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80" r:id="rId23"/>
    <p:sldId id="281" r:id="rId24"/>
    <p:sldId id="283" r:id="rId25"/>
    <p:sldId id="284" r:id="rId26"/>
    <p:sldId id="285" r:id="rId27"/>
    <p:sldId id="286" r:id="rId28"/>
  </p:sldIdLst>
  <p:sldSz cx="9144000" cy="5143500" type="screen16x9"/>
  <p:notesSz cx="6858000" cy="9144000"/>
  <p:embeddedFontLst>
    <p:embeddedFont>
      <p:font typeface="Bebas Neue" panose="020B0606020202050201" pitchFamily="34" charset="0"/>
      <p:regular r:id="rId30"/>
    </p:embeddedFont>
    <p:embeddedFont>
      <p:font typeface="Kalameh" pitchFamily="2" charset="-78"/>
      <p:regular r:id="rId31"/>
    </p:embeddedFont>
    <p:embeddedFont>
      <p:font typeface="Montserrat" panose="00000500000000000000" pitchFamily="2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49AA"/>
    <a:srgbClr val="777777"/>
    <a:srgbClr val="EF5E43"/>
    <a:srgbClr val="ED4F24"/>
    <a:srgbClr val="F9B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46DF351-450C-4107-B306-CCB75F645008}">
  <a:tblStyle styleId="{B46DF351-450C-4107-B306-CCB75F64500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g9f7344d8ac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5" name="Google Shape;835;g9f7344d8ac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g9f7344d8a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0" name="Google Shape;840;g9f7344d8a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ga72b915897_1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9" name="Google Shape;879;ga72b915897_1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ga72b915897_1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9" name="Google Shape;919;ga72b915897_1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ga72b915897_1_2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5" name="Google Shape;955;ga72b915897_1_2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ga72b915897_1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7" name="Google Shape;1007;ga72b915897_1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ga72b915897_1_3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7" name="Google Shape;1027;ga72b915897_1_3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ga72b915897_1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1" name="Google Shape;1061;ga72b915897_1_4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ga72b915897_1_6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2" name="Google Shape;1142;ga72b915897_1_6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g9f7344d8ac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5" name="Google Shape;1155;g9f7344d8ac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a72b915897_1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a72b915897_1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Google Shape;1201;ga72b915897_1_5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2" name="Google Shape;1202;ga72b915897_1_5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" name="Google Shape;1244;ga72b915897_1_7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5" name="Google Shape;1245;ga72b915897_1_7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" name="Google Shape;1332;ga72b915897_1_6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3" name="Google Shape;1333;ga72b915897_1_6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" name="Google Shape;1374;ga72b915897_1_8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5" name="Google Shape;1375;ga72b915897_1_8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ga6f01f4636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2" name="Google Shape;1422;ga6f01f4636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" name="Google Shape;1495;g9f7344d8ac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6" name="Google Shape;1496;g9f7344d8ac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8" name="Google Shape;1738;g9f7344d8ac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9" name="Google Shape;1739;g9f7344d8ac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a6f01f463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a6f01f463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a72b915897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a72b915897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a6f01f4636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a6f01f4636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9f7344d8ac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9f7344d8ac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a72b915897_1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6" name="Google Shape;776;ga72b915897_1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a72b915897_1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a72b915897_1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ga72b915897_1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2" name="Google Shape;822;ga72b915897_1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12" name="Google Shape;12;p2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1" userDrawn="1">
  <p:cSld name="CUSTOM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3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1" name="Google Shape;151;p13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152" name="Google Shape;152;p13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" name="Google Shape;168;p13"/>
          <p:cNvGrpSpPr/>
          <p:nvPr/>
        </p:nvGrpSpPr>
        <p:grpSpPr>
          <a:xfrm rot="3622897">
            <a:off x="7545177" y="3916117"/>
            <a:ext cx="2423568" cy="1959368"/>
            <a:chOff x="246130" y="1921450"/>
            <a:chExt cx="2423670" cy="1959450"/>
          </a:xfrm>
        </p:grpSpPr>
        <p:sp>
          <p:nvSpPr>
            <p:cNvPr id="169" name="Google Shape;169;p13"/>
            <p:cNvSpPr/>
            <p:nvPr/>
          </p:nvSpPr>
          <p:spPr>
            <a:xfrm>
              <a:off x="246130" y="1936952"/>
              <a:ext cx="1487250" cy="1665775"/>
            </a:xfrm>
            <a:custGeom>
              <a:avLst/>
              <a:gdLst/>
              <a:ahLst/>
              <a:cxnLst/>
              <a:rect l="l" t="t" r="r" b="b"/>
              <a:pathLst>
                <a:path w="59490" h="66631" extrusionOk="0">
                  <a:moveTo>
                    <a:pt x="11981" y="0"/>
                  </a:moveTo>
                  <a:cubicBezTo>
                    <a:pt x="7804" y="0"/>
                    <a:pt x="3652" y="1079"/>
                    <a:pt x="0" y="3108"/>
                  </a:cubicBezTo>
                  <a:cubicBezTo>
                    <a:pt x="0" y="3108"/>
                    <a:pt x="269" y="3377"/>
                    <a:pt x="672" y="3847"/>
                  </a:cubicBezTo>
                  <a:lnTo>
                    <a:pt x="874" y="4116"/>
                  </a:lnTo>
                  <a:cubicBezTo>
                    <a:pt x="3966" y="7612"/>
                    <a:pt x="6386" y="11578"/>
                    <a:pt x="8134" y="15880"/>
                  </a:cubicBezTo>
                  <a:cubicBezTo>
                    <a:pt x="9545" y="16031"/>
                    <a:pt x="10919" y="16107"/>
                    <a:pt x="12312" y="16107"/>
                  </a:cubicBezTo>
                  <a:cubicBezTo>
                    <a:pt x="12776" y="16107"/>
                    <a:pt x="13242" y="16098"/>
                    <a:pt x="13713" y="16081"/>
                  </a:cubicBezTo>
                  <a:lnTo>
                    <a:pt x="13713" y="16081"/>
                  </a:lnTo>
                  <a:cubicBezTo>
                    <a:pt x="12100" y="16686"/>
                    <a:pt x="10419" y="17157"/>
                    <a:pt x="8739" y="17560"/>
                  </a:cubicBezTo>
                  <a:cubicBezTo>
                    <a:pt x="9478" y="19644"/>
                    <a:pt x="9814" y="21862"/>
                    <a:pt x="9814" y="24080"/>
                  </a:cubicBezTo>
                  <a:lnTo>
                    <a:pt x="9814" y="24887"/>
                  </a:lnTo>
                  <a:cubicBezTo>
                    <a:pt x="12973" y="24148"/>
                    <a:pt x="17007" y="23072"/>
                    <a:pt x="18620" y="22064"/>
                  </a:cubicBezTo>
                  <a:lnTo>
                    <a:pt x="18620" y="22064"/>
                  </a:lnTo>
                  <a:cubicBezTo>
                    <a:pt x="16402" y="24820"/>
                    <a:pt x="13511" y="26971"/>
                    <a:pt x="10285" y="28315"/>
                  </a:cubicBezTo>
                  <a:cubicBezTo>
                    <a:pt x="10553" y="29794"/>
                    <a:pt x="11024" y="31273"/>
                    <a:pt x="11562" y="32684"/>
                  </a:cubicBezTo>
                  <a:cubicBezTo>
                    <a:pt x="13796" y="32922"/>
                    <a:pt x="16567" y="33160"/>
                    <a:pt x="18689" y="33160"/>
                  </a:cubicBezTo>
                  <a:cubicBezTo>
                    <a:pt x="19567" y="33160"/>
                    <a:pt x="20334" y="33119"/>
                    <a:pt x="20905" y="33021"/>
                  </a:cubicBezTo>
                  <a:lnTo>
                    <a:pt x="20905" y="33021"/>
                  </a:lnTo>
                  <a:cubicBezTo>
                    <a:pt x="18284" y="34163"/>
                    <a:pt x="15460" y="34903"/>
                    <a:pt x="12637" y="35172"/>
                  </a:cubicBezTo>
                  <a:cubicBezTo>
                    <a:pt x="13780" y="37659"/>
                    <a:pt x="15192" y="40079"/>
                    <a:pt x="16805" y="42364"/>
                  </a:cubicBezTo>
                  <a:cubicBezTo>
                    <a:pt x="19695" y="40885"/>
                    <a:pt x="23594" y="38734"/>
                    <a:pt x="25073" y="37323"/>
                  </a:cubicBezTo>
                  <a:lnTo>
                    <a:pt x="25073" y="37323"/>
                  </a:lnTo>
                  <a:cubicBezTo>
                    <a:pt x="23325" y="40079"/>
                    <a:pt x="21040" y="42498"/>
                    <a:pt x="18351" y="44381"/>
                  </a:cubicBezTo>
                  <a:cubicBezTo>
                    <a:pt x="19763" y="46196"/>
                    <a:pt x="21309" y="47876"/>
                    <a:pt x="22922" y="49489"/>
                  </a:cubicBezTo>
                  <a:cubicBezTo>
                    <a:pt x="24938" y="47002"/>
                    <a:pt x="28232" y="42835"/>
                    <a:pt x="29039" y="40751"/>
                  </a:cubicBezTo>
                  <a:lnTo>
                    <a:pt x="29039" y="40751"/>
                  </a:lnTo>
                  <a:cubicBezTo>
                    <a:pt x="28434" y="44582"/>
                    <a:pt x="27022" y="48212"/>
                    <a:pt x="24871" y="51439"/>
                  </a:cubicBezTo>
                  <a:cubicBezTo>
                    <a:pt x="26484" y="52917"/>
                    <a:pt x="28165" y="54329"/>
                    <a:pt x="29913" y="55606"/>
                  </a:cubicBezTo>
                  <a:cubicBezTo>
                    <a:pt x="33072" y="55136"/>
                    <a:pt x="37777" y="54396"/>
                    <a:pt x="39659" y="53590"/>
                  </a:cubicBezTo>
                  <a:lnTo>
                    <a:pt x="39659" y="53590"/>
                  </a:lnTo>
                  <a:cubicBezTo>
                    <a:pt x="37508" y="55203"/>
                    <a:pt x="35089" y="56547"/>
                    <a:pt x="32534" y="57488"/>
                  </a:cubicBezTo>
                  <a:cubicBezTo>
                    <a:pt x="35021" y="59169"/>
                    <a:pt x="37643" y="60648"/>
                    <a:pt x="40332" y="61992"/>
                  </a:cubicBezTo>
                  <a:cubicBezTo>
                    <a:pt x="42617" y="61656"/>
                    <a:pt x="44835" y="61118"/>
                    <a:pt x="46986" y="60379"/>
                  </a:cubicBezTo>
                  <a:lnTo>
                    <a:pt x="46986" y="60379"/>
                  </a:lnTo>
                  <a:cubicBezTo>
                    <a:pt x="45709" y="61387"/>
                    <a:pt x="44298" y="62328"/>
                    <a:pt x="42819" y="63068"/>
                  </a:cubicBezTo>
                  <a:cubicBezTo>
                    <a:pt x="47860" y="65219"/>
                    <a:pt x="53372" y="66428"/>
                    <a:pt x="58884" y="66630"/>
                  </a:cubicBezTo>
                  <a:lnTo>
                    <a:pt x="59489" y="66630"/>
                  </a:lnTo>
                  <a:cubicBezTo>
                    <a:pt x="59489" y="66630"/>
                    <a:pt x="58615" y="63068"/>
                    <a:pt x="56868" y="57488"/>
                  </a:cubicBezTo>
                  <a:cubicBezTo>
                    <a:pt x="54649" y="56749"/>
                    <a:pt x="52498" y="55673"/>
                    <a:pt x="50616" y="54329"/>
                  </a:cubicBezTo>
                  <a:lnTo>
                    <a:pt x="50616" y="54329"/>
                  </a:lnTo>
                  <a:cubicBezTo>
                    <a:pt x="52364" y="54800"/>
                    <a:pt x="54246" y="55001"/>
                    <a:pt x="56061" y="55001"/>
                  </a:cubicBezTo>
                  <a:cubicBezTo>
                    <a:pt x="55456" y="53186"/>
                    <a:pt x="54717" y="51103"/>
                    <a:pt x="53977" y="48951"/>
                  </a:cubicBezTo>
                  <a:cubicBezTo>
                    <a:pt x="50616" y="48347"/>
                    <a:pt x="47390" y="46935"/>
                    <a:pt x="44634" y="44986"/>
                  </a:cubicBezTo>
                  <a:lnTo>
                    <a:pt x="44634" y="44986"/>
                  </a:lnTo>
                  <a:cubicBezTo>
                    <a:pt x="46247" y="45523"/>
                    <a:pt x="49675" y="45725"/>
                    <a:pt x="52767" y="45725"/>
                  </a:cubicBezTo>
                  <a:cubicBezTo>
                    <a:pt x="51961" y="43776"/>
                    <a:pt x="51154" y="41759"/>
                    <a:pt x="50280" y="39675"/>
                  </a:cubicBezTo>
                  <a:cubicBezTo>
                    <a:pt x="49143" y="39903"/>
                    <a:pt x="47990" y="40020"/>
                    <a:pt x="46837" y="40020"/>
                  </a:cubicBezTo>
                  <a:cubicBezTo>
                    <a:pt x="45604" y="40020"/>
                    <a:pt x="44371" y="39886"/>
                    <a:pt x="43155" y="39608"/>
                  </a:cubicBezTo>
                  <a:cubicBezTo>
                    <a:pt x="44567" y="39339"/>
                    <a:pt x="46718" y="38062"/>
                    <a:pt x="48936" y="36650"/>
                  </a:cubicBezTo>
                  <a:cubicBezTo>
                    <a:pt x="47726" y="33894"/>
                    <a:pt x="46381" y="31206"/>
                    <a:pt x="44970" y="28517"/>
                  </a:cubicBezTo>
                  <a:cubicBezTo>
                    <a:pt x="41474" y="28181"/>
                    <a:pt x="38046" y="27374"/>
                    <a:pt x="34752" y="26164"/>
                  </a:cubicBezTo>
                  <a:lnTo>
                    <a:pt x="34752" y="26164"/>
                  </a:lnTo>
                  <a:cubicBezTo>
                    <a:pt x="35044" y="26171"/>
                    <a:pt x="35336" y="26174"/>
                    <a:pt x="35628" y="26174"/>
                  </a:cubicBezTo>
                  <a:cubicBezTo>
                    <a:pt x="38226" y="26174"/>
                    <a:pt x="40819" y="25908"/>
                    <a:pt x="43357" y="25425"/>
                  </a:cubicBezTo>
                  <a:cubicBezTo>
                    <a:pt x="42012" y="23005"/>
                    <a:pt x="40533" y="20652"/>
                    <a:pt x="38987" y="18367"/>
                  </a:cubicBezTo>
                  <a:cubicBezTo>
                    <a:pt x="36943" y="18865"/>
                    <a:pt x="34825" y="19142"/>
                    <a:pt x="32688" y="19142"/>
                  </a:cubicBezTo>
                  <a:cubicBezTo>
                    <a:pt x="31944" y="19142"/>
                    <a:pt x="31197" y="19108"/>
                    <a:pt x="30450" y="19039"/>
                  </a:cubicBezTo>
                  <a:cubicBezTo>
                    <a:pt x="32064" y="18501"/>
                    <a:pt x="34282" y="16955"/>
                    <a:pt x="36567" y="15073"/>
                  </a:cubicBezTo>
                  <a:cubicBezTo>
                    <a:pt x="34551" y="12384"/>
                    <a:pt x="32333" y="9964"/>
                    <a:pt x="29845" y="7746"/>
                  </a:cubicBezTo>
                  <a:cubicBezTo>
                    <a:pt x="29375" y="10099"/>
                    <a:pt x="28635" y="12384"/>
                    <a:pt x="27560" y="14535"/>
                  </a:cubicBezTo>
                  <a:cubicBezTo>
                    <a:pt x="27694" y="12183"/>
                    <a:pt x="26417" y="8015"/>
                    <a:pt x="24938" y="3982"/>
                  </a:cubicBezTo>
                  <a:cubicBezTo>
                    <a:pt x="22653" y="2503"/>
                    <a:pt x="20233" y="1428"/>
                    <a:pt x="17679" y="688"/>
                  </a:cubicBezTo>
                  <a:lnTo>
                    <a:pt x="17679" y="688"/>
                  </a:lnTo>
                  <a:cubicBezTo>
                    <a:pt x="18284" y="3713"/>
                    <a:pt x="18553" y="6805"/>
                    <a:pt x="18553" y="9897"/>
                  </a:cubicBezTo>
                  <a:cubicBezTo>
                    <a:pt x="17948" y="7612"/>
                    <a:pt x="16065" y="3780"/>
                    <a:pt x="13982" y="83"/>
                  </a:cubicBezTo>
                  <a:cubicBezTo>
                    <a:pt x="13315" y="28"/>
                    <a:pt x="12648" y="0"/>
                    <a:pt x="11981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254925" y="1921450"/>
              <a:ext cx="2414875" cy="1959450"/>
            </a:xfrm>
            <a:custGeom>
              <a:avLst/>
              <a:gdLst/>
              <a:ahLst/>
              <a:cxnLst/>
              <a:rect l="l" t="t" r="r" b="b"/>
              <a:pathLst>
                <a:path w="96595" h="78378" extrusionOk="0">
                  <a:moveTo>
                    <a:pt x="0" y="0"/>
                  </a:moveTo>
                  <a:lnTo>
                    <a:pt x="202" y="269"/>
                  </a:lnTo>
                  <a:cubicBezTo>
                    <a:pt x="3227" y="941"/>
                    <a:pt x="6117" y="2017"/>
                    <a:pt x="8806" y="3496"/>
                  </a:cubicBezTo>
                  <a:cubicBezTo>
                    <a:pt x="22048" y="10419"/>
                    <a:pt x="29980" y="24267"/>
                    <a:pt x="34349" y="34618"/>
                  </a:cubicBezTo>
                  <a:cubicBezTo>
                    <a:pt x="38046" y="43155"/>
                    <a:pt x="43558" y="50751"/>
                    <a:pt x="50616" y="56801"/>
                  </a:cubicBezTo>
                  <a:cubicBezTo>
                    <a:pt x="53036" y="58952"/>
                    <a:pt x="55591" y="60968"/>
                    <a:pt x="58212" y="62783"/>
                  </a:cubicBezTo>
                  <a:cubicBezTo>
                    <a:pt x="62380" y="65539"/>
                    <a:pt x="66749" y="68026"/>
                    <a:pt x="71253" y="70177"/>
                  </a:cubicBezTo>
                  <a:cubicBezTo>
                    <a:pt x="79319" y="73942"/>
                    <a:pt x="87789" y="76698"/>
                    <a:pt x="96595" y="78378"/>
                  </a:cubicBezTo>
                  <a:lnTo>
                    <a:pt x="96595" y="78109"/>
                  </a:lnTo>
                  <a:cubicBezTo>
                    <a:pt x="87856" y="76496"/>
                    <a:pt x="79386" y="73740"/>
                    <a:pt x="71320" y="69976"/>
                  </a:cubicBezTo>
                  <a:cubicBezTo>
                    <a:pt x="66951" y="67892"/>
                    <a:pt x="62649" y="65472"/>
                    <a:pt x="58616" y="62783"/>
                  </a:cubicBezTo>
                  <a:cubicBezTo>
                    <a:pt x="55860" y="60901"/>
                    <a:pt x="53238" y="58884"/>
                    <a:pt x="50751" y="56666"/>
                  </a:cubicBezTo>
                  <a:cubicBezTo>
                    <a:pt x="43760" y="50549"/>
                    <a:pt x="38248" y="43021"/>
                    <a:pt x="34618" y="34484"/>
                  </a:cubicBezTo>
                  <a:cubicBezTo>
                    <a:pt x="31526" y="26888"/>
                    <a:pt x="27224" y="19830"/>
                    <a:pt x="21847" y="13646"/>
                  </a:cubicBezTo>
                  <a:cubicBezTo>
                    <a:pt x="18217" y="9478"/>
                    <a:pt x="13847" y="5916"/>
                    <a:pt x="8940" y="3294"/>
                  </a:cubicBezTo>
                  <a:cubicBezTo>
                    <a:pt x="6117" y="1748"/>
                    <a:pt x="3092" y="673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" name="Google Shape;171;p13"/>
          <p:cNvGrpSpPr/>
          <p:nvPr/>
        </p:nvGrpSpPr>
        <p:grpSpPr>
          <a:xfrm rot="3604625">
            <a:off x="6998954" y="2773773"/>
            <a:ext cx="2321715" cy="2102546"/>
            <a:chOff x="448175" y="3361625"/>
            <a:chExt cx="1767900" cy="1567900"/>
          </a:xfrm>
        </p:grpSpPr>
        <p:sp>
          <p:nvSpPr>
            <p:cNvPr id="172" name="Google Shape;172;p13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3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3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3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3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3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 userDrawn="1">
  <p:cSld name="CUSTOM_7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4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4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3" name="Google Shape;183;p14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184" name="Google Shape;184;p14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 userDrawn="1">
  <p:cSld name="CUSTOM_2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5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5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2" name="Google Shape;192;p15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193" name="Google Shape;193;p15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5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5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5" name="Google Shape;205;p15"/>
          <p:cNvGrpSpPr/>
          <p:nvPr/>
        </p:nvGrpSpPr>
        <p:grpSpPr>
          <a:xfrm rot="-1375756">
            <a:off x="158207" y="2155889"/>
            <a:ext cx="2431735" cy="2055105"/>
            <a:chOff x="4923300" y="1825825"/>
            <a:chExt cx="2431700" cy="2055075"/>
          </a:xfrm>
        </p:grpSpPr>
        <p:sp>
          <p:nvSpPr>
            <p:cNvPr id="206" name="Google Shape;206;p15"/>
            <p:cNvSpPr/>
            <p:nvPr/>
          </p:nvSpPr>
          <p:spPr>
            <a:xfrm>
              <a:off x="5867750" y="1825825"/>
              <a:ext cx="1487250" cy="1665225"/>
            </a:xfrm>
            <a:custGeom>
              <a:avLst/>
              <a:gdLst/>
              <a:ahLst/>
              <a:cxnLst/>
              <a:rect l="l" t="t" r="r" b="b"/>
              <a:pathLst>
                <a:path w="59490" h="66609" extrusionOk="0">
                  <a:moveTo>
                    <a:pt x="47245" y="1"/>
                  </a:moveTo>
                  <a:cubicBezTo>
                    <a:pt x="46667" y="1"/>
                    <a:pt x="46087" y="21"/>
                    <a:pt x="45508" y="61"/>
                  </a:cubicBezTo>
                  <a:cubicBezTo>
                    <a:pt x="43424" y="3825"/>
                    <a:pt x="41542" y="7657"/>
                    <a:pt x="40937" y="9875"/>
                  </a:cubicBezTo>
                  <a:cubicBezTo>
                    <a:pt x="40870" y="6850"/>
                    <a:pt x="41206" y="3758"/>
                    <a:pt x="41878" y="733"/>
                  </a:cubicBezTo>
                  <a:lnTo>
                    <a:pt x="41878" y="733"/>
                  </a:lnTo>
                  <a:cubicBezTo>
                    <a:pt x="39256" y="1406"/>
                    <a:pt x="36837" y="2548"/>
                    <a:pt x="34618" y="3960"/>
                  </a:cubicBezTo>
                  <a:cubicBezTo>
                    <a:pt x="33072" y="8060"/>
                    <a:pt x="31862" y="12228"/>
                    <a:pt x="31997" y="14513"/>
                  </a:cubicBezTo>
                  <a:cubicBezTo>
                    <a:pt x="30921" y="12362"/>
                    <a:pt x="30115" y="10077"/>
                    <a:pt x="29644" y="7724"/>
                  </a:cubicBezTo>
                  <a:cubicBezTo>
                    <a:pt x="27224" y="9942"/>
                    <a:pt x="24939" y="12429"/>
                    <a:pt x="22922" y="15051"/>
                  </a:cubicBezTo>
                  <a:cubicBezTo>
                    <a:pt x="25275" y="17000"/>
                    <a:pt x="27493" y="18546"/>
                    <a:pt x="29039" y="19084"/>
                  </a:cubicBezTo>
                  <a:cubicBezTo>
                    <a:pt x="28347" y="19134"/>
                    <a:pt x="27652" y="19159"/>
                    <a:pt x="26954" y="19159"/>
                  </a:cubicBezTo>
                  <a:cubicBezTo>
                    <a:pt x="24804" y="19159"/>
                    <a:pt x="22634" y="18919"/>
                    <a:pt x="20502" y="18412"/>
                  </a:cubicBezTo>
                  <a:cubicBezTo>
                    <a:pt x="18956" y="20630"/>
                    <a:pt x="17477" y="23050"/>
                    <a:pt x="16133" y="25470"/>
                  </a:cubicBezTo>
                  <a:cubicBezTo>
                    <a:pt x="18609" y="25942"/>
                    <a:pt x="21136" y="26155"/>
                    <a:pt x="23670" y="26155"/>
                  </a:cubicBezTo>
                  <a:cubicBezTo>
                    <a:pt x="24025" y="26155"/>
                    <a:pt x="24381" y="26150"/>
                    <a:pt x="24737" y="26142"/>
                  </a:cubicBezTo>
                  <a:lnTo>
                    <a:pt x="24737" y="26142"/>
                  </a:lnTo>
                  <a:cubicBezTo>
                    <a:pt x="21443" y="27352"/>
                    <a:pt x="17948" y="28159"/>
                    <a:pt x="14452" y="28495"/>
                  </a:cubicBezTo>
                  <a:cubicBezTo>
                    <a:pt x="13041" y="31184"/>
                    <a:pt x="11764" y="33872"/>
                    <a:pt x="10554" y="36628"/>
                  </a:cubicBezTo>
                  <a:cubicBezTo>
                    <a:pt x="12705" y="38107"/>
                    <a:pt x="14923" y="39384"/>
                    <a:pt x="16335" y="39653"/>
                  </a:cubicBezTo>
                  <a:cubicBezTo>
                    <a:pt x="15075" y="39905"/>
                    <a:pt x="13795" y="40042"/>
                    <a:pt x="12507" y="40042"/>
                  </a:cubicBezTo>
                  <a:cubicBezTo>
                    <a:pt x="11390" y="40042"/>
                    <a:pt x="10266" y="39939"/>
                    <a:pt x="9142" y="39720"/>
                  </a:cubicBezTo>
                  <a:cubicBezTo>
                    <a:pt x="8335" y="41804"/>
                    <a:pt x="7462" y="43821"/>
                    <a:pt x="6722" y="45770"/>
                  </a:cubicBezTo>
                  <a:cubicBezTo>
                    <a:pt x="9814" y="45770"/>
                    <a:pt x="13175" y="45569"/>
                    <a:pt x="14789" y="44964"/>
                  </a:cubicBezTo>
                  <a:lnTo>
                    <a:pt x="14789" y="44964"/>
                  </a:lnTo>
                  <a:cubicBezTo>
                    <a:pt x="12033" y="46980"/>
                    <a:pt x="8873" y="48325"/>
                    <a:pt x="5512" y="48997"/>
                  </a:cubicBezTo>
                  <a:cubicBezTo>
                    <a:pt x="4706" y="51148"/>
                    <a:pt x="4033" y="53232"/>
                    <a:pt x="3428" y="55046"/>
                  </a:cubicBezTo>
                  <a:cubicBezTo>
                    <a:pt x="5243" y="55046"/>
                    <a:pt x="7058" y="54778"/>
                    <a:pt x="8806" y="54374"/>
                  </a:cubicBezTo>
                  <a:lnTo>
                    <a:pt x="8806" y="54374"/>
                  </a:lnTo>
                  <a:cubicBezTo>
                    <a:pt x="6924" y="55719"/>
                    <a:pt x="4840" y="56794"/>
                    <a:pt x="2622" y="57534"/>
                  </a:cubicBezTo>
                  <a:cubicBezTo>
                    <a:pt x="874" y="63046"/>
                    <a:pt x="0" y="66608"/>
                    <a:pt x="0" y="66608"/>
                  </a:cubicBezTo>
                  <a:lnTo>
                    <a:pt x="605" y="66608"/>
                  </a:lnTo>
                  <a:cubicBezTo>
                    <a:pt x="6117" y="66406"/>
                    <a:pt x="11562" y="65197"/>
                    <a:pt x="16671" y="63046"/>
                  </a:cubicBezTo>
                  <a:cubicBezTo>
                    <a:pt x="15192" y="62306"/>
                    <a:pt x="13780" y="61365"/>
                    <a:pt x="12436" y="60357"/>
                  </a:cubicBezTo>
                  <a:lnTo>
                    <a:pt x="12436" y="60357"/>
                  </a:lnTo>
                  <a:cubicBezTo>
                    <a:pt x="14587" y="61096"/>
                    <a:pt x="16805" y="61634"/>
                    <a:pt x="19091" y="61970"/>
                  </a:cubicBezTo>
                  <a:cubicBezTo>
                    <a:pt x="21779" y="60626"/>
                    <a:pt x="24401" y="59147"/>
                    <a:pt x="26888" y="57466"/>
                  </a:cubicBezTo>
                  <a:cubicBezTo>
                    <a:pt x="24334" y="56525"/>
                    <a:pt x="21914" y="55248"/>
                    <a:pt x="19763" y="53568"/>
                  </a:cubicBezTo>
                  <a:lnTo>
                    <a:pt x="19763" y="53568"/>
                  </a:lnTo>
                  <a:cubicBezTo>
                    <a:pt x="21645" y="54374"/>
                    <a:pt x="26350" y="55114"/>
                    <a:pt x="29510" y="55584"/>
                  </a:cubicBezTo>
                  <a:cubicBezTo>
                    <a:pt x="31257" y="54307"/>
                    <a:pt x="32938" y="52895"/>
                    <a:pt x="34551" y="51417"/>
                  </a:cubicBezTo>
                  <a:cubicBezTo>
                    <a:pt x="32400" y="48190"/>
                    <a:pt x="30988" y="44560"/>
                    <a:pt x="30383" y="40729"/>
                  </a:cubicBezTo>
                  <a:lnTo>
                    <a:pt x="30383" y="40729"/>
                  </a:lnTo>
                  <a:cubicBezTo>
                    <a:pt x="31190" y="42813"/>
                    <a:pt x="34484" y="46980"/>
                    <a:pt x="36500" y="49467"/>
                  </a:cubicBezTo>
                  <a:cubicBezTo>
                    <a:pt x="38114" y="47854"/>
                    <a:pt x="39660" y="46174"/>
                    <a:pt x="41004" y="44359"/>
                  </a:cubicBezTo>
                  <a:cubicBezTo>
                    <a:pt x="38383" y="42476"/>
                    <a:pt x="36097" y="40057"/>
                    <a:pt x="34282" y="37301"/>
                  </a:cubicBezTo>
                  <a:lnTo>
                    <a:pt x="34282" y="37301"/>
                  </a:lnTo>
                  <a:cubicBezTo>
                    <a:pt x="35761" y="38712"/>
                    <a:pt x="39727" y="40863"/>
                    <a:pt x="42617" y="42342"/>
                  </a:cubicBezTo>
                  <a:cubicBezTo>
                    <a:pt x="44231" y="40057"/>
                    <a:pt x="45642" y="37637"/>
                    <a:pt x="46852" y="35150"/>
                  </a:cubicBezTo>
                  <a:cubicBezTo>
                    <a:pt x="43962" y="34881"/>
                    <a:pt x="41206" y="34141"/>
                    <a:pt x="38517" y="32999"/>
                  </a:cubicBezTo>
                  <a:lnTo>
                    <a:pt x="38517" y="32999"/>
                  </a:lnTo>
                  <a:cubicBezTo>
                    <a:pt x="39100" y="33099"/>
                    <a:pt x="39888" y="33139"/>
                    <a:pt x="40791" y="33139"/>
                  </a:cubicBezTo>
                  <a:cubicBezTo>
                    <a:pt x="42905" y="33139"/>
                    <a:pt x="45647" y="32918"/>
                    <a:pt x="47861" y="32730"/>
                  </a:cubicBezTo>
                  <a:cubicBezTo>
                    <a:pt x="48466" y="31251"/>
                    <a:pt x="48869" y="29772"/>
                    <a:pt x="49205" y="28293"/>
                  </a:cubicBezTo>
                  <a:cubicBezTo>
                    <a:pt x="45911" y="26949"/>
                    <a:pt x="43021" y="24798"/>
                    <a:pt x="40870" y="22042"/>
                  </a:cubicBezTo>
                  <a:lnTo>
                    <a:pt x="40870" y="22042"/>
                  </a:lnTo>
                  <a:cubicBezTo>
                    <a:pt x="42416" y="23117"/>
                    <a:pt x="46449" y="24126"/>
                    <a:pt x="49608" y="24865"/>
                  </a:cubicBezTo>
                  <a:lnTo>
                    <a:pt x="49608" y="24058"/>
                  </a:lnTo>
                  <a:cubicBezTo>
                    <a:pt x="49608" y="21840"/>
                    <a:pt x="50012" y="19622"/>
                    <a:pt x="50684" y="17538"/>
                  </a:cubicBezTo>
                  <a:cubicBezTo>
                    <a:pt x="49003" y="17135"/>
                    <a:pt x="47390" y="16664"/>
                    <a:pt x="45777" y="16059"/>
                  </a:cubicBezTo>
                  <a:lnTo>
                    <a:pt x="45777" y="16059"/>
                  </a:lnTo>
                  <a:cubicBezTo>
                    <a:pt x="46247" y="16076"/>
                    <a:pt x="46714" y="16085"/>
                    <a:pt x="47178" y="16085"/>
                  </a:cubicBezTo>
                  <a:cubicBezTo>
                    <a:pt x="48571" y="16085"/>
                    <a:pt x="49944" y="16009"/>
                    <a:pt x="51356" y="15858"/>
                  </a:cubicBezTo>
                  <a:cubicBezTo>
                    <a:pt x="53104" y="11556"/>
                    <a:pt x="55524" y="7590"/>
                    <a:pt x="58616" y="4161"/>
                  </a:cubicBezTo>
                  <a:lnTo>
                    <a:pt x="58817" y="3825"/>
                  </a:lnTo>
                  <a:cubicBezTo>
                    <a:pt x="59221" y="3355"/>
                    <a:pt x="59490" y="3153"/>
                    <a:pt x="59490" y="3153"/>
                  </a:cubicBezTo>
                  <a:cubicBezTo>
                    <a:pt x="55703" y="1082"/>
                    <a:pt x="51499" y="1"/>
                    <a:pt x="47245" y="1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5"/>
            <p:cNvSpPr/>
            <p:nvPr/>
          </p:nvSpPr>
          <p:spPr>
            <a:xfrm>
              <a:off x="4923300" y="1921450"/>
              <a:ext cx="2414900" cy="1959450"/>
            </a:xfrm>
            <a:custGeom>
              <a:avLst/>
              <a:gdLst/>
              <a:ahLst/>
              <a:cxnLst/>
              <a:rect l="l" t="t" r="r" b="b"/>
              <a:pathLst>
                <a:path w="96596" h="78378" extrusionOk="0">
                  <a:moveTo>
                    <a:pt x="96595" y="0"/>
                  </a:moveTo>
                  <a:lnTo>
                    <a:pt x="96595" y="0"/>
                  </a:lnTo>
                  <a:cubicBezTo>
                    <a:pt x="93503" y="673"/>
                    <a:pt x="90478" y="1815"/>
                    <a:pt x="87655" y="3294"/>
                  </a:cubicBezTo>
                  <a:cubicBezTo>
                    <a:pt x="82748" y="5916"/>
                    <a:pt x="78379" y="9478"/>
                    <a:pt x="74749" y="13646"/>
                  </a:cubicBezTo>
                  <a:cubicBezTo>
                    <a:pt x="69439" y="19897"/>
                    <a:pt x="65137" y="26888"/>
                    <a:pt x="62044" y="34484"/>
                  </a:cubicBezTo>
                  <a:cubicBezTo>
                    <a:pt x="58347" y="43021"/>
                    <a:pt x="52835" y="50549"/>
                    <a:pt x="45845" y="56666"/>
                  </a:cubicBezTo>
                  <a:cubicBezTo>
                    <a:pt x="43357" y="58884"/>
                    <a:pt x="40736" y="60901"/>
                    <a:pt x="37980" y="62783"/>
                  </a:cubicBezTo>
                  <a:cubicBezTo>
                    <a:pt x="33947" y="65472"/>
                    <a:pt x="29712" y="67892"/>
                    <a:pt x="25275" y="69976"/>
                  </a:cubicBezTo>
                  <a:cubicBezTo>
                    <a:pt x="17209" y="73740"/>
                    <a:pt x="8739" y="76496"/>
                    <a:pt x="1" y="78109"/>
                  </a:cubicBezTo>
                  <a:lnTo>
                    <a:pt x="1" y="78378"/>
                  </a:lnTo>
                  <a:cubicBezTo>
                    <a:pt x="8739" y="76698"/>
                    <a:pt x="17276" y="73942"/>
                    <a:pt x="25343" y="70177"/>
                  </a:cubicBezTo>
                  <a:cubicBezTo>
                    <a:pt x="29846" y="68026"/>
                    <a:pt x="34216" y="65539"/>
                    <a:pt x="38316" y="62783"/>
                  </a:cubicBezTo>
                  <a:cubicBezTo>
                    <a:pt x="41005" y="60968"/>
                    <a:pt x="43559" y="58952"/>
                    <a:pt x="45979" y="56801"/>
                  </a:cubicBezTo>
                  <a:cubicBezTo>
                    <a:pt x="52970" y="50751"/>
                    <a:pt x="58549" y="43155"/>
                    <a:pt x="62246" y="34618"/>
                  </a:cubicBezTo>
                  <a:cubicBezTo>
                    <a:pt x="66615" y="24267"/>
                    <a:pt x="74615" y="10419"/>
                    <a:pt x="87790" y="3496"/>
                  </a:cubicBezTo>
                  <a:cubicBezTo>
                    <a:pt x="90478" y="2084"/>
                    <a:pt x="93369" y="941"/>
                    <a:pt x="96394" y="269"/>
                  </a:cubicBezTo>
                  <a:lnTo>
                    <a:pt x="96595" y="0"/>
                  </a:ln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8" name="Google Shape;208;p15"/>
          <p:cNvGrpSpPr/>
          <p:nvPr/>
        </p:nvGrpSpPr>
        <p:grpSpPr>
          <a:xfrm rot="5400000" flipH="1">
            <a:off x="23370" y="2821323"/>
            <a:ext cx="2184469" cy="1151199"/>
            <a:chOff x="5143450" y="3614450"/>
            <a:chExt cx="1902350" cy="1002525"/>
          </a:xfrm>
        </p:grpSpPr>
        <p:sp>
          <p:nvSpPr>
            <p:cNvPr id="209" name="Google Shape;209;p15"/>
            <p:cNvSpPr/>
            <p:nvPr/>
          </p:nvSpPr>
          <p:spPr>
            <a:xfrm>
              <a:off x="5227475" y="4144000"/>
              <a:ext cx="1794825" cy="472975"/>
            </a:xfrm>
            <a:custGeom>
              <a:avLst/>
              <a:gdLst/>
              <a:ahLst/>
              <a:cxnLst/>
              <a:rect l="l" t="t" r="r" b="b"/>
              <a:pathLst>
                <a:path w="71793" h="18919" extrusionOk="0">
                  <a:moveTo>
                    <a:pt x="23804" y="0"/>
                  </a:moveTo>
                  <a:cubicBezTo>
                    <a:pt x="10250" y="0"/>
                    <a:pt x="1" y="2920"/>
                    <a:pt x="1" y="2920"/>
                  </a:cubicBezTo>
                  <a:cubicBezTo>
                    <a:pt x="2266" y="2843"/>
                    <a:pt x="4473" y="2807"/>
                    <a:pt x="6624" y="2807"/>
                  </a:cubicBezTo>
                  <a:cubicBezTo>
                    <a:pt x="50812" y="2807"/>
                    <a:pt x="71042" y="18221"/>
                    <a:pt x="71771" y="18895"/>
                  </a:cubicBezTo>
                  <a:lnTo>
                    <a:pt x="71771" y="18895"/>
                  </a:lnTo>
                  <a:cubicBezTo>
                    <a:pt x="58067" y="3616"/>
                    <a:pt x="38889" y="0"/>
                    <a:pt x="23804" y="0"/>
                  </a:cubicBezTo>
                  <a:close/>
                  <a:moveTo>
                    <a:pt x="71771" y="18895"/>
                  </a:moveTo>
                  <a:cubicBezTo>
                    <a:pt x="71778" y="18903"/>
                    <a:pt x="71784" y="18910"/>
                    <a:pt x="71791" y="18918"/>
                  </a:cubicBezTo>
                  <a:cubicBezTo>
                    <a:pt x="71792" y="18917"/>
                    <a:pt x="71786" y="18909"/>
                    <a:pt x="71771" y="18895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5"/>
            <p:cNvSpPr/>
            <p:nvPr/>
          </p:nvSpPr>
          <p:spPr>
            <a:xfrm>
              <a:off x="5225800" y="4143825"/>
              <a:ext cx="1796475" cy="471450"/>
            </a:xfrm>
            <a:custGeom>
              <a:avLst/>
              <a:gdLst/>
              <a:ahLst/>
              <a:cxnLst/>
              <a:rect l="l" t="t" r="r" b="b"/>
              <a:pathLst>
                <a:path w="71859" h="18858" extrusionOk="0">
                  <a:moveTo>
                    <a:pt x="23861" y="0"/>
                  </a:moveTo>
                  <a:cubicBezTo>
                    <a:pt x="10274" y="0"/>
                    <a:pt x="0" y="2927"/>
                    <a:pt x="0" y="2927"/>
                  </a:cubicBezTo>
                  <a:cubicBezTo>
                    <a:pt x="1210" y="2927"/>
                    <a:pt x="2353" y="2860"/>
                    <a:pt x="3496" y="2792"/>
                  </a:cubicBezTo>
                  <a:cubicBezTo>
                    <a:pt x="7677" y="1956"/>
                    <a:pt x="14886" y="814"/>
                    <a:pt x="23402" y="814"/>
                  </a:cubicBezTo>
                  <a:cubicBezTo>
                    <a:pt x="37476" y="814"/>
                    <a:pt x="55121" y="3933"/>
                    <a:pt x="68564" y="16707"/>
                  </a:cubicBezTo>
                  <a:cubicBezTo>
                    <a:pt x="69707" y="17312"/>
                    <a:pt x="70783" y="18051"/>
                    <a:pt x="71858" y="18858"/>
                  </a:cubicBezTo>
                  <a:cubicBezTo>
                    <a:pt x="58133" y="3612"/>
                    <a:pt x="38953" y="0"/>
                    <a:pt x="23861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5"/>
            <p:cNvSpPr/>
            <p:nvPr/>
          </p:nvSpPr>
          <p:spPr>
            <a:xfrm>
              <a:off x="5197225" y="3916825"/>
              <a:ext cx="1562875" cy="365725"/>
            </a:xfrm>
            <a:custGeom>
              <a:avLst/>
              <a:gdLst/>
              <a:ahLst/>
              <a:cxnLst/>
              <a:rect l="l" t="t" r="r" b="b"/>
              <a:pathLst>
                <a:path w="62515" h="14629" extrusionOk="0">
                  <a:moveTo>
                    <a:pt x="41698" y="0"/>
                  </a:moveTo>
                  <a:cubicBezTo>
                    <a:pt x="19227" y="0"/>
                    <a:pt x="1" y="14628"/>
                    <a:pt x="1" y="14628"/>
                  </a:cubicBezTo>
                  <a:cubicBezTo>
                    <a:pt x="21304" y="5415"/>
                    <a:pt x="37873" y="3304"/>
                    <a:pt x="48585" y="3304"/>
                  </a:cubicBezTo>
                  <a:cubicBezTo>
                    <a:pt x="57645" y="3304"/>
                    <a:pt x="62515" y="4814"/>
                    <a:pt x="62515" y="4814"/>
                  </a:cubicBezTo>
                  <a:cubicBezTo>
                    <a:pt x="55574" y="1336"/>
                    <a:pt x="48488" y="0"/>
                    <a:pt x="41698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5"/>
            <p:cNvSpPr/>
            <p:nvPr/>
          </p:nvSpPr>
          <p:spPr>
            <a:xfrm>
              <a:off x="5197225" y="3916825"/>
              <a:ext cx="1564550" cy="365725"/>
            </a:xfrm>
            <a:custGeom>
              <a:avLst/>
              <a:gdLst/>
              <a:ahLst/>
              <a:cxnLst/>
              <a:rect l="l" t="t" r="r" b="b"/>
              <a:pathLst>
                <a:path w="62582" h="14629" extrusionOk="0">
                  <a:moveTo>
                    <a:pt x="41728" y="0"/>
                  </a:moveTo>
                  <a:cubicBezTo>
                    <a:pt x="19227" y="0"/>
                    <a:pt x="1" y="14628"/>
                    <a:pt x="1" y="14628"/>
                  </a:cubicBezTo>
                  <a:cubicBezTo>
                    <a:pt x="942" y="14225"/>
                    <a:pt x="1883" y="13822"/>
                    <a:pt x="2824" y="13418"/>
                  </a:cubicBezTo>
                  <a:cubicBezTo>
                    <a:pt x="8884" y="9480"/>
                    <a:pt x="24275" y="799"/>
                    <a:pt x="41618" y="799"/>
                  </a:cubicBezTo>
                  <a:cubicBezTo>
                    <a:pt x="47361" y="799"/>
                    <a:pt x="53318" y="1751"/>
                    <a:pt x="59221" y="4142"/>
                  </a:cubicBezTo>
                  <a:cubicBezTo>
                    <a:pt x="60297" y="4277"/>
                    <a:pt x="61439" y="4546"/>
                    <a:pt x="62582" y="4814"/>
                  </a:cubicBezTo>
                  <a:cubicBezTo>
                    <a:pt x="55625" y="1336"/>
                    <a:pt x="48527" y="0"/>
                    <a:pt x="41728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5"/>
            <p:cNvSpPr/>
            <p:nvPr/>
          </p:nvSpPr>
          <p:spPr>
            <a:xfrm>
              <a:off x="5219075" y="4204375"/>
              <a:ext cx="1063775" cy="350425"/>
            </a:xfrm>
            <a:custGeom>
              <a:avLst/>
              <a:gdLst/>
              <a:ahLst/>
              <a:cxnLst/>
              <a:rect l="l" t="t" r="r" b="b"/>
              <a:pathLst>
                <a:path w="42551" h="14017" extrusionOk="0">
                  <a:moveTo>
                    <a:pt x="9578" y="1"/>
                  </a:moveTo>
                  <a:cubicBezTo>
                    <a:pt x="3921" y="1"/>
                    <a:pt x="1" y="774"/>
                    <a:pt x="1" y="774"/>
                  </a:cubicBezTo>
                  <a:cubicBezTo>
                    <a:pt x="30096" y="2315"/>
                    <a:pt x="42480" y="14016"/>
                    <a:pt x="42550" y="14016"/>
                  </a:cubicBezTo>
                  <a:cubicBezTo>
                    <a:pt x="42550" y="14016"/>
                    <a:pt x="42550" y="14016"/>
                    <a:pt x="42550" y="14016"/>
                  </a:cubicBezTo>
                  <a:cubicBezTo>
                    <a:pt x="33604" y="2200"/>
                    <a:pt x="19120" y="1"/>
                    <a:pt x="9578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5"/>
            <p:cNvSpPr/>
            <p:nvPr/>
          </p:nvSpPr>
          <p:spPr>
            <a:xfrm>
              <a:off x="5219075" y="4204900"/>
              <a:ext cx="1063775" cy="351575"/>
            </a:xfrm>
            <a:custGeom>
              <a:avLst/>
              <a:gdLst/>
              <a:ahLst/>
              <a:cxnLst/>
              <a:rect l="l" t="t" r="r" b="b"/>
              <a:pathLst>
                <a:path w="42551" h="14063" extrusionOk="0">
                  <a:moveTo>
                    <a:pt x="9449" y="1"/>
                  </a:moveTo>
                  <a:cubicBezTo>
                    <a:pt x="3862" y="1"/>
                    <a:pt x="1" y="753"/>
                    <a:pt x="1" y="753"/>
                  </a:cubicBezTo>
                  <a:cubicBezTo>
                    <a:pt x="740" y="753"/>
                    <a:pt x="1412" y="820"/>
                    <a:pt x="2084" y="887"/>
                  </a:cubicBezTo>
                  <a:cubicBezTo>
                    <a:pt x="3773" y="686"/>
                    <a:pt x="6265" y="473"/>
                    <a:pt x="9242" y="473"/>
                  </a:cubicBezTo>
                  <a:cubicBezTo>
                    <a:pt x="18228" y="473"/>
                    <a:pt x="31629" y="2417"/>
                    <a:pt x="40668" y="12516"/>
                  </a:cubicBezTo>
                  <a:cubicBezTo>
                    <a:pt x="41341" y="12987"/>
                    <a:pt x="41945" y="13524"/>
                    <a:pt x="42550" y="14062"/>
                  </a:cubicBezTo>
                  <a:cubicBezTo>
                    <a:pt x="33564" y="2193"/>
                    <a:pt x="18990" y="1"/>
                    <a:pt x="944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5"/>
            <p:cNvSpPr/>
            <p:nvPr/>
          </p:nvSpPr>
          <p:spPr>
            <a:xfrm>
              <a:off x="5143450" y="3614450"/>
              <a:ext cx="1902350" cy="785725"/>
            </a:xfrm>
            <a:custGeom>
              <a:avLst/>
              <a:gdLst/>
              <a:ahLst/>
              <a:cxnLst/>
              <a:rect l="l" t="t" r="r" b="b"/>
              <a:pathLst>
                <a:path w="76094" h="31429" extrusionOk="0">
                  <a:moveTo>
                    <a:pt x="61809" y="1"/>
                  </a:moveTo>
                  <a:cubicBezTo>
                    <a:pt x="26707" y="1"/>
                    <a:pt x="1" y="31429"/>
                    <a:pt x="1" y="31429"/>
                  </a:cubicBezTo>
                  <a:cubicBezTo>
                    <a:pt x="38627" y="3674"/>
                    <a:pt x="67105" y="1734"/>
                    <a:pt x="74313" y="1734"/>
                  </a:cubicBezTo>
                  <a:cubicBezTo>
                    <a:pt x="75484" y="1734"/>
                    <a:pt x="76093" y="1785"/>
                    <a:pt x="76093" y="1785"/>
                  </a:cubicBezTo>
                  <a:cubicBezTo>
                    <a:pt x="71214" y="548"/>
                    <a:pt x="66438" y="1"/>
                    <a:pt x="61809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5"/>
            <p:cNvSpPr/>
            <p:nvPr/>
          </p:nvSpPr>
          <p:spPr>
            <a:xfrm>
              <a:off x="5143450" y="3614450"/>
              <a:ext cx="1902350" cy="785725"/>
            </a:xfrm>
            <a:custGeom>
              <a:avLst/>
              <a:gdLst/>
              <a:ahLst/>
              <a:cxnLst/>
              <a:rect l="l" t="t" r="r" b="b"/>
              <a:pathLst>
                <a:path w="76094" h="31429" extrusionOk="0">
                  <a:moveTo>
                    <a:pt x="61809" y="1"/>
                  </a:moveTo>
                  <a:cubicBezTo>
                    <a:pt x="26707" y="1"/>
                    <a:pt x="1" y="31429"/>
                    <a:pt x="1" y="31429"/>
                  </a:cubicBezTo>
                  <a:lnTo>
                    <a:pt x="1" y="31429"/>
                  </a:lnTo>
                  <a:cubicBezTo>
                    <a:pt x="1076" y="30689"/>
                    <a:pt x="2152" y="29950"/>
                    <a:pt x="3227" y="29211"/>
                  </a:cubicBezTo>
                  <a:cubicBezTo>
                    <a:pt x="11082" y="21174"/>
                    <a:pt x="33819" y="972"/>
                    <a:pt x="61966" y="972"/>
                  </a:cubicBezTo>
                  <a:cubicBezTo>
                    <a:pt x="65132" y="972"/>
                    <a:pt x="68367" y="1228"/>
                    <a:pt x="71657" y="1785"/>
                  </a:cubicBezTo>
                  <a:cubicBezTo>
                    <a:pt x="72396" y="1751"/>
                    <a:pt x="73135" y="1735"/>
                    <a:pt x="73875" y="1735"/>
                  </a:cubicBezTo>
                  <a:cubicBezTo>
                    <a:pt x="74614" y="1735"/>
                    <a:pt x="75354" y="1751"/>
                    <a:pt x="76093" y="1785"/>
                  </a:cubicBezTo>
                  <a:cubicBezTo>
                    <a:pt x="71214" y="548"/>
                    <a:pt x="66438" y="1"/>
                    <a:pt x="61809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" name="Google Shape;217;p15"/>
          <p:cNvGrpSpPr/>
          <p:nvPr/>
        </p:nvGrpSpPr>
        <p:grpSpPr>
          <a:xfrm>
            <a:off x="440225" y="3878977"/>
            <a:ext cx="801909" cy="803089"/>
            <a:chOff x="540000" y="3797377"/>
            <a:chExt cx="801909" cy="803089"/>
          </a:xfrm>
        </p:grpSpPr>
        <p:sp>
          <p:nvSpPr>
            <p:cNvPr id="218" name="Google Shape;218;p15"/>
            <p:cNvSpPr/>
            <p:nvPr/>
          </p:nvSpPr>
          <p:spPr>
            <a:xfrm>
              <a:off x="678000" y="3935975"/>
              <a:ext cx="525900" cy="525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5"/>
            <p:cNvSpPr/>
            <p:nvPr/>
          </p:nvSpPr>
          <p:spPr>
            <a:xfrm>
              <a:off x="540000" y="3797377"/>
              <a:ext cx="801909" cy="803089"/>
            </a:xfrm>
            <a:custGeom>
              <a:avLst/>
              <a:gdLst/>
              <a:ahLst/>
              <a:cxnLst/>
              <a:rect l="l" t="t" r="r" b="b"/>
              <a:pathLst>
                <a:path w="39401" h="39459" extrusionOk="0">
                  <a:moveTo>
                    <a:pt x="19684" y="9262"/>
                  </a:moveTo>
                  <a:cubicBezTo>
                    <a:pt x="20625" y="9262"/>
                    <a:pt x="21582" y="9391"/>
                    <a:pt x="22532" y="9660"/>
                  </a:cubicBezTo>
                  <a:cubicBezTo>
                    <a:pt x="28077" y="11236"/>
                    <a:pt x="31317" y="17015"/>
                    <a:pt x="29741" y="22560"/>
                  </a:cubicBezTo>
                  <a:cubicBezTo>
                    <a:pt x="28446" y="27103"/>
                    <a:pt x="24308" y="30164"/>
                    <a:pt x="19704" y="30164"/>
                  </a:cubicBezTo>
                  <a:cubicBezTo>
                    <a:pt x="19221" y="30164"/>
                    <a:pt x="18733" y="30130"/>
                    <a:pt x="18242" y="30061"/>
                  </a:cubicBezTo>
                  <a:cubicBezTo>
                    <a:pt x="13076" y="29361"/>
                    <a:pt x="9253" y="24924"/>
                    <a:pt x="9253" y="19729"/>
                  </a:cubicBezTo>
                  <a:cubicBezTo>
                    <a:pt x="9253" y="18766"/>
                    <a:pt x="9369" y="17803"/>
                    <a:pt x="9632" y="16869"/>
                  </a:cubicBezTo>
                  <a:cubicBezTo>
                    <a:pt x="10938" y="12274"/>
                    <a:pt x="15130" y="9262"/>
                    <a:pt x="19684" y="9262"/>
                  </a:cubicBezTo>
                  <a:close/>
                  <a:moveTo>
                    <a:pt x="19701" y="0"/>
                  </a:moveTo>
                  <a:cubicBezTo>
                    <a:pt x="19292" y="0"/>
                    <a:pt x="18913" y="0"/>
                    <a:pt x="18533" y="29"/>
                  </a:cubicBezTo>
                  <a:lnTo>
                    <a:pt x="18679" y="2481"/>
                  </a:lnTo>
                  <a:cubicBezTo>
                    <a:pt x="16082" y="2627"/>
                    <a:pt x="13572" y="3386"/>
                    <a:pt x="11296" y="4641"/>
                  </a:cubicBezTo>
                  <a:lnTo>
                    <a:pt x="10099" y="2510"/>
                  </a:lnTo>
                  <a:cubicBezTo>
                    <a:pt x="8173" y="3561"/>
                    <a:pt x="6422" y="4962"/>
                    <a:pt x="4962" y="6625"/>
                  </a:cubicBezTo>
                  <a:lnTo>
                    <a:pt x="6772" y="8260"/>
                  </a:lnTo>
                  <a:cubicBezTo>
                    <a:pt x="5050" y="10186"/>
                    <a:pt x="3795" y="12491"/>
                    <a:pt x="3065" y="14972"/>
                  </a:cubicBezTo>
                  <a:lnTo>
                    <a:pt x="730" y="14301"/>
                  </a:lnTo>
                  <a:lnTo>
                    <a:pt x="730" y="14359"/>
                  </a:lnTo>
                  <a:cubicBezTo>
                    <a:pt x="234" y="16110"/>
                    <a:pt x="1" y="17920"/>
                    <a:pt x="1" y="19729"/>
                  </a:cubicBezTo>
                  <a:cubicBezTo>
                    <a:pt x="1" y="20109"/>
                    <a:pt x="1" y="20488"/>
                    <a:pt x="30" y="20868"/>
                  </a:cubicBezTo>
                  <a:lnTo>
                    <a:pt x="2482" y="20722"/>
                  </a:lnTo>
                  <a:cubicBezTo>
                    <a:pt x="2628" y="23319"/>
                    <a:pt x="3357" y="25829"/>
                    <a:pt x="4612" y="28106"/>
                  </a:cubicBezTo>
                  <a:lnTo>
                    <a:pt x="2482" y="29302"/>
                  </a:lnTo>
                  <a:cubicBezTo>
                    <a:pt x="3561" y="31228"/>
                    <a:pt x="4962" y="32979"/>
                    <a:pt x="6597" y="34439"/>
                  </a:cubicBezTo>
                  <a:lnTo>
                    <a:pt x="8231" y="32629"/>
                  </a:lnTo>
                  <a:cubicBezTo>
                    <a:pt x="10157" y="34351"/>
                    <a:pt x="12463" y="35606"/>
                    <a:pt x="14944" y="36336"/>
                  </a:cubicBezTo>
                  <a:lnTo>
                    <a:pt x="14272" y="38671"/>
                  </a:lnTo>
                  <a:lnTo>
                    <a:pt x="14331" y="38700"/>
                  </a:lnTo>
                  <a:cubicBezTo>
                    <a:pt x="16082" y="39196"/>
                    <a:pt x="17862" y="39429"/>
                    <a:pt x="19701" y="39459"/>
                  </a:cubicBezTo>
                  <a:cubicBezTo>
                    <a:pt x="20080" y="39459"/>
                    <a:pt x="20489" y="39459"/>
                    <a:pt x="20868" y="39400"/>
                  </a:cubicBezTo>
                  <a:lnTo>
                    <a:pt x="20722" y="36978"/>
                  </a:lnTo>
                  <a:cubicBezTo>
                    <a:pt x="23320" y="36803"/>
                    <a:pt x="25830" y="36073"/>
                    <a:pt x="28106" y="34789"/>
                  </a:cubicBezTo>
                  <a:lnTo>
                    <a:pt x="29303" y="36949"/>
                  </a:lnTo>
                  <a:cubicBezTo>
                    <a:pt x="31229" y="35869"/>
                    <a:pt x="32980" y="34468"/>
                    <a:pt x="34439" y="32804"/>
                  </a:cubicBezTo>
                  <a:lnTo>
                    <a:pt x="32601" y="31170"/>
                  </a:lnTo>
                  <a:cubicBezTo>
                    <a:pt x="34323" y="29244"/>
                    <a:pt x="35607" y="26938"/>
                    <a:pt x="36307" y="24457"/>
                  </a:cubicBezTo>
                  <a:lnTo>
                    <a:pt x="38671" y="25129"/>
                  </a:lnTo>
                  <a:cubicBezTo>
                    <a:pt x="39138" y="23378"/>
                    <a:pt x="39401" y="21568"/>
                    <a:pt x="39401" y="19729"/>
                  </a:cubicBezTo>
                  <a:cubicBezTo>
                    <a:pt x="39401" y="19350"/>
                    <a:pt x="39401" y="18941"/>
                    <a:pt x="39372" y="18562"/>
                  </a:cubicBezTo>
                  <a:lnTo>
                    <a:pt x="36920" y="18679"/>
                  </a:lnTo>
                  <a:cubicBezTo>
                    <a:pt x="36774" y="16110"/>
                    <a:pt x="36045" y="13571"/>
                    <a:pt x="34760" y="11324"/>
                  </a:cubicBezTo>
                  <a:lnTo>
                    <a:pt x="36920" y="10127"/>
                  </a:lnTo>
                  <a:cubicBezTo>
                    <a:pt x="35840" y="8201"/>
                    <a:pt x="34439" y="6450"/>
                    <a:pt x="32776" y="4962"/>
                  </a:cubicBezTo>
                  <a:lnTo>
                    <a:pt x="31141" y="6800"/>
                  </a:lnTo>
                  <a:cubicBezTo>
                    <a:pt x="29215" y="5078"/>
                    <a:pt x="26910" y="3823"/>
                    <a:pt x="24429" y="3123"/>
                  </a:cubicBezTo>
                  <a:lnTo>
                    <a:pt x="25100" y="759"/>
                  </a:lnTo>
                  <a:lnTo>
                    <a:pt x="25071" y="759"/>
                  </a:lnTo>
                  <a:cubicBezTo>
                    <a:pt x="23320" y="263"/>
                    <a:pt x="21510" y="0"/>
                    <a:pt x="19701" y="0"/>
                  </a:cubicBezTo>
                  <a:close/>
                </a:path>
              </a:pathLst>
            </a:custGeom>
            <a:solidFill>
              <a:srgbClr val="5654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0" name="Google Shape;220;p15"/>
          <p:cNvGrpSpPr/>
          <p:nvPr/>
        </p:nvGrpSpPr>
        <p:grpSpPr>
          <a:xfrm rot="5400000">
            <a:off x="6557395" y="1593235"/>
            <a:ext cx="2184469" cy="1151199"/>
            <a:chOff x="5143450" y="3614450"/>
            <a:chExt cx="1902350" cy="1002525"/>
          </a:xfrm>
        </p:grpSpPr>
        <p:sp>
          <p:nvSpPr>
            <p:cNvPr id="221" name="Google Shape;221;p15"/>
            <p:cNvSpPr/>
            <p:nvPr/>
          </p:nvSpPr>
          <p:spPr>
            <a:xfrm>
              <a:off x="5227475" y="4144000"/>
              <a:ext cx="1794825" cy="472975"/>
            </a:xfrm>
            <a:custGeom>
              <a:avLst/>
              <a:gdLst/>
              <a:ahLst/>
              <a:cxnLst/>
              <a:rect l="l" t="t" r="r" b="b"/>
              <a:pathLst>
                <a:path w="71793" h="18919" extrusionOk="0">
                  <a:moveTo>
                    <a:pt x="23804" y="0"/>
                  </a:moveTo>
                  <a:cubicBezTo>
                    <a:pt x="10250" y="0"/>
                    <a:pt x="1" y="2920"/>
                    <a:pt x="1" y="2920"/>
                  </a:cubicBezTo>
                  <a:cubicBezTo>
                    <a:pt x="2266" y="2843"/>
                    <a:pt x="4473" y="2807"/>
                    <a:pt x="6624" y="2807"/>
                  </a:cubicBezTo>
                  <a:cubicBezTo>
                    <a:pt x="50812" y="2807"/>
                    <a:pt x="71042" y="18221"/>
                    <a:pt x="71771" y="18895"/>
                  </a:cubicBezTo>
                  <a:lnTo>
                    <a:pt x="71771" y="18895"/>
                  </a:lnTo>
                  <a:cubicBezTo>
                    <a:pt x="58067" y="3616"/>
                    <a:pt x="38889" y="0"/>
                    <a:pt x="23804" y="0"/>
                  </a:cubicBezTo>
                  <a:close/>
                  <a:moveTo>
                    <a:pt x="71771" y="18895"/>
                  </a:moveTo>
                  <a:cubicBezTo>
                    <a:pt x="71778" y="18903"/>
                    <a:pt x="71784" y="18910"/>
                    <a:pt x="71791" y="18918"/>
                  </a:cubicBezTo>
                  <a:cubicBezTo>
                    <a:pt x="71792" y="18917"/>
                    <a:pt x="71786" y="18909"/>
                    <a:pt x="71771" y="18895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5"/>
            <p:cNvSpPr/>
            <p:nvPr/>
          </p:nvSpPr>
          <p:spPr>
            <a:xfrm>
              <a:off x="5225800" y="4143825"/>
              <a:ext cx="1796475" cy="471450"/>
            </a:xfrm>
            <a:custGeom>
              <a:avLst/>
              <a:gdLst/>
              <a:ahLst/>
              <a:cxnLst/>
              <a:rect l="l" t="t" r="r" b="b"/>
              <a:pathLst>
                <a:path w="71859" h="18858" extrusionOk="0">
                  <a:moveTo>
                    <a:pt x="23861" y="0"/>
                  </a:moveTo>
                  <a:cubicBezTo>
                    <a:pt x="10274" y="0"/>
                    <a:pt x="0" y="2927"/>
                    <a:pt x="0" y="2927"/>
                  </a:cubicBezTo>
                  <a:cubicBezTo>
                    <a:pt x="1210" y="2927"/>
                    <a:pt x="2353" y="2860"/>
                    <a:pt x="3496" y="2792"/>
                  </a:cubicBezTo>
                  <a:cubicBezTo>
                    <a:pt x="7677" y="1956"/>
                    <a:pt x="14886" y="814"/>
                    <a:pt x="23402" y="814"/>
                  </a:cubicBezTo>
                  <a:cubicBezTo>
                    <a:pt x="37476" y="814"/>
                    <a:pt x="55121" y="3933"/>
                    <a:pt x="68564" y="16707"/>
                  </a:cubicBezTo>
                  <a:cubicBezTo>
                    <a:pt x="69707" y="17312"/>
                    <a:pt x="70783" y="18051"/>
                    <a:pt x="71858" y="18858"/>
                  </a:cubicBezTo>
                  <a:cubicBezTo>
                    <a:pt x="58133" y="3612"/>
                    <a:pt x="38953" y="0"/>
                    <a:pt x="23861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5"/>
            <p:cNvSpPr/>
            <p:nvPr/>
          </p:nvSpPr>
          <p:spPr>
            <a:xfrm>
              <a:off x="5197225" y="3916825"/>
              <a:ext cx="1562875" cy="365725"/>
            </a:xfrm>
            <a:custGeom>
              <a:avLst/>
              <a:gdLst/>
              <a:ahLst/>
              <a:cxnLst/>
              <a:rect l="l" t="t" r="r" b="b"/>
              <a:pathLst>
                <a:path w="62515" h="14629" extrusionOk="0">
                  <a:moveTo>
                    <a:pt x="41698" y="0"/>
                  </a:moveTo>
                  <a:cubicBezTo>
                    <a:pt x="19227" y="0"/>
                    <a:pt x="1" y="14628"/>
                    <a:pt x="1" y="14628"/>
                  </a:cubicBezTo>
                  <a:cubicBezTo>
                    <a:pt x="21304" y="5415"/>
                    <a:pt x="37873" y="3304"/>
                    <a:pt x="48585" y="3304"/>
                  </a:cubicBezTo>
                  <a:cubicBezTo>
                    <a:pt x="57645" y="3304"/>
                    <a:pt x="62515" y="4814"/>
                    <a:pt x="62515" y="4814"/>
                  </a:cubicBezTo>
                  <a:cubicBezTo>
                    <a:pt x="55574" y="1336"/>
                    <a:pt x="48488" y="0"/>
                    <a:pt x="41698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5"/>
            <p:cNvSpPr/>
            <p:nvPr/>
          </p:nvSpPr>
          <p:spPr>
            <a:xfrm>
              <a:off x="5197225" y="3916825"/>
              <a:ext cx="1564550" cy="365725"/>
            </a:xfrm>
            <a:custGeom>
              <a:avLst/>
              <a:gdLst/>
              <a:ahLst/>
              <a:cxnLst/>
              <a:rect l="l" t="t" r="r" b="b"/>
              <a:pathLst>
                <a:path w="62582" h="14629" extrusionOk="0">
                  <a:moveTo>
                    <a:pt x="41728" y="0"/>
                  </a:moveTo>
                  <a:cubicBezTo>
                    <a:pt x="19227" y="0"/>
                    <a:pt x="1" y="14628"/>
                    <a:pt x="1" y="14628"/>
                  </a:cubicBezTo>
                  <a:cubicBezTo>
                    <a:pt x="942" y="14225"/>
                    <a:pt x="1883" y="13822"/>
                    <a:pt x="2824" y="13418"/>
                  </a:cubicBezTo>
                  <a:cubicBezTo>
                    <a:pt x="8884" y="9480"/>
                    <a:pt x="24275" y="799"/>
                    <a:pt x="41618" y="799"/>
                  </a:cubicBezTo>
                  <a:cubicBezTo>
                    <a:pt x="47361" y="799"/>
                    <a:pt x="53318" y="1751"/>
                    <a:pt x="59221" y="4142"/>
                  </a:cubicBezTo>
                  <a:cubicBezTo>
                    <a:pt x="60297" y="4277"/>
                    <a:pt x="61439" y="4546"/>
                    <a:pt x="62582" y="4814"/>
                  </a:cubicBezTo>
                  <a:cubicBezTo>
                    <a:pt x="55625" y="1336"/>
                    <a:pt x="48527" y="0"/>
                    <a:pt x="41728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5"/>
            <p:cNvSpPr/>
            <p:nvPr/>
          </p:nvSpPr>
          <p:spPr>
            <a:xfrm>
              <a:off x="5219075" y="4204375"/>
              <a:ext cx="1063775" cy="350425"/>
            </a:xfrm>
            <a:custGeom>
              <a:avLst/>
              <a:gdLst/>
              <a:ahLst/>
              <a:cxnLst/>
              <a:rect l="l" t="t" r="r" b="b"/>
              <a:pathLst>
                <a:path w="42551" h="14017" extrusionOk="0">
                  <a:moveTo>
                    <a:pt x="9578" y="1"/>
                  </a:moveTo>
                  <a:cubicBezTo>
                    <a:pt x="3921" y="1"/>
                    <a:pt x="1" y="774"/>
                    <a:pt x="1" y="774"/>
                  </a:cubicBezTo>
                  <a:cubicBezTo>
                    <a:pt x="30096" y="2315"/>
                    <a:pt x="42480" y="14016"/>
                    <a:pt x="42550" y="14016"/>
                  </a:cubicBezTo>
                  <a:cubicBezTo>
                    <a:pt x="42550" y="14016"/>
                    <a:pt x="42550" y="14016"/>
                    <a:pt x="42550" y="14016"/>
                  </a:cubicBezTo>
                  <a:cubicBezTo>
                    <a:pt x="33604" y="2200"/>
                    <a:pt x="19120" y="1"/>
                    <a:pt x="9578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5"/>
            <p:cNvSpPr/>
            <p:nvPr/>
          </p:nvSpPr>
          <p:spPr>
            <a:xfrm>
              <a:off x="5219075" y="4204900"/>
              <a:ext cx="1063775" cy="351575"/>
            </a:xfrm>
            <a:custGeom>
              <a:avLst/>
              <a:gdLst/>
              <a:ahLst/>
              <a:cxnLst/>
              <a:rect l="l" t="t" r="r" b="b"/>
              <a:pathLst>
                <a:path w="42551" h="14063" extrusionOk="0">
                  <a:moveTo>
                    <a:pt x="9449" y="1"/>
                  </a:moveTo>
                  <a:cubicBezTo>
                    <a:pt x="3862" y="1"/>
                    <a:pt x="1" y="753"/>
                    <a:pt x="1" y="753"/>
                  </a:cubicBezTo>
                  <a:cubicBezTo>
                    <a:pt x="740" y="753"/>
                    <a:pt x="1412" y="820"/>
                    <a:pt x="2084" y="887"/>
                  </a:cubicBezTo>
                  <a:cubicBezTo>
                    <a:pt x="3773" y="686"/>
                    <a:pt x="6265" y="473"/>
                    <a:pt x="9242" y="473"/>
                  </a:cubicBezTo>
                  <a:cubicBezTo>
                    <a:pt x="18228" y="473"/>
                    <a:pt x="31629" y="2417"/>
                    <a:pt x="40668" y="12516"/>
                  </a:cubicBezTo>
                  <a:cubicBezTo>
                    <a:pt x="41341" y="12987"/>
                    <a:pt x="41945" y="13524"/>
                    <a:pt x="42550" y="14062"/>
                  </a:cubicBezTo>
                  <a:cubicBezTo>
                    <a:pt x="33564" y="2193"/>
                    <a:pt x="18990" y="1"/>
                    <a:pt x="944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5"/>
            <p:cNvSpPr/>
            <p:nvPr/>
          </p:nvSpPr>
          <p:spPr>
            <a:xfrm>
              <a:off x="5143450" y="3614450"/>
              <a:ext cx="1902350" cy="785725"/>
            </a:xfrm>
            <a:custGeom>
              <a:avLst/>
              <a:gdLst/>
              <a:ahLst/>
              <a:cxnLst/>
              <a:rect l="l" t="t" r="r" b="b"/>
              <a:pathLst>
                <a:path w="76094" h="31429" extrusionOk="0">
                  <a:moveTo>
                    <a:pt x="61809" y="1"/>
                  </a:moveTo>
                  <a:cubicBezTo>
                    <a:pt x="26707" y="1"/>
                    <a:pt x="1" y="31429"/>
                    <a:pt x="1" y="31429"/>
                  </a:cubicBezTo>
                  <a:cubicBezTo>
                    <a:pt x="38627" y="3674"/>
                    <a:pt x="67105" y="1734"/>
                    <a:pt x="74313" y="1734"/>
                  </a:cubicBezTo>
                  <a:cubicBezTo>
                    <a:pt x="75484" y="1734"/>
                    <a:pt x="76093" y="1785"/>
                    <a:pt x="76093" y="1785"/>
                  </a:cubicBezTo>
                  <a:cubicBezTo>
                    <a:pt x="71214" y="548"/>
                    <a:pt x="66438" y="1"/>
                    <a:pt x="61809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5"/>
            <p:cNvSpPr/>
            <p:nvPr/>
          </p:nvSpPr>
          <p:spPr>
            <a:xfrm>
              <a:off x="5143450" y="3614450"/>
              <a:ext cx="1902350" cy="785725"/>
            </a:xfrm>
            <a:custGeom>
              <a:avLst/>
              <a:gdLst/>
              <a:ahLst/>
              <a:cxnLst/>
              <a:rect l="l" t="t" r="r" b="b"/>
              <a:pathLst>
                <a:path w="76094" h="31429" extrusionOk="0">
                  <a:moveTo>
                    <a:pt x="61809" y="1"/>
                  </a:moveTo>
                  <a:cubicBezTo>
                    <a:pt x="26707" y="1"/>
                    <a:pt x="1" y="31429"/>
                    <a:pt x="1" y="31429"/>
                  </a:cubicBezTo>
                  <a:lnTo>
                    <a:pt x="1" y="31429"/>
                  </a:lnTo>
                  <a:cubicBezTo>
                    <a:pt x="1076" y="30689"/>
                    <a:pt x="2152" y="29950"/>
                    <a:pt x="3227" y="29211"/>
                  </a:cubicBezTo>
                  <a:cubicBezTo>
                    <a:pt x="11082" y="21174"/>
                    <a:pt x="33819" y="972"/>
                    <a:pt x="61966" y="972"/>
                  </a:cubicBezTo>
                  <a:cubicBezTo>
                    <a:pt x="65132" y="972"/>
                    <a:pt x="68367" y="1228"/>
                    <a:pt x="71657" y="1785"/>
                  </a:cubicBezTo>
                  <a:cubicBezTo>
                    <a:pt x="72396" y="1751"/>
                    <a:pt x="73135" y="1735"/>
                    <a:pt x="73875" y="1735"/>
                  </a:cubicBezTo>
                  <a:cubicBezTo>
                    <a:pt x="74614" y="1735"/>
                    <a:pt x="75354" y="1751"/>
                    <a:pt x="76093" y="1785"/>
                  </a:cubicBezTo>
                  <a:cubicBezTo>
                    <a:pt x="71214" y="548"/>
                    <a:pt x="66438" y="1"/>
                    <a:pt x="61809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" name="Google Shape;229;p15"/>
          <p:cNvGrpSpPr/>
          <p:nvPr/>
        </p:nvGrpSpPr>
        <p:grpSpPr>
          <a:xfrm rot="-9424244" flipH="1">
            <a:off x="6692232" y="1354764"/>
            <a:ext cx="2431735" cy="2055105"/>
            <a:chOff x="4923300" y="1825825"/>
            <a:chExt cx="2431700" cy="2055075"/>
          </a:xfrm>
        </p:grpSpPr>
        <p:sp>
          <p:nvSpPr>
            <p:cNvPr id="230" name="Google Shape;230;p15"/>
            <p:cNvSpPr/>
            <p:nvPr/>
          </p:nvSpPr>
          <p:spPr>
            <a:xfrm>
              <a:off x="5867750" y="1825825"/>
              <a:ext cx="1487250" cy="1665225"/>
            </a:xfrm>
            <a:custGeom>
              <a:avLst/>
              <a:gdLst/>
              <a:ahLst/>
              <a:cxnLst/>
              <a:rect l="l" t="t" r="r" b="b"/>
              <a:pathLst>
                <a:path w="59490" h="66609" extrusionOk="0">
                  <a:moveTo>
                    <a:pt x="47245" y="1"/>
                  </a:moveTo>
                  <a:cubicBezTo>
                    <a:pt x="46667" y="1"/>
                    <a:pt x="46087" y="21"/>
                    <a:pt x="45508" y="61"/>
                  </a:cubicBezTo>
                  <a:cubicBezTo>
                    <a:pt x="43424" y="3825"/>
                    <a:pt x="41542" y="7657"/>
                    <a:pt x="40937" y="9875"/>
                  </a:cubicBezTo>
                  <a:cubicBezTo>
                    <a:pt x="40870" y="6850"/>
                    <a:pt x="41206" y="3758"/>
                    <a:pt x="41878" y="733"/>
                  </a:cubicBezTo>
                  <a:lnTo>
                    <a:pt x="41878" y="733"/>
                  </a:lnTo>
                  <a:cubicBezTo>
                    <a:pt x="39256" y="1406"/>
                    <a:pt x="36837" y="2548"/>
                    <a:pt x="34618" y="3960"/>
                  </a:cubicBezTo>
                  <a:cubicBezTo>
                    <a:pt x="33072" y="8060"/>
                    <a:pt x="31862" y="12228"/>
                    <a:pt x="31997" y="14513"/>
                  </a:cubicBezTo>
                  <a:cubicBezTo>
                    <a:pt x="30921" y="12362"/>
                    <a:pt x="30115" y="10077"/>
                    <a:pt x="29644" y="7724"/>
                  </a:cubicBezTo>
                  <a:cubicBezTo>
                    <a:pt x="27224" y="9942"/>
                    <a:pt x="24939" y="12429"/>
                    <a:pt x="22922" y="15051"/>
                  </a:cubicBezTo>
                  <a:cubicBezTo>
                    <a:pt x="25275" y="17000"/>
                    <a:pt x="27493" y="18546"/>
                    <a:pt x="29039" y="19084"/>
                  </a:cubicBezTo>
                  <a:cubicBezTo>
                    <a:pt x="28347" y="19134"/>
                    <a:pt x="27652" y="19159"/>
                    <a:pt x="26954" y="19159"/>
                  </a:cubicBezTo>
                  <a:cubicBezTo>
                    <a:pt x="24804" y="19159"/>
                    <a:pt x="22634" y="18919"/>
                    <a:pt x="20502" y="18412"/>
                  </a:cubicBezTo>
                  <a:cubicBezTo>
                    <a:pt x="18956" y="20630"/>
                    <a:pt x="17477" y="23050"/>
                    <a:pt x="16133" y="25470"/>
                  </a:cubicBezTo>
                  <a:cubicBezTo>
                    <a:pt x="18609" y="25942"/>
                    <a:pt x="21136" y="26155"/>
                    <a:pt x="23670" y="26155"/>
                  </a:cubicBezTo>
                  <a:cubicBezTo>
                    <a:pt x="24025" y="26155"/>
                    <a:pt x="24381" y="26150"/>
                    <a:pt x="24737" y="26142"/>
                  </a:cubicBezTo>
                  <a:lnTo>
                    <a:pt x="24737" y="26142"/>
                  </a:lnTo>
                  <a:cubicBezTo>
                    <a:pt x="21443" y="27352"/>
                    <a:pt x="17948" y="28159"/>
                    <a:pt x="14452" y="28495"/>
                  </a:cubicBezTo>
                  <a:cubicBezTo>
                    <a:pt x="13041" y="31184"/>
                    <a:pt x="11764" y="33872"/>
                    <a:pt x="10554" y="36628"/>
                  </a:cubicBezTo>
                  <a:cubicBezTo>
                    <a:pt x="12705" y="38107"/>
                    <a:pt x="14923" y="39384"/>
                    <a:pt x="16335" y="39653"/>
                  </a:cubicBezTo>
                  <a:cubicBezTo>
                    <a:pt x="15075" y="39905"/>
                    <a:pt x="13795" y="40042"/>
                    <a:pt x="12507" y="40042"/>
                  </a:cubicBezTo>
                  <a:cubicBezTo>
                    <a:pt x="11390" y="40042"/>
                    <a:pt x="10266" y="39939"/>
                    <a:pt x="9142" y="39720"/>
                  </a:cubicBezTo>
                  <a:cubicBezTo>
                    <a:pt x="8335" y="41804"/>
                    <a:pt x="7462" y="43821"/>
                    <a:pt x="6722" y="45770"/>
                  </a:cubicBezTo>
                  <a:cubicBezTo>
                    <a:pt x="9814" y="45770"/>
                    <a:pt x="13175" y="45569"/>
                    <a:pt x="14789" y="44964"/>
                  </a:cubicBezTo>
                  <a:lnTo>
                    <a:pt x="14789" y="44964"/>
                  </a:lnTo>
                  <a:cubicBezTo>
                    <a:pt x="12033" y="46980"/>
                    <a:pt x="8873" y="48325"/>
                    <a:pt x="5512" y="48997"/>
                  </a:cubicBezTo>
                  <a:cubicBezTo>
                    <a:pt x="4706" y="51148"/>
                    <a:pt x="4033" y="53232"/>
                    <a:pt x="3428" y="55046"/>
                  </a:cubicBezTo>
                  <a:cubicBezTo>
                    <a:pt x="5243" y="55046"/>
                    <a:pt x="7058" y="54778"/>
                    <a:pt x="8806" y="54374"/>
                  </a:cubicBezTo>
                  <a:lnTo>
                    <a:pt x="8806" y="54374"/>
                  </a:lnTo>
                  <a:cubicBezTo>
                    <a:pt x="6924" y="55719"/>
                    <a:pt x="4840" y="56794"/>
                    <a:pt x="2622" y="57534"/>
                  </a:cubicBezTo>
                  <a:cubicBezTo>
                    <a:pt x="874" y="63046"/>
                    <a:pt x="0" y="66608"/>
                    <a:pt x="0" y="66608"/>
                  </a:cubicBezTo>
                  <a:lnTo>
                    <a:pt x="605" y="66608"/>
                  </a:lnTo>
                  <a:cubicBezTo>
                    <a:pt x="6117" y="66406"/>
                    <a:pt x="11562" y="65197"/>
                    <a:pt x="16671" y="63046"/>
                  </a:cubicBezTo>
                  <a:cubicBezTo>
                    <a:pt x="15192" y="62306"/>
                    <a:pt x="13780" y="61365"/>
                    <a:pt x="12436" y="60357"/>
                  </a:cubicBezTo>
                  <a:lnTo>
                    <a:pt x="12436" y="60357"/>
                  </a:lnTo>
                  <a:cubicBezTo>
                    <a:pt x="14587" y="61096"/>
                    <a:pt x="16805" y="61634"/>
                    <a:pt x="19091" y="61970"/>
                  </a:cubicBezTo>
                  <a:cubicBezTo>
                    <a:pt x="21779" y="60626"/>
                    <a:pt x="24401" y="59147"/>
                    <a:pt x="26888" y="57466"/>
                  </a:cubicBezTo>
                  <a:cubicBezTo>
                    <a:pt x="24334" y="56525"/>
                    <a:pt x="21914" y="55248"/>
                    <a:pt x="19763" y="53568"/>
                  </a:cubicBezTo>
                  <a:lnTo>
                    <a:pt x="19763" y="53568"/>
                  </a:lnTo>
                  <a:cubicBezTo>
                    <a:pt x="21645" y="54374"/>
                    <a:pt x="26350" y="55114"/>
                    <a:pt x="29510" y="55584"/>
                  </a:cubicBezTo>
                  <a:cubicBezTo>
                    <a:pt x="31257" y="54307"/>
                    <a:pt x="32938" y="52895"/>
                    <a:pt x="34551" y="51417"/>
                  </a:cubicBezTo>
                  <a:cubicBezTo>
                    <a:pt x="32400" y="48190"/>
                    <a:pt x="30988" y="44560"/>
                    <a:pt x="30383" y="40729"/>
                  </a:cubicBezTo>
                  <a:lnTo>
                    <a:pt x="30383" y="40729"/>
                  </a:lnTo>
                  <a:cubicBezTo>
                    <a:pt x="31190" y="42813"/>
                    <a:pt x="34484" y="46980"/>
                    <a:pt x="36500" y="49467"/>
                  </a:cubicBezTo>
                  <a:cubicBezTo>
                    <a:pt x="38114" y="47854"/>
                    <a:pt x="39660" y="46174"/>
                    <a:pt x="41004" y="44359"/>
                  </a:cubicBezTo>
                  <a:cubicBezTo>
                    <a:pt x="38383" y="42476"/>
                    <a:pt x="36097" y="40057"/>
                    <a:pt x="34282" y="37301"/>
                  </a:cubicBezTo>
                  <a:lnTo>
                    <a:pt x="34282" y="37301"/>
                  </a:lnTo>
                  <a:cubicBezTo>
                    <a:pt x="35761" y="38712"/>
                    <a:pt x="39727" y="40863"/>
                    <a:pt x="42617" y="42342"/>
                  </a:cubicBezTo>
                  <a:cubicBezTo>
                    <a:pt x="44231" y="40057"/>
                    <a:pt x="45642" y="37637"/>
                    <a:pt x="46852" y="35150"/>
                  </a:cubicBezTo>
                  <a:cubicBezTo>
                    <a:pt x="43962" y="34881"/>
                    <a:pt x="41206" y="34141"/>
                    <a:pt x="38517" y="32999"/>
                  </a:cubicBezTo>
                  <a:lnTo>
                    <a:pt x="38517" y="32999"/>
                  </a:lnTo>
                  <a:cubicBezTo>
                    <a:pt x="39100" y="33099"/>
                    <a:pt x="39888" y="33139"/>
                    <a:pt x="40791" y="33139"/>
                  </a:cubicBezTo>
                  <a:cubicBezTo>
                    <a:pt x="42905" y="33139"/>
                    <a:pt x="45647" y="32918"/>
                    <a:pt x="47861" y="32730"/>
                  </a:cubicBezTo>
                  <a:cubicBezTo>
                    <a:pt x="48466" y="31251"/>
                    <a:pt x="48869" y="29772"/>
                    <a:pt x="49205" y="28293"/>
                  </a:cubicBezTo>
                  <a:cubicBezTo>
                    <a:pt x="45911" y="26949"/>
                    <a:pt x="43021" y="24798"/>
                    <a:pt x="40870" y="22042"/>
                  </a:cubicBezTo>
                  <a:lnTo>
                    <a:pt x="40870" y="22042"/>
                  </a:lnTo>
                  <a:cubicBezTo>
                    <a:pt x="42416" y="23117"/>
                    <a:pt x="46449" y="24126"/>
                    <a:pt x="49608" y="24865"/>
                  </a:cubicBezTo>
                  <a:lnTo>
                    <a:pt x="49608" y="24058"/>
                  </a:lnTo>
                  <a:cubicBezTo>
                    <a:pt x="49608" y="21840"/>
                    <a:pt x="50012" y="19622"/>
                    <a:pt x="50684" y="17538"/>
                  </a:cubicBezTo>
                  <a:cubicBezTo>
                    <a:pt x="49003" y="17135"/>
                    <a:pt x="47390" y="16664"/>
                    <a:pt x="45777" y="16059"/>
                  </a:cubicBezTo>
                  <a:lnTo>
                    <a:pt x="45777" y="16059"/>
                  </a:lnTo>
                  <a:cubicBezTo>
                    <a:pt x="46247" y="16076"/>
                    <a:pt x="46714" y="16085"/>
                    <a:pt x="47178" y="16085"/>
                  </a:cubicBezTo>
                  <a:cubicBezTo>
                    <a:pt x="48571" y="16085"/>
                    <a:pt x="49944" y="16009"/>
                    <a:pt x="51356" y="15858"/>
                  </a:cubicBezTo>
                  <a:cubicBezTo>
                    <a:pt x="53104" y="11556"/>
                    <a:pt x="55524" y="7590"/>
                    <a:pt x="58616" y="4161"/>
                  </a:cubicBezTo>
                  <a:lnTo>
                    <a:pt x="58817" y="3825"/>
                  </a:lnTo>
                  <a:cubicBezTo>
                    <a:pt x="59221" y="3355"/>
                    <a:pt x="59490" y="3153"/>
                    <a:pt x="59490" y="3153"/>
                  </a:cubicBezTo>
                  <a:cubicBezTo>
                    <a:pt x="55703" y="1082"/>
                    <a:pt x="51499" y="1"/>
                    <a:pt x="47245" y="1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5"/>
            <p:cNvSpPr/>
            <p:nvPr/>
          </p:nvSpPr>
          <p:spPr>
            <a:xfrm>
              <a:off x="4923300" y="1921450"/>
              <a:ext cx="2414900" cy="1959450"/>
            </a:xfrm>
            <a:custGeom>
              <a:avLst/>
              <a:gdLst/>
              <a:ahLst/>
              <a:cxnLst/>
              <a:rect l="l" t="t" r="r" b="b"/>
              <a:pathLst>
                <a:path w="96596" h="78378" extrusionOk="0">
                  <a:moveTo>
                    <a:pt x="96595" y="0"/>
                  </a:moveTo>
                  <a:lnTo>
                    <a:pt x="96595" y="0"/>
                  </a:lnTo>
                  <a:cubicBezTo>
                    <a:pt x="93503" y="673"/>
                    <a:pt x="90478" y="1815"/>
                    <a:pt x="87655" y="3294"/>
                  </a:cubicBezTo>
                  <a:cubicBezTo>
                    <a:pt x="82748" y="5916"/>
                    <a:pt x="78379" y="9478"/>
                    <a:pt x="74749" y="13646"/>
                  </a:cubicBezTo>
                  <a:cubicBezTo>
                    <a:pt x="69439" y="19897"/>
                    <a:pt x="65137" y="26888"/>
                    <a:pt x="62044" y="34484"/>
                  </a:cubicBezTo>
                  <a:cubicBezTo>
                    <a:pt x="58347" y="43021"/>
                    <a:pt x="52835" y="50549"/>
                    <a:pt x="45845" y="56666"/>
                  </a:cubicBezTo>
                  <a:cubicBezTo>
                    <a:pt x="43357" y="58884"/>
                    <a:pt x="40736" y="60901"/>
                    <a:pt x="37980" y="62783"/>
                  </a:cubicBezTo>
                  <a:cubicBezTo>
                    <a:pt x="33947" y="65472"/>
                    <a:pt x="29712" y="67892"/>
                    <a:pt x="25275" y="69976"/>
                  </a:cubicBezTo>
                  <a:cubicBezTo>
                    <a:pt x="17209" y="73740"/>
                    <a:pt x="8739" y="76496"/>
                    <a:pt x="1" y="78109"/>
                  </a:cubicBezTo>
                  <a:lnTo>
                    <a:pt x="1" y="78378"/>
                  </a:lnTo>
                  <a:cubicBezTo>
                    <a:pt x="8739" y="76698"/>
                    <a:pt x="17276" y="73942"/>
                    <a:pt x="25343" y="70177"/>
                  </a:cubicBezTo>
                  <a:cubicBezTo>
                    <a:pt x="29846" y="68026"/>
                    <a:pt x="34216" y="65539"/>
                    <a:pt x="38316" y="62783"/>
                  </a:cubicBezTo>
                  <a:cubicBezTo>
                    <a:pt x="41005" y="60968"/>
                    <a:pt x="43559" y="58952"/>
                    <a:pt x="45979" y="56801"/>
                  </a:cubicBezTo>
                  <a:cubicBezTo>
                    <a:pt x="52970" y="50751"/>
                    <a:pt x="58549" y="43155"/>
                    <a:pt x="62246" y="34618"/>
                  </a:cubicBezTo>
                  <a:cubicBezTo>
                    <a:pt x="66615" y="24267"/>
                    <a:pt x="74615" y="10419"/>
                    <a:pt x="87790" y="3496"/>
                  </a:cubicBezTo>
                  <a:cubicBezTo>
                    <a:pt x="90478" y="2084"/>
                    <a:pt x="93369" y="941"/>
                    <a:pt x="96394" y="269"/>
                  </a:cubicBezTo>
                  <a:lnTo>
                    <a:pt x="96595" y="0"/>
                  </a:ln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2" name="Google Shape;232;p15"/>
          <p:cNvSpPr/>
          <p:nvPr/>
        </p:nvSpPr>
        <p:spPr>
          <a:xfrm>
            <a:off x="7261400" y="806650"/>
            <a:ext cx="618600" cy="618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5"/>
          <p:cNvSpPr/>
          <p:nvPr/>
        </p:nvSpPr>
        <p:spPr>
          <a:xfrm rot="4520560" flipH="1">
            <a:off x="6969363" y="734175"/>
            <a:ext cx="1049636" cy="1025083"/>
          </a:xfrm>
          <a:custGeom>
            <a:avLst/>
            <a:gdLst/>
            <a:ahLst/>
            <a:cxnLst/>
            <a:rect l="l" t="t" r="r" b="b"/>
            <a:pathLst>
              <a:path w="7524" h="7348" extrusionOk="0">
                <a:moveTo>
                  <a:pt x="4401" y="870"/>
                </a:moveTo>
                <a:cubicBezTo>
                  <a:pt x="5460" y="870"/>
                  <a:pt x="6480" y="1704"/>
                  <a:pt x="6480" y="2963"/>
                </a:cubicBezTo>
                <a:cubicBezTo>
                  <a:pt x="6480" y="4221"/>
                  <a:pt x="5459" y="5043"/>
                  <a:pt x="4401" y="5043"/>
                </a:cubicBezTo>
                <a:cubicBezTo>
                  <a:pt x="3889" y="5043"/>
                  <a:pt x="3367" y="4850"/>
                  <a:pt x="2948" y="4422"/>
                </a:cubicBezTo>
                <a:cubicBezTo>
                  <a:pt x="2131" y="3605"/>
                  <a:pt x="2131" y="2291"/>
                  <a:pt x="2948" y="1503"/>
                </a:cubicBezTo>
                <a:cubicBezTo>
                  <a:pt x="3367" y="1065"/>
                  <a:pt x="3889" y="870"/>
                  <a:pt x="4401" y="870"/>
                </a:cubicBezTo>
                <a:close/>
                <a:moveTo>
                  <a:pt x="4387" y="1"/>
                </a:moveTo>
                <a:cubicBezTo>
                  <a:pt x="3663" y="1"/>
                  <a:pt x="2928" y="269"/>
                  <a:pt x="2336" y="861"/>
                </a:cubicBezTo>
                <a:lnTo>
                  <a:pt x="2336" y="891"/>
                </a:lnTo>
                <a:cubicBezTo>
                  <a:pt x="1343" y="1883"/>
                  <a:pt x="1168" y="3430"/>
                  <a:pt x="1956" y="4597"/>
                </a:cubicBezTo>
                <a:lnTo>
                  <a:pt x="88" y="6465"/>
                </a:lnTo>
                <a:cubicBezTo>
                  <a:pt x="1" y="6553"/>
                  <a:pt x="1" y="6669"/>
                  <a:pt x="88" y="6757"/>
                </a:cubicBezTo>
                <a:lnTo>
                  <a:pt x="614" y="7282"/>
                </a:lnTo>
                <a:cubicBezTo>
                  <a:pt x="643" y="7326"/>
                  <a:pt x="694" y="7348"/>
                  <a:pt x="749" y="7348"/>
                </a:cubicBezTo>
                <a:cubicBezTo>
                  <a:pt x="803" y="7348"/>
                  <a:pt x="862" y="7326"/>
                  <a:pt x="905" y="7282"/>
                </a:cubicBezTo>
                <a:lnTo>
                  <a:pt x="2773" y="5414"/>
                </a:lnTo>
                <a:cubicBezTo>
                  <a:pt x="3289" y="5756"/>
                  <a:pt x="3846" y="5909"/>
                  <a:pt x="4389" y="5909"/>
                </a:cubicBezTo>
                <a:cubicBezTo>
                  <a:pt x="6025" y="5909"/>
                  <a:pt x="7523" y="4512"/>
                  <a:pt x="7326" y="2671"/>
                </a:cubicBezTo>
                <a:cubicBezTo>
                  <a:pt x="7172" y="1029"/>
                  <a:pt x="5803" y="1"/>
                  <a:pt x="438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userDrawn="1">
  <p:cSld name="CUSTOM_9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6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7" name="Google Shape;237;p16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238" name="Google Shape;238;p16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6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6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 userDrawn="1">
  <p:cSld name="CUSTOM_4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7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17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5" name="Google Shape;245;p17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246" name="Google Shape;246;p17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" name="Google Shape;262;p17"/>
          <p:cNvGrpSpPr/>
          <p:nvPr/>
        </p:nvGrpSpPr>
        <p:grpSpPr>
          <a:xfrm rot="6255848" flipH="1">
            <a:off x="4555336" y="-46967"/>
            <a:ext cx="1767954" cy="1567948"/>
            <a:chOff x="448175" y="3361625"/>
            <a:chExt cx="1767900" cy="1567900"/>
          </a:xfrm>
        </p:grpSpPr>
        <p:sp>
          <p:nvSpPr>
            <p:cNvPr id="263" name="Google Shape;263;p17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7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7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7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7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1" name="Google Shape;271;p17"/>
          <p:cNvGrpSpPr/>
          <p:nvPr/>
        </p:nvGrpSpPr>
        <p:grpSpPr>
          <a:xfrm rot="9892201">
            <a:off x="4504882" y="-800337"/>
            <a:ext cx="2431584" cy="2055548"/>
            <a:chOff x="238125" y="1825275"/>
            <a:chExt cx="2431675" cy="2055625"/>
          </a:xfrm>
        </p:grpSpPr>
        <p:sp>
          <p:nvSpPr>
            <p:cNvPr id="272" name="Google Shape;272;p17"/>
            <p:cNvSpPr/>
            <p:nvPr/>
          </p:nvSpPr>
          <p:spPr>
            <a:xfrm>
              <a:off x="238125" y="1825275"/>
              <a:ext cx="1487250" cy="1665775"/>
            </a:xfrm>
            <a:custGeom>
              <a:avLst/>
              <a:gdLst/>
              <a:ahLst/>
              <a:cxnLst/>
              <a:rect l="l" t="t" r="r" b="b"/>
              <a:pathLst>
                <a:path w="59490" h="66631" extrusionOk="0">
                  <a:moveTo>
                    <a:pt x="11981" y="0"/>
                  </a:moveTo>
                  <a:cubicBezTo>
                    <a:pt x="7804" y="0"/>
                    <a:pt x="3652" y="1079"/>
                    <a:pt x="0" y="3108"/>
                  </a:cubicBezTo>
                  <a:cubicBezTo>
                    <a:pt x="0" y="3108"/>
                    <a:pt x="269" y="3377"/>
                    <a:pt x="672" y="3847"/>
                  </a:cubicBezTo>
                  <a:lnTo>
                    <a:pt x="874" y="4116"/>
                  </a:lnTo>
                  <a:cubicBezTo>
                    <a:pt x="3966" y="7612"/>
                    <a:pt x="6386" y="11578"/>
                    <a:pt x="8134" y="15880"/>
                  </a:cubicBezTo>
                  <a:cubicBezTo>
                    <a:pt x="9545" y="16031"/>
                    <a:pt x="10919" y="16107"/>
                    <a:pt x="12312" y="16107"/>
                  </a:cubicBezTo>
                  <a:cubicBezTo>
                    <a:pt x="12776" y="16107"/>
                    <a:pt x="13242" y="16098"/>
                    <a:pt x="13713" y="16081"/>
                  </a:cubicBezTo>
                  <a:lnTo>
                    <a:pt x="13713" y="16081"/>
                  </a:lnTo>
                  <a:cubicBezTo>
                    <a:pt x="12100" y="16686"/>
                    <a:pt x="10419" y="17157"/>
                    <a:pt x="8739" y="17560"/>
                  </a:cubicBezTo>
                  <a:cubicBezTo>
                    <a:pt x="9478" y="19644"/>
                    <a:pt x="9814" y="21862"/>
                    <a:pt x="9814" y="24080"/>
                  </a:cubicBezTo>
                  <a:lnTo>
                    <a:pt x="9814" y="24887"/>
                  </a:lnTo>
                  <a:cubicBezTo>
                    <a:pt x="12973" y="24148"/>
                    <a:pt x="17007" y="23072"/>
                    <a:pt x="18620" y="22064"/>
                  </a:cubicBezTo>
                  <a:lnTo>
                    <a:pt x="18620" y="22064"/>
                  </a:lnTo>
                  <a:cubicBezTo>
                    <a:pt x="16402" y="24820"/>
                    <a:pt x="13511" y="26971"/>
                    <a:pt x="10285" y="28315"/>
                  </a:cubicBezTo>
                  <a:cubicBezTo>
                    <a:pt x="10553" y="29794"/>
                    <a:pt x="11024" y="31273"/>
                    <a:pt x="11562" y="32684"/>
                  </a:cubicBezTo>
                  <a:cubicBezTo>
                    <a:pt x="13796" y="32922"/>
                    <a:pt x="16567" y="33160"/>
                    <a:pt x="18689" y="33160"/>
                  </a:cubicBezTo>
                  <a:cubicBezTo>
                    <a:pt x="19567" y="33160"/>
                    <a:pt x="20334" y="33119"/>
                    <a:pt x="20905" y="33021"/>
                  </a:cubicBezTo>
                  <a:lnTo>
                    <a:pt x="20905" y="33021"/>
                  </a:lnTo>
                  <a:cubicBezTo>
                    <a:pt x="18284" y="34163"/>
                    <a:pt x="15460" y="34903"/>
                    <a:pt x="12637" y="35172"/>
                  </a:cubicBezTo>
                  <a:cubicBezTo>
                    <a:pt x="13780" y="37659"/>
                    <a:pt x="15192" y="40079"/>
                    <a:pt x="16805" y="42364"/>
                  </a:cubicBezTo>
                  <a:cubicBezTo>
                    <a:pt x="19695" y="40885"/>
                    <a:pt x="23594" y="38734"/>
                    <a:pt x="25073" y="37323"/>
                  </a:cubicBezTo>
                  <a:lnTo>
                    <a:pt x="25073" y="37323"/>
                  </a:lnTo>
                  <a:cubicBezTo>
                    <a:pt x="23325" y="40079"/>
                    <a:pt x="21040" y="42498"/>
                    <a:pt x="18351" y="44381"/>
                  </a:cubicBezTo>
                  <a:cubicBezTo>
                    <a:pt x="19763" y="46196"/>
                    <a:pt x="21309" y="47876"/>
                    <a:pt x="22922" y="49489"/>
                  </a:cubicBezTo>
                  <a:cubicBezTo>
                    <a:pt x="24938" y="47002"/>
                    <a:pt x="28232" y="42835"/>
                    <a:pt x="29039" y="40751"/>
                  </a:cubicBezTo>
                  <a:lnTo>
                    <a:pt x="29039" y="40751"/>
                  </a:lnTo>
                  <a:cubicBezTo>
                    <a:pt x="28434" y="44582"/>
                    <a:pt x="27022" y="48212"/>
                    <a:pt x="24871" y="51439"/>
                  </a:cubicBezTo>
                  <a:cubicBezTo>
                    <a:pt x="26484" y="52917"/>
                    <a:pt x="28165" y="54329"/>
                    <a:pt x="29913" y="55606"/>
                  </a:cubicBezTo>
                  <a:cubicBezTo>
                    <a:pt x="33072" y="55136"/>
                    <a:pt x="37777" y="54396"/>
                    <a:pt x="39659" y="53590"/>
                  </a:cubicBezTo>
                  <a:lnTo>
                    <a:pt x="39659" y="53590"/>
                  </a:lnTo>
                  <a:cubicBezTo>
                    <a:pt x="37508" y="55203"/>
                    <a:pt x="35089" y="56547"/>
                    <a:pt x="32534" y="57488"/>
                  </a:cubicBezTo>
                  <a:cubicBezTo>
                    <a:pt x="35021" y="59169"/>
                    <a:pt x="37643" y="60648"/>
                    <a:pt x="40332" y="61992"/>
                  </a:cubicBezTo>
                  <a:cubicBezTo>
                    <a:pt x="42617" y="61656"/>
                    <a:pt x="44835" y="61118"/>
                    <a:pt x="46986" y="60379"/>
                  </a:cubicBezTo>
                  <a:lnTo>
                    <a:pt x="46986" y="60379"/>
                  </a:lnTo>
                  <a:cubicBezTo>
                    <a:pt x="45709" y="61387"/>
                    <a:pt x="44298" y="62328"/>
                    <a:pt x="42819" y="63068"/>
                  </a:cubicBezTo>
                  <a:cubicBezTo>
                    <a:pt x="47860" y="65219"/>
                    <a:pt x="53372" y="66428"/>
                    <a:pt x="58884" y="66630"/>
                  </a:cubicBezTo>
                  <a:lnTo>
                    <a:pt x="59489" y="66630"/>
                  </a:lnTo>
                  <a:cubicBezTo>
                    <a:pt x="59489" y="66630"/>
                    <a:pt x="58615" y="63068"/>
                    <a:pt x="56868" y="57488"/>
                  </a:cubicBezTo>
                  <a:cubicBezTo>
                    <a:pt x="54649" y="56749"/>
                    <a:pt x="52498" y="55673"/>
                    <a:pt x="50616" y="54329"/>
                  </a:cubicBezTo>
                  <a:lnTo>
                    <a:pt x="50616" y="54329"/>
                  </a:lnTo>
                  <a:cubicBezTo>
                    <a:pt x="52364" y="54800"/>
                    <a:pt x="54246" y="55001"/>
                    <a:pt x="56061" y="55001"/>
                  </a:cubicBezTo>
                  <a:cubicBezTo>
                    <a:pt x="55456" y="53186"/>
                    <a:pt x="54717" y="51103"/>
                    <a:pt x="53977" y="48951"/>
                  </a:cubicBezTo>
                  <a:cubicBezTo>
                    <a:pt x="50616" y="48347"/>
                    <a:pt x="47390" y="46935"/>
                    <a:pt x="44634" y="44986"/>
                  </a:cubicBezTo>
                  <a:lnTo>
                    <a:pt x="44634" y="44986"/>
                  </a:lnTo>
                  <a:cubicBezTo>
                    <a:pt x="46247" y="45523"/>
                    <a:pt x="49675" y="45725"/>
                    <a:pt x="52767" y="45725"/>
                  </a:cubicBezTo>
                  <a:cubicBezTo>
                    <a:pt x="51961" y="43776"/>
                    <a:pt x="51154" y="41759"/>
                    <a:pt x="50280" y="39675"/>
                  </a:cubicBezTo>
                  <a:cubicBezTo>
                    <a:pt x="49143" y="39903"/>
                    <a:pt x="47990" y="40020"/>
                    <a:pt x="46837" y="40020"/>
                  </a:cubicBezTo>
                  <a:cubicBezTo>
                    <a:pt x="45604" y="40020"/>
                    <a:pt x="44371" y="39886"/>
                    <a:pt x="43155" y="39608"/>
                  </a:cubicBezTo>
                  <a:cubicBezTo>
                    <a:pt x="44567" y="39339"/>
                    <a:pt x="46718" y="38062"/>
                    <a:pt x="48936" y="36650"/>
                  </a:cubicBezTo>
                  <a:cubicBezTo>
                    <a:pt x="47726" y="33894"/>
                    <a:pt x="46381" y="31206"/>
                    <a:pt x="44970" y="28517"/>
                  </a:cubicBezTo>
                  <a:cubicBezTo>
                    <a:pt x="41474" y="28181"/>
                    <a:pt x="38046" y="27374"/>
                    <a:pt x="34752" y="26164"/>
                  </a:cubicBezTo>
                  <a:lnTo>
                    <a:pt x="34752" y="26164"/>
                  </a:lnTo>
                  <a:cubicBezTo>
                    <a:pt x="35044" y="26171"/>
                    <a:pt x="35336" y="26174"/>
                    <a:pt x="35628" y="26174"/>
                  </a:cubicBezTo>
                  <a:cubicBezTo>
                    <a:pt x="38226" y="26174"/>
                    <a:pt x="40819" y="25908"/>
                    <a:pt x="43357" y="25425"/>
                  </a:cubicBezTo>
                  <a:cubicBezTo>
                    <a:pt x="42012" y="23005"/>
                    <a:pt x="40533" y="20652"/>
                    <a:pt x="38987" y="18367"/>
                  </a:cubicBezTo>
                  <a:cubicBezTo>
                    <a:pt x="36943" y="18865"/>
                    <a:pt x="34825" y="19142"/>
                    <a:pt x="32688" y="19142"/>
                  </a:cubicBezTo>
                  <a:cubicBezTo>
                    <a:pt x="31944" y="19142"/>
                    <a:pt x="31197" y="19108"/>
                    <a:pt x="30450" y="19039"/>
                  </a:cubicBezTo>
                  <a:cubicBezTo>
                    <a:pt x="32064" y="18501"/>
                    <a:pt x="34282" y="16955"/>
                    <a:pt x="36567" y="15073"/>
                  </a:cubicBezTo>
                  <a:cubicBezTo>
                    <a:pt x="34551" y="12384"/>
                    <a:pt x="32333" y="9964"/>
                    <a:pt x="29845" y="7746"/>
                  </a:cubicBezTo>
                  <a:cubicBezTo>
                    <a:pt x="29375" y="10099"/>
                    <a:pt x="28635" y="12384"/>
                    <a:pt x="27560" y="14535"/>
                  </a:cubicBezTo>
                  <a:cubicBezTo>
                    <a:pt x="27694" y="12183"/>
                    <a:pt x="26417" y="8015"/>
                    <a:pt x="24938" y="3982"/>
                  </a:cubicBezTo>
                  <a:cubicBezTo>
                    <a:pt x="22653" y="2503"/>
                    <a:pt x="20233" y="1428"/>
                    <a:pt x="17679" y="688"/>
                  </a:cubicBezTo>
                  <a:lnTo>
                    <a:pt x="17679" y="688"/>
                  </a:lnTo>
                  <a:cubicBezTo>
                    <a:pt x="18284" y="3713"/>
                    <a:pt x="18553" y="6805"/>
                    <a:pt x="18553" y="9897"/>
                  </a:cubicBezTo>
                  <a:cubicBezTo>
                    <a:pt x="17948" y="7612"/>
                    <a:pt x="16065" y="3780"/>
                    <a:pt x="13982" y="83"/>
                  </a:cubicBezTo>
                  <a:cubicBezTo>
                    <a:pt x="13315" y="28"/>
                    <a:pt x="12648" y="0"/>
                    <a:pt x="11981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254925" y="1921450"/>
              <a:ext cx="2414875" cy="1959450"/>
            </a:xfrm>
            <a:custGeom>
              <a:avLst/>
              <a:gdLst/>
              <a:ahLst/>
              <a:cxnLst/>
              <a:rect l="l" t="t" r="r" b="b"/>
              <a:pathLst>
                <a:path w="96595" h="78378" extrusionOk="0">
                  <a:moveTo>
                    <a:pt x="0" y="0"/>
                  </a:moveTo>
                  <a:lnTo>
                    <a:pt x="202" y="269"/>
                  </a:lnTo>
                  <a:cubicBezTo>
                    <a:pt x="3227" y="941"/>
                    <a:pt x="6117" y="2017"/>
                    <a:pt x="8806" y="3496"/>
                  </a:cubicBezTo>
                  <a:cubicBezTo>
                    <a:pt x="22048" y="10419"/>
                    <a:pt x="29980" y="24267"/>
                    <a:pt x="34349" y="34618"/>
                  </a:cubicBezTo>
                  <a:cubicBezTo>
                    <a:pt x="38046" y="43155"/>
                    <a:pt x="43558" y="50751"/>
                    <a:pt x="50616" y="56801"/>
                  </a:cubicBezTo>
                  <a:cubicBezTo>
                    <a:pt x="53036" y="58952"/>
                    <a:pt x="55591" y="60968"/>
                    <a:pt x="58212" y="62783"/>
                  </a:cubicBezTo>
                  <a:cubicBezTo>
                    <a:pt x="62380" y="65539"/>
                    <a:pt x="66749" y="68026"/>
                    <a:pt x="71253" y="70177"/>
                  </a:cubicBezTo>
                  <a:cubicBezTo>
                    <a:pt x="79319" y="73942"/>
                    <a:pt x="87789" y="76698"/>
                    <a:pt x="96595" y="78378"/>
                  </a:cubicBezTo>
                  <a:lnTo>
                    <a:pt x="96595" y="78109"/>
                  </a:lnTo>
                  <a:cubicBezTo>
                    <a:pt x="87856" y="76496"/>
                    <a:pt x="79386" y="73740"/>
                    <a:pt x="71320" y="69976"/>
                  </a:cubicBezTo>
                  <a:cubicBezTo>
                    <a:pt x="66951" y="67892"/>
                    <a:pt x="62649" y="65472"/>
                    <a:pt x="58616" y="62783"/>
                  </a:cubicBezTo>
                  <a:cubicBezTo>
                    <a:pt x="55860" y="60901"/>
                    <a:pt x="53238" y="58884"/>
                    <a:pt x="50751" y="56666"/>
                  </a:cubicBezTo>
                  <a:cubicBezTo>
                    <a:pt x="43760" y="50549"/>
                    <a:pt x="38248" y="43021"/>
                    <a:pt x="34618" y="34484"/>
                  </a:cubicBezTo>
                  <a:cubicBezTo>
                    <a:pt x="31526" y="26888"/>
                    <a:pt x="27224" y="19830"/>
                    <a:pt x="21847" y="13646"/>
                  </a:cubicBezTo>
                  <a:cubicBezTo>
                    <a:pt x="18217" y="9478"/>
                    <a:pt x="13847" y="5916"/>
                    <a:pt x="8940" y="3294"/>
                  </a:cubicBezTo>
                  <a:cubicBezTo>
                    <a:pt x="6117" y="1748"/>
                    <a:pt x="3092" y="673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1" userDrawn="1">
  <p:cSld name="CUSTOM_3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8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18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7" name="Google Shape;277;p18"/>
          <p:cNvGrpSpPr/>
          <p:nvPr/>
        </p:nvGrpSpPr>
        <p:grpSpPr>
          <a:xfrm>
            <a:off x="405200" y="334650"/>
            <a:ext cx="1767900" cy="1567900"/>
            <a:chOff x="448175" y="3361625"/>
            <a:chExt cx="1767900" cy="1567900"/>
          </a:xfrm>
        </p:grpSpPr>
        <p:sp>
          <p:nvSpPr>
            <p:cNvPr id="278" name="Google Shape;278;p18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8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8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8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8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8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8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8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6" name="Google Shape;286;p18"/>
          <p:cNvGrpSpPr/>
          <p:nvPr/>
        </p:nvGrpSpPr>
        <p:grpSpPr>
          <a:xfrm>
            <a:off x="1431475" y="334650"/>
            <a:ext cx="1509125" cy="1806025"/>
            <a:chOff x="2374000" y="922075"/>
            <a:chExt cx="1509125" cy="1806025"/>
          </a:xfrm>
        </p:grpSpPr>
        <p:sp>
          <p:nvSpPr>
            <p:cNvPr id="287" name="Google Shape;287;p18"/>
            <p:cNvSpPr/>
            <p:nvPr/>
          </p:nvSpPr>
          <p:spPr>
            <a:xfrm>
              <a:off x="2374000" y="922075"/>
              <a:ext cx="870525" cy="1389275"/>
            </a:xfrm>
            <a:custGeom>
              <a:avLst/>
              <a:gdLst/>
              <a:ahLst/>
              <a:cxnLst/>
              <a:rect l="l" t="t" r="r" b="b"/>
              <a:pathLst>
                <a:path w="34821" h="55571" extrusionOk="0">
                  <a:moveTo>
                    <a:pt x="5730" y="0"/>
                  </a:moveTo>
                  <a:cubicBezTo>
                    <a:pt x="3784" y="0"/>
                    <a:pt x="1853" y="304"/>
                    <a:pt x="1" y="921"/>
                  </a:cubicBezTo>
                  <a:cubicBezTo>
                    <a:pt x="1" y="921"/>
                    <a:pt x="135" y="1123"/>
                    <a:pt x="337" y="1526"/>
                  </a:cubicBezTo>
                  <a:lnTo>
                    <a:pt x="539" y="1795"/>
                  </a:lnTo>
                  <a:cubicBezTo>
                    <a:pt x="2286" y="4753"/>
                    <a:pt x="3564" y="7979"/>
                    <a:pt x="4236" y="11340"/>
                  </a:cubicBezTo>
                  <a:cubicBezTo>
                    <a:pt x="5580" y="11743"/>
                    <a:pt x="6925" y="12079"/>
                    <a:pt x="8269" y="12281"/>
                  </a:cubicBezTo>
                  <a:cubicBezTo>
                    <a:pt x="6992" y="12483"/>
                    <a:pt x="5715" y="12617"/>
                    <a:pt x="4437" y="12684"/>
                  </a:cubicBezTo>
                  <a:cubicBezTo>
                    <a:pt x="4639" y="14298"/>
                    <a:pt x="4639" y="15978"/>
                    <a:pt x="4370" y="17591"/>
                  </a:cubicBezTo>
                  <a:cubicBezTo>
                    <a:pt x="4303" y="17793"/>
                    <a:pt x="4236" y="17995"/>
                    <a:pt x="4236" y="18196"/>
                  </a:cubicBezTo>
                  <a:cubicBezTo>
                    <a:pt x="6656" y="18129"/>
                    <a:pt x="9748" y="17927"/>
                    <a:pt x="11025" y="17323"/>
                  </a:cubicBezTo>
                  <a:lnTo>
                    <a:pt x="11025" y="17323"/>
                  </a:lnTo>
                  <a:cubicBezTo>
                    <a:pt x="9076" y="19070"/>
                    <a:pt x="6656" y="20280"/>
                    <a:pt x="4101" y="20751"/>
                  </a:cubicBezTo>
                  <a:cubicBezTo>
                    <a:pt x="4101" y="21893"/>
                    <a:pt x="4236" y="23036"/>
                    <a:pt x="4437" y="24179"/>
                  </a:cubicBezTo>
                  <a:cubicBezTo>
                    <a:pt x="6656" y="24918"/>
                    <a:pt x="8941" y="25389"/>
                    <a:pt x="11227" y="25725"/>
                  </a:cubicBezTo>
                  <a:cubicBezTo>
                    <a:pt x="9768" y="26054"/>
                    <a:pt x="8276" y="26219"/>
                    <a:pt x="6775" y="26219"/>
                  </a:cubicBezTo>
                  <a:cubicBezTo>
                    <a:pt x="6131" y="26219"/>
                    <a:pt x="5486" y="26189"/>
                    <a:pt x="4841" y="26128"/>
                  </a:cubicBezTo>
                  <a:lnTo>
                    <a:pt x="4841" y="26128"/>
                  </a:lnTo>
                  <a:cubicBezTo>
                    <a:pt x="5379" y="28145"/>
                    <a:pt x="6118" y="30094"/>
                    <a:pt x="6992" y="31976"/>
                  </a:cubicBezTo>
                  <a:cubicBezTo>
                    <a:pt x="9277" y="31304"/>
                    <a:pt x="12437" y="30296"/>
                    <a:pt x="13714" y="29489"/>
                  </a:cubicBezTo>
                  <a:lnTo>
                    <a:pt x="13714" y="29489"/>
                  </a:lnTo>
                  <a:cubicBezTo>
                    <a:pt x="12033" y="31237"/>
                    <a:pt x="10017" y="32716"/>
                    <a:pt x="7866" y="33724"/>
                  </a:cubicBezTo>
                  <a:cubicBezTo>
                    <a:pt x="8605" y="35203"/>
                    <a:pt x="9479" y="36682"/>
                    <a:pt x="10353" y="38026"/>
                  </a:cubicBezTo>
                  <a:cubicBezTo>
                    <a:pt x="12168" y="36480"/>
                    <a:pt x="15193" y="33858"/>
                    <a:pt x="16066" y="32514"/>
                  </a:cubicBezTo>
                  <a:lnTo>
                    <a:pt x="16066" y="32514"/>
                  </a:lnTo>
                  <a:cubicBezTo>
                    <a:pt x="15125" y="35203"/>
                    <a:pt x="13579" y="37623"/>
                    <a:pt x="11563" y="39707"/>
                  </a:cubicBezTo>
                  <a:cubicBezTo>
                    <a:pt x="12504" y="41051"/>
                    <a:pt x="13579" y="42261"/>
                    <a:pt x="14655" y="43471"/>
                  </a:cubicBezTo>
                  <a:cubicBezTo>
                    <a:pt x="15776" y="43533"/>
                    <a:pt x="17128" y="43581"/>
                    <a:pt x="18410" y="43581"/>
                  </a:cubicBezTo>
                  <a:cubicBezTo>
                    <a:pt x="19895" y="43581"/>
                    <a:pt x="21286" y="43517"/>
                    <a:pt x="22116" y="43336"/>
                  </a:cubicBezTo>
                  <a:lnTo>
                    <a:pt x="22116" y="43336"/>
                  </a:lnTo>
                  <a:cubicBezTo>
                    <a:pt x="20301" y="44277"/>
                    <a:pt x="18419" y="44882"/>
                    <a:pt x="16403" y="45218"/>
                  </a:cubicBezTo>
                  <a:cubicBezTo>
                    <a:pt x="18016" y="46765"/>
                    <a:pt x="19696" y="48243"/>
                    <a:pt x="21511" y="49588"/>
                  </a:cubicBezTo>
                  <a:cubicBezTo>
                    <a:pt x="21908" y="49604"/>
                    <a:pt x="22305" y="49612"/>
                    <a:pt x="22701" y="49612"/>
                  </a:cubicBezTo>
                  <a:cubicBezTo>
                    <a:pt x="23985" y="49612"/>
                    <a:pt x="25269" y="49524"/>
                    <a:pt x="26553" y="49319"/>
                  </a:cubicBezTo>
                  <a:lnTo>
                    <a:pt x="26553" y="49319"/>
                  </a:lnTo>
                  <a:cubicBezTo>
                    <a:pt x="25477" y="49857"/>
                    <a:pt x="24334" y="50327"/>
                    <a:pt x="23124" y="50663"/>
                  </a:cubicBezTo>
                  <a:cubicBezTo>
                    <a:pt x="26553" y="52949"/>
                    <a:pt x="30384" y="54629"/>
                    <a:pt x="34417" y="55503"/>
                  </a:cubicBezTo>
                  <a:lnTo>
                    <a:pt x="34753" y="55570"/>
                  </a:lnTo>
                  <a:lnTo>
                    <a:pt x="34821" y="55570"/>
                  </a:lnTo>
                  <a:cubicBezTo>
                    <a:pt x="34821" y="55570"/>
                    <a:pt x="34686" y="52881"/>
                    <a:pt x="34148" y="48579"/>
                  </a:cubicBezTo>
                  <a:cubicBezTo>
                    <a:pt x="32602" y="47706"/>
                    <a:pt x="31258" y="46630"/>
                    <a:pt x="30048" y="45353"/>
                  </a:cubicBezTo>
                  <a:lnTo>
                    <a:pt x="30048" y="45353"/>
                  </a:lnTo>
                  <a:cubicBezTo>
                    <a:pt x="31258" y="45958"/>
                    <a:pt x="32535" y="46361"/>
                    <a:pt x="33880" y="46630"/>
                  </a:cubicBezTo>
                  <a:cubicBezTo>
                    <a:pt x="33745" y="45151"/>
                    <a:pt x="33476" y="43605"/>
                    <a:pt x="33207" y="41925"/>
                  </a:cubicBezTo>
                  <a:cubicBezTo>
                    <a:pt x="30855" y="40984"/>
                    <a:pt x="28704" y="39572"/>
                    <a:pt x="26956" y="37690"/>
                  </a:cubicBezTo>
                  <a:lnTo>
                    <a:pt x="26956" y="37690"/>
                  </a:lnTo>
                  <a:cubicBezTo>
                    <a:pt x="28771" y="38497"/>
                    <a:pt x="30787" y="39034"/>
                    <a:pt x="32737" y="39370"/>
                  </a:cubicBezTo>
                  <a:cubicBezTo>
                    <a:pt x="32468" y="37824"/>
                    <a:pt x="32132" y="36278"/>
                    <a:pt x="31796" y="34598"/>
                  </a:cubicBezTo>
                  <a:cubicBezTo>
                    <a:pt x="29981" y="34598"/>
                    <a:pt x="28233" y="34262"/>
                    <a:pt x="26553" y="33590"/>
                  </a:cubicBezTo>
                  <a:cubicBezTo>
                    <a:pt x="28166" y="33388"/>
                    <a:pt x="29779" y="32850"/>
                    <a:pt x="31191" y="32178"/>
                  </a:cubicBezTo>
                  <a:cubicBezTo>
                    <a:pt x="30720" y="30027"/>
                    <a:pt x="30115" y="27809"/>
                    <a:pt x="29443" y="25658"/>
                  </a:cubicBezTo>
                  <a:cubicBezTo>
                    <a:pt x="26956" y="24918"/>
                    <a:pt x="24536" y="23910"/>
                    <a:pt x="22251" y="22566"/>
                  </a:cubicBezTo>
                  <a:lnTo>
                    <a:pt x="22251" y="22566"/>
                  </a:lnTo>
                  <a:cubicBezTo>
                    <a:pt x="24334" y="22969"/>
                    <a:pt x="26485" y="23238"/>
                    <a:pt x="28636" y="23238"/>
                  </a:cubicBezTo>
                  <a:cubicBezTo>
                    <a:pt x="27964" y="21288"/>
                    <a:pt x="27225" y="19339"/>
                    <a:pt x="26418" y="17457"/>
                  </a:cubicBezTo>
                  <a:cubicBezTo>
                    <a:pt x="26049" y="17480"/>
                    <a:pt x="25680" y="17491"/>
                    <a:pt x="25311" y="17491"/>
                  </a:cubicBezTo>
                  <a:cubicBezTo>
                    <a:pt x="23531" y="17491"/>
                    <a:pt x="21759" y="17230"/>
                    <a:pt x="20032" y="16785"/>
                  </a:cubicBezTo>
                  <a:cubicBezTo>
                    <a:pt x="21847" y="16381"/>
                    <a:pt x="23528" y="15642"/>
                    <a:pt x="25074" y="14701"/>
                  </a:cubicBezTo>
                  <a:cubicBezTo>
                    <a:pt x="23998" y="12483"/>
                    <a:pt x="22654" y="10399"/>
                    <a:pt x="21175" y="8382"/>
                  </a:cubicBezTo>
                  <a:cubicBezTo>
                    <a:pt x="20570" y="10063"/>
                    <a:pt x="19629" y="11609"/>
                    <a:pt x="18554" y="13088"/>
                  </a:cubicBezTo>
                  <a:cubicBezTo>
                    <a:pt x="18957" y="11340"/>
                    <a:pt x="18621" y="8181"/>
                    <a:pt x="18083" y="4954"/>
                  </a:cubicBezTo>
                  <a:cubicBezTo>
                    <a:pt x="16671" y="3610"/>
                    <a:pt x="14991" y="2467"/>
                    <a:pt x="13243" y="1593"/>
                  </a:cubicBezTo>
                  <a:lnTo>
                    <a:pt x="13243" y="1593"/>
                  </a:lnTo>
                  <a:cubicBezTo>
                    <a:pt x="13310" y="3879"/>
                    <a:pt x="13109" y="6164"/>
                    <a:pt x="12638" y="8450"/>
                  </a:cubicBezTo>
                  <a:cubicBezTo>
                    <a:pt x="12235" y="5761"/>
                    <a:pt x="11563" y="3139"/>
                    <a:pt x="10689" y="652"/>
                  </a:cubicBezTo>
                  <a:cubicBezTo>
                    <a:pt x="9051" y="220"/>
                    <a:pt x="7386" y="0"/>
                    <a:pt x="5730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8"/>
            <p:cNvSpPr/>
            <p:nvPr/>
          </p:nvSpPr>
          <p:spPr>
            <a:xfrm>
              <a:off x="2382425" y="961900"/>
              <a:ext cx="1500700" cy="1766200"/>
            </a:xfrm>
            <a:custGeom>
              <a:avLst/>
              <a:gdLst/>
              <a:ahLst/>
              <a:cxnLst/>
              <a:rect l="l" t="t" r="r" b="b"/>
              <a:pathLst>
                <a:path w="60028" h="70648" extrusionOk="0">
                  <a:moveTo>
                    <a:pt x="0" y="0"/>
                  </a:moveTo>
                  <a:lnTo>
                    <a:pt x="202" y="202"/>
                  </a:lnTo>
                  <a:cubicBezTo>
                    <a:pt x="2286" y="1143"/>
                    <a:pt x="4235" y="2353"/>
                    <a:pt x="6050" y="3765"/>
                  </a:cubicBezTo>
                  <a:cubicBezTo>
                    <a:pt x="14721" y="10688"/>
                    <a:pt x="18687" y="21846"/>
                    <a:pt x="20502" y="30047"/>
                  </a:cubicBezTo>
                  <a:cubicBezTo>
                    <a:pt x="22048" y="36769"/>
                    <a:pt x="25073" y="43088"/>
                    <a:pt x="29375" y="48533"/>
                  </a:cubicBezTo>
                  <a:cubicBezTo>
                    <a:pt x="30787" y="50415"/>
                    <a:pt x="32400" y="52230"/>
                    <a:pt x="34080" y="53910"/>
                  </a:cubicBezTo>
                  <a:cubicBezTo>
                    <a:pt x="36702" y="56532"/>
                    <a:pt x="39592" y="58951"/>
                    <a:pt x="42617" y="61170"/>
                  </a:cubicBezTo>
                  <a:cubicBezTo>
                    <a:pt x="47995" y="65001"/>
                    <a:pt x="53843" y="68228"/>
                    <a:pt x="60027" y="70648"/>
                  </a:cubicBezTo>
                  <a:lnTo>
                    <a:pt x="60027" y="70446"/>
                  </a:lnTo>
                  <a:cubicBezTo>
                    <a:pt x="53910" y="68026"/>
                    <a:pt x="48062" y="64867"/>
                    <a:pt x="42684" y="60968"/>
                  </a:cubicBezTo>
                  <a:cubicBezTo>
                    <a:pt x="39727" y="58884"/>
                    <a:pt x="36971" y="56532"/>
                    <a:pt x="34416" y="53977"/>
                  </a:cubicBezTo>
                  <a:cubicBezTo>
                    <a:pt x="32602" y="52230"/>
                    <a:pt x="30988" y="50415"/>
                    <a:pt x="29442" y="48465"/>
                  </a:cubicBezTo>
                  <a:cubicBezTo>
                    <a:pt x="25207" y="43021"/>
                    <a:pt x="22182" y="36702"/>
                    <a:pt x="20704" y="29980"/>
                  </a:cubicBezTo>
                  <a:cubicBezTo>
                    <a:pt x="19426" y="23997"/>
                    <a:pt x="17275" y="18284"/>
                    <a:pt x="14251" y="12974"/>
                  </a:cubicBezTo>
                  <a:cubicBezTo>
                    <a:pt x="12100" y="9344"/>
                    <a:pt x="9344" y="6184"/>
                    <a:pt x="6117" y="3563"/>
                  </a:cubicBezTo>
                  <a:cubicBezTo>
                    <a:pt x="4235" y="2084"/>
                    <a:pt x="2218" y="874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9" name="Google Shape;289;p18"/>
          <p:cNvGrpSpPr/>
          <p:nvPr/>
        </p:nvGrpSpPr>
        <p:grpSpPr>
          <a:xfrm rot="5400000" flipH="1">
            <a:off x="3679775" y="2381013"/>
            <a:ext cx="2431675" cy="2055625"/>
            <a:chOff x="238125" y="1825275"/>
            <a:chExt cx="2431675" cy="2055625"/>
          </a:xfrm>
        </p:grpSpPr>
        <p:sp>
          <p:nvSpPr>
            <p:cNvPr id="290" name="Google Shape;290;p18"/>
            <p:cNvSpPr/>
            <p:nvPr/>
          </p:nvSpPr>
          <p:spPr>
            <a:xfrm>
              <a:off x="238125" y="1825275"/>
              <a:ext cx="1487250" cy="1665775"/>
            </a:xfrm>
            <a:custGeom>
              <a:avLst/>
              <a:gdLst/>
              <a:ahLst/>
              <a:cxnLst/>
              <a:rect l="l" t="t" r="r" b="b"/>
              <a:pathLst>
                <a:path w="59490" h="66631" extrusionOk="0">
                  <a:moveTo>
                    <a:pt x="11981" y="0"/>
                  </a:moveTo>
                  <a:cubicBezTo>
                    <a:pt x="7804" y="0"/>
                    <a:pt x="3652" y="1079"/>
                    <a:pt x="0" y="3108"/>
                  </a:cubicBezTo>
                  <a:cubicBezTo>
                    <a:pt x="0" y="3108"/>
                    <a:pt x="269" y="3377"/>
                    <a:pt x="672" y="3847"/>
                  </a:cubicBezTo>
                  <a:lnTo>
                    <a:pt x="874" y="4116"/>
                  </a:lnTo>
                  <a:cubicBezTo>
                    <a:pt x="3966" y="7612"/>
                    <a:pt x="6386" y="11578"/>
                    <a:pt x="8134" y="15880"/>
                  </a:cubicBezTo>
                  <a:cubicBezTo>
                    <a:pt x="9545" y="16031"/>
                    <a:pt x="10919" y="16107"/>
                    <a:pt x="12312" y="16107"/>
                  </a:cubicBezTo>
                  <a:cubicBezTo>
                    <a:pt x="12776" y="16107"/>
                    <a:pt x="13242" y="16098"/>
                    <a:pt x="13713" y="16081"/>
                  </a:cubicBezTo>
                  <a:lnTo>
                    <a:pt x="13713" y="16081"/>
                  </a:lnTo>
                  <a:cubicBezTo>
                    <a:pt x="12100" y="16686"/>
                    <a:pt x="10419" y="17157"/>
                    <a:pt x="8739" y="17560"/>
                  </a:cubicBezTo>
                  <a:cubicBezTo>
                    <a:pt x="9478" y="19644"/>
                    <a:pt x="9814" y="21862"/>
                    <a:pt x="9814" y="24080"/>
                  </a:cubicBezTo>
                  <a:lnTo>
                    <a:pt x="9814" y="24887"/>
                  </a:lnTo>
                  <a:cubicBezTo>
                    <a:pt x="12973" y="24148"/>
                    <a:pt x="17007" y="23072"/>
                    <a:pt x="18620" y="22064"/>
                  </a:cubicBezTo>
                  <a:lnTo>
                    <a:pt x="18620" y="22064"/>
                  </a:lnTo>
                  <a:cubicBezTo>
                    <a:pt x="16402" y="24820"/>
                    <a:pt x="13511" y="26971"/>
                    <a:pt x="10285" y="28315"/>
                  </a:cubicBezTo>
                  <a:cubicBezTo>
                    <a:pt x="10553" y="29794"/>
                    <a:pt x="11024" y="31273"/>
                    <a:pt x="11562" y="32684"/>
                  </a:cubicBezTo>
                  <a:cubicBezTo>
                    <a:pt x="13796" y="32922"/>
                    <a:pt x="16567" y="33160"/>
                    <a:pt x="18689" y="33160"/>
                  </a:cubicBezTo>
                  <a:cubicBezTo>
                    <a:pt x="19567" y="33160"/>
                    <a:pt x="20334" y="33119"/>
                    <a:pt x="20905" y="33021"/>
                  </a:cubicBezTo>
                  <a:lnTo>
                    <a:pt x="20905" y="33021"/>
                  </a:lnTo>
                  <a:cubicBezTo>
                    <a:pt x="18284" y="34163"/>
                    <a:pt x="15460" y="34903"/>
                    <a:pt x="12637" y="35172"/>
                  </a:cubicBezTo>
                  <a:cubicBezTo>
                    <a:pt x="13780" y="37659"/>
                    <a:pt x="15192" y="40079"/>
                    <a:pt x="16805" y="42364"/>
                  </a:cubicBezTo>
                  <a:cubicBezTo>
                    <a:pt x="19695" y="40885"/>
                    <a:pt x="23594" y="38734"/>
                    <a:pt x="25073" y="37323"/>
                  </a:cubicBezTo>
                  <a:lnTo>
                    <a:pt x="25073" y="37323"/>
                  </a:lnTo>
                  <a:cubicBezTo>
                    <a:pt x="23325" y="40079"/>
                    <a:pt x="21040" y="42498"/>
                    <a:pt x="18351" y="44381"/>
                  </a:cubicBezTo>
                  <a:cubicBezTo>
                    <a:pt x="19763" y="46196"/>
                    <a:pt x="21309" y="47876"/>
                    <a:pt x="22922" y="49489"/>
                  </a:cubicBezTo>
                  <a:cubicBezTo>
                    <a:pt x="24938" y="47002"/>
                    <a:pt x="28232" y="42835"/>
                    <a:pt x="29039" y="40751"/>
                  </a:cubicBezTo>
                  <a:lnTo>
                    <a:pt x="29039" y="40751"/>
                  </a:lnTo>
                  <a:cubicBezTo>
                    <a:pt x="28434" y="44582"/>
                    <a:pt x="27022" y="48212"/>
                    <a:pt x="24871" y="51439"/>
                  </a:cubicBezTo>
                  <a:cubicBezTo>
                    <a:pt x="26484" y="52917"/>
                    <a:pt x="28165" y="54329"/>
                    <a:pt x="29913" y="55606"/>
                  </a:cubicBezTo>
                  <a:cubicBezTo>
                    <a:pt x="33072" y="55136"/>
                    <a:pt x="37777" y="54396"/>
                    <a:pt x="39659" y="53590"/>
                  </a:cubicBezTo>
                  <a:lnTo>
                    <a:pt x="39659" y="53590"/>
                  </a:lnTo>
                  <a:cubicBezTo>
                    <a:pt x="37508" y="55203"/>
                    <a:pt x="35089" y="56547"/>
                    <a:pt x="32534" y="57488"/>
                  </a:cubicBezTo>
                  <a:cubicBezTo>
                    <a:pt x="35021" y="59169"/>
                    <a:pt x="37643" y="60648"/>
                    <a:pt x="40332" y="61992"/>
                  </a:cubicBezTo>
                  <a:cubicBezTo>
                    <a:pt x="42617" y="61656"/>
                    <a:pt x="44835" y="61118"/>
                    <a:pt x="46986" y="60379"/>
                  </a:cubicBezTo>
                  <a:lnTo>
                    <a:pt x="46986" y="60379"/>
                  </a:lnTo>
                  <a:cubicBezTo>
                    <a:pt x="45709" y="61387"/>
                    <a:pt x="44298" y="62328"/>
                    <a:pt x="42819" y="63068"/>
                  </a:cubicBezTo>
                  <a:cubicBezTo>
                    <a:pt x="47860" y="65219"/>
                    <a:pt x="53372" y="66428"/>
                    <a:pt x="58884" y="66630"/>
                  </a:cubicBezTo>
                  <a:lnTo>
                    <a:pt x="59489" y="66630"/>
                  </a:lnTo>
                  <a:cubicBezTo>
                    <a:pt x="59489" y="66630"/>
                    <a:pt x="58615" y="63068"/>
                    <a:pt x="56868" y="57488"/>
                  </a:cubicBezTo>
                  <a:cubicBezTo>
                    <a:pt x="54649" y="56749"/>
                    <a:pt x="52498" y="55673"/>
                    <a:pt x="50616" y="54329"/>
                  </a:cubicBezTo>
                  <a:lnTo>
                    <a:pt x="50616" y="54329"/>
                  </a:lnTo>
                  <a:cubicBezTo>
                    <a:pt x="52364" y="54800"/>
                    <a:pt x="54246" y="55001"/>
                    <a:pt x="56061" y="55001"/>
                  </a:cubicBezTo>
                  <a:cubicBezTo>
                    <a:pt x="55456" y="53186"/>
                    <a:pt x="54717" y="51103"/>
                    <a:pt x="53977" y="48951"/>
                  </a:cubicBezTo>
                  <a:cubicBezTo>
                    <a:pt x="50616" y="48347"/>
                    <a:pt x="47390" y="46935"/>
                    <a:pt x="44634" y="44986"/>
                  </a:cubicBezTo>
                  <a:lnTo>
                    <a:pt x="44634" y="44986"/>
                  </a:lnTo>
                  <a:cubicBezTo>
                    <a:pt x="46247" y="45523"/>
                    <a:pt x="49675" y="45725"/>
                    <a:pt x="52767" y="45725"/>
                  </a:cubicBezTo>
                  <a:cubicBezTo>
                    <a:pt x="51961" y="43776"/>
                    <a:pt x="51154" y="41759"/>
                    <a:pt x="50280" y="39675"/>
                  </a:cubicBezTo>
                  <a:cubicBezTo>
                    <a:pt x="49143" y="39903"/>
                    <a:pt x="47990" y="40020"/>
                    <a:pt x="46837" y="40020"/>
                  </a:cubicBezTo>
                  <a:cubicBezTo>
                    <a:pt x="45604" y="40020"/>
                    <a:pt x="44371" y="39886"/>
                    <a:pt x="43155" y="39608"/>
                  </a:cubicBezTo>
                  <a:cubicBezTo>
                    <a:pt x="44567" y="39339"/>
                    <a:pt x="46718" y="38062"/>
                    <a:pt x="48936" y="36650"/>
                  </a:cubicBezTo>
                  <a:cubicBezTo>
                    <a:pt x="47726" y="33894"/>
                    <a:pt x="46381" y="31206"/>
                    <a:pt x="44970" y="28517"/>
                  </a:cubicBezTo>
                  <a:cubicBezTo>
                    <a:pt x="41474" y="28181"/>
                    <a:pt x="38046" y="27374"/>
                    <a:pt x="34752" y="26164"/>
                  </a:cubicBezTo>
                  <a:lnTo>
                    <a:pt x="34752" y="26164"/>
                  </a:lnTo>
                  <a:cubicBezTo>
                    <a:pt x="35044" y="26171"/>
                    <a:pt x="35336" y="26174"/>
                    <a:pt x="35628" y="26174"/>
                  </a:cubicBezTo>
                  <a:cubicBezTo>
                    <a:pt x="38226" y="26174"/>
                    <a:pt x="40819" y="25908"/>
                    <a:pt x="43357" y="25425"/>
                  </a:cubicBezTo>
                  <a:cubicBezTo>
                    <a:pt x="42012" y="23005"/>
                    <a:pt x="40533" y="20652"/>
                    <a:pt x="38987" y="18367"/>
                  </a:cubicBezTo>
                  <a:cubicBezTo>
                    <a:pt x="36943" y="18865"/>
                    <a:pt x="34825" y="19142"/>
                    <a:pt x="32688" y="19142"/>
                  </a:cubicBezTo>
                  <a:cubicBezTo>
                    <a:pt x="31944" y="19142"/>
                    <a:pt x="31197" y="19108"/>
                    <a:pt x="30450" y="19039"/>
                  </a:cubicBezTo>
                  <a:cubicBezTo>
                    <a:pt x="32064" y="18501"/>
                    <a:pt x="34282" y="16955"/>
                    <a:pt x="36567" y="15073"/>
                  </a:cubicBezTo>
                  <a:cubicBezTo>
                    <a:pt x="34551" y="12384"/>
                    <a:pt x="32333" y="9964"/>
                    <a:pt x="29845" y="7746"/>
                  </a:cubicBezTo>
                  <a:cubicBezTo>
                    <a:pt x="29375" y="10099"/>
                    <a:pt x="28635" y="12384"/>
                    <a:pt x="27560" y="14535"/>
                  </a:cubicBezTo>
                  <a:cubicBezTo>
                    <a:pt x="27694" y="12183"/>
                    <a:pt x="26417" y="8015"/>
                    <a:pt x="24938" y="3982"/>
                  </a:cubicBezTo>
                  <a:cubicBezTo>
                    <a:pt x="22653" y="2503"/>
                    <a:pt x="20233" y="1428"/>
                    <a:pt x="17679" y="688"/>
                  </a:cubicBezTo>
                  <a:lnTo>
                    <a:pt x="17679" y="688"/>
                  </a:lnTo>
                  <a:cubicBezTo>
                    <a:pt x="18284" y="3713"/>
                    <a:pt x="18553" y="6805"/>
                    <a:pt x="18553" y="9897"/>
                  </a:cubicBezTo>
                  <a:cubicBezTo>
                    <a:pt x="17948" y="7612"/>
                    <a:pt x="16065" y="3780"/>
                    <a:pt x="13982" y="83"/>
                  </a:cubicBezTo>
                  <a:cubicBezTo>
                    <a:pt x="13315" y="28"/>
                    <a:pt x="12648" y="0"/>
                    <a:pt x="11981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8"/>
            <p:cNvSpPr/>
            <p:nvPr/>
          </p:nvSpPr>
          <p:spPr>
            <a:xfrm>
              <a:off x="254925" y="1921450"/>
              <a:ext cx="2414875" cy="1959450"/>
            </a:xfrm>
            <a:custGeom>
              <a:avLst/>
              <a:gdLst/>
              <a:ahLst/>
              <a:cxnLst/>
              <a:rect l="l" t="t" r="r" b="b"/>
              <a:pathLst>
                <a:path w="96595" h="78378" extrusionOk="0">
                  <a:moveTo>
                    <a:pt x="0" y="0"/>
                  </a:moveTo>
                  <a:lnTo>
                    <a:pt x="202" y="269"/>
                  </a:lnTo>
                  <a:cubicBezTo>
                    <a:pt x="3227" y="941"/>
                    <a:pt x="6117" y="2017"/>
                    <a:pt x="8806" y="3496"/>
                  </a:cubicBezTo>
                  <a:cubicBezTo>
                    <a:pt x="22048" y="10419"/>
                    <a:pt x="29980" y="24267"/>
                    <a:pt x="34349" y="34618"/>
                  </a:cubicBezTo>
                  <a:cubicBezTo>
                    <a:pt x="38046" y="43155"/>
                    <a:pt x="43558" y="50751"/>
                    <a:pt x="50616" y="56801"/>
                  </a:cubicBezTo>
                  <a:cubicBezTo>
                    <a:pt x="53036" y="58952"/>
                    <a:pt x="55591" y="60968"/>
                    <a:pt x="58212" y="62783"/>
                  </a:cubicBezTo>
                  <a:cubicBezTo>
                    <a:pt x="62380" y="65539"/>
                    <a:pt x="66749" y="68026"/>
                    <a:pt x="71253" y="70177"/>
                  </a:cubicBezTo>
                  <a:cubicBezTo>
                    <a:pt x="79319" y="73942"/>
                    <a:pt x="87789" y="76698"/>
                    <a:pt x="96595" y="78378"/>
                  </a:cubicBezTo>
                  <a:lnTo>
                    <a:pt x="96595" y="78109"/>
                  </a:lnTo>
                  <a:cubicBezTo>
                    <a:pt x="87856" y="76496"/>
                    <a:pt x="79386" y="73740"/>
                    <a:pt x="71320" y="69976"/>
                  </a:cubicBezTo>
                  <a:cubicBezTo>
                    <a:pt x="66951" y="67892"/>
                    <a:pt x="62649" y="65472"/>
                    <a:pt x="58616" y="62783"/>
                  </a:cubicBezTo>
                  <a:cubicBezTo>
                    <a:pt x="55860" y="60901"/>
                    <a:pt x="53238" y="58884"/>
                    <a:pt x="50751" y="56666"/>
                  </a:cubicBezTo>
                  <a:cubicBezTo>
                    <a:pt x="43760" y="50549"/>
                    <a:pt x="38248" y="43021"/>
                    <a:pt x="34618" y="34484"/>
                  </a:cubicBezTo>
                  <a:cubicBezTo>
                    <a:pt x="31526" y="26888"/>
                    <a:pt x="27224" y="19830"/>
                    <a:pt x="21847" y="13646"/>
                  </a:cubicBezTo>
                  <a:cubicBezTo>
                    <a:pt x="18217" y="9478"/>
                    <a:pt x="13847" y="5916"/>
                    <a:pt x="8940" y="3294"/>
                  </a:cubicBezTo>
                  <a:cubicBezTo>
                    <a:pt x="6117" y="1748"/>
                    <a:pt x="3092" y="673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2" name="Google Shape;292;p18"/>
          <p:cNvSpPr/>
          <p:nvPr/>
        </p:nvSpPr>
        <p:spPr>
          <a:xfrm>
            <a:off x="540000" y="1407750"/>
            <a:ext cx="5792700" cy="23280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8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294" name="Google Shape;294;p18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8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8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 userDrawn="1">
  <p:cSld name="CUSTOM_5"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9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19"/>
          <p:cNvSpPr/>
          <p:nvPr userDrawn="1"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2" name="Google Shape;302;p19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303" name="Google Shape;303;p19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9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9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3" userDrawn="1">
  <p:cSld name="CUSTOM_5_1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1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21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1" name="Google Shape;341;p21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342" name="Google Shape;342;p21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1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1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CUSTOM_1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2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22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5" name="Google Shape;355;p22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356" name="Google Shape;356;p22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2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2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" name="Google Shape;20;p3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21" name="Google Shape;21;p3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 userDrawn="1">
  <p:cSld name="CUSTOM_10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3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3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6" name="Google Shape;366;p23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367" name="Google Shape;367;p23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3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3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3" name="Google Shape;373;p23"/>
          <p:cNvGrpSpPr/>
          <p:nvPr/>
        </p:nvGrpSpPr>
        <p:grpSpPr>
          <a:xfrm rot="1378374" flipH="1">
            <a:off x="6521735" y="2492114"/>
            <a:ext cx="1509142" cy="1806045"/>
            <a:chOff x="2374000" y="922075"/>
            <a:chExt cx="1509125" cy="1806025"/>
          </a:xfrm>
        </p:grpSpPr>
        <p:sp>
          <p:nvSpPr>
            <p:cNvPr id="374" name="Google Shape;374;p23"/>
            <p:cNvSpPr/>
            <p:nvPr/>
          </p:nvSpPr>
          <p:spPr>
            <a:xfrm>
              <a:off x="2374000" y="922075"/>
              <a:ext cx="870525" cy="1389275"/>
            </a:xfrm>
            <a:custGeom>
              <a:avLst/>
              <a:gdLst/>
              <a:ahLst/>
              <a:cxnLst/>
              <a:rect l="l" t="t" r="r" b="b"/>
              <a:pathLst>
                <a:path w="34821" h="55571" extrusionOk="0">
                  <a:moveTo>
                    <a:pt x="5730" y="0"/>
                  </a:moveTo>
                  <a:cubicBezTo>
                    <a:pt x="3784" y="0"/>
                    <a:pt x="1853" y="304"/>
                    <a:pt x="1" y="921"/>
                  </a:cubicBezTo>
                  <a:cubicBezTo>
                    <a:pt x="1" y="921"/>
                    <a:pt x="135" y="1123"/>
                    <a:pt x="337" y="1526"/>
                  </a:cubicBezTo>
                  <a:lnTo>
                    <a:pt x="539" y="1795"/>
                  </a:lnTo>
                  <a:cubicBezTo>
                    <a:pt x="2286" y="4753"/>
                    <a:pt x="3564" y="7979"/>
                    <a:pt x="4236" y="11340"/>
                  </a:cubicBezTo>
                  <a:cubicBezTo>
                    <a:pt x="5580" y="11743"/>
                    <a:pt x="6925" y="12079"/>
                    <a:pt x="8269" y="12281"/>
                  </a:cubicBezTo>
                  <a:cubicBezTo>
                    <a:pt x="6992" y="12483"/>
                    <a:pt x="5715" y="12617"/>
                    <a:pt x="4437" y="12684"/>
                  </a:cubicBezTo>
                  <a:cubicBezTo>
                    <a:pt x="4639" y="14298"/>
                    <a:pt x="4639" y="15978"/>
                    <a:pt x="4370" y="17591"/>
                  </a:cubicBezTo>
                  <a:cubicBezTo>
                    <a:pt x="4303" y="17793"/>
                    <a:pt x="4236" y="17995"/>
                    <a:pt x="4236" y="18196"/>
                  </a:cubicBezTo>
                  <a:cubicBezTo>
                    <a:pt x="6656" y="18129"/>
                    <a:pt x="9748" y="17927"/>
                    <a:pt x="11025" y="17323"/>
                  </a:cubicBezTo>
                  <a:lnTo>
                    <a:pt x="11025" y="17323"/>
                  </a:lnTo>
                  <a:cubicBezTo>
                    <a:pt x="9076" y="19070"/>
                    <a:pt x="6656" y="20280"/>
                    <a:pt x="4101" y="20751"/>
                  </a:cubicBezTo>
                  <a:cubicBezTo>
                    <a:pt x="4101" y="21893"/>
                    <a:pt x="4236" y="23036"/>
                    <a:pt x="4437" y="24179"/>
                  </a:cubicBezTo>
                  <a:cubicBezTo>
                    <a:pt x="6656" y="24918"/>
                    <a:pt x="8941" y="25389"/>
                    <a:pt x="11227" y="25725"/>
                  </a:cubicBezTo>
                  <a:cubicBezTo>
                    <a:pt x="9768" y="26054"/>
                    <a:pt x="8276" y="26219"/>
                    <a:pt x="6775" y="26219"/>
                  </a:cubicBezTo>
                  <a:cubicBezTo>
                    <a:pt x="6131" y="26219"/>
                    <a:pt x="5486" y="26189"/>
                    <a:pt x="4841" y="26128"/>
                  </a:cubicBezTo>
                  <a:lnTo>
                    <a:pt x="4841" y="26128"/>
                  </a:lnTo>
                  <a:cubicBezTo>
                    <a:pt x="5379" y="28145"/>
                    <a:pt x="6118" y="30094"/>
                    <a:pt x="6992" y="31976"/>
                  </a:cubicBezTo>
                  <a:cubicBezTo>
                    <a:pt x="9277" y="31304"/>
                    <a:pt x="12437" y="30296"/>
                    <a:pt x="13714" y="29489"/>
                  </a:cubicBezTo>
                  <a:lnTo>
                    <a:pt x="13714" y="29489"/>
                  </a:lnTo>
                  <a:cubicBezTo>
                    <a:pt x="12033" y="31237"/>
                    <a:pt x="10017" y="32716"/>
                    <a:pt x="7866" y="33724"/>
                  </a:cubicBezTo>
                  <a:cubicBezTo>
                    <a:pt x="8605" y="35203"/>
                    <a:pt x="9479" y="36682"/>
                    <a:pt x="10353" y="38026"/>
                  </a:cubicBezTo>
                  <a:cubicBezTo>
                    <a:pt x="12168" y="36480"/>
                    <a:pt x="15193" y="33858"/>
                    <a:pt x="16066" y="32514"/>
                  </a:cubicBezTo>
                  <a:lnTo>
                    <a:pt x="16066" y="32514"/>
                  </a:lnTo>
                  <a:cubicBezTo>
                    <a:pt x="15125" y="35203"/>
                    <a:pt x="13579" y="37623"/>
                    <a:pt x="11563" y="39707"/>
                  </a:cubicBezTo>
                  <a:cubicBezTo>
                    <a:pt x="12504" y="41051"/>
                    <a:pt x="13579" y="42261"/>
                    <a:pt x="14655" y="43471"/>
                  </a:cubicBezTo>
                  <a:cubicBezTo>
                    <a:pt x="15776" y="43533"/>
                    <a:pt x="17128" y="43581"/>
                    <a:pt x="18410" y="43581"/>
                  </a:cubicBezTo>
                  <a:cubicBezTo>
                    <a:pt x="19895" y="43581"/>
                    <a:pt x="21286" y="43517"/>
                    <a:pt x="22116" y="43336"/>
                  </a:cubicBezTo>
                  <a:lnTo>
                    <a:pt x="22116" y="43336"/>
                  </a:lnTo>
                  <a:cubicBezTo>
                    <a:pt x="20301" y="44277"/>
                    <a:pt x="18419" y="44882"/>
                    <a:pt x="16403" y="45218"/>
                  </a:cubicBezTo>
                  <a:cubicBezTo>
                    <a:pt x="18016" y="46765"/>
                    <a:pt x="19696" y="48243"/>
                    <a:pt x="21511" y="49588"/>
                  </a:cubicBezTo>
                  <a:cubicBezTo>
                    <a:pt x="21908" y="49604"/>
                    <a:pt x="22305" y="49612"/>
                    <a:pt x="22701" y="49612"/>
                  </a:cubicBezTo>
                  <a:cubicBezTo>
                    <a:pt x="23985" y="49612"/>
                    <a:pt x="25269" y="49524"/>
                    <a:pt x="26553" y="49319"/>
                  </a:cubicBezTo>
                  <a:lnTo>
                    <a:pt x="26553" y="49319"/>
                  </a:lnTo>
                  <a:cubicBezTo>
                    <a:pt x="25477" y="49857"/>
                    <a:pt x="24334" y="50327"/>
                    <a:pt x="23124" y="50663"/>
                  </a:cubicBezTo>
                  <a:cubicBezTo>
                    <a:pt x="26553" y="52949"/>
                    <a:pt x="30384" y="54629"/>
                    <a:pt x="34417" y="55503"/>
                  </a:cubicBezTo>
                  <a:lnTo>
                    <a:pt x="34753" y="55570"/>
                  </a:lnTo>
                  <a:lnTo>
                    <a:pt x="34821" y="55570"/>
                  </a:lnTo>
                  <a:cubicBezTo>
                    <a:pt x="34821" y="55570"/>
                    <a:pt x="34686" y="52881"/>
                    <a:pt x="34148" y="48579"/>
                  </a:cubicBezTo>
                  <a:cubicBezTo>
                    <a:pt x="32602" y="47706"/>
                    <a:pt x="31258" y="46630"/>
                    <a:pt x="30048" y="45353"/>
                  </a:cubicBezTo>
                  <a:lnTo>
                    <a:pt x="30048" y="45353"/>
                  </a:lnTo>
                  <a:cubicBezTo>
                    <a:pt x="31258" y="45958"/>
                    <a:pt x="32535" y="46361"/>
                    <a:pt x="33880" y="46630"/>
                  </a:cubicBezTo>
                  <a:cubicBezTo>
                    <a:pt x="33745" y="45151"/>
                    <a:pt x="33476" y="43605"/>
                    <a:pt x="33207" y="41925"/>
                  </a:cubicBezTo>
                  <a:cubicBezTo>
                    <a:pt x="30855" y="40984"/>
                    <a:pt x="28704" y="39572"/>
                    <a:pt x="26956" y="37690"/>
                  </a:cubicBezTo>
                  <a:lnTo>
                    <a:pt x="26956" y="37690"/>
                  </a:lnTo>
                  <a:cubicBezTo>
                    <a:pt x="28771" y="38497"/>
                    <a:pt x="30787" y="39034"/>
                    <a:pt x="32737" y="39370"/>
                  </a:cubicBezTo>
                  <a:cubicBezTo>
                    <a:pt x="32468" y="37824"/>
                    <a:pt x="32132" y="36278"/>
                    <a:pt x="31796" y="34598"/>
                  </a:cubicBezTo>
                  <a:cubicBezTo>
                    <a:pt x="29981" y="34598"/>
                    <a:pt x="28233" y="34262"/>
                    <a:pt x="26553" y="33590"/>
                  </a:cubicBezTo>
                  <a:cubicBezTo>
                    <a:pt x="28166" y="33388"/>
                    <a:pt x="29779" y="32850"/>
                    <a:pt x="31191" y="32178"/>
                  </a:cubicBezTo>
                  <a:cubicBezTo>
                    <a:pt x="30720" y="30027"/>
                    <a:pt x="30115" y="27809"/>
                    <a:pt x="29443" y="25658"/>
                  </a:cubicBezTo>
                  <a:cubicBezTo>
                    <a:pt x="26956" y="24918"/>
                    <a:pt x="24536" y="23910"/>
                    <a:pt x="22251" y="22566"/>
                  </a:cubicBezTo>
                  <a:lnTo>
                    <a:pt x="22251" y="22566"/>
                  </a:lnTo>
                  <a:cubicBezTo>
                    <a:pt x="24334" y="22969"/>
                    <a:pt x="26485" y="23238"/>
                    <a:pt x="28636" y="23238"/>
                  </a:cubicBezTo>
                  <a:cubicBezTo>
                    <a:pt x="27964" y="21288"/>
                    <a:pt x="27225" y="19339"/>
                    <a:pt x="26418" y="17457"/>
                  </a:cubicBezTo>
                  <a:cubicBezTo>
                    <a:pt x="26049" y="17480"/>
                    <a:pt x="25680" y="17491"/>
                    <a:pt x="25311" y="17491"/>
                  </a:cubicBezTo>
                  <a:cubicBezTo>
                    <a:pt x="23531" y="17491"/>
                    <a:pt x="21759" y="17230"/>
                    <a:pt x="20032" y="16785"/>
                  </a:cubicBezTo>
                  <a:cubicBezTo>
                    <a:pt x="21847" y="16381"/>
                    <a:pt x="23528" y="15642"/>
                    <a:pt x="25074" y="14701"/>
                  </a:cubicBezTo>
                  <a:cubicBezTo>
                    <a:pt x="23998" y="12483"/>
                    <a:pt x="22654" y="10399"/>
                    <a:pt x="21175" y="8382"/>
                  </a:cubicBezTo>
                  <a:cubicBezTo>
                    <a:pt x="20570" y="10063"/>
                    <a:pt x="19629" y="11609"/>
                    <a:pt x="18554" y="13088"/>
                  </a:cubicBezTo>
                  <a:cubicBezTo>
                    <a:pt x="18957" y="11340"/>
                    <a:pt x="18621" y="8181"/>
                    <a:pt x="18083" y="4954"/>
                  </a:cubicBezTo>
                  <a:cubicBezTo>
                    <a:pt x="16671" y="3610"/>
                    <a:pt x="14991" y="2467"/>
                    <a:pt x="13243" y="1593"/>
                  </a:cubicBezTo>
                  <a:lnTo>
                    <a:pt x="13243" y="1593"/>
                  </a:lnTo>
                  <a:cubicBezTo>
                    <a:pt x="13310" y="3879"/>
                    <a:pt x="13109" y="6164"/>
                    <a:pt x="12638" y="8450"/>
                  </a:cubicBezTo>
                  <a:cubicBezTo>
                    <a:pt x="12235" y="5761"/>
                    <a:pt x="11563" y="3139"/>
                    <a:pt x="10689" y="652"/>
                  </a:cubicBezTo>
                  <a:cubicBezTo>
                    <a:pt x="9051" y="220"/>
                    <a:pt x="7386" y="0"/>
                    <a:pt x="5730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3"/>
            <p:cNvSpPr/>
            <p:nvPr/>
          </p:nvSpPr>
          <p:spPr>
            <a:xfrm>
              <a:off x="2382425" y="961900"/>
              <a:ext cx="1500700" cy="1766200"/>
            </a:xfrm>
            <a:custGeom>
              <a:avLst/>
              <a:gdLst/>
              <a:ahLst/>
              <a:cxnLst/>
              <a:rect l="l" t="t" r="r" b="b"/>
              <a:pathLst>
                <a:path w="60028" h="70648" extrusionOk="0">
                  <a:moveTo>
                    <a:pt x="0" y="0"/>
                  </a:moveTo>
                  <a:lnTo>
                    <a:pt x="202" y="202"/>
                  </a:lnTo>
                  <a:cubicBezTo>
                    <a:pt x="2286" y="1143"/>
                    <a:pt x="4235" y="2353"/>
                    <a:pt x="6050" y="3765"/>
                  </a:cubicBezTo>
                  <a:cubicBezTo>
                    <a:pt x="14721" y="10688"/>
                    <a:pt x="18687" y="21846"/>
                    <a:pt x="20502" y="30047"/>
                  </a:cubicBezTo>
                  <a:cubicBezTo>
                    <a:pt x="22048" y="36769"/>
                    <a:pt x="25073" y="43088"/>
                    <a:pt x="29375" y="48533"/>
                  </a:cubicBezTo>
                  <a:cubicBezTo>
                    <a:pt x="30787" y="50415"/>
                    <a:pt x="32400" y="52230"/>
                    <a:pt x="34080" y="53910"/>
                  </a:cubicBezTo>
                  <a:cubicBezTo>
                    <a:pt x="36702" y="56532"/>
                    <a:pt x="39592" y="58951"/>
                    <a:pt x="42617" y="61170"/>
                  </a:cubicBezTo>
                  <a:cubicBezTo>
                    <a:pt x="47995" y="65001"/>
                    <a:pt x="53843" y="68228"/>
                    <a:pt x="60027" y="70648"/>
                  </a:cubicBezTo>
                  <a:lnTo>
                    <a:pt x="60027" y="70446"/>
                  </a:lnTo>
                  <a:cubicBezTo>
                    <a:pt x="53910" y="68026"/>
                    <a:pt x="48062" y="64867"/>
                    <a:pt x="42684" y="60968"/>
                  </a:cubicBezTo>
                  <a:cubicBezTo>
                    <a:pt x="39727" y="58884"/>
                    <a:pt x="36971" y="56532"/>
                    <a:pt x="34416" y="53977"/>
                  </a:cubicBezTo>
                  <a:cubicBezTo>
                    <a:pt x="32602" y="52230"/>
                    <a:pt x="30988" y="50415"/>
                    <a:pt x="29442" y="48465"/>
                  </a:cubicBezTo>
                  <a:cubicBezTo>
                    <a:pt x="25207" y="43021"/>
                    <a:pt x="22182" y="36702"/>
                    <a:pt x="20704" y="29980"/>
                  </a:cubicBezTo>
                  <a:cubicBezTo>
                    <a:pt x="19426" y="23997"/>
                    <a:pt x="17275" y="18284"/>
                    <a:pt x="14251" y="12974"/>
                  </a:cubicBezTo>
                  <a:cubicBezTo>
                    <a:pt x="12100" y="9344"/>
                    <a:pt x="9344" y="6184"/>
                    <a:pt x="6117" y="3563"/>
                  </a:cubicBezTo>
                  <a:cubicBezTo>
                    <a:pt x="4235" y="2084"/>
                    <a:pt x="2218" y="874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6" name="Google Shape;376;p23"/>
          <p:cNvGrpSpPr/>
          <p:nvPr/>
        </p:nvGrpSpPr>
        <p:grpSpPr>
          <a:xfrm rot="1380992">
            <a:off x="5312424" y="1327556"/>
            <a:ext cx="2431696" cy="2055643"/>
            <a:chOff x="238125" y="1825275"/>
            <a:chExt cx="2431675" cy="2055625"/>
          </a:xfrm>
        </p:grpSpPr>
        <p:sp>
          <p:nvSpPr>
            <p:cNvPr id="377" name="Google Shape;377;p23"/>
            <p:cNvSpPr/>
            <p:nvPr/>
          </p:nvSpPr>
          <p:spPr>
            <a:xfrm>
              <a:off x="238125" y="1825275"/>
              <a:ext cx="1487250" cy="1665775"/>
            </a:xfrm>
            <a:custGeom>
              <a:avLst/>
              <a:gdLst/>
              <a:ahLst/>
              <a:cxnLst/>
              <a:rect l="l" t="t" r="r" b="b"/>
              <a:pathLst>
                <a:path w="59490" h="66631" extrusionOk="0">
                  <a:moveTo>
                    <a:pt x="11981" y="0"/>
                  </a:moveTo>
                  <a:cubicBezTo>
                    <a:pt x="7804" y="0"/>
                    <a:pt x="3652" y="1079"/>
                    <a:pt x="0" y="3108"/>
                  </a:cubicBezTo>
                  <a:cubicBezTo>
                    <a:pt x="0" y="3108"/>
                    <a:pt x="269" y="3377"/>
                    <a:pt x="672" y="3847"/>
                  </a:cubicBezTo>
                  <a:lnTo>
                    <a:pt x="874" y="4116"/>
                  </a:lnTo>
                  <a:cubicBezTo>
                    <a:pt x="3966" y="7612"/>
                    <a:pt x="6386" y="11578"/>
                    <a:pt x="8134" y="15880"/>
                  </a:cubicBezTo>
                  <a:cubicBezTo>
                    <a:pt x="9545" y="16031"/>
                    <a:pt x="10919" y="16107"/>
                    <a:pt x="12312" y="16107"/>
                  </a:cubicBezTo>
                  <a:cubicBezTo>
                    <a:pt x="12776" y="16107"/>
                    <a:pt x="13242" y="16098"/>
                    <a:pt x="13713" y="16081"/>
                  </a:cubicBezTo>
                  <a:lnTo>
                    <a:pt x="13713" y="16081"/>
                  </a:lnTo>
                  <a:cubicBezTo>
                    <a:pt x="12100" y="16686"/>
                    <a:pt x="10419" y="17157"/>
                    <a:pt x="8739" y="17560"/>
                  </a:cubicBezTo>
                  <a:cubicBezTo>
                    <a:pt x="9478" y="19644"/>
                    <a:pt x="9814" y="21862"/>
                    <a:pt x="9814" y="24080"/>
                  </a:cubicBezTo>
                  <a:lnTo>
                    <a:pt x="9814" y="24887"/>
                  </a:lnTo>
                  <a:cubicBezTo>
                    <a:pt x="12973" y="24148"/>
                    <a:pt x="17007" y="23072"/>
                    <a:pt x="18620" y="22064"/>
                  </a:cubicBezTo>
                  <a:lnTo>
                    <a:pt x="18620" y="22064"/>
                  </a:lnTo>
                  <a:cubicBezTo>
                    <a:pt x="16402" y="24820"/>
                    <a:pt x="13511" y="26971"/>
                    <a:pt x="10285" y="28315"/>
                  </a:cubicBezTo>
                  <a:cubicBezTo>
                    <a:pt x="10553" y="29794"/>
                    <a:pt x="11024" y="31273"/>
                    <a:pt x="11562" y="32684"/>
                  </a:cubicBezTo>
                  <a:cubicBezTo>
                    <a:pt x="13796" y="32922"/>
                    <a:pt x="16567" y="33160"/>
                    <a:pt x="18689" y="33160"/>
                  </a:cubicBezTo>
                  <a:cubicBezTo>
                    <a:pt x="19567" y="33160"/>
                    <a:pt x="20334" y="33119"/>
                    <a:pt x="20905" y="33021"/>
                  </a:cubicBezTo>
                  <a:lnTo>
                    <a:pt x="20905" y="33021"/>
                  </a:lnTo>
                  <a:cubicBezTo>
                    <a:pt x="18284" y="34163"/>
                    <a:pt x="15460" y="34903"/>
                    <a:pt x="12637" y="35172"/>
                  </a:cubicBezTo>
                  <a:cubicBezTo>
                    <a:pt x="13780" y="37659"/>
                    <a:pt x="15192" y="40079"/>
                    <a:pt x="16805" y="42364"/>
                  </a:cubicBezTo>
                  <a:cubicBezTo>
                    <a:pt x="19695" y="40885"/>
                    <a:pt x="23594" y="38734"/>
                    <a:pt x="25073" y="37323"/>
                  </a:cubicBezTo>
                  <a:lnTo>
                    <a:pt x="25073" y="37323"/>
                  </a:lnTo>
                  <a:cubicBezTo>
                    <a:pt x="23325" y="40079"/>
                    <a:pt x="21040" y="42498"/>
                    <a:pt x="18351" y="44381"/>
                  </a:cubicBezTo>
                  <a:cubicBezTo>
                    <a:pt x="19763" y="46196"/>
                    <a:pt x="21309" y="47876"/>
                    <a:pt x="22922" y="49489"/>
                  </a:cubicBezTo>
                  <a:cubicBezTo>
                    <a:pt x="24938" y="47002"/>
                    <a:pt x="28232" y="42835"/>
                    <a:pt x="29039" y="40751"/>
                  </a:cubicBezTo>
                  <a:lnTo>
                    <a:pt x="29039" y="40751"/>
                  </a:lnTo>
                  <a:cubicBezTo>
                    <a:pt x="28434" y="44582"/>
                    <a:pt x="27022" y="48212"/>
                    <a:pt x="24871" y="51439"/>
                  </a:cubicBezTo>
                  <a:cubicBezTo>
                    <a:pt x="26484" y="52917"/>
                    <a:pt x="28165" y="54329"/>
                    <a:pt x="29913" y="55606"/>
                  </a:cubicBezTo>
                  <a:cubicBezTo>
                    <a:pt x="33072" y="55136"/>
                    <a:pt x="37777" y="54396"/>
                    <a:pt x="39659" y="53590"/>
                  </a:cubicBezTo>
                  <a:lnTo>
                    <a:pt x="39659" y="53590"/>
                  </a:lnTo>
                  <a:cubicBezTo>
                    <a:pt x="37508" y="55203"/>
                    <a:pt x="35089" y="56547"/>
                    <a:pt x="32534" y="57488"/>
                  </a:cubicBezTo>
                  <a:cubicBezTo>
                    <a:pt x="35021" y="59169"/>
                    <a:pt x="37643" y="60648"/>
                    <a:pt x="40332" y="61992"/>
                  </a:cubicBezTo>
                  <a:cubicBezTo>
                    <a:pt x="42617" y="61656"/>
                    <a:pt x="44835" y="61118"/>
                    <a:pt x="46986" y="60379"/>
                  </a:cubicBezTo>
                  <a:lnTo>
                    <a:pt x="46986" y="60379"/>
                  </a:lnTo>
                  <a:cubicBezTo>
                    <a:pt x="45709" y="61387"/>
                    <a:pt x="44298" y="62328"/>
                    <a:pt x="42819" y="63068"/>
                  </a:cubicBezTo>
                  <a:cubicBezTo>
                    <a:pt x="47860" y="65219"/>
                    <a:pt x="53372" y="66428"/>
                    <a:pt x="58884" y="66630"/>
                  </a:cubicBezTo>
                  <a:lnTo>
                    <a:pt x="59489" y="66630"/>
                  </a:lnTo>
                  <a:cubicBezTo>
                    <a:pt x="59489" y="66630"/>
                    <a:pt x="58615" y="63068"/>
                    <a:pt x="56868" y="57488"/>
                  </a:cubicBezTo>
                  <a:cubicBezTo>
                    <a:pt x="54649" y="56749"/>
                    <a:pt x="52498" y="55673"/>
                    <a:pt x="50616" y="54329"/>
                  </a:cubicBezTo>
                  <a:lnTo>
                    <a:pt x="50616" y="54329"/>
                  </a:lnTo>
                  <a:cubicBezTo>
                    <a:pt x="52364" y="54800"/>
                    <a:pt x="54246" y="55001"/>
                    <a:pt x="56061" y="55001"/>
                  </a:cubicBezTo>
                  <a:cubicBezTo>
                    <a:pt x="55456" y="53186"/>
                    <a:pt x="54717" y="51103"/>
                    <a:pt x="53977" y="48951"/>
                  </a:cubicBezTo>
                  <a:cubicBezTo>
                    <a:pt x="50616" y="48347"/>
                    <a:pt x="47390" y="46935"/>
                    <a:pt x="44634" y="44986"/>
                  </a:cubicBezTo>
                  <a:lnTo>
                    <a:pt x="44634" y="44986"/>
                  </a:lnTo>
                  <a:cubicBezTo>
                    <a:pt x="46247" y="45523"/>
                    <a:pt x="49675" y="45725"/>
                    <a:pt x="52767" y="45725"/>
                  </a:cubicBezTo>
                  <a:cubicBezTo>
                    <a:pt x="51961" y="43776"/>
                    <a:pt x="51154" y="41759"/>
                    <a:pt x="50280" y="39675"/>
                  </a:cubicBezTo>
                  <a:cubicBezTo>
                    <a:pt x="49143" y="39903"/>
                    <a:pt x="47990" y="40020"/>
                    <a:pt x="46837" y="40020"/>
                  </a:cubicBezTo>
                  <a:cubicBezTo>
                    <a:pt x="45604" y="40020"/>
                    <a:pt x="44371" y="39886"/>
                    <a:pt x="43155" y="39608"/>
                  </a:cubicBezTo>
                  <a:cubicBezTo>
                    <a:pt x="44567" y="39339"/>
                    <a:pt x="46718" y="38062"/>
                    <a:pt x="48936" y="36650"/>
                  </a:cubicBezTo>
                  <a:cubicBezTo>
                    <a:pt x="47726" y="33894"/>
                    <a:pt x="46381" y="31206"/>
                    <a:pt x="44970" y="28517"/>
                  </a:cubicBezTo>
                  <a:cubicBezTo>
                    <a:pt x="41474" y="28181"/>
                    <a:pt x="38046" y="27374"/>
                    <a:pt x="34752" y="26164"/>
                  </a:cubicBezTo>
                  <a:lnTo>
                    <a:pt x="34752" y="26164"/>
                  </a:lnTo>
                  <a:cubicBezTo>
                    <a:pt x="35044" y="26171"/>
                    <a:pt x="35336" y="26174"/>
                    <a:pt x="35628" y="26174"/>
                  </a:cubicBezTo>
                  <a:cubicBezTo>
                    <a:pt x="38226" y="26174"/>
                    <a:pt x="40819" y="25908"/>
                    <a:pt x="43357" y="25425"/>
                  </a:cubicBezTo>
                  <a:cubicBezTo>
                    <a:pt x="42012" y="23005"/>
                    <a:pt x="40533" y="20652"/>
                    <a:pt x="38987" y="18367"/>
                  </a:cubicBezTo>
                  <a:cubicBezTo>
                    <a:pt x="36943" y="18865"/>
                    <a:pt x="34825" y="19142"/>
                    <a:pt x="32688" y="19142"/>
                  </a:cubicBezTo>
                  <a:cubicBezTo>
                    <a:pt x="31944" y="19142"/>
                    <a:pt x="31197" y="19108"/>
                    <a:pt x="30450" y="19039"/>
                  </a:cubicBezTo>
                  <a:cubicBezTo>
                    <a:pt x="32064" y="18501"/>
                    <a:pt x="34282" y="16955"/>
                    <a:pt x="36567" y="15073"/>
                  </a:cubicBezTo>
                  <a:cubicBezTo>
                    <a:pt x="34551" y="12384"/>
                    <a:pt x="32333" y="9964"/>
                    <a:pt x="29845" y="7746"/>
                  </a:cubicBezTo>
                  <a:cubicBezTo>
                    <a:pt x="29375" y="10099"/>
                    <a:pt x="28635" y="12384"/>
                    <a:pt x="27560" y="14535"/>
                  </a:cubicBezTo>
                  <a:cubicBezTo>
                    <a:pt x="27694" y="12183"/>
                    <a:pt x="26417" y="8015"/>
                    <a:pt x="24938" y="3982"/>
                  </a:cubicBezTo>
                  <a:cubicBezTo>
                    <a:pt x="22653" y="2503"/>
                    <a:pt x="20233" y="1428"/>
                    <a:pt x="17679" y="688"/>
                  </a:cubicBezTo>
                  <a:lnTo>
                    <a:pt x="17679" y="688"/>
                  </a:lnTo>
                  <a:cubicBezTo>
                    <a:pt x="18284" y="3713"/>
                    <a:pt x="18553" y="6805"/>
                    <a:pt x="18553" y="9897"/>
                  </a:cubicBezTo>
                  <a:cubicBezTo>
                    <a:pt x="17948" y="7612"/>
                    <a:pt x="16065" y="3780"/>
                    <a:pt x="13982" y="83"/>
                  </a:cubicBezTo>
                  <a:cubicBezTo>
                    <a:pt x="13315" y="28"/>
                    <a:pt x="12648" y="0"/>
                    <a:pt x="11981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3"/>
            <p:cNvSpPr/>
            <p:nvPr/>
          </p:nvSpPr>
          <p:spPr>
            <a:xfrm>
              <a:off x="254925" y="1921450"/>
              <a:ext cx="2414875" cy="1959450"/>
            </a:xfrm>
            <a:custGeom>
              <a:avLst/>
              <a:gdLst/>
              <a:ahLst/>
              <a:cxnLst/>
              <a:rect l="l" t="t" r="r" b="b"/>
              <a:pathLst>
                <a:path w="96595" h="78378" extrusionOk="0">
                  <a:moveTo>
                    <a:pt x="0" y="0"/>
                  </a:moveTo>
                  <a:lnTo>
                    <a:pt x="202" y="269"/>
                  </a:lnTo>
                  <a:cubicBezTo>
                    <a:pt x="3227" y="941"/>
                    <a:pt x="6117" y="2017"/>
                    <a:pt x="8806" y="3496"/>
                  </a:cubicBezTo>
                  <a:cubicBezTo>
                    <a:pt x="22048" y="10419"/>
                    <a:pt x="29980" y="24267"/>
                    <a:pt x="34349" y="34618"/>
                  </a:cubicBezTo>
                  <a:cubicBezTo>
                    <a:pt x="38046" y="43155"/>
                    <a:pt x="43558" y="50751"/>
                    <a:pt x="50616" y="56801"/>
                  </a:cubicBezTo>
                  <a:cubicBezTo>
                    <a:pt x="53036" y="58952"/>
                    <a:pt x="55591" y="60968"/>
                    <a:pt x="58212" y="62783"/>
                  </a:cubicBezTo>
                  <a:cubicBezTo>
                    <a:pt x="62380" y="65539"/>
                    <a:pt x="66749" y="68026"/>
                    <a:pt x="71253" y="70177"/>
                  </a:cubicBezTo>
                  <a:cubicBezTo>
                    <a:pt x="79319" y="73942"/>
                    <a:pt x="87789" y="76698"/>
                    <a:pt x="96595" y="78378"/>
                  </a:cubicBezTo>
                  <a:lnTo>
                    <a:pt x="96595" y="78109"/>
                  </a:lnTo>
                  <a:cubicBezTo>
                    <a:pt x="87856" y="76496"/>
                    <a:pt x="79386" y="73740"/>
                    <a:pt x="71320" y="69976"/>
                  </a:cubicBezTo>
                  <a:cubicBezTo>
                    <a:pt x="66951" y="67892"/>
                    <a:pt x="62649" y="65472"/>
                    <a:pt x="58616" y="62783"/>
                  </a:cubicBezTo>
                  <a:cubicBezTo>
                    <a:pt x="55860" y="60901"/>
                    <a:pt x="53238" y="58884"/>
                    <a:pt x="50751" y="56666"/>
                  </a:cubicBezTo>
                  <a:cubicBezTo>
                    <a:pt x="43760" y="50549"/>
                    <a:pt x="38248" y="43021"/>
                    <a:pt x="34618" y="34484"/>
                  </a:cubicBezTo>
                  <a:cubicBezTo>
                    <a:pt x="31526" y="26888"/>
                    <a:pt x="27224" y="19830"/>
                    <a:pt x="21847" y="13646"/>
                  </a:cubicBezTo>
                  <a:cubicBezTo>
                    <a:pt x="18217" y="9478"/>
                    <a:pt x="13847" y="5916"/>
                    <a:pt x="8940" y="3294"/>
                  </a:cubicBezTo>
                  <a:cubicBezTo>
                    <a:pt x="6117" y="1748"/>
                    <a:pt x="3092" y="673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9" name="Google Shape;379;p23"/>
          <p:cNvGrpSpPr/>
          <p:nvPr/>
        </p:nvGrpSpPr>
        <p:grpSpPr>
          <a:xfrm rot="1390697">
            <a:off x="4861922" y="1680355"/>
            <a:ext cx="1767930" cy="1567926"/>
            <a:chOff x="448175" y="3361625"/>
            <a:chExt cx="1767900" cy="1567900"/>
          </a:xfrm>
        </p:grpSpPr>
        <p:sp>
          <p:nvSpPr>
            <p:cNvPr id="380" name="Google Shape;380;p23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3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3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3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3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3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3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3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"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5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25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3" name="Google Shape;403;p25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404" name="Google Shape;404;p25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5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5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7" name="Google Shape;407;p25"/>
          <p:cNvGrpSpPr/>
          <p:nvPr/>
        </p:nvGrpSpPr>
        <p:grpSpPr>
          <a:xfrm rot="1380896">
            <a:off x="6934252" y="3147541"/>
            <a:ext cx="3038263" cy="2568406"/>
            <a:chOff x="238125" y="1825275"/>
            <a:chExt cx="2431675" cy="2055625"/>
          </a:xfrm>
        </p:grpSpPr>
        <p:sp>
          <p:nvSpPr>
            <p:cNvPr id="408" name="Google Shape;408;p25"/>
            <p:cNvSpPr/>
            <p:nvPr/>
          </p:nvSpPr>
          <p:spPr>
            <a:xfrm>
              <a:off x="238125" y="1825275"/>
              <a:ext cx="1487250" cy="1665775"/>
            </a:xfrm>
            <a:custGeom>
              <a:avLst/>
              <a:gdLst/>
              <a:ahLst/>
              <a:cxnLst/>
              <a:rect l="l" t="t" r="r" b="b"/>
              <a:pathLst>
                <a:path w="59490" h="66631" extrusionOk="0">
                  <a:moveTo>
                    <a:pt x="11981" y="0"/>
                  </a:moveTo>
                  <a:cubicBezTo>
                    <a:pt x="7804" y="0"/>
                    <a:pt x="3652" y="1079"/>
                    <a:pt x="0" y="3108"/>
                  </a:cubicBezTo>
                  <a:cubicBezTo>
                    <a:pt x="0" y="3108"/>
                    <a:pt x="269" y="3377"/>
                    <a:pt x="672" y="3847"/>
                  </a:cubicBezTo>
                  <a:lnTo>
                    <a:pt x="874" y="4116"/>
                  </a:lnTo>
                  <a:cubicBezTo>
                    <a:pt x="3966" y="7612"/>
                    <a:pt x="6386" y="11578"/>
                    <a:pt x="8134" y="15880"/>
                  </a:cubicBezTo>
                  <a:cubicBezTo>
                    <a:pt x="9545" y="16031"/>
                    <a:pt x="10919" y="16107"/>
                    <a:pt x="12312" y="16107"/>
                  </a:cubicBezTo>
                  <a:cubicBezTo>
                    <a:pt x="12776" y="16107"/>
                    <a:pt x="13242" y="16098"/>
                    <a:pt x="13713" y="16081"/>
                  </a:cubicBezTo>
                  <a:lnTo>
                    <a:pt x="13713" y="16081"/>
                  </a:lnTo>
                  <a:cubicBezTo>
                    <a:pt x="12100" y="16686"/>
                    <a:pt x="10419" y="17157"/>
                    <a:pt x="8739" y="17560"/>
                  </a:cubicBezTo>
                  <a:cubicBezTo>
                    <a:pt x="9478" y="19644"/>
                    <a:pt x="9814" y="21862"/>
                    <a:pt x="9814" y="24080"/>
                  </a:cubicBezTo>
                  <a:lnTo>
                    <a:pt x="9814" y="24887"/>
                  </a:lnTo>
                  <a:cubicBezTo>
                    <a:pt x="12973" y="24148"/>
                    <a:pt x="17007" y="23072"/>
                    <a:pt x="18620" y="22064"/>
                  </a:cubicBezTo>
                  <a:lnTo>
                    <a:pt x="18620" y="22064"/>
                  </a:lnTo>
                  <a:cubicBezTo>
                    <a:pt x="16402" y="24820"/>
                    <a:pt x="13511" y="26971"/>
                    <a:pt x="10285" y="28315"/>
                  </a:cubicBezTo>
                  <a:cubicBezTo>
                    <a:pt x="10553" y="29794"/>
                    <a:pt x="11024" y="31273"/>
                    <a:pt x="11562" y="32684"/>
                  </a:cubicBezTo>
                  <a:cubicBezTo>
                    <a:pt x="13796" y="32922"/>
                    <a:pt x="16567" y="33160"/>
                    <a:pt x="18689" y="33160"/>
                  </a:cubicBezTo>
                  <a:cubicBezTo>
                    <a:pt x="19567" y="33160"/>
                    <a:pt x="20334" y="33119"/>
                    <a:pt x="20905" y="33021"/>
                  </a:cubicBezTo>
                  <a:lnTo>
                    <a:pt x="20905" y="33021"/>
                  </a:lnTo>
                  <a:cubicBezTo>
                    <a:pt x="18284" y="34163"/>
                    <a:pt x="15460" y="34903"/>
                    <a:pt x="12637" y="35172"/>
                  </a:cubicBezTo>
                  <a:cubicBezTo>
                    <a:pt x="13780" y="37659"/>
                    <a:pt x="15192" y="40079"/>
                    <a:pt x="16805" y="42364"/>
                  </a:cubicBezTo>
                  <a:cubicBezTo>
                    <a:pt x="19695" y="40885"/>
                    <a:pt x="23594" y="38734"/>
                    <a:pt x="25073" y="37323"/>
                  </a:cubicBezTo>
                  <a:lnTo>
                    <a:pt x="25073" y="37323"/>
                  </a:lnTo>
                  <a:cubicBezTo>
                    <a:pt x="23325" y="40079"/>
                    <a:pt x="21040" y="42498"/>
                    <a:pt x="18351" y="44381"/>
                  </a:cubicBezTo>
                  <a:cubicBezTo>
                    <a:pt x="19763" y="46196"/>
                    <a:pt x="21309" y="47876"/>
                    <a:pt x="22922" y="49489"/>
                  </a:cubicBezTo>
                  <a:cubicBezTo>
                    <a:pt x="24938" y="47002"/>
                    <a:pt x="28232" y="42835"/>
                    <a:pt x="29039" y="40751"/>
                  </a:cubicBezTo>
                  <a:lnTo>
                    <a:pt x="29039" y="40751"/>
                  </a:lnTo>
                  <a:cubicBezTo>
                    <a:pt x="28434" y="44582"/>
                    <a:pt x="27022" y="48212"/>
                    <a:pt x="24871" y="51439"/>
                  </a:cubicBezTo>
                  <a:cubicBezTo>
                    <a:pt x="26484" y="52917"/>
                    <a:pt x="28165" y="54329"/>
                    <a:pt x="29913" y="55606"/>
                  </a:cubicBezTo>
                  <a:cubicBezTo>
                    <a:pt x="33072" y="55136"/>
                    <a:pt x="37777" y="54396"/>
                    <a:pt x="39659" y="53590"/>
                  </a:cubicBezTo>
                  <a:lnTo>
                    <a:pt x="39659" y="53590"/>
                  </a:lnTo>
                  <a:cubicBezTo>
                    <a:pt x="37508" y="55203"/>
                    <a:pt x="35089" y="56547"/>
                    <a:pt x="32534" y="57488"/>
                  </a:cubicBezTo>
                  <a:cubicBezTo>
                    <a:pt x="35021" y="59169"/>
                    <a:pt x="37643" y="60648"/>
                    <a:pt x="40332" y="61992"/>
                  </a:cubicBezTo>
                  <a:cubicBezTo>
                    <a:pt x="42617" y="61656"/>
                    <a:pt x="44835" y="61118"/>
                    <a:pt x="46986" y="60379"/>
                  </a:cubicBezTo>
                  <a:lnTo>
                    <a:pt x="46986" y="60379"/>
                  </a:lnTo>
                  <a:cubicBezTo>
                    <a:pt x="45709" y="61387"/>
                    <a:pt x="44298" y="62328"/>
                    <a:pt x="42819" y="63068"/>
                  </a:cubicBezTo>
                  <a:cubicBezTo>
                    <a:pt x="47860" y="65219"/>
                    <a:pt x="53372" y="66428"/>
                    <a:pt x="58884" y="66630"/>
                  </a:cubicBezTo>
                  <a:lnTo>
                    <a:pt x="59489" y="66630"/>
                  </a:lnTo>
                  <a:cubicBezTo>
                    <a:pt x="59489" y="66630"/>
                    <a:pt x="58615" y="63068"/>
                    <a:pt x="56868" y="57488"/>
                  </a:cubicBezTo>
                  <a:cubicBezTo>
                    <a:pt x="54649" y="56749"/>
                    <a:pt x="52498" y="55673"/>
                    <a:pt x="50616" y="54329"/>
                  </a:cubicBezTo>
                  <a:lnTo>
                    <a:pt x="50616" y="54329"/>
                  </a:lnTo>
                  <a:cubicBezTo>
                    <a:pt x="52364" y="54800"/>
                    <a:pt x="54246" y="55001"/>
                    <a:pt x="56061" y="55001"/>
                  </a:cubicBezTo>
                  <a:cubicBezTo>
                    <a:pt x="55456" y="53186"/>
                    <a:pt x="54717" y="51103"/>
                    <a:pt x="53977" y="48951"/>
                  </a:cubicBezTo>
                  <a:cubicBezTo>
                    <a:pt x="50616" y="48347"/>
                    <a:pt x="47390" y="46935"/>
                    <a:pt x="44634" y="44986"/>
                  </a:cubicBezTo>
                  <a:lnTo>
                    <a:pt x="44634" y="44986"/>
                  </a:lnTo>
                  <a:cubicBezTo>
                    <a:pt x="46247" y="45523"/>
                    <a:pt x="49675" y="45725"/>
                    <a:pt x="52767" y="45725"/>
                  </a:cubicBezTo>
                  <a:cubicBezTo>
                    <a:pt x="51961" y="43776"/>
                    <a:pt x="51154" y="41759"/>
                    <a:pt x="50280" y="39675"/>
                  </a:cubicBezTo>
                  <a:cubicBezTo>
                    <a:pt x="49143" y="39903"/>
                    <a:pt x="47990" y="40020"/>
                    <a:pt x="46837" y="40020"/>
                  </a:cubicBezTo>
                  <a:cubicBezTo>
                    <a:pt x="45604" y="40020"/>
                    <a:pt x="44371" y="39886"/>
                    <a:pt x="43155" y="39608"/>
                  </a:cubicBezTo>
                  <a:cubicBezTo>
                    <a:pt x="44567" y="39339"/>
                    <a:pt x="46718" y="38062"/>
                    <a:pt x="48936" y="36650"/>
                  </a:cubicBezTo>
                  <a:cubicBezTo>
                    <a:pt x="47726" y="33894"/>
                    <a:pt x="46381" y="31206"/>
                    <a:pt x="44970" y="28517"/>
                  </a:cubicBezTo>
                  <a:cubicBezTo>
                    <a:pt x="41474" y="28181"/>
                    <a:pt x="38046" y="27374"/>
                    <a:pt x="34752" y="26164"/>
                  </a:cubicBezTo>
                  <a:lnTo>
                    <a:pt x="34752" y="26164"/>
                  </a:lnTo>
                  <a:cubicBezTo>
                    <a:pt x="35044" y="26171"/>
                    <a:pt x="35336" y="26174"/>
                    <a:pt x="35628" y="26174"/>
                  </a:cubicBezTo>
                  <a:cubicBezTo>
                    <a:pt x="38226" y="26174"/>
                    <a:pt x="40819" y="25908"/>
                    <a:pt x="43357" y="25425"/>
                  </a:cubicBezTo>
                  <a:cubicBezTo>
                    <a:pt x="42012" y="23005"/>
                    <a:pt x="40533" y="20652"/>
                    <a:pt x="38987" y="18367"/>
                  </a:cubicBezTo>
                  <a:cubicBezTo>
                    <a:pt x="36943" y="18865"/>
                    <a:pt x="34825" y="19142"/>
                    <a:pt x="32688" y="19142"/>
                  </a:cubicBezTo>
                  <a:cubicBezTo>
                    <a:pt x="31944" y="19142"/>
                    <a:pt x="31197" y="19108"/>
                    <a:pt x="30450" y="19039"/>
                  </a:cubicBezTo>
                  <a:cubicBezTo>
                    <a:pt x="32064" y="18501"/>
                    <a:pt x="34282" y="16955"/>
                    <a:pt x="36567" y="15073"/>
                  </a:cubicBezTo>
                  <a:cubicBezTo>
                    <a:pt x="34551" y="12384"/>
                    <a:pt x="32333" y="9964"/>
                    <a:pt x="29845" y="7746"/>
                  </a:cubicBezTo>
                  <a:cubicBezTo>
                    <a:pt x="29375" y="10099"/>
                    <a:pt x="28635" y="12384"/>
                    <a:pt x="27560" y="14535"/>
                  </a:cubicBezTo>
                  <a:cubicBezTo>
                    <a:pt x="27694" y="12183"/>
                    <a:pt x="26417" y="8015"/>
                    <a:pt x="24938" y="3982"/>
                  </a:cubicBezTo>
                  <a:cubicBezTo>
                    <a:pt x="22653" y="2503"/>
                    <a:pt x="20233" y="1428"/>
                    <a:pt x="17679" y="688"/>
                  </a:cubicBezTo>
                  <a:lnTo>
                    <a:pt x="17679" y="688"/>
                  </a:lnTo>
                  <a:cubicBezTo>
                    <a:pt x="18284" y="3713"/>
                    <a:pt x="18553" y="6805"/>
                    <a:pt x="18553" y="9897"/>
                  </a:cubicBezTo>
                  <a:cubicBezTo>
                    <a:pt x="17948" y="7612"/>
                    <a:pt x="16065" y="3780"/>
                    <a:pt x="13982" y="83"/>
                  </a:cubicBezTo>
                  <a:cubicBezTo>
                    <a:pt x="13315" y="28"/>
                    <a:pt x="12648" y="0"/>
                    <a:pt x="11981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5"/>
            <p:cNvSpPr/>
            <p:nvPr/>
          </p:nvSpPr>
          <p:spPr>
            <a:xfrm>
              <a:off x="254925" y="1921450"/>
              <a:ext cx="2414875" cy="1959450"/>
            </a:xfrm>
            <a:custGeom>
              <a:avLst/>
              <a:gdLst/>
              <a:ahLst/>
              <a:cxnLst/>
              <a:rect l="l" t="t" r="r" b="b"/>
              <a:pathLst>
                <a:path w="96595" h="78378" extrusionOk="0">
                  <a:moveTo>
                    <a:pt x="0" y="0"/>
                  </a:moveTo>
                  <a:lnTo>
                    <a:pt x="202" y="269"/>
                  </a:lnTo>
                  <a:cubicBezTo>
                    <a:pt x="3227" y="941"/>
                    <a:pt x="6117" y="2017"/>
                    <a:pt x="8806" y="3496"/>
                  </a:cubicBezTo>
                  <a:cubicBezTo>
                    <a:pt x="22048" y="10419"/>
                    <a:pt x="29980" y="24267"/>
                    <a:pt x="34349" y="34618"/>
                  </a:cubicBezTo>
                  <a:cubicBezTo>
                    <a:pt x="38046" y="43155"/>
                    <a:pt x="43558" y="50751"/>
                    <a:pt x="50616" y="56801"/>
                  </a:cubicBezTo>
                  <a:cubicBezTo>
                    <a:pt x="53036" y="58952"/>
                    <a:pt x="55591" y="60968"/>
                    <a:pt x="58212" y="62783"/>
                  </a:cubicBezTo>
                  <a:cubicBezTo>
                    <a:pt x="62380" y="65539"/>
                    <a:pt x="66749" y="68026"/>
                    <a:pt x="71253" y="70177"/>
                  </a:cubicBezTo>
                  <a:cubicBezTo>
                    <a:pt x="79319" y="73942"/>
                    <a:pt x="87789" y="76698"/>
                    <a:pt x="96595" y="78378"/>
                  </a:cubicBezTo>
                  <a:lnTo>
                    <a:pt x="96595" y="78109"/>
                  </a:lnTo>
                  <a:cubicBezTo>
                    <a:pt x="87856" y="76496"/>
                    <a:pt x="79386" y="73740"/>
                    <a:pt x="71320" y="69976"/>
                  </a:cubicBezTo>
                  <a:cubicBezTo>
                    <a:pt x="66951" y="67892"/>
                    <a:pt x="62649" y="65472"/>
                    <a:pt x="58616" y="62783"/>
                  </a:cubicBezTo>
                  <a:cubicBezTo>
                    <a:pt x="55860" y="60901"/>
                    <a:pt x="53238" y="58884"/>
                    <a:pt x="50751" y="56666"/>
                  </a:cubicBezTo>
                  <a:cubicBezTo>
                    <a:pt x="43760" y="50549"/>
                    <a:pt x="38248" y="43021"/>
                    <a:pt x="34618" y="34484"/>
                  </a:cubicBezTo>
                  <a:cubicBezTo>
                    <a:pt x="31526" y="26888"/>
                    <a:pt x="27224" y="19830"/>
                    <a:pt x="21847" y="13646"/>
                  </a:cubicBezTo>
                  <a:cubicBezTo>
                    <a:pt x="18217" y="9478"/>
                    <a:pt x="13847" y="5916"/>
                    <a:pt x="8940" y="3294"/>
                  </a:cubicBezTo>
                  <a:cubicBezTo>
                    <a:pt x="6117" y="1748"/>
                    <a:pt x="3092" y="673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0" name="Google Shape;410;p25"/>
          <p:cNvGrpSpPr/>
          <p:nvPr/>
        </p:nvGrpSpPr>
        <p:grpSpPr>
          <a:xfrm rot="1390759">
            <a:off x="6371170" y="3588317"/>
            <a:ext cx="2208920" cy="1959028"/>
            <a:chOff x="448175" y="3361625"/>
            <a:chExt cx="1767900" cy="1567900"/>
          </a:xfrm>
        </p:grpSpPr>
        <p:sp>
          <p:nvSpPr>
            <p:cNvPr id="411" name="Google Shape;411;p25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5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5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5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5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5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5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5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8_1"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6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26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2" name="Google Shape;422;p26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423" name="Google Shape;423;p26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6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6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6" name="Google Shape;426;p26"/>
          <p:cNvGrpSpPr/>
          <p:nvPr/>
        </p:nvGrpSpPr>
        <p:grpSpPr>
          <a:xfrm rot="6255750">
            <a:off x="-594206" y="1391131"/>
            <a:ext cx="3286625" cy="2897592"/>
            <a:chOff x="-131961" y="1410779"/>
            <a:chExt cx="2801761" cy="2470121"/>
          </a:xfrm>
        </p:grpSpPr>
        <p:sp>
          <p:nvSpPr>
            <p:cNvPr id="427" name="Google Shape;427;p26"/>
            <p:cNvSpPr/>
            <p:nvPr/>
          </p:nvSpPr>
          <p:spPr>
            <a:xfrm>
              <a:off x="-131961" y="1410779"/>
              <a:ext cx="1857278" cy="2080220"/>
            </a:xfrm>
            <a:custGeom>
              <a:avLst/>
              <a:gdLst/>
              <a:ahLst/>
              <a:cxnLst/>
              <a:rect l="l" t="t" r="r" b="b"/>
              <a:pathLst>
                <a:path w="59490" h="66631" extrusionOk="0">
                  <a:moveTo>
                    <a:pt x="11981" y="0"/>
                  </a:moveTo>
                  <a:cubicBezTo>
                    <a:pt x="7804" y="0"/>
                    <a:pt x="3652" y="1079"/>
                    <a:pt x="0" y="3108"/>
                  </a:cubicBezTo>
                  <a:cubicBezTo>
                    <a:pt x="0" y="3108"/>
                    <a:pt x="269" y="3377"/>
                    <a:pt x="672" y="3847"/>
                  </a:cubicBezTo>
                  <a:lnTo>
                    <a:pt x="874" y="4116"/>
                  </a:lnTo>
                  <a:cubicBezTo>
                    <a:pt x="3966" y="7612"/>
                    <a:pt x="6386" y="11578"/>
                    <a:pt x="8134" y="15880"/>
                  </a:cubicBezTo>
                  <a:cubicBezTo>
                    <a:pt x="9545" y="16031"/>
                    <a:pt x="10919" y="16107"/>
                    <a:pt x="12312" y="16107"/>
                  </a:cubicBezTo>
                  <a:cubicBezTo>
                    <a:pt x="12776" y="16107"/>
                    <a:pt x="13242" y="16098"/>
                    <a:pt x="13713" y="16081"/>
                  </a:cubicBezTo>
                  <a:lnTo>
                    <a:pt x="13713" y="16081"/>
                  </a:lnTo>
                  <a:cubicBezTo>
                    <a:pt x="12100" y="16686"/>
                    <a:pt x="10419" y="17157"/>
                    <a:pt x="8739" y="17560"/>
                  </a:cubicBezTo>
                  <a:cubicBezTo>
                    <a:pt x="9478" y="19644"/>
                    <a:pt x="9814" y="21862"/>
                    <a:pt x="9814" y="24080"/>
                  </a:cubicBezTo>
                  <a:lnTo>
                    <a:pt x="9814" y="24887"/>
                  </a:lnTo>
                  <a:cubicBezTo>
                    <a:pt x="12973" y="24148"/>
                    <a:pt x="17007" y="23072"/>
                    <a:pt x="18620" y="22064"/>
                  </a:cubicBezTo>
                  <a:lnTo>
                    <a:pt x="18620" y="22064"/>
                  </a:lnTo>
                  <a:cubicBezTo>
                    <a:pt x="16402" y="24820"/>
                    <a:pt x="13511" y="26971"/>
                    <a:pt x="10285" y="28315"/>
                  </a:cubicBezTo>
                  <a:cubicBezTo>
                    <a:pt x="10553" y="29794"/>
                    <a:pt x="11024" y="31273"/>
                    <a:pt x="11562" y="32684"/>
                  </a:cubicBezTo>
                  <a:cubicBezTo>
                    <a:pt x="13796" y="32922"/>
                    <a:pt x="16567" y="33160"/>
                    <a:pt x="18689" y="33160"/>
                  </a:cubicBezTo>
                  <a:cubicBezTo>
                    <a:pt x="19567" y="33160"/>
                    <a:pt x="20334" y="33119"/>
                    <a:pt x="20905" y="33021"/>
                  </a:cubicBezTo>
                  <a:lnTo>
                    <a:pt x="20905" y="33021"/>
                  </a:lnTo>
                  <a:cubicBezTo>
                    <a:pt x="18284" y="34163"/>
                    <a:pt x="15460" y="34903"/>
                    <a:pt x="12637" y="35172"/>
                  </a:cubicBezTo>
                  <a:cubicBezTo>
                    <a:pt x="13780" y="37659"/>
                    <a:pt x="15192" y="40079"/>
                    <a:pt x="16805" y="42364"/>
                  </a:cubicBezTo>
                  <a:cubicBezTo>
                    <a:pt x="19695" y="40885"/>
                    <a:pt x="23594" y="38734"/>
                    <a:pt x="25073" y="37323"/>
                  </a:cubicBezTo>
                  <a:lnTo>
                    <a:pt x="25073" y="37323"/>
                  </a:lnTo>
                  <a:cubicBezTo>
                    <a:pt x="23325" y="40079"/>
                    <a:pt x="21040" y="42498"/>
                    <a:pt x="18351" y="44381"/>
                  </a:cubicBezTo>
                  <a:cubicBezTo>
                    <a:pt x="19763" y="46196"/>
                    <a:pt x="21309" y="47876"/>
                    <a:pt x="22922" y="49489"/>
                  </a:cubicBezTo>
                  <a:cubicBezTo>
                    <a:pt x="24938" y="47002"/>
                    <a:pt x="28232" y="42835"/>
                    <a:pt x="29039" y="40751"/>
                  </a:cubicBezTo>
                  <a:lnTo>
                    <a:pt x="29039" y="40751"/>
                  </a:lnTo>
                  <a:cubicBezTo>
                    <a:pt x="28434" y="44582"/>
                    <a:pt x="27022" y="48212"/>
                    <a:pt x="24871" y="51439"/>
                  </a:cubicBezTo>
                  <a:cubicBezTo>
                    <a:pt x="26484" y="52917"/>
                    <a:pt x="28165" y="54329"/>
                    <a:pt x="29913" y="55606"/>
                  </a:cubicBezTo>
                  <a:cubicBezTo>
                    <a:pt x="33072" y="55136"/>
                    <a:pt x="37777" y="54396"/>
                    <a:pt x="39659" y="53590"/>
                  </a:cubicBezTo>
                  <a:lnTo>
                    <a:pt x="39659" y="53590"/>
                  </a:lnTo>
                  <a:cubicBezTo>
                    <a:pt x="37508" y="55203"/>
                    <a:pt x="35089" y="56547"/>
                    <a:pt x="32534" y="57488"/>
                  </a:cubicBezTo>
                  <a:cubicBezTo>
                    <a:pt x="35021" y="59169"/>
                    <a:pt x="37643" y="60648"/>
                    <a:pt x="40332" y="61992"/>
                  </a:cubicBezTo>
                  <a:cubicBezTo>
                    <a:pt x="42617" y="61656"/>
                    <a:pt x="44835" y="61118"/>
                    <a:pt x="46986" y="60379"/>
                  </a:cubicBezTo>
                  <a:lnTo>
                    <a:pt x="46986" y="60379"/>
                  </a:lnTo>
                  <a:cubicBezTo>
                    <a:pt x="45709" y="61387"/>
                    <a:pt x="44298" y="62328"/>
                    <a:pt x="42819" y="63068"/>
                  </a:cubicBezTo>
                  <a:cubicBezTo>
                    <a:pt x="47860" y="65219"/>
                    <a:pt x="53372" y="66428"/>
                    <a:pt x="58884" y="66630"/>
                  </a:cubicBezTo>
                  <a:lnTo>
                    <a:pt x="59489" y="66630"/>
                  </a:lnTo>
                  <a:cubicBezTo>
                    <a:pt x="59489" y="66630"/>
                    <a:pt x="58615" y="63068"/>
                    <a:pt x="56868" y="57488"/>
                  </a:cubicBezTo>
                  <a:cubicBezTo>
                    <a:pt x="54649" y="56749"/>
                    <a:pt x="52498" y="55673"/>
                    <a:pt x="50616" y="54329"/>
                  </a:cubicBezTo>
                  <a:lnTo>
                    <a:pt x="50616" y="54329"/>
                  </a:lnTo>
                  <a:cubicBezTo>
                    <a:pt x="52364" y="54800"/>
                    <a:pt x="54246" y="55001"/>
                    <a:pt x="56061" y="55001"/>
                  </a:cubicBezTo>
                  <a:cubicBezTo>
                    <a:pt x="55456" y="53186"/>
                    <a:pt x="54717" y="51103"/>
                    <a:pt x="53977" y="48951"/>
                  </a:cubicBezTo>
                  <a:cubicBezTo>
                    <a:pt x="50616" y="48347"/>
                    <a:pt x="47390" y="46935"/>
                    <a:pt x="44634" y="44986"/>
                  </a:cubicBezTo>
                  <a:lnTo>
                    <a:pt x="44634" y="44986"/>
                  </a:lnTo>
                  <a:cubicBezTo>
                    <a:pt x="46247" y="45523"/>
                    <a:pt x="49675" y="45725"/>
                    <a:pt x="52767" y="45725"/>
                  </a:cubicBezTo>
                  <a:cubicBezTo>
                    <a:pt x="51961" y="43776"/>
                    <a:pt x="51154" y="41759"/>
                    <a:pt x="50280" y="39675"/>
                  </a:cubicBezTo>
                  <a:cubicBezTo>
                    <a:pt x="49143" y="39903"/>
                    <a:pt x="47990" y="40020"/>
                    <a:pt x="46837" y="40020"/>
                  </a:cubicBezTo>
                  <a:cubicBezTo>
                    <a:pt x="45604" y="40020"/>
                    <a:pt x="44371" y="39886"/>
                    <a:pt x="43155" y="39608"/>
                  </a:cubicBezTo>
                  <a:cubicBezTo>
                    <a:pt x="44567" y="39339"/>
                    <a:pt x="46718" y="38062"/>
                    <a:pt x="48936" y="36650"/>
                  </a:cubicBezTo>
                  <a:cubicBezTo>
                    <a:pt x="47726" y="33894"/>
                    <a:pt x="46381" y="31206"/>
                    <a:pt x="44970" y="28517"/>
                  </a:cubicBezTo>
                  <a:cubicBezTo>
                    <a:pt x="41474" y="28181"/>
                    <a:pt x="38046" y="27374"/>
                    <a:pt x="34752" y="26164"/>
                  </a:cubicBezTo>
                  <a:lnTo>
                    <a:pt x="34752" y="26164"/>
                  </a:lnTo>
                  <a:cubicBezTo>
                    <a:pt x="35044" y="26171"/>
                    <a:pt x="35336" y="26174"/>
                    <a:pt x="35628" y="26174"/>
                  </a:cubicBezTo>
                  <a:cubicBezTo>
                    <a:pt x="38226" y="26174"/>
                    <a:pt x="40819" y="25908"/>
                    <a:pt x="43357" y="25425"/>
                  </a:cubicBezTo>
                  <a:cubicBezTo>
                    <a:pt x="42012" y="23005"/>
                    <a:pt x="40533" y="20652"/>
                    <a:pt x="38987" y="18367"/>
                  </a:cubicBezTo>
                  <a:cubicBezTo>
                    <a:pt x="36943" y="18865"/>
                    <a:pt x="34825" y="19142"/>
                    <a:pt x="32688" y="19142"/>
                  </a:cubicBezTo>
                  <a:cubicBezTo>
                    <a:pt x="31944" y="19142"/>
                    <a:pt x="31197" y="19108"/>
                    <a:pt x="30450" y="19039"/>
                  </a:cubicBezTo>
                  <a:cubicBezTo>
                    <a:pt x="32064" y="18501"/>
                    <a:pt x="34282" y="16955"/>
                    <a:pt x="36567" y="15073"/>
                  </a:cubicBezTo>
                  <a:cubicBezTo>
                    <a:pt x="34551" y="12384"/>
                    <a:pt x="32333" y="9964"/>
                    <a:pt x="29845" y="7746"/>
                  </a:cubicBezTo>
                  <a:cubicBezTo>
                    <a:pt x="29375" y="10099"/>
                    <a:pt x="28635" y="12384"/>
                    <a:pt x="27560" y="14535"/>
                  </a:cubicBezTo>
                  <a:cubicBezTo>
                    <a:pt x="27694" y="12183"/>
                    <a:pt x="26417" y="8015"/>
                    <a:pt x="24938" y="3982"/>
                  </a:cubicBezTo>
                  <a:cubicBezTo>
                    <a:pt x="22653" y="2503"/>
                    <a:pt x="20233" y="1428"/>
                    <a:pt x="17679" y="688"/>
                  </a:cubicBezTo>
                  <a:lnTo>
                    <a:pt x="17679" y="688"/>
                  </a:lnTo>
                  <a:cubicBezTo>
                    <a:pt x="18284" y="3713"/>
                    <a:pt x="18553" y="6805"/>
                    <a:pt x="18553" y="9897"/>
                  </a:cubicBezTo>
                  <a:cubicBezTo>
                    <a:pt x="17948" y="7612"/>
                    <a:pt x="16065" y="3780"/>
                    <a:pt x="13982" y="83"/>
                  </a:cubicBezTo>
                  <a:cubicBezTo>
                    <a:pt x="13315" y="28"/>
                    <a:pt x="12648" y="0"/>
                    <a:pt x="11981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6"/>
            <p:cNvSpPr/>
            <p:nvPr/>
          </p:nvSpPr>
          <p:spPr>
            <a:xfrm>
              <a:off x="254925" y="1921450"/>
              <a:ext cx="2414875" cy="1959450"/>
            </a:xfrm>
            <a:custGeom>
              <a:avLst/>
              <a:gdLst/>
              <a:ahLst/>
              <a:cxnLst/>
              <a:rect l="l" t="t" r="r" b="b"/>
              <a:pathLst>
                <a:path w="96595" h="78378" extrusionOk="0">
                  <a:moveTo>
                    <a:pt x="0" y="0"/>
                  </a:moveTo>
                  <a:lnTo>
                    <a:pt x="202" y="269"/>
                  </a:lnTo>
                  <a:cubicBezTo>
                    <a:pt x="3227" y="941"/>
                    <a:pt x="6117" y="2017"/>
                    <a:pt x="8806" y="3496"/>
                  </a:cubicBezTo>
                  <a:cubicBezTo>
                    <a:pt x="22048" y="10419"/>
                    <a:pt x="29980" y="24267"/>
                    <a:pt x="34349" y="34618"/>
                  </a:cubicBezTo>
                  <a:cubicBezTo>
                    <a:pt x="38046" y="43155"/>
                    <a:pt x="43558" y="50751"/>
                    <a:pt x="50616" y="56801"/>
                  </a:cubicBezTo>
                  <a:cubicBezTo>
                    <a:pt x="53036" y="58952"/>
                    <a:pt x="55591" y="60968"/>
                    <a:pt x="58212" y="62783"/>
                  </a:cubicBezTo>
                  <a:cubicBezTo>
                    <a:pt x="62380" y="65539"/>
                    <a:pt x="66749" y="68026"/>
                    <a:pt x="71253" y="70177"/>
                  </a:cubicBezTo>
                  <a:cubicBezTo>
                    <a:pt x="79319" y="73942"/>
                    <a:pt x="87789" y="76698"/>
                    <a:pt x="96595" y="78378"/>
                  </a:cubicBezTo>
                  <a:lnTo>
                    <a:pt x="96595" y="78109"/>
                  </a:lnTo>
                  <a:cubicBezTo>
                    <a:pt x="87856" y="76496"/>
                    <a:pt x="79386" y="73740"/>
                    <a:pt x="71320" y="69976"/>
                  </a:cubicBezTo>
                  <a:cubicBezTo>
                    <a:pt x="66951" y="67892"/>
                    <a:pt x="62649" y="65472"/>
                    <a:pt x="58616" y="62783"/>
                  </a:cubicBezTo>
                  <a:cubicBezTo>
                    <a:pt x="55860" y="60901"/>
                    <a:pt x="53238" y="58884"/>
                    <a:pt x="50751" y="56666"/>
                  </a:cubicBezTo>
                  <a:cubicBezTo>
                    <a:pt x="43760" y="50549"/>
                    <a:pt x="38248" y="43021"/>
                    <a:pt x="34618" y="34484"/>
                  </a:cubicBezTo>
                  <a:cubicBezTo>
                    <a:pt x="31526" y="26888"/>
                    <a:pt x="27224" y="19830"/>
                    <a:pt x="21847" y="13646"/>
                  </a:cubicBezTo>
                  <a:cubicBezTo>
                    <a:pt x="18217" y="9478"/>
                    <a:pt x="13847" y="5916"/>
                    <a:pt x="8940" y="3294"/>
                  </a:cubicBezTo>
                  <a:cubicBezTo>
                    <a:pt x="6117" y="1748"/>
                    <a:pt x="3092" y="673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9" name="Google Shape;429;p26"/>
          <p:cNvGrpSpPr/>
          <p:nvPr/>
        </p:nvGrpSpPr>
        <p:grpSpPr>
          <a:xfrm rot="6265417">
            <a:off x="-542960" y="1183216"/>
            <a:ext cx="2073879" cy="1839264"/>
            <a:chOff x="448175" y="3361625"/>
            <a:chExt cx="1767900" cy="1567900"/>
          </a:xfrm>
        </p:grpSpPr>
        <p:sp>
          <p:nvSpPr>
            <p:cNvPr id="430" name="Google Shape;430;p26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6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6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6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6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6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6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6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8" name="Google Shape;438;p26"/>
          <p:cNvGrpSpPr/>
          <p:nvPr/>
        </p:nvGrpSpPr>
        <p:grpSpPr>
          <a:xfrm rot="9329191">
            <a:off x="-453467" y="2234005"/>
            <a:ext cx="2073805" cy="1839198"/>
            <a:chOff x="448175" y="3361625"/>
            <a:chExt cx="1767900" cy="1567900"/>
          </a:xfrm>
        </p:grpSpPr>
        <p:sp>
          <p:nvSpPr>
            <p:cNvPr id="439" name="Google Shape;439;p26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6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6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6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6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6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6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6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4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31" name="Google Shape;31;p4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" name="Google Shape;36;p4"/>
          <p:cNvGrpSpPr/>
          <p:nvPr/>
        </p:nvGrpSpPr>
        <p:grpSpPr>
          <a:xfrm rot="-7200044">
            <a:off x="6472812" y="-145690"/>
            <a:ext cx="1767861" cy="1567866"/>
            <a:chOff x="448175" y="3361625"/>
            <a:chExt cx="1767900" cy="1567900"/>
          </a:xfrm>
        </p:grpSpPr>
        <p:sp>
          <p:nvSpPr>
            <p:cNvPr id="37" name="Google Shape;37;p4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4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4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4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4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4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45;p4"/>
          <p:cNvGrpSpPr/>
          <p:nvPr/>
        </p:nvGrpSpPr>
        <p:grpSpPr>
          <a:xfrm rot="-6108401">
            <a:off x="5601516" y="-760299"/>
            <a:ext cx="1781946" cy="2132520"/>
            <a:chOff x="2374000" y="922075"/>
            <a:chExt cx="1509125" cy="1806025"/>
          </a:xfrm>
        </p:grpSpPr>
        <p:sp>
          <p:nvSpPr>
            <p:cNvPr id="46" name="Google Shape;46;p4"/>
            <p:cNvSpPr/>
            <p:nvPr/>
          </p:nvSpPr>
          <p:spPr>
            <a:xfrm>
              <a:off x="2374000" y="922075"/>
              <a:ext cx="870525" cy="1389275"/>
            </a:xfrm>
            <a:custGeom>
              <a:avLst/>
              <a:gdLst/>
              <a:ahLst/>
              <a:cxnLst/>
              <a:rect l="l" t="t" r="r" b="b"/>
              <a:pathLst>
                <a:path w="34821" h="55571" extrusionOk="0">
                  <a:moveTo>
                    <a:pt x="5730" y="0"/>
                  </a:moveTo>
                  <a:cubicBezTo>
                    <a:pt x="3784" y="0"/>
                    <a:pt x="1853" y="304"/>
                    <a:pt x="1" y="921"/>
                  </a:cubicBezTo>
                  <a:cubicBezTo>
                    <a:pt x="1" y="921"/>
                    <a:pt x="135" y="1123"/>
                    <a:pt x="337" y="1526"/>
                  </a:cubicBezTo>
                  <a:lnTo>
                    <a:pt x="539" y="1795"/>
                  </a:lnTo>
                  <a:cubicBezTo>
                    <a:pt x="2286" y="4753"/>
                    <a:pt x="3564" y="7979"/>
                    <a:pt x="4236" y="11340"/>
                  </a:cubicBezTo>
                  <a:cubicBezTo>
                    <a:pt x="5580" y="11743"/>
                    <a:pt x="6925" y="12079"/>
                    <a:pt x="8269" y="12281"/>
                  </a:cubicBezTo>
                  <a:cubicBezTo>
                    <a:pt x="6992" y="12483"/>
                    <a:pt x="5715" y="12617"/>
                    <a:pt x="4437" y="12684"/>
                  </a:cubicBezTo>
                  <a:cubicBezTo>
                    <a:pt x="4639" y="14298"/>
                    <a:pt x="4639" y="15978"/>
                    <a:pt x="4370" y="17591"/>
                  </a:cubicBezTo>
                  <a:cubicBezTo>
                    <a:pt x="4303" y="17793"/>
                    <a:pt x="4236" y="17995"/>
                    <a:pt x="4236" y="18196"/>
                  </a:cubicBezTo>
                  <a:cubicBezTo>
                    <a:pt x="6656" y="18129"/>
                    <a:pt x="9748" y="17927"/>
                    <a:pt x="11025" y="17323"/>
                  </a:cubicBezTo>
                  <a:lnTo>
                    <a:pt x="11025" y="17323"/>
                  </a:lnTo>
                  <a:cubicBezTo>
                    <a:pt x="9076" y="19070"/>
                    <a:pt x="6656" y="20280"/>
                    <a:pt x="4101" y="20751"/>
                  </a:cubicBezTo>
                  <a:cubicBezTo>
                    <a:pt x="4101" y="21893"/>
                    <a:pt x="4236" y="23036"/>
                    <a:pt x="4437" y="24179"/>
                  </a:cubicBezTo>
                  <a:cubicBezTo>
                    <a:pt x="6656" y="24918"/>
                    <a:pt x="8941" y="25389"/>
                    <a:pt x="11227" y="25725"/>
                  </a:cubicBezTo>
                  <a:cubicBezTo>
                    <a:pt x="9768" y="26054"/>
                    <a:pt x="8276" y="26219"/>
                    <a:pt x="6775" y="26219"/>
                  </a:cubicBezTo>
                  <a:cubicBezTo>
                    <a:pt x="6131" y="26219"/>
                    <a:pt x="5486" y="26189"/>
                    <a:pt x="4841" y="26128"/>
                  </a:cubicBezTo>
                  <a:lnTo>
                    <a:pt x="4841" y="26128"/>
                  </a:lnTo>
                  <a:cubicBezTo>
                    <a:pt x="5379" y="28145"/>
                    <a:pt x="6118" y="30094"/>
                    <a:pt x="6992" y="31976"/>
                  </a:cubicBezTo>
                  <a:cubicBezTo>
                    <a:pt x="9277" y="31304"/>
                    <a:pt x="12437" y="30296"/>
                    <a:pt x="13714" y="29489"/>
                  </a:cubicBezTo>
                  <a:lnTo>
                    <a:pt x="13714" y="29489"/>
                  </a:lnTo>
                  <a:cubicBezTo>
                    <a:pt x="12033" y="31237"/>
                    <a:pt x="10017" y="32716"/>
                    <a:pt x="7866" y="33724"/>
                  </a:cubicBezTo>
                  <a:cubicBezTo>
                    <a:pt x="8605" y="35203"/>
                    <a:pt x="9479" y="36682"/>
                    <a:pt x="10353" y="38026"/>
                  </a:cubicBezTo>
                  <a:cubicBezTo>
                    <a:pt x="12168" y="36480"/>
                    <a:pt x="15193" y="33858"/>
                    <a:pt x="16066" y="32514"/>
                  </a:cubicBezTo>
                  <a:lnTo>
                    <a:pt x="16066" y="32514"/>
                  </a:lnTo>
                  <a:cubicBezTo>
                    <a:pt x="15125" y="35203"/>
                    <a:pt x="13579" y="37623"/>
                    <a:pt x="11563" y="39707"/>
                  </a:cubicBezTo>
                  <a:cubicBezTo>
                    <a:pt x="12504" y="41051"/>
                    <a:pt x="13579" y="42261"/>
                    <a:pt x="14655" y="43471"/>
                  </a:cubicBezTo>
                  <a:cubicBezTo>
                    <a:pt x="15776" y="43533"/>
                    <a:pt x="17128" y="43581"/>
                    <a:pt x="18410" y="43581"/>
                  </a:cubicBezTo>
                  <a:cubicBezTo>
                    <a:pt x="19895" y="43581"/>
                    <a:pt x="21286" y="43517"/>
                    <a:pt x="22116" y="43336"/>
                  </a:cubicBezTo>
                  <a:lnTo>
                    <a:pt x="22116" y="43336"/>
                  </a:lnTo>
                  <a:cubicBezTo>
                    <a:pt x="20301" y="44277"/>
                    <a:pt x="18419" y="44882"/>
                    <a:pt x="16403" y="45218"/>
                  </a:cubicBezTo>
                  <a:cubicBezTo>
                    <a:pt x="18016" y="46765"/>
                    <a:pt x="19696" y="48243"/>
                    <a:pt x="21511" y="49588"/>
                  </a:cubicBezTo>
                  <a:cubicBezTo>
                    <a:pt x="21908" y="49604"/>
                    <a:pt x="22305" y="49612"/>
                    <a:pt x="22701" y="49612"/>
                  </a:cubicBezTo>
                  <a:cubicBezTo>
                    <a:pt x="23985" y="49612"/>
                    <a:pt x="25269" y="49524"/>
                    <a:pt x="26553" y="49319"/>
                  </a:cubicBezTo>
                  <a:lnTo>
                    <a:pt x="26553" y="49319"/>
                  </a:lnTo>
                  <a:cubicBezTo>
                    <a:pt x="25477" y="49857"/>
                    <a:pt x="24334" y="50327"/>
                    <a:pt x="23124" y="50663"/>
                  </a:cubicBezTo>
                  <a:cubicBezTo>
                    <a:pt x="26553" y="52949"/>
                    <a:pt x="30384" y="54629"/>
                    <a:pt x="34417" y="55503"/>
                  </a:cubicBezTo>
                  <a:lnTo>
                    <a:pt x="34753" y="55570"/>
                  </a:lnTo>
                  <a:lnTo>
                    <a:pt x="34821" y="55570"/>
                  </a:lnTo>
                  <a:cubicBezTo>
                    <a:pt x="34821" y="55570"/>
                    <a:pt x="34686" y="52881"/>
                    <a:pt x="34148" y="48579"/>
                  </a:cubicBezTo>
                  <a:cubicBezTo>
                    <a:pt x="32602" y="47706"/>
                    <a:pt x="31258" y="46630"/>
                    <a:pt x="30048" y="45353"/>
                  </a:cubicBezTo>
                  <a:lnTo>
                    <a:pt x="30048" y="45353"/>
                  </a:lnTo>
                  <a:cubicBezTo>
                    <a:pt x="31258" y="45958"/>
                    <a:pt x="32535" y="46361"/>
                    <a:pt x="33880" y="46630"/>
                  </a:cubicBezTo>
                  <a:cubicBezTo>
                    <a:pt x="33745" y="45151"/>
                    <a:pt x="33476" y="43605"/>
                    <a:pt x="33207" y="41925"/>
                  </a:cubicBezTo>
                  <a:cubicBezTo>
                    <a:pt x="30855" y="40984"/>
                    <a:pt x="28704" y="39572"/>
                    <a:pt x="26956" y="37690"/>
                  </a:cubicBezTo>
                  <a:lnTo>
                    <a:pt x="26956" y="37690"/>
                  </a:lnTo>
                  <a:cubicBezTo>
                    <a:pt x="28771" y="38497"/>
                    <a:pt x="30787" y="39034"/>
                    <a:pt x="32737" y="39370"/>
                  </a:cubicBezTo>
                  <a:cubicBezTo>
                    <a:pt x="32468" y="37824"/>
                    <a:pt x="32132" y="36278"/>
                    <a:pt x="31796" y="34598"/>
                  </a:cubicBezTo>
                  <a:cubicBezTo>
                    <a:pt x="29981" y="34598"/>
                    <a:pt x="28233" y="34262"/>
                    <a:pt x="26553" y="33590"/>
                  </a:cubicBezTo>
                  <a:cubicBezTo>
                    <a:pt x="28166" y="33388"/>
                    <a:pt x="29779" y="32850"/>
                    <a:pt x="31191" y="32178"/>
                  </a:cubicBezTo>
                  <a:cubicBezTo>
                    <a:pt x="30720" y="30027"/>
                    <a:pt x="30115" y="27809"/>
                    <a:pt x="29443" y="25658"/>
                  </a:cubicBezTo>
                  <a:cubicBezTo>
                    <a:pt x="26956" y="24918"/>
                    <a:pt x="24536" y="23910"/>
                    <a:pt x="22251" y="22566"/>
                  </a:cubicBezTo>
                  <a:lnTo>
                    <a:pt x="22251" y="22566"/>
                  </a:lnTo>
                  <a:cubicBezTo>
                    <a:pt x="24334" y="22969"/>
                    <a:pt x="26485" y="23238"/>
                    <a:pt x="28636" y="23238"/>
                  </a:cubicBezTo>
                  <a:cubicBezTo>
                    <a:pt x="27964" y="21288"/>
                    <a:pt x="27225" y="19339"/>
                    <a:pt x="26418" y="17457"/>
                  </a:cubicBezTo>
                  <a:cubicBezTo>
                    <a:pt x="26049" y="17480"/>
                    <a:pt x="25680" y="17491"/>
                    <a:pt x="25311" y="17491"/>
                  </a:cubicBezTo>
                  <a:cubicBezTo>
                    <a:pt x="23531" y="17491"/>
                    <a:pt x="21759" y="17230"/>
                    <a:pt x="20032" y="16785"/>
                  </a:cubicBezTo>
                  <a:cubicBezTo>
                    <a:pt x="21847" y="16381"/>
                    <a:pt x="23528" y="15642"/>
                    <a:pt x="25074" y="14701"/>
                  </a:cubicBezTo>
                  <a:cubicBezTo>
                    <a:pt x="23998" y="12483"/>
                    <a:pt x="22654" y="10399"/>
                    <a:pt x="21175" y="8382"/>
                  </a:cubicBezTo>
                  <a:cubicBezTo>
                    <a:pt x="20570" y="10063"/>
                    <a:pt x="19629" y="11609"/>
                    <a:pt x="18554" y="13088"/>
                  </a:cubicBezTo>
                  <a:cubicBezTo>
                    <a:pt x="18957" y="11340"/>
                    <a:pt x="18621" y="8181"/>
                    <a:pt x="18083" y="4954"/>
                  </a:cubicBezTo>
                  <a:cubicBezTo>
                    <a:pt x="16671" y="3610"/>
                    <a:pt x="14991" y="2467"/>
                    <a:pt x="13243" y="1593"/>
                  </a:cubicBezTo>
                  <a:lnTo>
                    <a:pt x="13243" y="1593"/>
                  </a:lnTo>
                  <a:cubicBezTo>
                    <a:pt x="13310" y="3879"/>
                    <a:pt x="13109" y="6164"/>
                    <a:pt x="12638" y="8450"/>
                  </a:cubicBezTo>
                  <a:cubicBezTo>
                    <a:pt x="12235" y="5761"/>
                    <a:pt x="11563" y="3139"/>
                    <a:pt x="10689" y="652"/>
                  </a:cubicBezTo>
                  <a:cubicBezTo>
                    <a:pt x="9051" y="220"/>
                    <a:pt x="7386" y="0"/>
                    <a:pt x="5730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4"/>
            <p:cNvSpPr/>
            <p:nvPr/>
          </p:nvSpPr>
          <p:spPr>
            <a:xfrm>
              <a:off x="2382425" y="961900"/>
              <a:ext cx="1500700" cy="1766200"/>
            </a:xfrm>
            <a:custGeom>
              <a:avLst/>
              <a:gdLst/>
              <a:ahLst/>
              <a:cxnLst/>
              <a:rect l="l" t="t" r="r" b="b"/>
              <a:pathLst>
                <a:path w="60028" h="70648" extrusionOk="0">
                  <a:moveTo>
                    <a:pt x="0" y="0"/>
                  </a:moveTo>
                  <a:lnTo>
                    <a:pt x="202" y="202"/>
                  </a:lnTo>
                  <a:cubicBezTo>
                    <a:pt x="2286" y="1143"/>
                    <a:pt x="4235" y="2353"/>
                    <a:pt x="6050" y="3765"/>
                  </a:cubicBezTo>
                  <a:cubicBezTo>
                    <a:pt x="14721" y="10688"/>
                    <a:pt x="18687" y="21846"/>
                    <a:pt x="20502" y="30047"/>
                  </a:cubicBezTo>
                  <a:cubicBezTo>
                    <a:pt x="22048" y="36769"/>
                    <a:pt x="25073" y="43088"/>
                    <a:pt x="29375" y="48533"/>
                  </a:cubicBezTo>
                  <a:cubicBezTo>
                    <a:pt x="30787" y="50415"/>
                    <a:pt x="32400" y="52230"/>
                    <a:pt x="34080" y="53910"/>
                  </a:cubicBezTo>
                  <a:cubicBezTo>
                    <a:pt x="36702" y="56532"/>
                    <a:pt x="39592" y="58951"/>
                    <a:pt x="42617" y="61170"/>
                  </a:cubicBezTo>
                  <a:cubicBezTo>
                    <a:pt x="47995" y="65001"/>
                    <a:pt x="53843" y="68228"/>
                    <a:pt x="60027" y="70648"/>
                  </a:cubicBezTo>
                  <a:lnTo>
                    <a:pt x="60027" y="70446"/>
                  </a:lnTo>
                  <a:cubicBezTo>
                    <a:pt x="53910" y="68026"/>
                    <a:pt x="48062" y="64867"/>
                    <a:pt x="42684" y="60968"/>
                  </a:cubicBezTo>
                  <a:cubicBezTo>
                    <a:pt x="39727" y="58884"/>
                    <a:pt x="36971" y="56532"/>
                    <a:pt x="34416" y="53977"/>
                  </a:cubicBezTo>
                  <a:cubicBezTo>
                    <a:pt x="32602" y="52230"/>
                    <a:pt x="30988" y="50415"/>
                    <a:pt x="29442" y="48465"/>
                  </a:cubicBezTo>
                  <a:cubicBezTo>
                    <a:pt x="25207" y="43021"/>
                    <a:pt x="22182" y="36702"/>
                    <a:pt x="20704" y="29980"/>
                  </a:cubicBezTo>
                  <a:cubicBezTo>
                    <a:pt x="19426" y="23997"/>
                    <a:pt x="17275" y="18284"/>
                    <a:pt x="14251" y="12974"/>
                  </a:cubicBezTo>
                  <a:cubicBezTo>
                    <a:pt x="12100" y="9344"/>
                    <a:pt x="9344" y="6184"/>
                    <a:pt x="6117" y="3563"/>
                  </a:cubicBezTo>
                  <a:cubicBezTo>
                    <a:pt x="4235" y="2084"/>
                    <a:pt x="2218" y="874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5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" name="Google Shape;51;p5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52" name="Google Shape;52;p5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" name="Google Shape;60;p5"/>
          <p:cNvGrpSpPr/>
          <p:nvPr/>
        </p:nvGrpSpPr>
        <p:grpSpPr>
          <a:xfrm rot="-1203121">
            <a:off x="1706162" y="2923130"/>
            <a:ext cx="1519513" cy="1414470"/>
            <a:chOff x="448175" y="3361625"/>
            <a:chExt cx="1767900" cy="1567900"/>
          </a:xfrm>
        </p:grpSpPr>
        <p:sp>
          <p:nvSpPr>
            <p:cNvPr id="61" name="Google Shape;61;p5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" name="Google Shape;69;p5"/>
          <p:cNvGrpSpPr/>
          <p:nvPr/>
        </p:nvGrpSpPr>
        <p:grpSpPr>
          <a:xfrm rot="6352002">
            <a:off x="5815878" y="1125588"/>
            <a:ext cx="2025971" cy="1727997"/>
            <a:chOff x="238125" y="1825275"/>
            <a:chExt cx="2025971" cy="1727998"/>
          </a:xfrm>
        </p:grpSpPr>
        <p:sp>
          <p:nvSpPr>
            <p:cNvPr id="70" name="Google Shape;70;p5"/>
            <p:cNvSpPr/>
            <p:nvPr/>
          </p:nvSpPr>
          <p:spPr>
            <a:xfrm>
              <a:off x="238125" y="1825275"/>
              <a:ext cx="1487250" cy="1665775"/>
            </a:xfrm>
            <a:custGeom>
              <a:avLst/>
              <a:gdLst/>
              <a:ahLst/>
              <a:cxnLst/>
              <a:rect l="l" t="t" r="r" b="b"/>
              <a:pathLst>
                <a:path w="59490" h="66631" extrusionOk="0">
                  <a:moveTo>
                    <a:pt x="11981" y="0"/>
                  </a:moveTo>
                  <a:cubicBezTo>
                    <a:pt x="7804" y="0"/>
                    <a:pt x="3652" y="1079"/>
                    <a:pt x="0" y="3108"/>
                  </a:cubicBezTo>
                  <a:cubicBezTo>
                    <a:pt x="0" y="3108"/>
                    <a:pt x="269" y="3377"/>
                    <a:pt x="672" y="3847"/>
                  </a:cubicBezTo>
                  <a:lnTo>
                    <a:pt x="874" y="4116"/>
                  </a:lnTo>
                  <a:cubicBezTo>
                    <a:pt x="3966" y="7612"/>
                    <a:pt x="6386" y="11578"/>
                    <a:pt x="8134" y="15880"/>
                  </a:cubicBezTo>
                  <a:cubicBezTo>
                    <a:pt x="9545" y="16031"/>
                    <a:pt x="10919" y="16107"/>
                    <a:pt x="12312" y="16107"/>
                  </a:cubicBezTo>
                  <a:cubicBezTo>
                    <a:pt x="12776" y="16107"/>
                    <a:pt x="13242" y="16098"/>
                    <a:pt x="13713" y="16081"/>
                  </a:cubicBezTo>
                  <a:lnTo>
                    <a:pt x="13713" y="16081"/>
                  </a:lnTo>
                  <a:cubicBezTo>
                    <a:pt x="12100" y="16686"/>
                    <a:pt x="10419" y="17157"/>
                    <a:pt x="8739" y="17560"/>
                  </a:cubicBezTo>
                  <a:cubicBezTo>
                    <a:pt x="9478" y="19644"/>
                    <a:pt x="9814" y="21862"/>
                    <a:pt x="9814" y="24080"/>
                  </a:cubicBezTo>
                  <a:lnTo>
                    <a:pt x="9814" y="24887"/>
                  </a:lnTo>
                  <a:cubicBezTo>
                    <a:pt x="12973" y="24148"/>
                    <a:pt x="17007" y="23072"/>
                    <a:pt x="18620" y="22064"/>
                  </a:cubicBezTo>
                  <a:lnTo>
                    <a:pt x="18620" y="22064"/>
                  </a:lnTo>
                  <a:cubicBezTo>
                    <a:pt x="16402" y="24820"/>
                    <a:pt x="13511" y="26971"/>
                    <a:pt x="10285" y="28315"/>
                  </a:cubicBezTo>
                  <a:cubicBezTo>
                    <a:pt x="10553" y="29794"/>
                    <a:pt x="11024" y="31273"/>
                    <a:pt x="11562" y="32684"/>
                  </a:cubicBezTo>
                  <a:cubicBezTo>
                    <a:pt x="13796" y="32922"/>
                    <a:pt x="16567" y="33160"/>
                    <a:pt x="18689" y="33160"/>
                  </a:cubicBezTo>
                  <a:cubicBezTo>
                    <a:pt x="19567" y="33160"/>
                    <a:pt x="20334" y="33119"/>
                    <a:pt x="20905" y="33021"/>
                  </a:cubicBezTo>
                  <a:lnTo>
                    <a:pt x="20905" y="33021"/>
                  </a:lnTo>
                  <a:cubicBezTo>
                    <a:pt x="18284" y="34163"/>
                    <a:pt x="15460" y="34903"/>
                    <a:pt x="12637" y="35172"/>
                  </a:cubicBezTo>
                  <a:cubicBezTo>
                    <a:pt x="13780" y="37659"/>
                    <a:pt x="15192" y="40079"/>
                    <a:pt x="16805" y="42364"/>
                  </a:cubicBezTo>
                  <a:cubicBezTo>
                    <a:pt x="19695" y="40885"/>
                    <a:pt x="23594" y="38734"/>
                    <a:pt x="25073" y="37323"/>
                  </a:cubicBezTo>
                  <a:lnTo>
                    <a:pt x="25073" y="37323"/>
                  </a:lnTo>
                  <a:cubicBezTo>
                    <a:pt x="23325" y="40079"/>
                    <a:pt x="21040" y="42498"/>
                    <a:pt x="18351" y="44381"/>
                  </a:cubicBezTo>
                  <a:cubicBezTo>
                    <a:pt x="19763" y="46196"/>
                    <a:pt x="21309" y="47876"/>
                    <a:pt x="22922" y="49489"/>
                  </a:cubicBezTo>
                  <a:cubicBezTo>
                    <a:pt x="24938" y="47002"/>
                    <a:pt x="28232" y="42835"/>
                    <a:pt x="29039" y="40751"/>
                  </a:cubicBezTo>
                  <a:lnTo>
                    <a:pt x="29039" y="40751"/>
                  </a:lnTo>
                  <a:cubicBezTo>
                    <a:pt x="28434" y="44582"/>
                    <a:pt x="27022" y="48212"/>
                    <a:pt x="24871" y="51439"/>
                  </a:cubicBezTo>
                  <a:cubicBezTo>
                    <a:pt x="26484" y="52917"/>
                    <a:pt x="28165" y="54329"/>
                    <a:pt x="29913" y="55606"/>
                  </a:cubicBezTo>
                  <a:cubicBezTo>
                    <a:pt x="33072" y="55136"/>
                    <a:pt x="37777" y="54396"/>
                    <a:pt x="39659" y="53590"/>
                  </a:cubicBezTo>
                  <a:lnTo>
                    <a:pt x="39659" y="53590"/>
                  </a:lnTo>
                  <a:cubicBezTo>
                    <a:pt x="37508" y="55203"/>
                    <a:pt x="35089" y="56547"/>
                    <a:pt x="32534" y="57488"/>
                  </a:cubicBezTo>
                  <a:cubicBezTo>
                    <a:pt x="35021" y="59169"/>
                    <a:pt x="37643" y="60648"/>
                    <a:pt x="40332" y="61992"/>
                  </a:cubicBezTo>
                  <a:cubicBezTo>
                    <a:pt x="42617" y="61656"/>
                    <a:pt x="44835" y="61118"/>
                    <a:pt x="46986" y="60379"/>
                  </a:cubicBezTo>
                  <a:lnTo>
                    <a:pt x="46986" y="60379"/>
                  </a:lnTo>
                  <a:cubicBezTo>
                    <a:pt x="45709" y="61387"/>
                    <a:pt x="44298" y="62328"/>
                    <a:pt x="42819" y="63068"/>
                  </a:cubicBezTo>
                  <a:cubicBezTo>
                    <a:pt x="47860" y="65219"/>
                    <a:pt x="53372" y="66428"/>
                    <a:pt x="58884" y="66630"/>
                  </a:cubicBezTo>
                  <a:lnTo>
                    <a:pt x="59489" y="66630"/>
                  </a:lnTo>
                  <a:cubicBezTo>
                    <a:pt x="59489" y="66630"/>
                    <a:pt x="58615" y="63068"/>
                    <a:pt x="56868" y="57488"/>
                  </a:cubicBezTo>
                  <a:cubicBezTo>
                    <a:pt x="54649" y="56749"/>
                    <a:pt x="52498" y="55673"/>
                    <a:pt x="50616" y="54329"/>
                  </a:cubicBezTo>
                  <a:lnTo>
                    <a:pt x="50616" y="54329"/>
                  </a:lnTo>
                  <a:cubicBezTo>
                    <a:pt x="52364" y="54800"/>
                    <a:pt x="54246" y="55001"/>
                    <a:pt x="56061" y="55001"/>
                  </a:cubicBezTo>
                  <a:cubicBezTo>
                    <a:pt x="55456" y="53186"/>
                    <a:pt x="54717" y="51103"/>
                    <a:pt x="53977" y="48951"/>
                  </a:cubicBezTo>
                  <a:cubicBezTo>
                    <a:pt x="50616" y="48347"/>
                    <a:pt x="47390" y="46935"/>
                    <a:pt x="44634" y="44986"/>
                  </a:cubicBezTo>
                  <a:lnTo>
                    <a:pt x="44634" y="44986"/>
                  </a:lnTo>
                  <a:cubicBezTo>
                    <a:pt x="46247" y="45523"/>
                    <a:pt x="49675" y="45725"/>
                    <a:pt x="52767" y="45725"/>
                  </a:cubicBezTo>
                  <a:cubicBezTo>
                    <a:pt x="51961" y="43776"/>
                    <a:pt x="51154" y="41759"/>
                    <a:pt x="50280" y="39675"/>
                  </a:cubicBezTo>
                  <a:cubicBezTo>
                    <a:pt x="49143" y="39903"/>
                    <a:pt x="47990" y="40020"/>
                    <a:pt x="46837" y="40020"/>
                  </a:cubicBezTo>
                  <a:cubicBezTo>
                    <a:pt x="45604" y="40020"/>
                    <a:pt x="44371" y="39886"/>
                    <a:pt x="43155" y="39608"/>
                  </a:cubicBezTo>
                  <a:cubicBezTo>
                    <a:pt x="44567" y="39339"/>
                    <a:pt x="46718" y="38062"/>
                    <a:pt x="48936" y="36650"/>
                  </a:cubicBezTo>
                  <a:cubicBezTo>
                    <a:pt x="47726" y="33894"/>
                    <a:pt x="46381" y="31206"/>
                    <a:pt x="44970" y="28517"/>
                  </a:cubicBezTo>
                  <a:cubicBezTo>
                    <a:pt x="41474" y="28181"/>
                    <a:pt x="38046" y="27374"/>
                    <a:pt x="34752" y="26164"/>
                  </a:cubicBezTo>
                  <a:lnTo>
                    <a:pt x="34752" y="26164"/>
                  </a:lnTo>
                  <a:cubicBezTo>
                    <a:pt x="35044" y="26171"/>
                    <a:pt x="35336" y="26174"/>
                    <a:pt x="35628" y="26174"/>
                  </a:cubicBezTo>
                  <a:cubicBezTo>
                    <a:pt x="38226" y="26174"/>
                    <a:pt x="40819" y="25908"/>
                    <a:pt x="43357" y="25425"/>
                  </a:cubicBezTo>
                  <a:cubicBezTo>
                    <a:pt x="42012" y="23005"/>
                    <a:pt x="40533" y="20652"/>
                    <a:pt x="38987" y="18367"/>
                  </a:cubicBezTo>
                  <a:cubicBezTo>
                    <a:pt x="36943" y="18865"/>
                    <a:pt x="34825" y="19142"/>
                    <a:pt x="32688" y="19142"/>
                  </a:cubicBezTo>
                  <a:cubicBezTo>
                    <a:pt x="31944" y="19142"/>
                    <a:pt x="31197" y="19108"/>
                    <a:pt x="30450" y="19039"/>
                  </a:cubicBezTo>
                  <a:cubicBezTo>
                    <a:pt x="32064" y="18501"/>
                    <a:pt x="34282" y="16955"/>
                    <a:pt x="36567" y="15073"/>
                  </a:cubicBezTo>
                  <a:cubicBezTo>
                    <a:pt x="34551" y="12384"/>
                    <a:pt x="32333" y="9964"/>
                    <a:pt x="29845" y="7746"/>
                  </a:cubicBezTo>
                  <a:cubicBezTo>
                    <a:pt x="29375" y="10099"/>
                    <a:pt x="28635" y="12384"/>
                    <a:pt x="27560" y="14535"/>
                  </a:cubicBezTo>
                  <a:cubicBezTo>
                    <a:pt x="27694" y="12183"/>
                    <a:pt x="26417" y="8015"/>
                    <a:pt x="24938" y="3982"/>
                  </a:cubicBezTo>
                  <a:cubicBezTo>
                    <a:pt x="22653" y="2503"/>
                    <a:pt x="20233" y="1428"/>
                    <a:pt x="17679" y="688"/>
                  </a:cubicBezTo>
                  <a:lnTo>
                    <a:pt x="17679" y="688"/>
                  </a:lnTo>
                  <a:cubicBezTo>
                    <a:pt x="18284" y="3713"/>
                    <a:pt x="18553" y="6805"/>
                    <a:pt x="18553" y="9897"/>
                  </a:cubicBezTo>
                  <a:cubicBezTo>
                    <a:pt x="17948" y="7612"/>
                    <a:pt x="16065" y="3780"/>
                    <a:pt x="13982" y="83"/>
                  </a:cubicBezTo>
                  <a:cubicBezTo>
                    <a:pt x="13315" y="28"/>
                    <a:pt x="12648" y="0"/>
                    <a:pt x="11981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254920" y="1921443"/>
              <a:ext cx="2009176" cy="1631830"/>
            </a:xfrm>
            <a:custGeom>
              <a:avLst/>
              <a:gdLst/>
              <a:ahLst/>
              <a:cxnLst/>
              <a:rect l="l" t="t" r="r" b="b"/>
              <a:pathLst>
                <a:path w="96595" h="78378" extrusionOk="0">
                  <a:moveTo>
                    <a:pt x="0" y="0"/>
                  </a:moveTo>
                  <a:lnTo>
                    <a:pt x="202" y="269"/>
                  </a:lnTo>
                  <a:cubicBezTo>
                    <a:pt x="3227" y="941"/>
                    <a:pt x="6117" y="2017"/>
                    <a:pt x="8806" y="3496"/>
                  </a:cubicBezTo>
                  <a:cubicBezTo>
                    <a:pt x="22048" y="10419"/>
                    <a:pt x="29980" y="24267"/>
                    <a:pt x="34349" y="34618"/>
                  </a:cubicBezTo>
                  <a:cubicBezTo>
                    <a:pt x="38046" y="43155"/>
                    <a:pt x="43558" y="50751"/>
                    <a:pt x="50616" y="56801"/>
                  </a:cubicBezTo>
                  <a:cubicBezTo>
                    <a:pt x="53036" y="58952"/>
                    <a:pt x="55591" y="60968"/>
                    <a:pt x="58212" y="62783"/>
                  </a:cubicBezTo>
                  <a:cubicBezTo>
                    <a:pt x="62380" y="65539"/>
                    <a:pt x="66749" y="68026"/>
                    <a:pt x="71253" y="70177"/>
                  </a:cubicBezTo>
                  <a:cubicBezTo>
                    <a:pt x="79319" y="73942"/>
                    <a:pt x="87789" y="76698"/>
                    <a:pt x="96595" y="78378"/>
                  </a:cubicBezTo>
                  <a:lnTo>
                    <a:pt x="96595" y="78109"/>
                  </a:lnTo>
                  <a:cubicBezTo>
                    <a:pt x="87856" y="76496"/>
                    <a:pt x="79386" y="73740"/>
                    <a:pt x="71320" y="69976"/>
                  </a:cubicBezTo>
                  <a:cubicBezTo>
                    <a:pt x="66951" y="67892"/>
                    <a:pt x="62649" y="65472"/>
                    <a:pt x="58616" y="62783"/>
                  </a:cubicBezTo>
                  <a:cubicBezTo>
                    <a:pt x="55860" y="60901"/>
                    <a:pt x="53238" y="58884"/>
                    <a:pt x="50751" y="56666"/>
                  </a:cubicBezTo>
                  <a:cubicBezTo>
                    <a:pt x="43760" y="50549"/>
                    <a:pt x="38248" y="43021"/>
                    <a:pt x="34618" y="34484"/>
                  </a:cubicBezTo>
                  <a:cubicBezTo>
                    <a:pt x="31526" y="26888"/>
                    <a:pt x="27224" y="19830"/>
                    <a:pt x="21847" y="13646"/>
                  </a:cubicBezTo>
                  <a:cubicBezTo>
                    <a:pt x="18217" y="9478"/>
                    <a:pt x="13847" y="5916"/>
                    <a:pt x="8940" y="3294"/>
                  </a:cubicBezTo>
                  <a:cubicBezTo>
                    <a:pt x="6117" y="1748"/>
                    <a:pt x="3092" y="673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oogle Shape;72;p5"/>
          <p:cNvGrpSpPr/>
          <p:nvPr/>
        </p:nvGrpSpPr>
        <p:grpSpPr>
          <a:xfrm rot="9596879">
            <a:off x="6110464" y="1717334"/>
            <a:ext cx="1519513" cy="1414470"/>
            <a:chOff x="448175" y="3361625"/>
            <a:chExt cx="1767900" cy="1567900"/>
          </a:xfrm>
        </p:grpSpPr>
        <p:sp>
          <p:nvSpPr>
            <p:cNvPr id="73" name="Google Shape;73;p5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" name="Google Shape;81;p5"/>
          <p:cNvGrpSpPr/>
          <p:nvPr/>
        </p:nvGrpSpPr>
        <p:grpSpPr>
          <a:xfrm rot="-4447998">
            <a:off x="1504470" y="2887199"/>
            <a:ext cx="2431674" cy="2055624"/>
            <a:chOff x="238125" y="1825275"/>
            <a:chExt cx="2431675" cy="2055625"/>
          </a:xfrm>
        </p:grpSpPr>
        <p:sp>
          <p:nvSpPr>
            <p:cNvPr id="82" name="Google Shape;82;p5"/>
            <p:cNvSpPr/>
            <p:nvPr/>
          </p:nvSpPr>
          <p:spPr>
            <a:xfrm>
              <a:off x="238125" y="1825275"/>
              <a:ext cx="1487250" cy="1665775"/>
            </a:xfrm>
            <a:custGeom>
              <a:avLst/>
              <a:gdLst/>
              <a:ahLst/>
              <a:cxnLst/>
              <a:rect l="l" t="t" r="r" b="b"/>
              <a:pathLst>
                <a:path w="59490" h="66631" extrusionOk="0">
                  <a:moveTo>
                    <a:pt x="11981" y="0"/>
                  </a:moveTo>
                  <a:cubicBezTo>
                    <a:pt x="7804" y="0"/>
                    <a:pt x="3652" y="1079"/>
                    <a:pt x="0" y="3108"/>
                  </a:cubicBezTo>
                  <a:cubicBezTo>
                    <a:pt x="0" y="3108"/>
                    <a:pt x="269" y="3377"/>
                    <a:pt x="672" y="3847"/>
                  </a:cubicBezTo>
                  <a:lnTo>
                    <a:pt x="874" y="4116"/>
                  </a:lnTo>
                  <a:cubicBezTo>
                    <a:pt x="3966" y="7612"/>
                    <a:pt x="6386" y="11578"/>
                    <a:pt x="8134" y="15880"/>
                  </a:cubicBezTo>
                  <a:cubicBezTo>
                    <a:pt x="9545" y="16031"/>
                    <a:pt x="10919" y="16107"/>
                    <a:pt x="12312" y="16107"/>
                  </a:cubicBezTo>
                  <a:cubicBezTo>
                    <a:pt x="12776" y="16107"/>
                    <a:pt x="13242" y="16098"/>
                    <a:pt x="13713" y="16081"/>
                  </a:cubicBezTo>
                  <a:lnTo>
                    <a:pt x="13713" y="16081"/>
                  </a:lnTo>
                  <a:cubicBezTo>
                    <a:pt x="12100" y="16686"/>
                    <a:pt x="10419" y="17157"/>
                    <a:pt x="8739" y="17560"/>
                  </a:cubicBezTo>
                  <a:cubicBezTo>
                    <a:pt x="9478" y="19644"/>
                    <a:pt x="9814" y="21862"/>
                    <a:pt x="9814" y="24080"/>
                  </a:cubicBezTo>
                  <a:lnTo>
                    <a:pt x="9814" y="24887"/>
                  </a:lnTo>
                  <a:cubicBezTo>
                    <a:pt x="12973" y="24148"/>
                    <a:pt x="17007" y="23072"/>
                    <a:pt x="18620" y="22064"/>
                  </a:cubicBezTo>
                  <a:lnTo>
                    <a:pt x="18620" y="22064"/>
                  </a:lnTo>
                  <a:cubicBezTo>
                    <a:pt x="16402" y="24820"/>
                    <a:pt x="13511" y="26971"/>
                    <a:pt x="10285" y="28315"/>
                  </a:cubicBezTo>
                  <a:cubicBezTo>
                    <a:pt x="10553" y="29794"/>
                    <a:pt x="11024" y="31273"/>
                    <a:pt x="11562" y="32684"/>
                  </a:cubicBezTo>
                  <a:cubicBezTo>
                    <a:pt x="13796" y="32922"/>
                    <a:pt x="16567" y="33160"/>
                    <a:pt x="18689" y="33160"/>
                  </a:cubicBezTo>
                  <a:cubicBezTo>
                    <a:pt x="19567" y="33160"/>
                    <a:pt x="20334" y="33119"/>
                    <a:pt x="20905" y="33021"/>
                  </a:cubicBezTo>
                  <a:lnTo>
                    <a:pt x="20905" y="33021"/>
                  </a:lnTo>
                  <a:cubicBezTo>
                    <a:pt x="18284" y="34163"/>
                    <a:pt x="15460" y="34903"/>
                    <a:pt x="12637" y="35172"/>
                  </a:cubicBezTo>
                  <a:cubicBezTo>
                    <a:pt x="13780" y="37659"/>
                    <a:pt x="15192" y="40079"/>
                    <a:pt x="16805" y="42364"/>
                  </a:cubicBezTo>
                  <a:cubicBezTo>
                    <a:pt x="19695" y="40885"/>
                    <a:pt x="23594" y="38734"/>
                    <a:pt x="25073" y="37323"/>
                  </a:cubicBezTo>
                  <a:lnTo>
                    <a:pt x="25073" y="37323"/>
                  </a:lnTo>
                  <a:cubicBezTo>
                    <a:pt x="23325" y="40079"/>
                    <a:pt x="21040" y="42498"/>
                    <a:pt x="18351" y="44381"/>
                  </a:cubicBezTo>
                  <a:cubicBezTo>
                    <a:pt x="19763" y="46196"/>
                    <a:pt x="21309" y="47876"/>
                    <a:pt x="22922" y="49489"/>
                  </a:cubicBezTo>
                  <a:cubicBezTo>
                    <a:pt x="24938" y="47002"/>
                    <a:pt x="28232" y="42835"/>
                    <a:pt x="29039" y="40751"/>
                  </a:cubicBezTo>
                  <a:lnTo>
                    <a:pt x="29039" y="40751"/>
                  </a:lnTo>
                  <a:cubicBezTo>
                    <a:pt x="28434" y="44582"/>
                    <a:pt x="27022" y="48212"/>
                    <a:pt x="24871" y="51439"/>
                  </a:cubicBezTo>
                  <a:cubicBezTo>
                    <a:pt x="26484" y="52917"/>
                    <a:pt x="28165" y="54329"/>
                    <a:pt x="29913" y="55606"/>
                  </a:cubicBezTo>
                  <a:cubicBezTo>
                    <a:pt x="33072" y="55136"/>
                    <a:pt x="37777" y="54396"/>
                    <a:pt x="39659" y="53590"/>
                  </a:cubicBezTo>
                  <a:lnTo>
                    <a:pt x="39659" y="53590"/>
                  </a:lnTo>
                  <a:cubicBezTo>
                    <a:pt x="37508" y="55203"/>
                    <a:pt x="35089" y="56547"/>
                    <a:pt x="32534" y="57488"/>
                  </a:cubicBezTo>
                  <a:cubicBezTo>
                    <a:pt x="35021" y="59169"/>
                    <a:pt x="37643" y="60648"/>
                    <a:pt x="40332" y="61992"/>
                  </a:cubicBezTo>
                  <a:cubicBezTo>
                    <a:pt x="42617" y="61656"/>
                    <a:pt x="44835" y="61118"/>
                    <a:pt x="46986" y="60379"/>
                  </a:cubicBezTo>
                  <a:lnTo>
                    <a:pt x="46986" y="60379"/>
                  </a:lnTo>
                  <a:cubicBezTo>
                    <a:pt x="45709" y="61387"/>
                    <a:pt x="44298" y="62328"/>
                    <a:pt x="42819" y="63068"/>
                  </a:cubicBezTo>
                  <a:cubicBezTo>
                    <a:pt x="47860" y="65219"/>
                    <a:pt x="53372" y="66428"/>
                    <a:pt x="58884" y="66630"/>
                  </a:cubicBezTo>
                  <a:lnTo>
                    <a:pt x="59489" y="66630"/>
                  </a:lnTo>
                  <a:cubicBezTo>
                    <a:pt x="59489" y="66630"/>
                    <a:pt x="58615" y="63068"/>
                    <a:pt x="56868" y="57488"/>
                  </a:cubicBezTo>
                  <a:cubicBezTo>
                    <a:pt x="54649" y="56749"/>
                    <a:pt x="52498" y="55673"/>
                    <a:pt x="50616" y="54329"/>
                  </a:cubicBezTo>
                  <a:lnTo>
                    <a:pt x="50616" y="54329"/>
                  </a:lnTo>
                  <a:cubicBezTo>
                    <a:pt x="52364" y="54800"/>
                    <a:pt x="54246" y="55001"/>
                    <a:pt x="56061" y="55001"/>
                  </a:cubicBezTo>
                  <a:cubicBezTo>
                    <a:pt x="55456" y="53186"/>
                    <a:pt x="54717" y="51103"/>
                    <a:pt x="53977" y="48951"/>
                  </a:cubicBezTo>
                  <a:cubicBezTo>
                    <a:pt x="50616" y="48347"/>
                    <a:pt x="47390" y="46935"/>
                    <a:pt x="44634" y="44986"/>
                  </a:cubicBezTo>
                  <a:lnTo>
                    <a:pt x="44634" y="44986"/>
                  </a:lnTo>
                  <a:cubicBezTo>
                    <a:pt x="46247" y="45523"/>
                    <a:pt x="49675" y="45725"/>
                    <a:pt x="52767" y="45725"/>
                  </a:cubicBezTo>
                  <a:cubicBezTo>
                    <a:pt x="51961" y="43776"/>
                    <a:pt x="51154" y="41759"/>
                    <a:pt x="50280" y="39675"/>
                  </a:cubicBezTo>
                  <a:cubicBezTo>
                    <a:pt x="49143" y="39903"/>
                    <a:pt x="47990" y="40020"/>
                    <a:pt x="46837" y="40020"/>
                  </a:cubicBezTo>
                  <a:cubicBezTo>
                    <a:pt x="45604" y="40020"/>
                    <a:pt x="44371" y="39886"/>
                    <a:pt x="43155" y="39608"/>
                  </a:cubicBezTo>
                  <a:cubicBezTo>
                    <a:pt x="44567" y="39339"/>
                    <a:pt x="46718" y="38062"/>
                    <a:pt x="48936" y="36650"/>
                  </a:cubicBezTo>
                  <a:cubicBezTo>
                    <a:pt x="47726" y="33894"/>
                    <a:pt x="46381" y="31206"/>
                    <a:pt x="44970" y="28517"/>
                  </a:cubicBezTo>
                  <a:cubicBezTo>
                    <a:pt x="41474" y="28181"/>
                    <a:pt x="38046" y="27374"/>
                    <a:pt x="34752" y="26164"/>
                  </a:cubicBezTo>
                  <a:lnTo>
                    <a:pt x="34752" y="26164"/>
                  </a:lnTo>
                  <a:cubicBezTo>
                    <a:pt x="35044" y="26171"/>
                    <a:pt x="35336" y="26174"/>
                    <a:pt x="35628" y="26174"/>
                  </a:cubicBezTo>
                  <a:cubicBezTo>
                    <a:pt x="38226" y="26174"/>
                    <a:pt x="40819" y="25908"/>
                    <a:pt x="43357" y="25425"/>
                  </a:cubicBezTo>
                  <a:cubicBezTo>
                    <a:pt x="42012" y="23005"/>
                    <a:pt x="40533" y="20652"/>
                    <a:pt x="38987" y="18367"/>
                  </a:cubicBezTo>
                  <a:cubicBezTo>
                    <a:pt x="36943" y="18865"/>
                    <a:pt x="34825" y="19142"/>
                    <a:pt x="32688" y="19142"/>
                  </a:cubicBezTo>
                  <a:cubicBezTo>
                    <a:pt x="31944" y="19142"/>
                    <a:pt x="31197" y="19108"/>
                    <a:pt x="30450" y="19039"/>
                  </a:cubicBezTo>
                  <a:cubicBezTo>
                    <a:pt x="32064" y="18501"/>
                    <a:pt x="34282" y="16955"/>
                    <a:pt x="36567" y="15073"/>
                  </a:cubicBezTo>
                  <a:cubicBezTo>
                    <a:pt x="34551" y="12384"/>
                    <a:pt x="32333" y="9964"/>
                    <a:pt x="29845" y="7746"/>
                  </a:cubicBezTo>
                  <a:cubicBezTo>
                    <a:pt x="29375" y="10099"/>
                    <a:pt x="28635" y="12384"/>
                    <a:pt x="27560" y="14535"/>
                  </a:cubicBezTo>
                  <a:cubicBezTo>
                    <a:pt x="27694" y="12183"/>
                    <a:pt x="26417" y="8015"/>
                    <a:pt x="24938" y="3982"/>
                  </a:cubicBezTo>
                  <a:cubicBezTo>
                    <a:pt x="22653" y="2503"/>
                    <a:pt x="20233" y="1428"/>
                    <a:pt x="17679" y="688"/>
                  </a:cubicBezTo>
                  <a:lnTo>
                    <a:pt x="17679" y="688"/>
                  </a:lnTo>
                  <a:cubicBezTo>
                    <a:pt x="18284" y="3713"/>
                    <a:pt x="18553" y="6805"/>
                    <a:pt x="18553" y="9897"/>
                  </a:cubicBezTo>
                  <a:cubicBezTo>
                    <a:pt x="17948" y="7612"/>
                    <a:pt x="16065" y="3780"/>
                    <a:pt x="13982" y="83"/>
                  </a:cubicBezTo>
                  <a:cubicBezTo>
                    <a:pt x="13315" y="28"/>
                    <a:pt x="12648" y="0"/>
                    <a:pt x="11981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254925" y="1921450"/>
              <a:ext cx="2414875" cy="1959450"/>
            </a:xfrm>
            <a:custGeom>
              <a:avLst/>
              <a:gdLst/>
              <a:ahLst/>
              <a:cxnLst/>
              <a:rect l="l" t="t" r="r" b="b"/>
              <a:pathLst>
                <a:path w="96595" h="78378" extrusionOk="0">
                  <a:moveTo>
                    <a:pt x="0" y="0"/>
                  </a:moveTo>
                  <a:lnTo>
                    <a:pt x="202" y="269"/>
                  </a:lnTo>
                  <a:cubicBezTo>
                    <a:pt x="3227" y="941"/>
                    <a:pt x="6117" y="2017"/>
                    <a:pt x="8806" y="3496"/>
                  </a:cubicBezTo>
                  <a:cubicBezTo>
                    <a:pt x="22048" y="10419"/>
                    <a:pt x="29980" y="24267"/>
                    <a:pt x="34349" y="34618"/>
                  </a:cubicBezTo>
                  <a:cubicBezTo>
                    <a:pt x="38046" y="43155"/>
                    <a:pt x="43558" y="50751"/>
                    <a:pt x="50616" y="56801"/>
                  </a:cubicBezTo>
                  <a:cubicBezTo>
                    <a:pt x="53036" y="58952"/>
                    <a:pt x="55591" y="60968"/>
                    <a:pt x="58212" y="62783"/>
                  </a:cubicBezTo>
                  <a:cubicBezTo>
                    <a:pt x="62380" y="65539"/>
                    <a:pt x="66749" y="68026"/>
                    <a:pt x="71253" y="70177"/>
                  </a:cubicBezTo>
                  <a:cubicBezTo>
                    <a:pt x="79319" y="73942"/>
                    <a:pt x="87789" y="76698"/>
                    <a:pt x="96595" y="78378"/>
                  </a:cubicBezTo>
                  <a:lnTo>
                    <a:pt x="96595" y="78109"/>
                  </a:lnTo>
                  <a:cubicBezTo>
                    <a:pt x="87856" y="76496"/>
                    <a:pt x="79386" y="73740"/>
                    <a:pt x="71320" y="69976"/>
                  </a:cubicBezTo>
                  <a:cubicBezTo>
                    <a:pt x="66951" y="67892"/>
                    <a:pt x="62649" y="65472"/>
                    <a:pt x="58616" y="62783"/>
                  </a:cubicBezTo>
                  <a:cubicBezTo>
                    <a:pt x="55860" y="60901"/>
                    <a:pt x="53238" y="58884"/>
                    <a:pt x="50751" y="56666"/>
                  </a:cubicBezTo>
                  <a:cubicBezTo>
                    <a:pt x="43760" y="50549"/>
                    <a:pt x="38248" y="43021"/>
                    <a:pt x="34618" y="34484"/>
                  </a:cubicBezTo>
                  <a:cubicBezTo>
                    <a:pt x="31526" y="26888"/>
                    <a:pt x="27224" y="19830"/>
                    <a:pt x="21847" y="13646"/>
                  </a:cubicBezTo>
                  <a:cubicBezTo>
                    <a:pt x="18217" y="9478"/>
                    <a:pt x="13847" y="5916"/>
                    <a:pt x="8940" y="3294"/>
                  </a:cubicBezTo>
                  <a:cubicBezTo>
                    <a:pt x="6117" y="1748"/>
                    <a:pt x="3092" y="673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6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" name="Google Shape;87;p6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88" name="Google Shape;88;p6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6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6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Google Shape;92;p6"/>
          <p:cNvGrpSpPr/>
          <p:nvPr/>
        </p:nvGrpSpPr>
        <p:grpSpPr>
          <a:xfrm rot="-9713314" flipH="1">
            <a:off x="4004901" y="-603039"/>
            <a:ext cx="1980219" cy="1756199"/>
            <a:chOff x="448175" y="3361625"/>
            <a:chExt cx="1767900" cy="1567900"/>
          </a:xfrm>
        </p:grpSpPr>
        <p:sp>
          <p:nvSpPr>
            <p:cNvPr id="93" name="Google Shape;93;p6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6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6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6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6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6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6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6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" name="Google Shape;101;p6"/>
          <p:cNvGrpSpPr/>
          <p:nvPr/>
        </p:nvGrpSpPr>
        <p:grpSpPr>
          <a:xfrm rot="-9892201" flipH="1">
            <a:off x="5102771" y="-557312"/>
            <a:ext cx="2431584" cy="2055548"/>
            <a:chOff x="238125" y="1825275"/>
            <a:chExt cx="2431675" cy="2055625"/>
          </a:xfrm>
        </p:grpSpPr>
        <p:sp>
          <p:nvSpPr>
            <p:cNvPr id="102" name="Google Shape;102;p6"/>
            <p:cNvSpPr/>
            <p:nvPr/>
          </p:nvSpPr>
          <p:spPr>
            <a:xfrm>
              <a:off x="238125" y="1825275"/>
              <a:ext cx="1487250" cy="1665775"/>
            </a:xfrm>
            <a:custGeom>
              <a:avLst/>
              <a:gdLst/>
              <a:ahLst/>
              <a:cxnLst/>
              <a:rect l="l" t="t" r="r" b="b"/>
              <a:pathLst>
                <a:path w="59490" h="66631" extrusionOk="0">
                  <a:moveTo>
                    <a:pt x="11981" y="0"/>
                  </a:moveTo>
                  <a:cubicBezTo>
                    <a:pt x="7804" y="0"/>
                    <a:pt x="3652" y="1079"/>
                    <a:pt x="0" y="3108"/>
                  </a:cubicBezTo>
                  <a:cubicBezTo>
                    <a:pt x="0" y="3108"/>
                    <a:pt x="269" y="3377"/>
                    <a:pt x="672" y="3847"/>
                  </a:cubicBezTo>
                  <a:lnTo>
                    <a:pt x="874" y="4116"/>
                  </a:lnTo>
                  <a:cubicBezTo>
                    <a:pt x="3966" y="7612"/>
                    <a:pt x="6386" y="11578"/>
                    <a:pt x="8134" y="15880"/>
                  </a:cubicBezTo>
                  <a:cubicBezTo>
                    <a:pt x="9545" y="16031"/>
                    <a:pt x="10919" y="16107"/>
                    <a:pt x="12312" y="16107"/>
                  </a:cubicBezTo>
                  <a:cubicBezTo>
                    <a:pt x="12776" y="16107"/>
                    <a:pt x="13242" y="16098"/>
                    <a:pt x="13713" y="16081"/>
                  </a:cubicBezTo>
                  <a:lnTo>
                    <a:pt x="13713" y="16081"/>
                  </a:lnTo>
                  <a:cubicBezTo>
                    <a:pt x="12100" y="16686"/>
                    <a:pt x="10419" y="17157"/>
                    <a:pt x="8739" y="17560"/>
                  </a:cubicBezTo>
                  <a:cubicBezTo>
                    <a:pt x="9478" y="19644"/>
                    <a:pt x="9814" y="21862"/>
                    <a:pt x="9814" y="24080"/>
                  </a:cubicBezTo>
                  <a:lnTo>
                    <a:pt x="9814" y="24887"/>
                  </a:lnTo>
                  <a:cubicBezTo>
                    <a:pt x="12973" y="24148"/>
                    <a:pt x="17007" y="23072"/>
                    <a:pt x="18620" y="22064"/>
                  </a:cubicBezTo>
                  <a:lnTo>
                    <a:pt x="18620" y="22064"/>
                  </a:lnTo>
                  <a:cubicBezTo>
                    <a:pt x="16402" y="24820"/>
                    <a:pt x="13511" y="26971"/>
                    <a:pt x="10285" y="28315"/>
                  </a:cubicBezTo>
                  <a:cubicBezTo>
                    <a:pt x="10553" y="29794"/>
                    <a:pt x="11024" y="31273"/>
                    <a:pt x="11562" y="32684"/>
                  </a:cubicBezTo>
                  <a:cubicBezTo>
                    <a:pt x="13796" y="32922"/>
                    <a:pt x="16567" y="33160"/>
                    <a:pt x="18689" y="33160"/>
                  </a:cubicBezTo>
                  <a:cubicBezTo>
                    <a:pt x="19567" y="33160"/>
                    <a:pt x="20334" y="33119"/>
                    <a:pt x="20905" y="33021"/>
                  </a:cubicBezTo>
                  <a:lnTo>
                    <a:pt x="20905" y="33021"/>
                  </a:lnTo>
                  <a:cubicBezTo>
                    <a:pt x="18284" y="34163"/>
                    <a:pt x="15460" y="34903"/>
                    <a:pt x="12637" y="35172"/>
                  </a:cubicBezTo>
                  <a:cubicBezTo>
                    <a:pt x="13780" y="37659"/>
                    <a:pt x="15192" y="40079"/>
                    <a:pt x="16805" y="42364"/>
                  </a:cubicBezTo>
                  <a:cubicBezTo>
                    <a:pt x="19695" y="40885"/>
                    <a:pt x="23594" y="38734"/>
                    <a:pt x="25073" y="37323"/>
                  </a:cubicBezTo>
                  <a:lnTo>
                    <a:pt x="25073" y="37323"/>
                  </a:lnTo>
                  <a:cubicBezTo>
                    <a:pt x="23325" y="40079"/>
                    <a:pt x="21040" y="42498"/>
                    <a:pt x="18351" y="44381"/>
                  </a:cubicBezTo>
                  <a:cubicBezTo>
                    <a:pt x="19763" y="46196"/>
                    <a:pt x="21309" y="47876"/>
                    <a:pt x="22922" y="49489"/>
                  </a:cubicBezTo>
                  <a:cubicBezTo>
                    <a:pt x="24938" y="47002"/>
                    <a:pt x="28232" y="42835"/>
                    <a:pt x="29039" y="40751"/>
                  </a:cubicBezTo>
                  <a:lnTo>
                    <a:pt x="29039" y="40751"/>
                  </a:lnTo>
                  <a:cubicBezTo>
                    <a:pt x="28434" y="44582"/>
                    <a:pt x="27022" y="48212"/>
                    <a:pt x="24871" y="51439"/>
                  </a:cubicBezTo>
                  <a:cubicBezTo>
                    <a:pt x="26484" y="52917"/>
                    <a:pt x="28165" y="54329"/>
                    <a:pt x="29913" y="55606"/>
                  </a:cubicBezTo>
                  <a:cubicBezTo>
                    <a:pt x="33072" y="55136"/>
                    <a:pt x="37777" y="54396"/>
                    <a:pt x="39659" y="53590"/>
                  </a:cubicBezTo>
                  <a:lnTo>
                    <a:pt x="39659" y="53590"/>
                  </a:lnTo>
                  <a:cubicBezTo>
                    <a:pt x="37508" y="55203"/>
                    <a:pt x="35089" y="56547"/>
                    <a:pt x="32534" y="57488"/>
                  </a:cubicBezTo>
                  <a:cubicBezTo>
                    <a:pt x="35021" y="59169"/>
                    <a:pt x="37643" y="60648"/>
                    <a:pt x="40332" y="61992"/>
                  </a:cubicBezTo>
                  <a:cubicBezTo>
                    <a:pt x="42617" y="61656"/>
                    <a:pt x="44835" y="61118"/>
                    <a:pt x="46986" y="60379"/>
                  </a:cubicBezTo>
                  <a:lnTo>
                    <a:pt x="46986" y="60379"/>
                  </a:lnTo>
                  <a:cubicBezTo>
                    <a:pt x="45709" y="61387"/>
                    <a:pt x="44298" y="62328"/>
                    <a:pt x="42819" y="63068"/>
                  </a:cubicBezTo>
                  <a:cubicBezTo>
                    <a:pt x="47860" y="65219"/>
                    <a:pt x="53372" y="66428"/>
                    <a:pt x="58884" y="66630"/>
                  </a:cubicBezTo>
                  <a:lnTo>
                    <a:pt x="59489" y="66630"/>
                  </a:lnTo>
                  <a:cubicBezTo>
                    <a:pt x="59489" y="66630"/>
                    <a:pt x="58615" y="63068"/>
                    <a:pt x="56868" y="57488"/>
                  </a:cubicBezTo>
                  <a:cubicBezTo>
                    <a:pt x="54649" y="56749"/>
                    <a:pt x="52498" y="55673"/>
                    <a:pt x="50616" y="54329"/>
                  </a:cubicBezTo>
                  <a:lnTo>
                    <a:pt x="50616" y="54329"/>
                  </a:lnTo>
                  <a:cubicBezTo>
                    <a:pt x="52364" y="54800"/>
                    <a:pt x="54246" y="55001"/>
                    <a:pt x="56061" y="55001"/>
                  </a:cubicBezTo>
                  <a:cubicBezTo>
                    <a:pt x="55456" y="53186"/>
                    <a:pt x="54717" y="51103"/>
                    <a:pt x="53977" y="48951"/>
                  </a:cubicBezTo>
                  <a:cubicBezTo>
                    <a:pt x="50616" y="48347"/>
                    <a:pt x="47390" y="46935"/>
                    <a:pt x="44634" y="44986"/>
                  </a:cubicBezTo>
                  <a:lnTo>
                    <a:pt x="44634" y="44986"/>
                  </a:lnTo>
                  <a:cubicBezTo>
                    <a:pt x="46247" y="45523"/>
                    <a:pt x="49675" y="45725"/>
                    <a:pt x="52767" y="45725"/>
                  </a:cubicBezTo>
                  <a:cubicBezTo>
                    <a:pt x="51961" y="43776"/>
                    <a:pt x="51154" y="41759"/>
                    <a:pt x="50280" y="39675"/>
                  </a:cubicBezTo>
                  <a:cubicBezTo>
                    <a:pt x="49143" y="39903"/>
                    <a:pt x="47990" y="40020"/>
                    <a:pt x="46837" y="40020"/>
                  </a:cubicBezTo>
                  <a:cubicBezTo>
                    <a:pt x="45604" y="40020"/>
                    <a:pt x="44371" y="39886"/>
                    <a:pt x="43155" y="39608"/>
                  </a:cubicBezTo>
                  <a:cubicBezTo>
                    <a:pt x="44567" y="39339"/>
                    <a:pt x="46718" y="38062"/>
                    <a:pt x="48936" y="36650"/>
                  </a:cubicBezTo>
                  <a:cubicBezTo>
                    <a:pt x="47726" y="33894"/>
                    <a:pt x="46381" y="31206"/>
                    <a:pt x="44970" y="28517"/>
                  </a:cubicBezTo>
                  <a:cubicBezTo>
                    <a:pt x="41474" y="28181"/>
                    <a:pt x="38046" y="27374"/>
                    <a:pt x="34752" y="26164"/>
                  </a:cubicBezTo>
                  <a:lnTo>
                    <a:pt x="34752" y="26164"/>
                  </a:lnTo>
                  <a:cubicBezTo>
                    <a:pt x="35044" y="26171"/>
                    <a:pt x="35336" y="26174"/>
                    <a:pt x="35628" y="26174"/>
                  </a:cubicBezTo>
                  <a:cubicBezTo>
                    <a:pt x="38226" y="26174"/>
                    <a:pt x="40819" y="25908"/>
                    <a:pt x="43357" y="25425"/>
                  </a:cubicBezTo>
                  <a:cubicBezTo>
                    <a:pt x="42012" y="23005"/>
                    <a:pt x="40533" y="20652"/>
                    <a:pt x="38987" y="18367"/>
                  </a:cubicBezTo>
                  <a:cubicBezTo>
                    <a:pt x="36943" y="18865"/>
                    <a:pt x="34825" y="19142"/>
                    <a:pt x="32688" y="19142"/>
                  </a:cubicBezTo>
                  <a:cubicBezTo>
                    <a:pt x="31944" y="19142"/>
                    <a:pt x="31197" y="19108"/>
                    <a:pt x="30450" y="19039"/>
                  </a:cubicBezTo>
                  <a:cubicBezTo>
                    <a:pt x="32064" y="18501"/>
                    <a:pt x="34282" y="16955"/>
                    <a:pt x="36567" y="15073"/>
                  </a:cubicBezTo>
                  <a:cubicBezTo>
                    <a:pt x="34551" y="12384"/>
                    <a:pt x="32333" y="9964"/>
                    <a:pt x="29845" y="7746"/>
                  </a:cubicBezTo>
                  <a:cubicBezTo>
                    <a:pt x="29375" y="10099"/>
                    <a:pt x="28635" y="12384"/>
                    <a:pt x="27560" y="14535"/>
                  </a:cubicBezTo>
                  <a:cubicBezTo>
                    <a:pt x="27694" y="12183"/>
                    <a:pt x="26417" y="8015"/>
                    <a:pt x="24938" y="3982"/>
                  </a:cubicBezTo>
                  <a:cubicBezTo>
                    <a:pt x="22653" y="2503"/>
                    <a:pt x="20233" y="1428"/>
                    <a:pt x="17679" y="688"/>
                  </a:cubicBezTo>
                  <a:lnTo>
                    <a:pt x="17679" y="688"/>
                  </a:lnTo>
                  <a:cubicBezTo>
                    <a:pt x="18284" y="3713"/>
                    <a:pt x="18553" y="6805"/>
                    <a:pt x="18553" y="9897"/>
                  </a:cubicBezTo>
                  <a:cubicBezTo>
                    <a:pt x="17948" y="7612"/>
                    <a:pt x="16065" y="3780"/>
                    <a:pt x="13982" y="83"/>
                  </a:cubicBezTo>
                  <a:cubicBezTo>
                    <a:pt x="13315" y="28"/>
                    <a:pt x="12648" y="0"/>
                    <a:pt x="11981" y="0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6"/>
            <p:cNvSpPr/>
            <p:nvPr/>
          </p:nvSpPr>
          <p:spPr>
            <a:xfrm>
              <a:off x="254925" y="1921450"/>
              <a:ext cx="2414875" cy="1959450"/>
            </a:xfrm>
            <a:custGeom>
              <a:avLst/>
              <a:gdLst/>
              <a:ahLst/>
              <a:cxnLst/>
              <a:rect l="l" t="t" r="r" b="b"/>
              <a:pathLst>
                <a:path w="96595" h="78378" extrusionOk="0">
                  <a:moveTo>
                    <a:pt x="0" y="0"/>
                  </a:moveTo>
                  <a:lnTo>
                    <a:pt x="202" y="269"/>
                  </a:lnTo>
                  <a:cubicBezTo>
                    <a:pt x="3227" y="941"/>
                    <a:pt x="6117" y="2017"/>
                    <a:pt x="8806" y="3496"/>
                  </a:cubicBezTo>
                  <a:cubicBezTo>
                    <a:pt x="22048" y="10419"/>
                    <a:pt x="29980" y="24267"/>
                    <a:pt x="34349" y="34618"/>
                  </a:cubicBezTo>
                  <a:cubicBezTo>
                    <a:pt x="38046" y="43155"/>
                    <a:pt x="43558" y="50751"/>
                    <a:pt x="50616" y="56801"/>
                  </a:cubicBezTo>
                  <a:cubicBezTo>
                    <a:pt x="53036" y="58952"/>
                    <a:pt x="55591" y="60968"/>
                    <a:pt x="58212" y="62783"/>
                  </a:cubicBezTo>
                  <a:cubicBezTo>
                    <a:pt x="62380" y="65539"/>
                    <a:pt x="66749" y="68026"/>
                    <a:pt x="71253" y="70177"/>
                  </a:cubicBezTo>
                  <a:cubicBezTo>
                    <a:pt x="79319" y="73942"/>
                    <a:pt x="87789" y="76698"/>
                    <a:pt x="96595" y="78378"/>
                  </a:cubicBezTo>
                  <a:lnTo>
                    <a:pt x="96595" y="78109"/>
                  </a:lnTo>
                  <a:cubicBezTo>
                    <a:pt x="87856" y="76496"/>
                    <a:pt x="79386" y="73740"/>
                    <a:pt x="71320" y="69976"/>
                  </a:cubicBezTo>
                  <a:cubicBezTo>
                    <a:pt x="66951" y="67892"/>
                    <a:pt x="62649" y="65472"/>
                    <a:pt x="58616" y="62783"/>
                  </a:cubicBezTo>
                  <a:cubicBezTo>
                    <a:pt x="55860" y="60901"/>
                    <a:pt x="53238" y="58884"/>
                    <a:pt x="50751" y="56666"/>
                  </a:cubicBezTo>
                  <a:cubicBezTo>
                    <a:pt x="43760" y="50549"/>
                    <a:pt x="38248" y="43021"/>
                    <a:pt x="34618" y="34484"/>
                  </a:cubicBezTo>
                  <a:cubicBezTo>
                    <a:pt x="31526" y="26888"/>
                    <a:pt x="27224" y="19830"/>
                    <a:pt x="21847" y="13646"/>
                  </a:cubicBezTo>
                  <a:cubicBezTo>
                    <a:pt x="18217" y="9478"/>
                    <a:pt x="13847" y="5916"/>
                    <a:pt x="8940" y="3294"/>
                  </a:cubicBezTo>
                  <a:cubicBezTo>
                    <a:pt x="6117" y="1748"/>
                    <a:pt x="3092" y="673"/>
                    <a:pt x="0" y="0"/>
                  </a:cubicBez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7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7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" name="Google Shape;107;p7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108" name="Google Shape;108;p7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7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7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8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8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"/>
          <p:cNvSpPr/>
          <p:nvPr/>
        </p:nvSpPr>
        <p:spPr>
          <a:xfrm>
            <a:off x="-20600" y="-20600"/>
            <a:ext cx="9201900" cy="519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9"/>
          <p:cNvSpPr/>
          <p:nvPr/>
        </p:nvSpPr>
        <p:spPr>
          <a:xfrm>
            <a:off x="197850" y="224850"/>
            <a:ext cx="8748300" cy="46938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" name="Google Shape;125;p9"/>
          <p:cNvGrpSpPr/>
          <p:nvPr/>
        </p:nvGrpSpPr>
        <p:grpSpPr>
          <a:xfrm>
            <a:off x="7941850" y="431700"/>
            <a:ext cx="544750" cy="108300"/>
            <a:chOff x="8059250" y="431700"/>
            <a:chExt cx="544750" cy="108300"/>
          </a:xfrm>
        </p:grpSpPr>
        <p:sp>
          <p:nvSpPr>
            <p:cNvPr id="126" name="Google Shape;126;p9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9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9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0"/>
          <p:cNvSpPr/>
          <p:nvPr/>
        </p:nvSpPr>
        <p:spPr>
          <a:xfrm>
            <a:off x="4048775" y="286550"/>
            <a:ext cx="4520400" cy="16764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>
            <a:noFill/>
          </a:ln>
          <a:effectLst>
            <a:outerShdw blurRad="57150" dist="1143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4" name="Google Shape;134;p10"/>
          <p:cNvGrpSpPr/>
          <p:nvPr/>
        </p:nvGrpSpPr>
        <p:grpSpPr>
          <a:xfrm>
            <a:off x="7936000" y="367225"/>
            <a:ext cx="544750" cy="108300"/>
            <a:chOff x="8059250" y="431700"/>
            <a:chExt cx="544750" cy="108300"/>
          </a:xfrm>
        </p:grpSpPr>
        <p:sp>
          <p:nvSpPr>
            <p:cNvPr id="135" name="Google Shape;135;p10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0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0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40000" y="44502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Bebas Neue"/>
              <a:buNone/>
              <a:defRPr sz="3500">
                <a:solidFill>
                  <a:schemeClr val="accen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None/>
              <a:defRPr sz="3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40000" y="1152475"/>
            <a:ext cx="806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7" r:id="rId18"/>
    <p:sldLayoutId id="2147483668" r:id="rId19"/>
    <p:sldLayoutId id="2147483669" r:id="rId20"/>
    <p:sldLayoutId id="2147483671" r:id="rId21"/>
    <p:sldLayoutId id="2147483672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vD9w_JoFNjXMqcjt50geRWWwTgcRECH-ADTRVHE3ZW8/copy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vD9w_JoFNjXMqcjt50geRWWwTgcRECH-ADTRVHE3ZW8/copy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2EC0EA9-1C8D-836A-3F50-FD3D9D38E9D2}"/>
              </a:ext>
            </a:extLst>
          </p:cNvPr>
          <p:cNvGrpSpPr/>
          <p:nvPr/>
        </p:nvGrpSpPr>
        <p:grpSpPr>
          <a:xfrm>
            <a:off x="204835" y="116224"/>
            <a:ext cx="4813524" cy="4066898"/>
            <a:chOff x="249813" y="47902"/>
            <a:chExt cx="5276937" cy="4458431"/>
          </a:xfrm>
        </p:grpSpPr>
        <p:sp>
          <p:nvSpPr>
            <p:cNvPr id="478" name="Google Shape;478;p30"/>
            <p:cNvSpPr/>
            <p:nvPr/>
          </p:nvSpPr>
          <p:spPr>
            <a:xfrm flipH="1">
              <a:off x="3136014" y="47902"/>
              <a:ext cx="1549932" cy="988782"/>
            </a:xfrm>
            <a:custGeom>
              <a:avLst/>
              <a:gdLst/>
              <a:ahLst/>
              <a:cxnLst/>
              <a:rect l="l" t="t" r="r" b="b"/>
              <a:pathLst>
                <a:path w="57009" h="36369" extrusionOk="0">
                  <a:moveTo>
                    <a:pt x="2207" y="0"/>
                  </a:moveTo>
                  <a:cubicBezTo>
                    <a:pt x="997" y="0"/>
                    <a:pt x="0" y="926"/>
                    <a:pt x="0" y="2136"/>
                  </a:cubicBezTo>
                  <a:lnTo>
                    <a:pt x="0" y="34233"/>
                  </a:lnTo>
                  <a:cubicBezTo>
                    <a:pt x="0" y="35443"/>
                    <a:pt x="997" y="36369"/>
                    <a:pt x="2207" y="36369"/>
                  </a:cubicBezTo>
                  <a:lnTo>
                    <a:pt x="54802" y="36369"/>
                  </a:lnTo>
                  <a:cubicBezTo>
                    <a:pt x="56012" y="36369"/>
                    <a:pt x="57008" y="35443"/>
                    <a:pt x="57008" y="34233"/>
                  </a:cubicBezTo>
                  <a:lnTo>
                    <a:pt x="57008" y="2136"/>
                  </a:lnTo>
                  <a:cubicBezTo>
                    <a:pt x="57008" y="926"/>
                    <a:pt x="56012" y="0"/>
                    <a:pt x="54802" y="0"/>
                  </a:cubicBezTo>
                  <a:close/>
                </a:path>
              </a:pathLst>
            </a:custGeom>
            <a:solidFill>
              <a:srgbClr val="FEFFFF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66675" dir="378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0"/>
            <p:cNvSpPr/>
            <p:nvPr/>
          </p:nvSpPr>
          <p:spPr>
            <a:xfrm flipH="1">
              <a:off x="4533071" y="117556"/>
              <a:ext cx="98691" cy="86184"/>
            </a:xfrm>
            <a:custGeom>
              <a:avLst/>
              <a:gdLst/>
              <a:ahLst/>
              <a:cxnLst/>
              <a:rect l="l" t="t" r="r" b="b"/>
              <a:pathLst>
                <a:path w="3630" h="3170" extrusionOk="0">
                  <a:moveTo>
                    <a:pt x="2064" y="1"/>
                  </a:moveTo>
                  <a:cubicBezTo>
                    <a:pt x="712" y="1"/>
                    <a:pt x="0" y="1709"/>
                    <a:pt x="997" y="2705"/>
                  </a:cubicBezTo>
                  <a:cubicBezTo>
                    <a:pt x="1294" y="3026"/>
                    <a:pt x="1673" y="3170"/>
                    <a:pt x="2050" y="3170"/>
                  </a:cubicBezTo>
                  <a:cubicBezTo>
                    <a:pt x="2845" y="3170"/>
                    <a:pt x="3630" y="2532"/>
                    <a:pt x="3630" y="1566"/>
                  </a:cubicBezTo>
                  <a:cubicBezTo>
                    <a:pt x="3630" y="712"/>
                    <a:pt x="2918" y="72"/>
                    <a:pt x="20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0"/>
            <p:cNvSpPr/>
            <p:nvPr/>
          </p:nvSpPr>
          <p:spPr>
            <a:xfrm flipH="1">
              <a:off x="4403414" y="117556"/>
              <a:ext cx="100648" cy="86184"/>
            </a:xfrm>
            <a:custGeom>
              <a:avLst/>
              <a:gdLst/>
              <a:ahLst/>
              <a:cxnLst/>
              <a:rect l="l" t="t" r="r" b="b"/>
              <a:pathLst>
                <a:path w="3702" h="3170" extrusionOk="0">
                  <a:moveTo>
                    <a:pt x="2136" y="1"/>
                  </a:moveTo>
                  <a:cubicBezTo>
                    <a:pt x="712" y="72"/>
                    <a:pt x="1" y="1709"/>
                    <a:pt x="997" y="2705"/>
                  </a:cubicBezTo>
                  <a:cubicBezTo>
                    <a:pt x="1318" y="3026"/>
                    <a:pt x="1712" y="3170"/>
                    <a:pt x="2100" y="3170"/>
                  </a:cubicBezTo>
                  <a:cubicBezTo>
                    <a:pt x="2916" y="3170"/>
                    <a:pt x="3701" y="2532"/>
                    <a:pt x="3701" y="1566"/>
                  </a:cubicBezTo>
                  <a:cubicBezTo>
                    <a:pt x="3701" y="712"/>
                    <a:pt x="2990" y="1"/>
                    <a:pt x="21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0"/>
            <p:cNvSpPr/>
            <p:nvPr/>
          </p:nvSpPr>
          <p:spPr>
            <a:xfrm flipH="1">
              <a:off x="4273784" y="117556"/>
              <a:ext cx="98691" cy="86184"/>
            </a:xfrm>
            <a:custGeom>
              <a:avLst/>
              <a:gdLst/>
              <a:ahLst/>
              <a:cxnLst/>
              <a:rect l="l" t="t" r="r" b="b"/>
              <a:pathLst>
                <a:path w="3630" h="3170" extrusionOk="0">
                  <a:moveTo>
                    <a:pt x="2135" y="1"/>
                  </a:moveTo>
                  <a:cubicBezTo>
                    <a:pt x="712" y="1"/>
                    <a:pt x="0" y="1709"/>
                    <a:pt x="997" y="2705"/>
                  </a:cubicBezTo>
                  <a:cubicBezTo>
                    <a:pt x="1317" y="3026"/>
                    <a:pt x="1704" y="3170"/>
                    <a:pt x="2082" y="3170"/>
                  </a:cubicBezTo>
                  <a:cubicBezTo>
                    <a:pt x="2877" y="3170"/>
                    <a:pt x="3630" y="2532"/>
                    <a:pt x="3630" y="1566"/>
                  </a:cubicBezTo>
                  <a:cubicBezTo>
                    <a:pt x="3630" y="712"/>
                    <a:pt x="2989" y="72"/>
                    <a:pt x="2135" y="1"/>
                  </a:cubicBez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0"/>
            <p:cNvSpPr/>
            <p:nvPr/>
          </p:nvSpPr>
          <p:spPr>
            <a:xfrm flipH="1">
              <a:off x="4099621" y="401992"/>
              <a:ext cx="514741" cy="468767"/>
            </a:xfrm>
            <a:custGeom>
              <a:avLst/>
              <a:gdLst/>
              <a:ahLst/>
              <a:cxnLst/>
              <a:rect l="l" t="t" r="r" b="b"/>
              <a:pathLst>
                <a:path w="18933" h="17242" extrusionOk="0">
                  <a:moveTo>
                    <a:pt x="9466" y="1"/>
                  </a:moveTo>
                  <a:cubicBezTo>
                    <a:pt x="7260" y="1"/>
                    <a:pt x="5054" y="855"/>
                    <a:pt x="3346" y="2563"/>
                  </a:cubicBezTo>
                  <a:cubicBezTo>
                    <a:pt x="1" y="5908"/>
                    <a:pt x="1" y="11388"/>
                    <a:pt x="3346" y="14733"/>
                  </a:cubicBezTo>
                  <a:cubicBezTo>
                    <a:pt x="5054" y="16405"/>
                    <a:pt x="7260" y="17242"/>
                    <a:pt x="9466" y="17242"/>
                  </a:cubicBezTo>
                  <a:cubicBezTo>
                    <a:pt x="11673" y="17242"/>
                    <a:pt x="13879" y="16405"/>
                    <a:pt x="15587" y="14733"/>
                  </a:cubicBezTo>
                  <a:cubicBezTo>
                    <a:pt x="18932" y="11388"/>
                    <a:pt x="18932" y="5908"/>
                    <a:pt x="15587" y="2563"/>
                  </a:cubicBezTo>
                  <a:cubicBezTo>
                    <a:pt x="13879" y="855"/>
                    <a:pt x="11673" y="1"/>
                    <a:pt x="9466" y="1"/>
                  </a:cubicBezTo>
                  <a:close/>
                </a:path>
              </a:pathLst>
            </a:custGeom>
            <a:solidFill>
              <a:srgbClr val="ED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0"/>
            <p:cNvSpPr/>
            <p:nvPr/>
          </p:nvSpPr>
          <p:spPr>
            <a:xfrm flipH="1">
              <a:off x="3205696" y="475534"/>
              <a:ext cx="806898" cy="50324"/>
            </a:xfrm>
            <a:custGeom>
              <a:avLst/>
              <a:gdLst/>
              <a:ahLst/>
              <a:cxnLst/>
              <a:rect l="l" t="t" r="r" b="b"/>
              <a:pathLst>
                <a:path w="29679" h="1851" extrusionOk="0">
                  <a:moveTo>
                    <a:pt x="1" y="0"/>
                  </a:moveTo>
                  <a:lnTo>
                    <a:pt x="1" y="1851"/>
                  </a:lnTo>
                  <a:lnTo>
                    <a:pt x="29679" y="1851"/>
                  </a:lnTo>
                  <a:lnTo>
                    <a:pt x="29679" y="0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0"/>
            <p:cNvSpPr/>
            <p:nvPr/>
          </p:nvSpPr>
          <p:spPr>
            <a:xfrm flipH="1">
              <a:off x="3205696" y="616773"/>
              <a:ext cx="806898" cy="48394"/>
            </a:xfrm>
            <a:custGeom>
              <a:avLst/>
              <a:gdLst/>
              <a:ahLst/>
              <a:cxnLst/>
              <a:rect l="l" t="t" r="r" b="b"/>
              <a:pathLst>
                <a:path w="29679" h="1780" extrusionOk="0">
                  <a:moveTo>
                    <a:pt x="1" y="1"/>
                  </a:moveTo>
                  <a:lnTo>
                    <a:pt x="1" y="1780"/>
                  </a:lnTo>
                  <a:lnTo>
                    <a:pt x="29679" y="1780"/>
                  </a:lnTo>
                  <a:lnTo>
                    <a:pt x="29679" y="1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0"/>
            <p:cNvSpPr/>
            <p:nvPr/>
          </p:nvSpPr>
          <p:spPr>
            <a:xfrm flipH="1">
              <a:off x="3205696" y="756082"/>
              <a:ext cx="806898" cy="50351"/>
            </a:xfrm>
            <a:custGeom>
              <a:avLst/>
              <a:gdLst/>
              <a:ahLst/>
              <a:cxnLst/>
              <a:rect l="l" t="t" r="r" b="b"/>
              <a:pathLst>
                <a:path w="29679" h="1852" extrusionOk="0">
                  <a:moveTo>
                    <a:pt x="1" y="1"/>
                  </a:moveTo>
                  <a:lnTo>
                    <a:pt x="1" y="1851"/>
                  </a:lnTo>
                  <a:lnTo>
                    <a:pt x="29679" y="1851"/>
                  </a:lnTo>
                  <a:lnTo>
                    <a:pt x="29679" y="1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0"/>
            <p:cNvSpPr/>
            <p:nvPr/>
          </p:nvSpPr>
          <p:spPr>
            <a:xfrm rot="-419" flipH="1">
              <a:off x="249813" y="323046"/>
              <a:ext cx="5276937" cy="4183287"/>
            </a:xfrm>
            <a:custGeom>
              <a:avLst/>
              <a:gdLst/>
              <a:ahLst/>
              <a:cxnLst/>
              <a:rect l="l" t="t" r="r" b="b"/>
              <a:pathLst>
                <a:path w="257192" h="215079" extrusionOk="0">
                  <a:moveTo>
                    <a:pt x="253918" y="138779"/>
                  </a:moveTo>
                  <a:cubicBezTo>
                    <a:pt x="250718" y="124814"/>
                    <a:pt x="244099" y="120086"/>
                    <a:pt x="238353" y="110776"/>
                  </a:cubicBezTo>
                  <a:cubicBezTo>
                    <a:pt x="231225" y="99429"/>
                    <a:pt x="226497" y="91283"/>
                    <a:pt x="229770" y="77754"/>
                  </a:cubicBezTo>
                  <a:cubicBezTo>
                    <a:pt x="235153" y="55715"/>
                    <a:pt x="241553" y="0"/>
                    <a:pt x="187511" y="2619"/>
                  </a:cubicBezTo>
                  <a:cubicBezTo>
                    <a:pt x="168164" y="3564"/>
                    <a:pt x="151653" y="18475"/>
                    <a:pt x="139215" y="33749"/>
                  </a:cubicBezTo>
                  <a:cubicBezTo>
                    <a:pt x="128669" y="46769"/>
                    <a:pt x="111721" y="46478"/>
                    <a:pt x="97902" y="48515"/>
                  </a:cubicBezTo>
                  <a:cubicBezTo>
                    <a:pt x="80882" y="50988"/>
                    <a:pt x="63425" y="55497"/>
                    <a:pt x="47278" y="62916"/>
                  </a:cubicBezTo>
                  <a:cubicBezTo>
                    <a:pt x="13966" y="78191"/>
                    <a:pt x="2255" y="103284"/>
                    <a:pt x="582" y="136524"/>
                  </a:cubicBezTo>
                  <a:cubicBezTo>
                    <a:pt x="73" y="146634"/>
                    <a:pt x="1" y="162491"/>
                    <a:pt x="13602" y="182347"/>
                  </a:cubicBezTo>
                  <a:cubicBezTo>
                    <a:pt x="32004" y="209041"/>
                    <a:pt x="61607" y="215078"/>
                    <a:pt x="98702" y="206714"/>
                  </a:cubicBezTo>
                  <a:cubicBezTo>
                    <a:pt x="107139" y="204822"/>
                    <a:pt x="115285" y="201404"/>
                    <a:pt x="123650" y="199004"/>
                  </a:cubicBezTo>
                  <a:cubicBezTo>
                    <a:pt x="132305" y="196531"/>
                    <a:pt x="141252" y="195221"/>
                    <a:pt x="150271" y="195076"/>
                  </a:cubicBezTo>
                  <a:cubicBezTo>
                    <a:pt x="171219" y="194640"/>
                    <a:pt x="192239" y="200531"/>
                    <a:pt x="212677" y="195440"/>
                  </a:cubicBezTo>
                  <a:cubicBezTo>
                    <a:pt x="223806" y="192603"/>
                    <a:pt x="233916" y="186857"/>
                    <a:pt x="242062" y="178783"/>
                  </a:cubicBezTo>
                  <a:cubicBezTo>
                    <a:pt x="252754" y="168455"/>
                    <a:pt x="257191" y="153253"/>
                    <a:pt x="253918" y="138779"/>
                  </a:cubicBezTo>
                  <a:close/>
                </a:path>
              </a:pathLst>
            </a:custGeom>
            <a:solidFill>
              <a:srgbClr val="E9F1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0"/>
            <p:cNvSpPr/>
            <p:nvPr/>
          </p:nvSpPr>
          <p:spPr>
            <a:xfrm>
              <a:off x="1896662" y="3708317"/>
              <a:ext cx="886394" cy="238921"/>
            </a:xfrm>
            <a:custGeom>
              <a:avLst/>
              <a:gdLst/>
              <a:ahLst/>
              <a:cxnLst/>
              <a:rect l="l" t="t" r="r" b="b"/>
              <a:pathLst>
                <a:path w="46475" h="12527" extrusionOk="0">
                  <a:moveTo>
                    <a:pt x="0" y="0"/>
                  </a:moveTo>
                  <a:lnTo>
                    <a:pt x="0" y="12526"/>
                  </a:lnTo>
                  <a:lnTo>
                    <a:pt x="46475" y="12526"/>
                  </a:lnTo>
                  <a:lnTo>
                    <a:pt x="46475" y="0"/>
                  </a:lnTo>
                  <a:close/>
                </a:path>
              </a:pathLst>
            </a:custGeom>
            <a:solidFill>
              <a:srgbClr val="2139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0"/>
            <p:cNvSpPr/>
            <p:nvPr/>
          </p:nvSpPr>
          <p:spPr>
            <a:xfrm>
              <a:off x="808050" y="1575896"/>
              <a:ext cx="3071817" cy="2209854"/>
            </a:xfrm>
            <a:custGeom>
              <a:avLst/>
              <a:gdLst/>
              <a:ahLst/>
              <a:cxnLst/>
              <a:rect l="l" t="t" r="r" b="b"/>
              <a:pathLst>
                <a:path w="161060" h="115866" extrusionOk="0">
                  <a:moveTo>
                    <a:pt x="8754" y="0"/>
                  </a:moveTo>
                  <a:cubicBezTo>
                    <a:pt x="3915" y="0"/>
                    <a:pt x="0" y="3915"/>
                    <a:pt x="0" y="8754"/>
                  </a:cubicBezTo>
                  <a:lnTo>
                    <a:pt x="0" y="107183"/>
                  </a:lnTo>
                  <a:cubicBezTo>
                    <a:pt x="0" y="112023"/>
                    <a:pt x="3915" y="115866"/>
                    <a:pt x="8754" y="115866"/>
                  </a:cubicBezTo>
                  <a:lnTo>
                    <a:pt x="152377" y="115866"/>
                  </a:lnTo>
                  <a:cubicBezTo>
                    <a:pt x="157216" y="115866"/>
                    <a:pt x="161059" y="112023"/>
                    <a:pt x="161059" y="107183"/>
                  </a:cubicBezTo>
                  <a:lnTo>
                    <a:pt x="161059" y="8754"/>
                  </a:lnTo>
                  <a:cubicBezTo>
                    <a:pt x="161059" y="3915"/>
                    <a:pt x="157216" y="0"/>
                    <a:pt x="15237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0"/>
            <p:cNvSpPr/>
            <p:nvPr/>
          </p:nvSpPr>
          <p:spPr>
            <a:xfrm>
              <a:off x="894923" y="1712986"/>
              <a:ext cx="2889922" cy="1861018"/>
            </a:xfrm>
            <a:custGeom>
              <a:avLst/>
              <a:gdLst/>
              <a:ahLst/>
              <a:cxnLst/>
              <a:rect l="l" t="t" r="r" b="b"/>
              <a:pathLst>
                <a:path w="151523" h="97576" extrusionOk="0">
                  <a:moveTo>
                    <a:pt x="5267" y="1"/>
                  </a:moveTo>
                  <a:cubicBezTo>
                    <a:pt x="2349" y="1"/>
                    <a:pt x="0" y="2349"/>
                    <a:pt x="0" y="5267"/>
                  </a:cubicBezTo>
                  <a:lnTo>
                    <a:pt x="0" y="92309"/>
                  </a:lnTo>
                  <a:cubicBezTo>
                    <a:pt x="0" y="95227"/>
                    <a:pt x="2349" y="97575"/>
                    <a:pt x="5267" y="97575"/>
                  </a:cubicBezTo>
                  <a:lnTo>
                    <a:pt x="146256" y="97575"/>
                  </a:lnTo>
                  <a:cubicBezTo>
                    <a:pt x="149174" y="97575"/>
                    <a:pt x="151522" y="95227"/>
                    <a:pt x="151522" y="92309"/>
                  </a:cubicBezTo>
                  <a:lnTo>
                    <a:pt x="151522" y="5267"/>
                  </a:lnTo>
                  <a:cubicBezTo>
                    <a:pt x="151522" y="2349"/>
                    <a:pt x="149174" y="1"/>
                    <a:pt x="146256" y="1"/>
                  </a:cubicBezTo>
                  <a:close/>
                </a:path>
              </a:pathLst>
            </a:custGeom>
            <a:solidFill>
              <a:srgbClr val="AAC7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0"/>
            <p:cNvSpPr/>
            <p:nvPr/>
          </p:nvSpPr>
          <p:spPr>
            <a:xfrm>
              <a:off x="1515241" y="3925490"/>
              <a:ext cx="1647902" cy="150692"/>
            </a:xfrm>
            <a:custGeom>
              <a:avLst/>
              <a:gdLst/>
              <a:ahLst/>
              <a:cxnLst/>
              <a:rect l="l" t="t" r="r" b="b"/>
              <a:pathLst>
                <a:path w="86402" h="7901" extrusionOk="0">
                  <a:moveTo>
                    <a:pt x="6833" y="0"/>
                  </a:moveTo>
                  <a:cubicBezTo>
                    <a:pt x="3061" y="0"/>
                    <a:pt x="0" y="3061"/>
                    <a:pt x="0" y="6833"/>
                  </a:cubicBezTo>
                  <a:lnTo>
                    <a:pt x="0" y="7900"/>
                  </a:lnTo>
                  <a:lnTo>
                    <a:pt x="86401" y="7900"/>
                  </a:lnTo>
                  <a:lnTo>
                    <a:pt x="86401" y="6833"/>
                  </a:lnTo>
                  <a:cubicBezTo>
                    <a:pt x="86401" y="3061"/>
                    <a:pt x="83412" y="0"/>
                    <a:pt x="796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0"/>
            <p:cNvSpPr/>
            <p:nvPr/>
          </p:nvSpPr>
          <p:spPr>
            <a:xfrm>
              <a:off x="1011644" y="2276296"/>
              <a:ext cx="2652394" cy="1239312"/>
            </a:xfrm>
            <a:custGeom>
              <a:avLst/>
              <a:gdLst/>
              <a:ahLst/>
              <a:cxnLst/>
              <a:rect l="l" t="t" r="r" b="b"/>
              <a:pathLst>
                <a:path w="139069" h="64979" extrusionOk="0">
                  <a:moveTo>
                    <a:pt x="109248" y="0"/>
                  </a:moveTo>
                  <a:lnTo>
                    <a:pt x="97006" y="50460"/>
                  </a:lnTo>
                  <a:lnTo>
                    <a:pt x="78075" y="13523"/>
                  </a:lnTo>
                  <a:lnTo>
                    <a:pt x="64410" y="43628"/>
                  </a:lnTo>
                  <a:lnTo>
                    <a:pt x="51386" y="4342"/>
                  </a:lnTo>
                  <a:lnTo>
                    <a:pt x="33095" y="55798"/>
                  </a:lnTo>
                  <a:lnTo>
                    <a:pt x="15089" y="27259"/>
                  </a:lnTo>
                  <a:lnTo>
                    <a:pt x="1" y="64979"/>
                  </a:lnTo>
                  <a:lnTo>
                    <a:pt x="139068" y="64979"/>
                  </a:lnTo>
                  <a:lnTo>
                    <a:pt x="131809" y="28967"/>
                  </a:lnTo>
                  <a:lnTo>
                    <a:pt x="125617" y="58502"/>
                  </a:lnTo>
                  <a:lnTo>
                    <a:pt x="109248" y="0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0"/>
            <p:cNvSpPr/>
            <p:nvPr/>
          </p:nvSpPr>
          <p:spPr>
            <a:xfrm>
              <a:off x="1105307" y="1833788"/>
              <a:ext cx="2614382" cy="50256"/>
            </a:xfrm>
            <a:custGeom>
              <a:avLst/>
              <a:gdLst/>
              <a:ahLst/>
              <a:cxnLst/>
              <a:rect l="l" t="t" r="r" b="b"/>
              <a:pathLst>
                <a:path w="137076" h="2635" extrusionOk="0">
                  <a:moveTo>
                    <a:pt x="1" y="1"/>
                  </a:moveTo>
                  <a:lnTo>
                    <a:pt x="1" y="2634"/>
                  </a:lnTo>
                  <a:lnTo>
                    <a:pt x="137075" y="2634"/>
                  </a:lnTo>
                  <a:lnTo>
                    <a:pt x="137075" y="1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0"/>
            <p:cNvSpPr/>
            <p:nvPr/>
          </p:nvSpPr>
          <p:spPr>
            <a:xfrm>
              <a:off x="1105307" y="1962733"/>
              <a:ext cx="2329324" cy="50256"/>
            </a:xfrm>
            <a:custGeom>
              <a:avLst/>
              <a:gdLst/>
              <a:ahLst/>
              <a:cxnLst/>
              <a:rect l="l" t="t" r="r" b="b"/>
              <a:pathLst>
                <a:path w="122130" h="2635" extrusionOk="0">
                  <a:moveTo>
                    <a:pt x="1" y="1"/>
                  </a:moveTo>
                  <a:lnTo>
                    <a:pt x="1" y="2634"/>
                  </a:lnTo>
                  <a:lnTo>
                    <a:pt x="122129" y="2634"/>
                  </a:lnTo>
                  <a:lnTo>
                    <a:pt x="122129" y="1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0"/>
            <p:cNvSpPr/>
            <p:nvPr/>
          </p:nvSpPr>
          <p:spPr>
            <a:xfrm>
              <a:off x="1598032" y="2090325"/>
              <a:ext cx="2121644" cy="51610"/>
            </a:xfrm>
            <a:custGeom>
              <a:avLst/>
              <a:gdLst/>
              <a:ahLst/>
              <a:cxnLst/>
              <a:rect l="l" t="t" r="r" b="b"/>
              <a:pathLst>
                <a:path w="111241" h="2706" extrusionOk="0">
                  <a:moveTo>
                    <a:pt x="1" y="1"/>
                  </a:moveTo>
                  <a:lnTo>
                    <a:pt x="1" y="2705"/>
                  </a:lnTo>
                  <a:lnTo>
                    <a:pt x="111240" y="2705"/>
                  </a:lnTo>
                  <a:lnTo>
                    <a:pt x="111240" y="1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0"/>
            <p:cNvSpPr/>
            <p:nvPr/>
          </p:nvSpPr>
          <p:spPr>
            <a:xfrm>
              <a:off x="1598032" y="2219290"/>
              <a:ext cx="2121644" cy="50237"/>
            </a:xfrm>
            <a:custGeom>
              <a:avLst/>
              <a:gdLst/>
              <a:ahLst/>
              <a:cxnLst/>
              <a:rect l="l" t="t" r="r" b="b"/>
              <a:pathLst>
                <a:path w="111241" h="2634" extrusionOk="0">
                  <a:moveTo>
                    <a:pt x="1" y="0"/>
                  </a:moveTo>
                  <a:lnTo>
                    <a:pt x="1" y="2633"/>
                  </a:lnTo>
                  <a:lnTo>
                    <a:pt x="111240" y="2633"/>
                  </a:lnTo>
                  <a:lnTo>
                    <a:pt x="111240" y="0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0"/>
            <p:cNvSpPr/>
            <p:nvPr/>
          </p:nvSpPr>
          <p:spPr>
            <a:xfrm>
              <a:off x="1598032" y="2348236"/>
              <a:ext cx="1818944" cy="50237"/>
            </a:xfrm>
            <a:custGeom>
              <a:avLst/>
              <a:gdLst/>
              <a:ahLst/>
              <a:cxnLst/>
              <a:rect l="l" t="t" r="r" b="b"/>
              <a:pathLst>
                <a:path w="95370" h="2634" extrusionOk="0">
                  <a:moveTo>
                    <a:pt x="1" y="0"/>
                  </a:moveTo>
                  <a:lnTo>
                    <a:pt x="1" y="2634"/>
                  </a:lnTo>
                  <a:lnTo>
                    <a:pt x="95369" y="2634"/>
                  </a:lnTo>
                  <a:lnTo>
                    <a:pt x="95369" y="0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0"/>
            <p:cNvSpPr/>
            <p:nvPr/>
          </p:nvSpPr>
          <p:spPr>
            <a:xfrm>
              <a:off x="1105307" y="2056396"/>
              <a:ext cx="441185" cy="441185"/>
            </a:xfrm>
            <a:custGeom>
              <a:avLst/>
              <a:gdLst/>
              <a:ahLst/>
              <a:cxnLst/>
              <a:rect l="l" t="t" r="r" b="b"/>
              <a:pathLst>
                <a:path w="23132" h="23132" extrusionOk="0">
                  <a:moveTo>
                    <a:pt x="1" y="1"/>
                  </a:moveTo>
                  <a:lnTo>
                    <a:pt x="1" y="23131"/>
                  </a:lnTo>
                  <a:lnTo>
                    <a:pt x="23131" y="23131"/>
                  </a:lnTo>
                  <a:lnTo>
                    <a:pt x="23131" y="1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0"/>
            <p:cNvSpPr/>
            <p:nvPr/>
          </p:nvSpPr>
          <p:spPr>
            <a:xfrm>
              <a:off x="1781276" y="2566763"/>
              <a:ext cx="1155164" cy="756091"/>
            </a:xfrm>
            <a:custGeom>
              <a:avLst/>
              <a:gdLst/>
              <a:ahLst/>
              <a:cxnLst/>
              <a:rect l="l" t="t" r="r" b="b"/>
              <a:pathLst>
                <a:path w="60567" h="39643" extrusionOk="0">
                  <a:moveTo>
                    <a:pt x="30248" y="1"/>
                  </a:moveTo>
                  <a:cubicBezTo>
                    <a:pt x="1" y="1"/>
                    <a:pt x="30319" y="39643"/>
                    <a:pt x="30319" y="39643"/>
                  </a:cubicBezTo>
                  <a:cubicBezTo>
                    <a:pt x="30319" y="39643"/>
                    <a:pt x="60567" y="1"/>
                    <a:pt x="30248" y="1"/>
                  </a:cubicBezTo>
                  <a:close/>
                </a:path>
              </a:pathLst>
            </a:custGeom>
            <a:solidFill>
              <a:srgbClr val="F67F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0"/>
            <p:cNvSpPr/>
            <p:nvPr/>
          </p:nvSpPr>
          <p:spPr>
            <a:xfrm>
              <a:off x="1855943" y="2566763"/>
              <a:ext cx="1004491" cy="658364"/>
            </a:xfrm>
            <a:custGeom>
              <a:avLst/>
              <a:gdLst/>
              <a:ahLst/>
              <a:cxnLst/>
              <a:rect l="l" t="t" r="r" b="b"/>
              <a:pathLst>
                <a:path w="52667" h="34519" extrusionOk="0">
                  <a:moveTo>
                    <a:pt x="26333" y="1"/>
                  </a:moveTo>
                  <a:cubicBezTo>
                    <a:pt x="0" y="1"/>
                    <a:pt x="26404" y="34518"/>
                    <a:pt x="26404" y="34518"/>
                  </a:cubicBezTo>
                  <a:cubicBezTo>
                    <a:pt x="26404" y="34518"/>
                    <a:pt x="52666" y="1"/>
                    <a:pt x="26333" y="1"/>
                  </a:cubicBezTo>
                  <a:close/>
                </a:path>
              </a:pathLst>
            </a:custGeom>
            <a:solidFill>
              <a:srgbClr val="F9BF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0"/>
            <p:cNvSpPr/>
            <p:nvPr/>
          </p:nvSpPr>
          <p:spPr>
            <a:xfrm>
              <a:off x="1997095" y="2566763"/>
              <a:ext cx="722161" cy="542975"/>
            </a:xfrm>
            <a:custGeom>
              <a:avLst/>
              <a:gdLst/>
              <a:ahLst/>
              <a:cxnLst/>
              <a:rect l="l" t="t" r="r" b="b"/>
              <a:pathLst>
                <a:path w="37864" h="28469" extrusionOk="0">
                  <a:moveTo>
                    <a:pt x="18932" y="1"/>
                  </a:moveTo>
                  <a:cubicBezTo>
                    <a:pt x="1" y="1"/>
                    <a:pt x="18932" y="28469"/>
                    <a:pt x="18932" y="28469"/>
                  </a:cubicBezTo>
                  <a:cubicBezTo>
                    <a:pt x="18932" y="28469"/>
                    <a:pt x="37864" y="1"/>
                    <a:pt x="18932" y="1"/>
                  </a:cubicBezTo>
                  <a:close/>
                </a:path>
              </a:pathLst>
            </a:custGeom>
            <a:solidFill>
              <a:srgbClr val="F2CA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0"/>
            <p:cNvSpPr/>
            <p:nvPr/>
          </p:nvSpPr>
          <p:spPr>
            <a:xfrm>
              <a:off x="2115189" y="2551829"/>
              <a:ext cx="487321" cy="104555"/>
            </a:xfrm>
            <a:custGeom>
              <a:avLst/>
              <a:gdLst/>
              <a:ahLst/>
              <a:cxnLst/>
              <a:rect l="l" t="t" r="r" b="b"/>
              <a:pathLst>
                <a:path w="25551" h="5482" extrusionOk="0">
                  <a:moveTo>
                    <a:pt x="1" y="1"/>
                  </a:moveTo>
                  <a:lnTo>
                    <a:pt x="1" y="5481"/>
                  </a:lnTo>
                  <a:lnTo>
                    <a:pt x="25551" y="5481"/>
                  </a:lnTo>
                  <a:lnTo>
                    <a:pt x="25551" y="1"/>
                  </a:lnTo>
                  <a:close/>
                </a:path>
              </a:pathLst>
            </a:custGeom>
            <a:solidFill>
              <a:srgbClr val="2C47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0"/>
            <p:cNvSpPr/>
            <p:nvPr/>
          </p:nvSpPr>
          <p:spPr>
            <a:xfrm>
              <a:off x="2548200" y="1938302"/>
              <a:ext cx="747947" cy="1032642"/>
            </a:xfrm>
            <a:custGeom>
              <a:avLst/>
              <a:gdLst/>
              <a:ahLst/>
              <a:cxnLst/>
              <a:rect l="l" t="t" r="r" b="b"/>
              <a:pathLst>
                <a:path w="39216" h="54143" extrusionOk="0">
                  <a:moveTo>
                    <a:pt x="8113" y="1"/>
                  </a:moveTo>
                  <a:lnTo>
                    <a:pt x="0" y="32099"/>
                  </a:lnTo>
                  <a:cubicBezTo>
                    <a:pt x="1124" y="31867"/>
                    <a:pt x="2263" y="31759"/>
                    <a:pt x="3396" y="31759"/>
                  </a:cubicBezTo>
                  <a:cubicBezTo>
                    <a:pt x="4703" y="31759"/>
                    <a:pt x="6002" y="31903"/>
                    <a:pt x="7259" y="32170"/>
                  </a:cubicBezTo>
                  <a:cubicBezTo>
                    <a:pt x="19287" y="34661"/>
                    <a:pt x="30390" y="47756"/>
                    <a:pt x="34802" y="53592"/>
                  </a:cubicBezTo>
                  <a:cubicBezTo>
                    <a:pt x="35099" y="53970"/>
                    <a:pt x="35508" y="54143"/>
                    <a:pt x="35905" y="54143"/>
                  </a:cubicBezTo>
                  <a:cubicBezTo>
                    <a:pt x="36557" y="54143"/>
                    <a:pt x="37178" y="53676"/>
                    <a:pt x="37222" y="52881"/>
                  </a:cubicBezTo>
                  <a:cubicBezTo>
                    <a:pt x="39215" y="26120"/>
                    <a:pt x="20995" y="9324"/>
                    <a:pt x="12455" y="2919"/>
                  </a:cubicBezTo>
                  <a:cubicBezTo>
                    <a:pt x="11031" y="1851"/>
                    <a:pt x="9608" y="855"/>
                    <a:pt x="8113" y="1"/>
                  </a:cubicBezTo>
                  <a:close/>
                </a:path>
              </a:pathLst>
            </a:custGeom>
            <a:solidFill>
              <a:srgbClr val="ED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0"/>
            <p:cNvSpPr/>
            <p:nvPr/>
          </p:nvSpPr>
          <p:spPr>
            <a:xfrm>
              <a:off x="2548200" y="1938302"/>
              <a:ext cx="237548" cy="613562"/>
            </a:xfrm>
            <a:custGeom>
              <a:avLst/>
              <a:gdLst/>
              <a:ahLst/>
              <a:cxnLst/>
              <a:rect l="l" t="t" r="r" b="b"/>
              <a:pathLst>
                <a:path w="12455" h="32170" extrusionOk="0">
                  <a:moveTo>
                    <a:pt x="8113" y="1"/>
                  </a:moveTo>
                  <a:lnTo>
                    <a:pt x="0" y="32099"/>
                  </a:lnTo>
                  <a:cubicBezTo>
                    <a:pt x="1124" y="31867"/>
                    <a:pt x="2263" y="31759"/>
                    <a:pt x="3396" y="31759"/>
                  </a:cubicBezTo>
                  <a:cubicBezTo>
                    <a:pt x="4703" y="31759"/>
                    <a:pt x="6002" y="31903"/>
                    <a:pt x="7259" y="32170"/>
                  </a:cubicBezTo>
                  <a:cubicBezTo>
                    <a:pt x="10391" y="23274"/>
                    <a:pt x="11886" y="8968"/>
                    <a:pt x="12455" y="2919"/>
                  </a:cubicBezTo>
                  <a:cubicBezTo>
                    <a:pt x="11031" y="1851"/>
                    <a:pt x="9608" y="855"/>
                    <a:pt x="8113" y="1"/>
                  </a:cubicBezTo>
                  <a:close/>
                </a:path>
              </a:pathLst>
            </a:custGeom>
            <a:solidFill>
              <a:srgbClr val="DB42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0"/>
            <p:cNvSpPr/>
            <p:nvPr/>
          </p:nvSpPr>
          <p:spPr>
            <a:xfrm>
              <a:off x="1406644" y="1938302"/>
              <a:ext cx="746593" cy="1032642"/>
            </a:xfrm>
            <a:custGeom>
              <a:avLst/>
              <a:gdLst/>
              <a:ahLst/>
              <a:cxnLst/>
              <a:rect l="l" t="t" r="r" b="b"/>
              <a:pathLst>
                <a:path w="39145" h="54143" extrusionOk="0">
                  <a:moveTo>
                    <a:pt x="31031" y="1"/>
                  </a:moveTo>
                  <a:cubicBezTo>
                    <a:pt x="29536" y="855"/>
                    <a:pt x="28113" y="1851"/>
                    <a:pt x="26690" y="2919"/>
                  </a:cubicBezTo>
                  <a:cubicBezTo>
                    <a:pt x="18149" y="9324"/>
                    <a:pt x="1" y="26120"/>
                    <a:pt x="1922" y="52881"/>
                  </a:cubicBezTo>
                  <a:cubicBezTo>
                    <a:pt x="1966" y="53676"/>
                    <a:pt x="2615" y="54143"/>
                    <a:pt x="3271" y="54143"/>
                  </a:cubicBezTo>
                  <a:cubicBezTo>
                    <a:pt x="3670" y="54143"/>
                    <a:pt x="4072" y="53970"/>
                    <a:pt x="4342" y="53592"/>
                  </a:cubicBezTo>
                  <a:cubicBezTo>
                    <a:pt x="8826" y="47756"/>
                    <a:pt x="19857" y="34661"/>
                    <a:pt x="31885" y="32170"/>
                  </a:cubicBezTo>
                  <a:cubicBezTo>
                    <a:pt x="33181" y="31903"/>
                    <a:pt x="34477" y="31759"/>
                    <a:pt x="35773" y="31759"/>
                  </a:cubicBezTo>
                  <a:cubicBezTo>
                    <a:pt x="36897" y="31759"/>
                    <a:pt x="38020" y="31867"/>
                    <a:pt x="39144" y="32099"/>
                  </a:cubicBezTo>
                  <a:lnTo>
                    <a:pt x="31031" y="1"/>
                  </a:lnTo>
                  <a:close/>
                </a:path>
              </a:pathLst>
            </a:custGeom>
            <a:solidFill>
              <a:srgbClr val="ED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0"/>
            <p:cNvSpPr/>
            <p:nvPr/>
          </p:nvSpPr>
          <p:spPr>
            <a:xfrm>
              <a:off x="1915658" y="1938302"/>
              <a:ext cx="237567" cy="613562"/>
            </a:xfrm>
            <a:custGeom>
              <a:avLst/>
              <a:gdLst/>
              <a:ahLst/>
              <a:cxnLst/>
              <a:rect l="l" t="t" r="r" b="b"/>
              <a:pathLst>
                <a:path w="12456" h="32170" extrusionOk="0">
                  <a:moveTo>
                    <a:pt x="4342" y="1"/>
                  </a:moveTo>
                  <a:cubicBezTo>
                    <a:pt x="2847" y="855"/>
                    <a:pt x="1424" y="1851"/>
                    <a:pt x="1" y="2919"/>
                  </a:cubicBezTo>
                  <a:cubicBezTo>
                    <a:pt x="570" y="8968"/>
                    <a:pt x="2064" y="23274"/>
                    <a:pt x="5125" y="32170"/>
                  </a:cubicBezTo>
                  <a:cubicBezTo>
                    <a:pt x="6421" y="31903"/>
                    <a:pt x="7737" y="31759"/>
                    <a:pt x="9052" y="31759"/>
                  </a:cubicBezTo>
                  <a:cubicBezTo>
                    <a:pt x="10192" y="31759"/>
                    <a:pt x="11331" y="31867"/>
                    <a:pt x="12455" y="32099"/>
                  </a:cubicBezTo>
                  <a:lnTo>
                    <a:pt x="4342" y="1"/>
                  </a:lnTo>
                  <a:close/>
                </a:path>
              </a:pathLst>
            </a:custGeom>
            <a:solidFill>
              <a:srgbClr val="DB42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0"/>
            <p:cNvSpPr/>
            <p:nvPr/>
          </p:nvSpPr>
          <p:spPr>
            <a:xfrm>
              <a:off x="1885791" y="522588"/>
              <a:ext cx="944775" cy="2029314"/>
            </a:xfrm>
            <a:custGeom>
              <a:avLst/>
              <a:gdLst/>
              <a:ahLst/>
              <a:cxnLst/>
              <a:rect l="l" t="t" r="r" b="b"/>
              <a:pathLst>
                <a:path w="49536" h="106400" extrusionOk="0">
                  <a:moveTo>
                    <a:pt x="24768" y="0"/>
                  </a:moveTo>
                  <a:cubicBezTo>
                    <a:pt x="24768" y="0"/>
                    <a:pt x="11388" y="8825"/>
                    <a:pt x="5196" y="31315"/>
                  </a:cubicBezTo>
                  <a:cubicBezTo>
                    <a:pt x="570" y="48111"/>
                    <a:pt x="1" y="72452"/>
                    <a:pt x="12029" y="106400"/>
                  </a:cubicBezTo>
                  <a:lnTo>
                    <a:pt x="37508" y="106400"/>
                  </a:lnTo>
                  <a:cubicBezTo>
                    <a:pt x="49536" y="72452"/>
                    <a:pt x="48966" y="48111"/>
                    <a:pt x="44340" y="31386"/>
                  </a:cubicBezTo>
                  <a:cubicBezTo>
                    <a:pt x="38219" y="8825"/>
                    <a:pt x="24768" y="0"/>
                    <a:pt x="247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0"/>
            <p:cNvSpPr/>
            <p:nvPr/>
          </p:nvSpPr>
          <p:spPr>
            <a:xfrm>
              <a:off x="1984889" y="522588"/>
              <a:ext cx="746593" cy="598629"/>
            </a:xfrm>
            <a:custGeom>
              <a:avLst/>
              <a:gdLst/>
              <a:ahLst/>
              <a:cxnLst/>
              <a:rect l="l" t="t" r="r" b="b"/>
              <a:pathLst>
                <a:path w="39145" h="31387" extrusionOk="0">
                  <a:moveTo>
                    <a:pt x="19572" y="0"/>
                  </a:moveTo>
                  <a:cubicBezTo>
                    <a:pt x="16796" y="2064"/>
                    <a:pt x="14234" y="4484"/>
                    <a:pt x="12099" y="7188"/>
                  </a:cubicBezTo>
                  <a:cubicBezTo>
                    <a:pt x="6406" y="14305"/>
                    <a:pt x="2278" y="22561"/>
                    <a:pt x="0" y="31386"/>
                  </a:cubicBezTo>
                  <a:lnTo>
                    <a:pt x="39144" y="31386"/>
                  </a:lnTo>
                  <a:cubicBezTo>
                    <a:pt x="36867" y="22561"/>
                    <a:pt x="32739" y="14305"/>
                    <a:pt x="27045" y="7188"/>
                  </a:cubicBezTo>
                  <a:cubicBezTo>
                    <a:pt x="24910" y="4484"/>
                    <a:pt x="22419" y="2064"/>
                    <a:pt x="19572" y="0"/>
                  </a:cubicBezTo>
                  <a:close/>
                </a:path>
              </a:pathLst>
            </a:custGeom>
            <a:solidFill>
              <a:srgbClr val="FF6D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0"/>
            <p:cNvSpPr/>
            <p:nvPr/>
          </p:nvSpPr>
          <p:spPr>
            <a:xfrm>
              <a:off x="2048685" y="1391622"/>
              <a:ext cx="618998" cy="546389"/>
            </a:xfrm>
            <a:custGeom>
              <a:avLst/>
              <a:gdLst/>
              <a:ahLst/>
              <a:cxnLst/>
              <a:rect l="l" t="t" r="r" b="b"/>
              <a:pathLst>
                <a:path w="32455" h="28648" extrusionOk="0">
                  <a:moveTo>
                    <a:pt x="16240" y="1"/>
                  </a:moveTo>
                  <a:cubicBezTo>
                    <a:pt x="14385" y="1"/>
                    <a:pt x="12497" y="361"/>
                    <a:pt x="10676" y="1122"/>
                  </a:cubicBezTo>
                  <a:cubicBezTo>
                    <a:pt x="3416" y="4182"/>
                    <a:pt x="0" y="12580"/>
                    <a:pt x="3061" y="19840"/>
                  </a:cubicBezTo>
                  <a:cubicBezTo>
                    <a:pt x="5307" y="25349"/>
                    <a:pt x="10608" y="28647"/>
                    <a:pt x="16216" y="28647"/>
                  </a:cubicBezTo>
                  <a:cubicBezTo>
                    <a:pt x="18070" y="28647"/>
                    <a:pt x="19957" y="28287"/>
                    <a:pt x="21778" y="27526"/>
                  </a:cubicBezTo>
                  <a:cubicBezTo>
                    <a:pt x="29038" y="24466"/>
                    <a:pt x="32454" y="16068"/>
                    <a:pt x="29465" y="8808"/>
                  </a:cubicBezTo>
                  <a:cubicBezTo>
                    <a:pt x="27165" y="3299"/>
                    <a:pt x="21850" y="1"/>
                    <a:pt x="1624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0"/>
            <p:cNvSpPr/>
            <p:nvPr/>
          </p:nvSpPr>
          <p:spPr>
            <a:xfrm>
              <a:off x="2085322" y="1370929"/>
              <a:ext cx="545702" cy="545702"/>
            </a:xfrm>
            <a:custGeom>
              <a:avLst/>
              <a:gdLst/>
              <a:ahLst/>
              <a:cxnLst/>
              <a:rect l="l" t="t" r="r" b="b"/>
              <a:pathLst>
                <a:path w="28612" h="28612" extrusionOk="0">
                  <a:moveTo>
                    <a:pt x="14306" y="1"/>
                  </a:moveTo>
                  <a:cubicBezTo>
                    <a:pt x="6406" y="1"/>
                    <a:pt x="1" y="6406"/>
                    <a:pt x="1" y="14306"/>
                  </a:cubicBezTo>
                  <a:cubicBezTo>
                    <a:pt x="1" y="22206"/>
                    <a:pt x="6406" y="28611"/>
                    <a:pt x="14306" y="28611"/>
                  </a:cubicBezTo>
                  <a:cubicBezTo>
                    <a:pt x="22206" y="28611"/>
                    <a:pt x="28611" y="22206"/>
                    <a:pt x="28611" y="14306"/>
                  </a:cubicBezTo>
                  <a:cubicBezTo>
                    <a:pt x="28611" y="6406"/>
                    <a:pt x="22206" y="1"/>
                    <a:pt x="14306" y="1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0"/>
            <p:cNvSpPr/>
            <p:nvPr/>
          </p:nvSpPr>
          <p:spPr>
            <a:xfrm>
              <a:off x="2143702" y="1454159"/>
              <a:ext cx="428960" cy="379505"/>
            </a:xfrm>
            <a:custGeom>
              <a:avLst/>
              <a:gdLst/>
              <a:ahLst/>
              <a:cxnLst/>
              <a:rect l="l" t="t" r="r" b="b"/>
              <a:pathLst>
                <a:path w="22491" h="19898" extrusionOk="0">
                  <a:moveTo>
                    <a:pt x="11256" y="1"/>
                  </a:moveTo>
                  <a:cubicBezTo>
                    <a:pt x="9162" y="1"/>
                    <a:pt x="7052" y="666"/>
                    <a:pt x="5267" y="2042"/>
                  </a:cubicBezTo>
                  <a:cubicBezTo>
                    <a:pt x="854" y="5316"/>
                    <a:pt x="0" y="11579"/>
                    <a:pt x="3274" y="15920"/>
                  </a:cubicBezTo>
                  <a:cubicBezTo>
                    <a:pt x="5254" y="18532"/>
                    <a:pt x="8257" y="19897"/>
                    <a:pt x="11278" y="19897"/>
                  </a:cubicBezTo>
                  <a:cubicBezTo>
                    <a:pt x="13361" y="19897"/>
                    <a:pt x="15452" y="19249"/>
                    <a:pt x="17223" y="17913"/>
                  </a:cubicBezTo>
                  <a:cubicBezTo>
                    <a:pt x="21636" y="14568"/>
                    <a:pt x="22490" y="8305"/>
                    <a:pt x="19145" y="3964"/>
                  </a:cubicBezTo>
                  <a:cubicBezTo>
                    <a:pt x="17217" y="1365"/>
                    <a:pt x="14254" y="1"/>
                    <a:pt x="11256" y="1"/>
                  </a:cubicBezTo>
                  <a:close/>
                </a:path>
              </a:pathLst>
            </a:custGeom>
            <a:solidFill>
              <a:srgbClr val="ABC8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0"/>
            <p:cNvSpPr/>
            <p:nvPr/>
          </p:nvSpPr>
          <p:spPr>
            <a:xfrm>
              <a:off x="2199354" y="1454941"/>
              <a:ext cx="251128" cy="366669"/>
            </a:xfrm>
            <a:custGeom>
              <a:avLst/>
              <a:gdLst/>
              <a:ahLst/>
              <a:cxnLst/>
              <a:rect l="l" t="t" r="r" b="b"/>
              <a:pathLst>
                <a:path w="13167" h="19225" extrusionOk="0">
                  <a:moveTo>
                    <a:pt x="8694" y="0"/>
                  </a:moveTo>
                  <a:cubicBezTo>
                    <a:pt x="8572" y="0"/>
                    <a:pt x="8450" y="3"/>
                    <a:pt x="8327" y="8"/>
                  </a:cubicBezTo>
                  <a:cubicBezTo>
                    <a:pt x="7971" y="8"/>
                    <a:pt x="7615" y="79"/>
                    <a:pt x="7260" y="79"/>
                  </a:cubicBezTo>
                  <a:lnTo>
                    <a:pt x="0" y="15381"/>
                  </a:lnTo>
                  <a:cubicBezTo>
                    <a:pt x="1139" y="17089"/>
                    <a:pt x="2847" y="18441"/>
                    <a:pt x="4769" y="19224"/>
                  </a:cubicBezTo>
                  <a:lnTo>
                    <a:pt x="13167" y="1218"/>
                  </a:lnTo>
                  <a:cubicBezTo>
                    <a:pt x="11779" y="425"/>
                    <a:pt x="10270" y="0"/>
                    <a:pt x="86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0"/>
            <p:cNvSpPr/>
            <p:nvPr/>
          </p:nvSpPr>
          <p:spPr>
            <a:xfrm>
              <a:off x="2324219" y="1498521"/>
              <a:ext cx="196847" cy="335295"/>
            </a:xfrm>
            <a:custGeom>
              <a:avLst/>
              <a:gdLst/>
              <a:ahLst/>
              <a:cxnLst/>
              <a:rect l="l" t="t" r="r" b="b"/>
              <a:pathLst>
                <a:path w="10321" h="17580" extrusionOk="0">
                  <a:moveTo>
                    <a:pt x="8185" y="1"/>
                  </a:moveTo>
                  <a:lnTo>
                    <a:pt x="1" y="17437"/>
                  </a:lnTo>
                  <a:cubicBezTo>
                    <a:pt x="570" y="17509"/>
                    <a:pt x="1211" y="17580"/>
                    <a:pt x="1780" y="17580"/>
                  </a:cubicBezTo>
                  <a:cubicBezTo>
                    <a:pt x="2278" y="17580"/>
                    <a:pt x="2777" y="17509"/>
                    <a:pt x="3275" y="17437"/>
                  </a:cubicBezTo>
                  <a:lnTo>
                    <a:pt x="10321" y="2492"/>
                  </a:lnTo>
                  <a:cubicBezTo>
                    <a:pt x="9751" y="1495"/>
                    <a:pt x="9040" y="712"/>
                    <a:pt x="81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0"/>
            <p:cNvSpPr/>
            <p:nvPr/>
          </p:nvSpPr>
          <p:spPr>
            <a:xfrm>
              <a:off x="2138266" y="2126276"/>
              <a:ext cx="442844" cy="1021485"/>
            </a:xfrm>
            <a:custGeom>
              <a:avLst/>
              <a:gdLst/>
              <a:ahLst/>
              <a:cxnLst/>
              <a:rect l="l" t="t" r="r" b="b"/>
              <a:pathLst>
                <a:path w="23219" h="53558" extrusionOk="0">
                  <a:moveTo>
                    <a:pt x="12128" y="1"/>
                  </a:moveTo>
                  <a:cubicBezTo>
                    <a:pt x="11667" y="1"/>
                    <a:pt x="11377" y="109"/>
                    <a:pt x="11388" y="109"/>
                  </a:cubicBezTo>
                  <a:cubicBezTo>
                    <a:pt x="0" y="322"/>
                    <a:pt x="7758" y="40320"/>
                    <a:pt x="10534" y="52917"/>
                  </a:cubicBezTo>
                  <a:cubicBezTo>
                    <a:pt x="10641" y="53344"/>
                    <a:pt x="10996" y="53558"/>
                    <a:pt x="11352" y="53558"/>
                  </a:cubicBezTo>
                  <a:cubicBezTo>
                    <a:pt x="11708" y="53558"/>
                    <a:pt x="12064" y="53344"/>
                    <a:pt x="12171" y="52917"/>
                  </a:cubicBezTo>
                  <a:cubicBezTo>
                    <a:pt x="23219" y="3625"/>
                    <a:pt x="14799" y="1"/>
                    <a:pt x="12128" y="1"/>
                  </a:cubicBezTo>
                  <a:close/>
                </a:path>
              </a:pathLst>
            </a:custGeom>
            <a:solidFill>
              <a:srgbClr val="ED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0"/>
            <p:cNvSpPr/>
            <p:nvPr/>
          </p:nvSpPr>
          <p:spPr>
            <a:xfrm>
              <a:off x="3201093" y="3690657"/>
              <a:ext cx="237548" cy="203427"/>
            </a:xfrm>
            <a:custGeom>
              <a:avLst/>
              <a:gdLst/>
              <a:ahLst/>
              <a:cxnLst/>
              <a:rect l="l" t="t" r="r" b="b"/>
              <a:pathLst>
                <a:path w="12455" h="10666" extrusionOk="0">
                  <a:moveTo>
                    <a:pt x="7117" y="1"/>
                  </a:moveTo>
                  <a:cubicBezTo>
                    <a:pt x="2349" y="1"/>
                    <a:pt x="0" y="5695"/>
                    <a:pt x="3345" y="9111"/>
                  </a:cubicBezTo>
                  <a:cubicBezTo>
                    <a:pt x="4420" y="10186"/>
                    <a:pt x="5745" y="10665"/>
                    <a:pt x="7048" y="10665"/>
                  </a:cubicBezTo>
                  <a:cubicBezTo>
                    <a:pt x="9800" y="10665"/>
                    <a:pt x="12455" y="8526"/>
                    <a:pt x="12455" y="5339"/>
                  </a:cubicBezTo>
                  <a:cubicBezTo>
                    <a:pt x="12455" y="2350"/>
                    <a:pt x="10035" y="1"/>
                    <a:pt x="7117" y="1"/>
                  </a:cubicBezTo>
                  <a:close/>
                </a:path>
              </a:pathLst>
            </a:custGeom>
            <a:solidFill>
              <a:srgbClr val="3C57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0"/>
            <p:cNvSpPr/>
            <p:nvPr/>
          </p:nvSpPr>
          <p:spPr>
            <a:xfrm>
              <a:off x="3229587" y="3711026"/>
              <a:ext cx="188703" cy="162021"/>
            </a:xfrm>
            <a:custGeom>
              <a:avLst/>
              <a:gdLst/>
              <a:ahLst/>
              <a:cxnLst/>
              <a:rect l="l" t="t" r="r" b="b"/>
              <a:pathLst>
                <a:path w="9894" h="8495" extrusionOk="0">
                  <a:moveTo>
                    <a:pt x="5616" y="2351"/>
                  </a:moveTo>
                  <a:cubicBezTo>
                    <a:pt x="6601" y="2351"/>
                    <a:pt x="7545" y="3116"/>
                    <a:pt x="7545" y="4271"/>
                  </a:cubicBezTo>
                  <a:cubicBezTo>
                    <a:pt x="7545" y="5267"/>
                    <a:pt x="6691" y="6192"/>
                    <a:pt x="5623" y="6192"/>
                  </a:cubicBezTo>
                  <a:cubicBezTo>
                    <a:pt x="3915" y="6121"/>
                    <a:pt x="3061" y="4128"/>
                    <a:pt x="4271" y="2919"/>
                  </a:cubicBezTo>
                  <a:cubicBezTo>
                    <a:pt x="4663" y="2527"/>
                    <a:pt x="5144" y="2351"/>
                    <a:pt x="5616" y="2351"/>
                  </a:cubicBezTo>
                  <a:close/>
                  <a:moveTo>
                    <a:pt x="5623" y="1"/>
                  </a:moveTo>
                  <a:cubicBezTo>
                    <a:pt x="1851" y="1"/>
                    <a:pt x="1" y="4555"/>
                    <a:pt x="2634" y="7260"/>
                  </a:cubicBezTo>
                  <a:cubicBezTo>
                    <a:pt x="3509" y="8112"/>
                    <a:pt x="4578" y="8495"/>
                    <a:pt x="5623" y="8495"/>
                  </a:cubicBezTo>
                  <a:cubicBezTo>
                    <a:pt x="7809" y="8495"/>
                    <a:pt x="9893" y="6822"/>
                    <a:pt x="9893" y="4271"/>
                  </a:cubicBezTo>
                  <a:cubicBezTo>
                    <a:pt x="9893" y="1922"/>
                    <a:pt x="7972" y="1"/>
                    <a:pt x="5623" y="1"/>
                  </a:cubicBezTo>
                  <a:close/>
                </a:path>
              </a:pathLst>
            </a:custGeom>
            <a:solidFill>
              <a:srgbClr val="C3D4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0"/>
            <p:cNvSpPr/>
            <p:nvPr/>
          </p:nvSpPr>
          <p:spPr>
            <a:xfrm>
              <a:off x="4185082" y="464038"/>
              <a:ext cx="348874" cy="348874"/>
            </a:xfrm>
            <a:custGeom>
              <a:avLst/>
              <a:gdLst/>
              <a:ahLst/>
              <a:cxnLst/>
              <a:rect l="l" t="t" r="r" b="b"/>
              <a:pathLst>
                <a:path w="18292" h="18292" extrusionOk="0">
                  <a:moveTo>
                    <a:pt x="9122" y="4372"/>
                  </a:moveTo>
                  <a:cubicBezTo>
                    <a:pt x="11593" y="4372"/>
                    <a:pt x="13950" y="6286"/>
                    <a:pt x="13950" y="9182"/>
                  </a:cubicBezTo>
                  <a:cubicBezTo>
                    <a:pt x="13879" y="11815"/>
                    <a:pt x="11743" y="13879"/>
                    <a:pt x="9110" y="13879"/>
                  </a:cubicBezTo>
                  <a:lnTo>
                    <a:pt x="9181" y="13950"/>
                  </a:lnTo>
                  <a:cubicBezTo>
                    <a:pt x="4911" y="13950"/>
                    <a:pt x="2776" y="8755"/>
                    <a:pt x="5765" y="5766"/>
                  </a:cubicBezTo>
                  <a:cubicBezTo>
                    <a:pt x="6750" y="4803"/>
                    <a:pt x="7949" y="4372"/>
                    <a:pt x="9122" y="4372"/>
                  </a:cubicBezTo>
                  <a:close/>
                  <a:moveTo>
                    <a:pt x="9119" y="1"/>
                  </a:moveTo>
                  <a:cubicBezTo>
                    <a:pt x="8487" y="1"/>
                    <a:pt x="7865" y="72"/>
                    <a:pt x="7260" y="214"/>
                  </a:cubicBezTo>
                  <a:lnTo>
                    <a:pt x="7260" y="2349"/>
                  </a:lnTo>
                  <a:cubicBezTo>
                    <a:pt x="6690" y="2492"/>
                    <a:pt x="6121" y="2705"/>
                    <a:pt x="5623" y="2990"/>
                  </a:cubicBezTo>
                  <a:lnTo>
                    <a:pt x="4128" y="1495"/>
                  </a:lnTo>
                  <a:cubicBezTo>
                    <a:pt x="3061" y="2207"/>
                    <a:pt x="2135" y="3132"/>
                    <a:pt x="1495" y="4200"/>
                  </a:cubicBezTo>
                  <a:lnTo>
                    <a:pt x="2989" y="5623"/>
                  </a:lnTo>
                  <a:cubicBezTo>
                    <a:pt x="2634" y="6193"/>
                    <a:pt x="2420" y="6691"/>
                    <a:pt x="2278" y="7260"/>
                  </a:cubicBezTo>
                  <a:lnTo>
                    <a:pt x="214" y="7260"/>
                  </a:lnTo>
                  <a:cubicBezTo>
                    <a:pt x="71" y="7901"/>
                    <a:pt x="0" y="8541"/>
                    <a:pt x="0" y="9182"/>
                  </a:cubicBezTo>
                  <a:cubicBezTo>
                    <a:pt x="0" y="9751"/>
                    <a:pt x="71" y="10392"/>
                    <a:pt x="214" y="11032"/>
                  </a:cubicBezTo>
                  <a:lnTo>
                    <a:pt x="2278" y="11032"/>
                  </a:lnTo>
                  <a:cubicBezTo>
                    <a:pt x="2420" y="11602"/>
                    <a:pt x="2634" y="12100"/>
                    <a:pt x="2989" y="12669"/>
                  </a:cubicBezTo>
                  <a:lnTo>
                    <a:pt x="1495" y="14164"/>
                  </a:lnTo>
                  <a:cubicBezTo>
                    <a:pt x="2135" y="15160"/>
                    <a:pt x="3061" y="16085"/>
                    <a:pt x="4128" y="16797"/>
                  </a:cubicBezTo>
                  <a:lnTo>
                    <a:pt x="5623" y="15302"/>
                  </a:lnTo>
                  <a:cubicBezTo>
                    <a:pt x="6121" y="15587"/>
                    <a:pt x="6690" y="15801"/>
                    <a:pt x="7260" y="16014"/>
                  </a:cubicBezTo>
                  <a:lnTo>
                    <a:pt x="7260" y="18078"/>
                  </a:lnTo>
                  <a:cubicBezTo>
                    <a:pt x="7865" y="18220"/>
                    <a:pt x="8487" y="18292"/>
                    <a:pt x="9119" y="18292"/>
                  </a:cubicBezTo>
                  <a:cubicBezTo>
                    <a:pt x="9751" y="18292"/>
                    <a:pt x="10391" y="18220"/>
                    <a:pt x="11032" y="18078"/>
                  </a:cubicBezTo>
                  <a:lnTo>
                    <a:pt x="11032" y="16014"/>
                  </a:lnTo>
                  <a:cubicBezTo>
                    <a:pt x="11601" y="15801"/>
                    <a:pt x="12099" y="15587"/>
                    <a:pt x="12598" y="15302"/>
                  </a:cubicBezTo>
                  <a:lnTo>
                    <a:pt x="14092" y="16797"/>
                  </a:lnTo>
                  <a:cubicBezTo>
                    <a:pt x="15160" y="16085"/>
                    <a:pt x="16085" y="15160"/>
                    <a:pt x="16797" y="14164"/>
                  </a:cubicBezTo>
                  <a:lnTo>
                    <a:pt x="15302" y="12669"/>
                  </a:lnTo>
                  <a:cubicBezTo>
                    <a:pt x="15587" y="12171"/>
                    <a:pt x="15800" y="11602"/>
                    <a:pt x="15943" y="11032"/>
                  </a:cubicBezTo>
                  <a:lnTo>
                    <a:pt x="18078" y="11032"/>
                  </a:lnTo>
                  <a:cubicBezTo>
                    <a:pt x="18220" y="10392"/>
                    <a:pt x="18291" y="9822"/>
                    <a:pt x="18291" y="9182"/>
                  </a:cubicBezTo>
                  <a:cubicBezTo>
                    <a:pt x="18291" y="8541"/>
                    <a:pt x="18220" y="7901"/>
                    <a:pt x="18078" y="7260"/>
                  </a:cubicBezTo>
                  <a:lnTo>
                    <a:pt x="15943" y="7260"/>
                  </a:lnTo>
                  <a:cubicBezTo>
                    <a:pt x="15800" y="6691"/>
                    <a:pt x="15587" y="6193"/>
                    <a:pt x="15302" y="5694"/>
                  </a:cubicBezTo>
                  <a:lnTo>
                    <a:pt x="16797" y="4200"/>
                  </a:lnTo>
                  <a:cubicBezTo>
                    <a:pt x="16085" y="3132"/>
                    <a:pt x="15160" y="2207"/>
                    <a:pt x="14092" y="1495"/>
                  </a:cubicBezTo>
                  <a:lnTo>
                    <a:pt x="12598" y="2990"/>
                  </a:lnTo>
                  <a:cubicBezTo>
                    <a:pt x="12099" y="2705"/>
                    <a:pt x="11601" y="2492"/>
                    <a:pt x="11032" y="2349"/>
                  </a:cubicBezTo>
                  <a:lnTo>
                    <a:pt x="11032" y="214"/>
                  </a:lnTo>
                  <a:cubicBezTo>
                    <a:pt x="10391" y="72"/>
                    <a:pt x="9751" y="1"/>
                    <a:pt x="911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17" name="Google Shape;517;p30"/>
            <p:cNvGrpSpPr/>
            <p:nvPr/>
          </p:nvGrpSpPr>
          <p:grpSpPr>
            <a:xfrm>
              <a:off x="3021276" y="1528477"/>
              <a:ext cx="2039085" cy="2532201"/>
              <a:chOff x="5084825" y="2490075"/>
              <a:chExt cx="2236575" cy="2777450"/>
            </a:xfrm>
          </p:grpSpPr>
          <p:sp>
            <p:nvSpPr>
              <p:cNvPr id="518" name="Google Shape;518;p30"/>
              <p:cNvSpPr/>
              <p:nvPr/>
            </p:nvSpPr>
            <p:spPr>
              <a:xfrm>
                <a:off x="6380125" y="2835250"/>
                <a:ext cx="818500" cy="408875"/>
              </a:xfrm>
              <a:custGeom>
                <a:avLst/>
                <a:gdLst/>
                <a:ahLst/>
                <a:cxnLst/>
                <a:rect l="l" t="t" r="r" b="b"/>
                <a:pathLst>
                  <a:path w="32740" h="16355" extrusionOk="0">
                    <a:moveTo>
                      <a:pt x="1923" y="0"/>
                    </a:moveTo>
                    <a:lnTo>
                      <a:pt x="1" y="2207"/>
                    </a:lnTo>
                    <a:cubicBezTo>
                      <a:pt x="2848" y="6548"/>
                      <a:pt x="13879" y="13167"/>
                      <a:pt x="13879" y="13167"/>
                    </a:cubicBezTo>
                    <a:lnTo>
                      <a:pt x="17651" y="14733"/>
                    </a:lnTo>
                    <a:cubicBezTo>
                      <a:pt x="21033" y="15922"/>
                      <a:pt x="23638" y="16354"/>
                      <a:pt x="25649" y="16354"/>
                    </a:cubicBezTo>
                    <a:cubicBezTo>
                      <a:pt x="27491" y="16354"/>
                      <a:pt x="28835" y="15992"/>
                      <a:pt x="29821" y="15516"/>
                    </a:cubicBezTo>
                    <a:cubicBezTo>
                      <a:pt x="31601" y="14661"/>
                      <a:pt x="32739" y="11957"/>
                      <a:pt x="31174" y="10747"/>
                    </a:cubicBezTo>
                    <a:cubicBezTo>
                      <a:pt x="28579" y="8779"/>
                      <a:pt x="23819" y="8413"/>
                      <a:pt x="20641" y="8413"/>
                    </a:cubicBezTo>
                    <a:cubicBezTo>
                      <a:pt x="18763" y="8413"/>
                      <a:pt x="17438" y="8541"/>
                      <a:pt x="17438" y="8541"/>
                    </a:cubicBezTo>
                    <a:cubicBezTo>
                      <a:pt x="13096" y="7260"/>
                      <a:pt x="1923" y="0"/>
                      <a:pt x="1923" y="0"/>
                    </a:cubicBezTo>
                    <a:close/>
                  </a:path>
                </a:pathLst>
              </a:custGeom>
              <a:solidFill>
                <a:srgbClr val="EB9F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30"/>
              <p:cNvSpPr/>
              <p:nvPr/>
            </p:nvSpPr>
            <p:spPr>
              <a:xfrm>
                <a:off x="6175525" y="2647800"/>
                <a:ext cx="388350" cy="348775"/>
              </a:xfrm>
              <a:custGeom>
                <a:avLst/>
                <a:gdLst/>
                <a:ahLst/>
                <a:cxnLst/>
                <a:rect l="l" t="t" r="r" b="b"/>
                <a:pathLst>
                  <a:path w="15534" h="13951" extrusionOk="0">
                    <a:moveTo>
                      <a:pt x="2617" y="1"/>
                    </a:moveTo>
                    <a:cubicBezTo>
                      <a:pt x="2573" y="1"/>
                      <a:pt x="2531" y="9"/>
                      <a:pt x="2491" y="25"/>
                    </a:cubicBezTo>
                    <a:cubicBezTo>
                      <a:pt x="2064" y="239"/>
                      <a:pt x="2420" y="951"/>
                      <a:pt x="2918" y="1520"/>
                    </a:cubicBezTo>
                    <a:cubicBezTo>
                      <a:pt x="3630" y="2232"/>
                      <a:pt x="4271" y="3086"/>
                      <a:pt x="4769" y="3940"/>
                    </a:cubicBezTo>
                    <a:cubicBezTo>
                      <a:pt x="4751" y="3948"/>
                      <a:pt x="4733" y="3953"/>
                      <a:pt x="4713" y="3953"/>
                    </a:cubicBezTo>
                    <a:cubicBezTo>
                      <a:pt x="4567" y="3953"/>
                      <a:pt x="4327" y="3720"/>
                      <a:pt x="3701" y="3157"/>
                    </a:cubicBezTo>
                    <a:cubicBezTo>
                      <a:pt x="2989" y="2516"/>
                      <a:pt x="2135" y="1805"/>
                      <a:pt x="1780" y="1591"/>
                    </a:cubicBezTo>
                    <a:cubicBezTo>
                      <a:pt x="1513" y="1431"/>
                      <a:pt x="1086" y="1111"/>
                      <a:pt x="769" y="1111"/>
                    </a:cubicBezTo>
                    <a:cubicBezTo>
                      <a:pt x="663" y="1111"/>
                      <a:pt x="570" y="1146"/>
                      <a:pt x="499" y="1235"/>
                    </a:cubicBezTo>
                    <a:cubicBezTo>
                      <a:pt x="214" y="1591"/>
                      <a:pt x="926" y="2232"/>
                      <a:pt x="1139" y="2374"/>
                    </a:cubicBezTo>
                    <a:cubicBezTo>
                      <a:pt x="1353" y="2516"/>
                      <a:pt x="4199" y="4865"/>
                      <a:pt x="3986" y="5007"/>
                    </a:cubicBezTo>
                    <a:cubicBezTo>
                      <a:pt x="3968" y="5034"/>
                      <a:pt x="3943" y="5046"/>
                      <a:pt x="3910" y="5046"/>
                    </a:cubicBezTo>
                    <a:cubicBezTo>
                      <a:pt x="3681" y="5046"/>
                      <a:pt x="3097" y="4438"/>
                      <a:pt x="2349" y="3940"/>
                    </a:cubicBezTo>
                    <a:cubicBezTo>
                      <a:pt x="1678" y="3549"/>
                      <a:pt x="964" y="3026"/>
                      <a:pt x="550" y="3026"/>
                    </a:cubicBezTo>
                    <a:cubicBezTo>
                      <a:pt x="437" y="3026"/>
                      <a:pt x="346" y="3065"/>
                      <a:pt x="285" y="3157"/>
                    </a:cubicBezTo>
                    <a:cubicBezTo>
                      <a:pt x="0" y="3513"/>
                      <a:pt x="926" y="4153"/>
                      <a:pt x="1566" y="4580"/>
                    </a:cubicBezTo>
                    <a:cubicBezTo>
                      <a:pt x="2278" y="5079"/>
                      <a:pt x="2918" y="5577"/>
                      <a:pt x="3488" y="6146"/>
                    </a:cubicBezTo>
                    <a:cubicBezTo>
                      <a:pt x="3515" y="6201"/>
                      <a:pt x="3500" y="6235"/>
                      <a:pt x="3430" y="6235"/>
                    </a:cubicBezTo>
                    <a:cubicBezTo>
                      <a:pt x="3319" y="6235"/>
                      <a:pt x="3070" y="6151"/>
                      <a:pt x="2634" y="5933"/>
                    </a:cubicBezTo>
                    <a:cubicBezTo>
                      <a:pt x="2093" y="5632"/>
                      <a:pt x="1148" y="4927"/>
                      <a:pt x="737" y="4927"/>
                    </a:cubicBezTo>
                    <a:cubicBezTo>
                      <a:pt x="661" y="4927"/>
                      <a:pt x="603" y="4952"/>
                      <a:pt x="570" y="5007"/>
                    </a:cubicBezTo>
                    <a:cubicBezTo>
                      <a:pt x="285" y="5434"/>
                      <a:pt x="570" y="5648"/>
                      <a:pt x="1068" y="6075"/>
                    </a:cubicBezTo>
                    <a:cubicBezTo>
                      <a:pt x="1637" y="6573"/>
                      <a:pt x="3203" y="7427"/>
                      <a:pt x="3203" y="7427"/>
                    </a:cubicBezTo>
                    <a:cubicBezTo>
                      <a:pt x="4057" y="7925"/>
                      <a:pt x="5053" y="8566"/>
                      <a:pt x="5552" y="8779"/>
                    </a:cubicBezTo>
                    <a:cubicBezTo>
                      <a:pt x="6463" y="9235"/>
                      <a:pt x="6873" y="9372"/>
                      <a:pt x="7219" y="9372"/>
                    </a:cubicBezTo>
                    <a:cubicBezTo>
                      <a:pt x="7305" y="9372"/>
                      <a:pt x="7388" y="9363"/>
                      <a:pt x="7473" y="9349"/>
                    </a:cubicBezTo>
                    <a:cubicBezTo>
                      <a:pt x="7480" y="9346"/>
                      <a:pt x="7488" y="9345"/>
                      <a:pt x="7497" y="9345"/>
                    </a:cubicBezTo>
                    <a:cubicBezTo>
                      <a:pt x="8037" y="9345"/>
                      <a:pt x="12109" y="13484"/>
                      <a:pt x="12669" y="13904"/>
                    </a:cubicBezTo>
                    <a:cubicBezTo>
                      <a:pt x="12706" y="13936"/>
                      <a:pt x="12754" y="13950"/>
                      <a:pt x="12810" y="13950"/>
                    </a:cubicBezTo>
                    <a:cubicBezTo>
                      <a:pt x="13510" y="13950"/>
                      <a:pt x="15534" y="11666"/>
                      <a:pt x="14875" y="11270"/>
                    </a:cubicBezTo>
                    <a:cubicBezTo>
                      <a:pt x="14234" y="10772"/>
                      <a:pt x="9537" y="7285"/>
                      <a:pt x="9680" y="7071"/>
                    </a:cubicBezTo>
                    <a:cubicBezTo>
                      <a:pt x="9964" y="6288"/>
                      <a:pt x="9680" y="5933"/>
                      <a:pt x="9324" y="5292"/>
                    </a:cubicBezTo>
                    <a:cubicBezTo>
                      <a:pt x="8825" y="4367"/>
                      <a:pt x="8612" y="3370"/>
                      <a:pt x="8612" y="2374"/>
                    </a:cubicBezTo>
                    <a:cubicBezTo>
                      <a:pt x="8612" y="1779"/>
                      <a:pt x="8494" y="1567"/>
                      <a:pt x="8334" y="1567"/>
                    </a:cubicBezTo>
                    <a:cubicBezTo>
                      <a:pt x="8246" y="1567"/>
                      <a:pt x="8144" y="1632"/>
                      <a:pt x="8043" y="1734"/>
                    </a:cubicBezTo>
                    <a:cubicBezTo>
                      <a:pt x="7758" y="2161"/>
                      <a:pt x="7616" y="2588"/>
                      <a:pt x="7616" y="3086"/>
                    </a:cubicBezTo>
                    <a:cubicBezTo>
                      <a:pt x="7758" y="3442"/>
                      <a:pt x="7758" y="3869"/>
                      <a:pt x="7616" y="4296"/>
                    </a:cubicBezTo>
                    <a:lnTo>
                      <a:pt x="7544" y="4438"/>
                    </a:lnTo>
                    <a:cubicBezTo>
                      <a:pt x="7512" y="4503"/>
                      <a:pt x="7468" y="4531"/>
                      <a:pt x="7414" y="4531"/>
                    </a:cubicBezTo>
                    <a:cubicBezTo>
                      <a:pt x="7232" y="4531"/>
                      <a:pt x="6932" y="4214"/>
                      <a:pt x="6548" y="3940"/>
                    </a:cubicBezTo>
                    <a:cubicBezTo>
                      <a:pt x="5765" y="3228"/>
                      <a:pt x="5125" y="2516"/>
                      <a:pt x="4484" y="1734"/>
                    </a:cubicBezTo>
                    <a:cubicBezTo>
                      <a:pt x="3960" y="1078"/>
                      <a:pt x="3134" y="1"/>
                      <a:pt x="2617" y="1"/>
                    </a:cubicBezTo>
                    <a:close/>
                  </a:path>
                </a:pathLst>
              </a:custGeom>
              <a:solidFill>
                <a:srgbClr val="EB9F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30"/>
              <p:cNvSpPr/>
              <p:nvPr/>
            </p:nvSpPr>
            <p:spPr>
              <a:xfrm>
                <a:off x="6837400" y="3032750"/>
                <a:ext cx="357675" cy="217300"/>
              </a:xfrm>
              <a:custGeom>
                <a:avLst/>
                <a:gdLst/>
                <a:ahLst/>
                <a:cxnLst/>
                <a:rect l="l" t="t" r="r" b="b"/>
                <a:pathLst>
                  <a:path w="14307" h="8692" extrusionOk="0">
                    <a:moveTo>
                      <a:pt x="357" y="0"/>
                    </a:moveTo>
                    <a:lnTo>
                      <a:pt x="1" y="8256"/>
                    </a:lnTo>
                    <a:lnTo>
                      <a:pt x="10178" y="8683"/>
                    </a:lnTo>
                    <a:cubicBezTo>
                      <a:pt x="10265" y="8689"/>
                      <a:pt x="10351" y="8692"/>
                      <a:pt x="10436" y="8692"/>
                    </a:cubicBezTo>
                    <a:cubicBezTo>
                      <a:pt x="12455" y="8692"/>
                      <a:pt x="14098" y="7099"/>
                      <a:pt x="14235" y="4982"/>
                    </a:cubicBezTo>
                    <a:lnTo>
                      <a:pt x="14235" y="4555"/>
                    </a:lnTo>
                    <a:cubicBezTo>
                      <a:pt x="14306" y="2420"/>
                      <a:pt x="12669" y="641"/>
                      <a:pt x="10534" y="498"/>
                    </a:cubicBezTo>
                    <a:lnTo>
                      <a:pt x="35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30"/>
              <p:cNvSpPr/>
              <p:nvPr/>
            </p:nvSpPr>
            <p:spPr>
              <a:xfrm>
                <a:off x="5084825" y="2506075"/>
                <a:ext cx="1425225" cy="909225"/>
              </a:xfrm>
              <a:custGeom>
                <a:avLst/>
                <a:gdLst/>
                <a:ahLst/>
                <a:cxnLst/>
                <a:rect l="l" t="t" r="r" b="b"/>
                <a:pathLst>
                  <a:path w="57009" h="36369" extrusionOk="0">
                    <a:moveTo>
                      <a:pt x="2207" y="1"/>
                    </a:moveTo>
                    <a:cubicBezTo>
                      <a:pt x="997" y="1"/>
                      <a:pt x="1" y="926"/>
                      <a:pt x="1" y="2136"/>
                    </a:cubicBezTo>
                    <a:lnTo>
                      <a:pt x="1" y="34234"/>
                    </a:lnTo>
                    <a:cubicBezTo>
                      <a:pt x="1" y="35444"/>
                      <a:pt x="997" y="36369"/>
                      <a:pt x="2207" y="36369"/>
                    </a:cubicBezTo>
                    <a:lnTo>
                      <a:pt x="54802" y="36369"/>
                    </a:lnTo>
                    <a:cubicBezTo>
                      <a:pt x="56012" y="36369"/>
                      <a:pt x="57008" y="35444"/>
                      <a:pt x="57008" y="34234"/>
                    </a:cubicBezTo>
                    <a:lnTo>
                      <a:pt x="57008" y="2136"/>
                    </a:lnTo>
                    <a:cubicBezTo>
                      <a:pt x="57008" y="926"/>
                      <a:pt x="56012" y="1"/>
                      <a:pt x="54802" y="1"/>
                    </a:cubicBezTo>
                    <a:close/>
                  </a:path>
                </a:pathLst>
              </a:custGeom>
              <a:solidFill>
                <a:srgbClr val="D4D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30"/>
              <p:cNvSpPr/>
              <p:nvPr/>
            </p:nvSpPr>
            <p:spPr>
              <a:xfrm>
                <a:off x="5084825" y="2490075"/>
                <a:ext cx="1425225" cy="909225"/>
              </a:xfrm>
              <a:custGeom>
                <a:avLst/>
                <a:gdLst/>
                <a:ahLst/>
                <a:cxnLst/>
                <a:rect l="l" t="t" r="r" b="b"/>
                <a:pathLst>
                  <a:path w="57009" h="36369" extrusionOk="0">
                    <a:moveTo>
                      <a:pt x="2207" y="0"/>
                    </a:moveTo>
                    <a:cubicBezTo>
                      <a:pt x="997" y="0"/>
                      <a:pt x="1" y="926"/>
                      <a:pt x="1" y="2135"/>
                    </a:cubicBezTo>
                    <a:lnTo>
                      <a:pt x="1" y="34233"/>
                    </a:lnTo>
                    <a:cubicBezTo>
                      <a:pt x="1" y="35443"/>
                      <a:pt x="997" y="36368"/>
                      <a:pt x="2207" y="36368"/>
                    </a:cubicBezTo>
                    <a:lnTo>
                      <a:pt x="54802" y="36368"/>
                    </a:lnTo>
                    <a:cubicBezTo>
                      <a:pt x="56012" y="36368"/>
                      <a:pt x="57008" y="35443"/>
                      <a:pt x="57008" y="34233"/>
                    </a:cubicBezTo>
                    <a:lnTo>
                      <a:pt x="57008" y="2135"/>
                    </a:lnTo>
                    <a:cubicBezTo>
                      <a:pt x="57008" y="926"/>
                      <a:pt x="56012" y="0"/>
                      <a:pt x="54802" y="0"/>
                    </a:cubicBezTo>
                    <a:close/>
                  </a:path>
                </a:pathLst>
              </a:custGeom>
              <a:solidFill>
                <a:srgbClr val="FEFFFF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0"/>
              <p:cNvSpPr/>
              <p:nvPr/>
            </p:nvSpPr>
            <p:spPr>
              <a:xfrm>
                <a:off x="6079434" y="2555900"/>
                <a:ext cx="92525" cy="78050"/>
              </a:xfrm>
              <a:custGeom>
                <a:avLst/>
                <a:gdLst/>
                <a:ahLst/>
                <a:cxnLst/>
                <a:rect l="l" t="t" r="r" b="b"/>
                <a:pathLst>
                  <a:path w="3701" h="3122" extrusionOk="0">
                    <a:moveTo>
                      <a:pt x="2064" y="1"/>
                    </a:moveTo>
                    <a:cubicBezTo>
                      <a:pt x="712" y="1"/>
                      <a:pt x="0" y="1709"/>
                      <a:pt x="996" y="2705"/>
                    </a:cubicBezTo>
                    <a:cubicBezTo>
                      <a:pt x="1327" y="2992"/>
                      <a:pt x="1712" y="3121"/>
                      <a:pt x="2087" y="3121"/>
                    </a:cubicBezTo>
                    <a:cubicBezTo>
                      <a:pt x="2921" y="3121"/>
                      <a:pt x="3701" y="2478"/>
                      <a:pt x="3701" y="1495"/>
                    </a:cubicBezTo>
                    <a:cubicBezTo>
                      <a:pt x="3630" y="641"/>
                      <a:pt x="2918" y="1"/>
                      <a:pt x="2064" y="1"/>
                    </a:cubicBezTo>
                    <a:close/>
                  </a:path>
                </a:pathLst>
              </a:custGeom>
              <a:solidFill>
                <a:srgbClr val="D9E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0"/>
              <p:cNvSpPr/>
              <p:nvPr/>
            </p:nvSpPr>
            <p:spPr>
              <a:xfrm>
                <a:off x="6198634" y="2555900"/>
                <a:ext cx="90775" cy="78050"/>
              </a:xfrm>
              <a:custGeom>
                <a:avLst/>
                <a:gdLst/>
                <a:ahLst/>
                <a:cxnLst/>
                <a:rect l="l" t="t" r="r" b="b"/>
                <a:pathLst>
                  <a:path w="3631" h="3122" extrusionOk="0">
                    <a:moveTo>
                      <a:pt x="2064" y="1"/>
                    </a:moveTo>
                    <a:cubicBezTo>
                      <a:pt x="641" y="1"/>
                      <a:pt x="0" y="1709"/>
                      <a:pt x="997" y="2705"/>
                    </a:cubicBezTo>
                    <a:cubicBezTo>
                      <a:pt x="1305" y="2992"/>
                      <a:pt x="1676" y="3121"/>
                      <a:pt x="2039" y="3121"/>
                    </a:cubicBezTo>
                    <a:cubicBezTo>
                      <a:pt x="2850" y="3121"/>
                      <a:pt x="3630" y="2478"/>
                      <a:pt x="3630" y="1495"/>
                    </a:cubicBezTo>
                    <a:cubicBezTo>
                      <a:pt x="3559" y="641"/>
                      <a:pt x="2918" y="1"/>
                      <a:pt x="206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30"/>
              <p:cNvSpPr/>
              <p:nvPr/>
            </p:nvSpPr>
            <p:spPr>
              <a:xfrm>
                <a:off x="6317834" y="2555900"/>
                <a:ext cx="92550" cy="774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099" extrusionOk="0">
                    <a:moveTo>
                      <a:pt x="2136" y="1"/>
                    </a:moveTo>
                    <a:cubicBezTo>
                      <a:pt x="713" y="1"/>
                      <a:pt x="1" y="1709"/>
                      <a:pt x="997" y="2634"/>
                    </a:cubicBezTo>
                    <a:cubicBezTo>
                      <a:pt x="1318" y="2955"/>
                      <a:pt x="1713" y="3098"/>
                      <a:pt x="2100" y="3098"/>
                    </a:cubicBezTo>
                    <a:cubicBezTo>
                      <a:pt x="2916" y="3098"/>
                      <a:pt x="3702" y="2460"/>
                      <a:pt x="3702" y="1495"/>
                    </a:cubicBezTo>
                    <a:cubicBezTo>
                      <a:pt x="3631" y="712"/>
                      <a:pt x="2990" y="1"/>
                      <a:pt x="21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30"/>
              <p:cNvSpPr/>
              <p:nvPr/>
            </p:nvSpPr>
            <p:spPr>
              <a:xfrm>
                <a:off x="5163125" y="2719600"/>
                <a:ext cx="1247275" cy="316725"/>
              </a:xfrm>
              <a:custGeom>
                <a:avLst/>
                <a:gdLst/>
                <a:ahLst/>
                <a:cxnLst/>
                <a:rect l="l" t="t" r="r" b="b"/>
                <a:pathLst>
                  <a:path w="49891" h="12669" extrusionOk="0">
                    <a:moveTo>
                      <a:pt x="1068" y="0"/>
                    </a:moveTo>
                    <a:cubicBezTo>
                      <a:pt x="498" y="0"/>
                      <a:pt x="0" y="498"/>
                      <a:pt x="0" y="1068"/>
                    </a:cubicBezTo>
                    <a:lnTo>
                      <a:pt x="0" y="11601"/>
                    </a:lnTo>
                    <a:cubicBezTo>
                      <a:pt x="0" y="12170"/>
                      <a:pt x="498" y="12669"/>
                      <a:pt x="1068" y="12669"/>
                    </a:cubicBezTo>
                    <a:lnTo>
                      <a:pt x="48823" y="12669"/>
                    </a:lnTo>
                    <a:cubicBezTo>
                      <a:pt x="49393" y="12669"/>
                      <a:pt x="49891" y="12170"/>
                      <a:pt x="49891" y="11601"/>
                    </a:cubicBezTo>
                    <a:lnTo>
                      <a:pt x="49891" y="1068"/>
                    </a:lnTo>
                    <a:cubicBezTo>
                      <a:pt x="49891" y="498"/>
                      <a:pt x="49393" y="0"/>
                      <a:pt x="4882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30"/>
              <p:cNvSpPr/>
              <p:nvPr/>
            </p:nvSpPr>
            <p:spPr>
              <a:xfrm>
                <a:off x="5163125" y="3100350"/>
                <a:ext cx="1247275" cy="49850"/>
              </a:xfrm>
              <a:custGeom>
                <a:avLst/>
                <a:gdLst/>
                <a:ahLst/>
                <a:cxnLst/>
                <a:rect l="l" t="t" r="r" b="b"/>
                <a:pathLst>
                  <a:path w="49891" h="1994" extrusionOk="0">
                    <a:moveTo>
                      <a:pt x="0" y="1"/>
                    </a:moveTo>
                    <a:lnTo>
                      <a:pt x="0" y="1994"/>
                    </a:lnTo>
                    <a:lnTo>
                      <a:pt x="49891" y="1994"/>
                    </a:lnTo>
                    <a:lnTo>
                      <a:pt x="4989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30"/>
              <p:cNvSpPr/>
              <p:nvPr/>
            </p:nvSpPr>
            <p:spPr>
              <a:xfrm>
                <a:off x="5163125" y="3214225"/>
                <a:ext cx="124727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49891" h="1923" extrusionOk="0">
                    <a:moveTo>
                      <a:pt x="0" y="1"/>
                    </a:moveTo>
                    <a:lnTo>
                      <a:pt x="0" y="1922"/>
                    </a:lnTo>
                    <a:lnTo>
                      <a:pt x="49891" y="1922"/>
                    </a:lnTo>
                    <a:lnTo>
                      <a:pt x="4989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30"/>
              <p:cNvSpPr/>
              <p:nvPr/>
            </p:nvSpPr>
            <p:spPr>
              <a:xfrm>
                <a:off x="6970850" y="4915200"/>
                <a:ext cx="193975" cy="290050"/>
              </a:xfrm>
              <a:custGeom>
                <a:avLst/>
                <a:gdLst/>
                <a:ahLst/>
                <a:cxnLst/>
                <a:rect l="l" t="t" r="r" b="b"/>
                <a:pathLst>
                  <a:path w="7759" h="11602" extrusionOk="0">
                    <a:moveTo>
                      <a:pt x="3203" y="1"/>
                    </a:moveTo>
                    <a:cubicBezTo>
                      <a:pt x="3915" y="6833"/>
                      <a:pt x="2136" y="9039"/>
                      <a:pt x="2136" y="9039"/>
                    </a:cubicBezTo>
                    <a:cubicBezTo>
                      <a:pt x="2136" y="9039"/>
                      <a:pt x="1" y="11601"/>
                      <a:pt x="3773" y="11601"/>
                    </a:cubicBezTo>
                    <a:cubicBezTo>
                      <a:pt x="7545" y="11601"/>
                      <a:pt x="7758" y="8399"/>
                      <a:pt x="7758" y="8399"/>
                    </a:cubicBezTo>
                    <a:cubicBezTo>
                      <a:pt x="7331" y="6335"/>
                      <a:pt x="6833" y="1"/>
                      <a:pt x="6833" y="1"/>
                    </a:cubicBezTo>
                    <a:close/>
                  </a:path>
                </a:pathLst>
              </a:custGeom>
              <a:solidFill>
                <a:srgbClr val="EB9F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30"/>
              <p:cNvSpPr/>
              <p:nvPr/>
            </p:nvSpPr>
            <p:spPr>
              <a:xfrm>
                <a:off x="6810725" y="5125150"/>
                <a:ext cx="363000" cy="142375"/>
              </a:xfrm>
              <a:custGeom>
                <a:avLst/>
                <a:gdLst/>
                <a:ahLst/>
                <a:cxnLst/>
                <a:rect l="l" t="t" r="r" b="b"/>
                <a:pathLst>
                  <a:path w="14520" h="5695" extrusionOk="0">
                    <a:moveTo>
                      <a:pt x="14092" y="1"/>
                    </a:moveTo>
                    <a:cubicBezTo>
                      <a:pt x="12693" y="1120"/>
                      <a:pt x="11612" y="1485"/>
                      <a:pt x="10801" y="1485"/>
                    </a:cubicBezTo>
                    <a:cubicBezTo>
                      <a:pt x="9342" y="1485"/>
                      <a:pt x="8754" y="306"/>
                      <a:pt x="8754" y="214"/>
                    </a:cubicBezTo>
                    <a:lnTo>
                      <a:pt x="8754" y="285"/>
                    </a:lnTo>
                    <a:cubicBezTo>
                      <a:pt x="8683" y="357"/>
                      <a:pt x="8683" y="357"/>
                      <a:pt x="8683" y="428"/>
                    </a:cubicBezTo>
                    <a:cubicBezTo>
                      <a:pt x="8327" y="784"/>
                      <a:pt x="7971" y="1068"/>
                      <a:pt x="7544" y="1353"/>
                    </a:cubicBezTo>
                    <a:lnTo>
                      <a:pt x="7402" y="1424"/>
                    </a:lnTo>
                    <a:cubicBezTo>
                      <a:pt x="7188" y="1495"/>
                      <a:pt x="6975" y="1638"/>
                      <a:pt x="6690" y="1780"/>
                    </a:cubicBezTo>
                    <a:lnTo>
                      <a:pt x="6548" y="1851"/>
                    </a:lnTo>
                    <a:cubicBezTo>
                      <a:pt x="6334" y="1994"/>
                      <a:pt x="6050" y="2065"/>
                      <a:pt x="5836" y="2207"/>
                    </a:cubicBezTo>
                    <a:lnTo>
                      <a:pt x="5694" y="2207"/>
                    </a:lnTo>
                    <a:cubicBezTo>
                      <a:pt x="4270" y="2776"/>
                      <a:pt x="2847" y="3275"/>
                      <a:pt x="1424" y="3559"/>
                    </a:cubicBezTo>
                    <a:lnTo>
                      <a:pt x="997" y="3631"/>
                    </a:lnTo>
                    <a:cubicBezTo>
                      <a:pt x="214" y="3773"/>
                      <a:pt x="0" y="4058"/>
                      <a:pt x="0" y="4485"/>
                    </a:cubicBezTo>
                    <a:cubicBezTo>
                      <a:pt x="0" y="4485"/>
                      <a:pt x="0" y="4556"/>
                      <a:pt x="0" y="4556"/>
                    </a:cubicBezTo>
                    <a:cubicBezTo>
                      <a:pt x="0" y="4627"/>
                      <a:pt x="0" y="4627"/>
                      <a:pt x="0" y="4698"/>
                    </a:cubicBezTo>
                    <a:cubicBezTo>
                      <a:pt x="0" y="4698"/>
                      <a:pt x="0" y="4769"/>
                      <a:pt x="0" y="4769"/>
                    </a:cubicBezTo>
                    <a:lnTo>
                      <a:pt x="0" y="4840"/>
                    </a:lnTo>
                    <a:cubicBezTo>
                      <a:pt x="0" y="4912"/>
                      <a:pt x="0" y="4983"/>
                      <a:pt x="0" y="4983"/>
                    </a:cubicBezTo>
                    <a:cubicBezTo>
                      <a:pt x="71" y="5054"/>
                      <a:pt x="71" y="5054"/>
                      <a:pt x="71" y="5125"/>
                    </a:cubicBezTo>
                    <a:lnTo>
                      <a:pt x="214" y="5339"/>
                    </a:lnTo>
                    <a:cubicBezTo>
                      <a:pt x="356" y="5552"/>
                      <a:pt x="570" y="5694"/>
                      <a:pt x="783" y="5694"/>
                    </a:cubicBezTo>
                    <a:lnTo>
                      <a:pt x="14377" y="5694"/>
                    </a:lnTo>
                    <a:lnTo>
                      <a:pt x="14306" y="4698"/>
                    </a:lnTo>
                    <a:lnTo>
                      <a:pt x="14306" y="4058"/>
                    </a:lnTo>
                    <a:cubicBezTo>
                      <a:pt x="14519" y="2705"/>
                      <a:pt x="14519" y="1353"/>
                      <a:pt x="1409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30"/>
              <p:cNvSpPr/>
              <p:nvPr/>
            </p:nvSpPr>
            <p:spPr>
              <a:xfrm>
                <a:off x="6851650" y="5186650"/>
                <a:ext cx="318500" cy="80875"/>
              </a:xfrm>
              <a:custGeom>
                <a:avLst/>
                <a:gdLst/>
                <a:ahLst/>
                <a:cxnLst/>
                <a:rect l="l" t="t" r="r" b="b"/>
                <a:pathLst>
                  <a:path w="12740" h="3235" extrusionOk="0">
                    <a:moveTo>
                      <a:pt x="9215" y="0"/>
                    </a:moveTo>
                    <a:cubicBezTo>
                      <a:pt x="8319" y="0"/>
                      <a:pt x="7402" y="222"/>
                      <a:pt x="6548" y="601"/>
                    </a:cubicBezTo>
                    <a:cubicBezTo>
                      <a:pt x="5338" y="1171"/>
                      <a:pt x="4057" y="1598"/>
                      <a:pt x="2705" y="1811"/>
                    </a:cubicBezTo>
                    <a:cubicBezTo>
                      <a:pt x="2206" y="1882"/>
                      <a:pt x="1708" y="1811"/>
                      <a:pt x="1210" y="1953"/>
                    </a:cubicBezTo>
                    <a:cubicBezTo>
                      <a:pt x="783" y="1953"/>
                      <a:pt x="356" y="2167"/>
                      <a:pt x="143" y="2523"/>
                    </a:cubicBezTo>
                    <a:cubicBezTo>
                      <a:pt x="71" y="2665"/>
                      <a:pt x="71" y="2807"/>
                      <a:pt x="71" y="3021"/>
                    </a:cubicBezTo>
                    <a:cubicBezTo>
                      <a:pt x="0" y="3092"/>
                      <a:pt x="0" y="3163"/>
                      <a:pt x="0" y="3234"/>
                    </a:cubicBezTo>
                    <a:lnTo>
                      <a:pt x="12740" y="3234"/>
                    </a:lnTo>
                    <a:lnTo>
                      <a:pt x="12740" y="2238"/>
                    </a:lnTo>
                    <a:lnTo>
                      <a:pt x="12740" y="1598"/>
                    </a:lnTo>
                    <a:lnTo>
                      <a:pt x="12313" y="1313"/>
                    </a:lnTo>
                    <a:cubicBezTo>
                      <a:pt x="11814" y="815"/>
                      <a:pt x="11245" y="388"/>
                      <a:pt x="10533" y="174"/>
                    </a:cubicBezTo>
                    <a:cubicBezTo>
                      <a:pt x="10106" y="56"/>
                      <a:pt x="9664" y="0"/>
                      <a:pt x="9215" y="0"/>
                    </a:cubicBezTo>
                    <a:close/>
                  </a:path>
                </a:pathLst>
              </a:custGeom>
              <a:solidFill>
                <a:srgbClr val="2E81C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30"/>
              <p:cNvSpPr/>
              <p:nvPr/>
            </p:nvSpPr>
            <p:spPr>
              <a:xfrm>
                <a:off x="6810725" y="5215900"/>
                <a:ext cx="359425" cy="51625"/>
              </a:xfrm>
              <a:custGeom>
                <a:avLst/>
                <a:gdLst/>
                <a:ahLst/>
                <a:cxnLst/>
                <a:rect l="l" t="t" r="r" b="b"/>
                <a:pathLst>
                  <a:path w="14377" h="2065" extrusionOk="0">
                    <a:moveTo>
                      <a:pt x="925" y="1"/>
                    </a:moveTo>
                    <a:cubicBezTo>
                      <a:pt x="214" y="143"/>
                      <a:pt x="0" y="428"/>
                      <a:pt x="0" y="855"/>
                    </a:cubicBezTo>
                    <a:cubicBezTo>
                      <a:pt x="0" y="855"/>
                      <a:pt x="0" y="926"/>
                      <a:pt x="0" y="926"/>
                    </a:cubicBezTo>
                    <a:cubicBezTo>
                      <a:pt x="0" y="997"/>
                      <a:pt x="0" y="997"/>
                      <a:pt x="0" y="1068"/>
                    </a:cubicBezTo>
                    <a:cubicBezTo>
                      <a:pt x="0" y="1068"/>
                      <a:pt x="0" y="1139"/>
                      <a:pt x="0" y="1139"/>
                    </a:cubicBezTo>
                    <a:lnTo>
                      <a:pt x="0" y="1210"/>
                    </a:lnTo>
                    <a:cubicBezTo>
                      <a:pt x="0" y="1282"/>
                      <a:pt x="0" y="1353"/>
                      <a:pt x="0" y="1353"/>
                    </a:cubicBezTo>
                    <a:cubicBezTo>
                      <a:pt x="71" y="1424"/>
                      <a:pt x="71" y="1424"/>
                      <a:pt x="71" y="1495"/>
                    </a:cubicBezTo>
                    <a:lnTo>
                      <a:pt x="214" y="1709"/>
                    </a:lnTo>
                    <a:cubicBezTo>
                      <a:pt x="356" y="1922"/>
                      <a:pt x="570" y="2064"/>
                      <a:pt x="783" y="2064"/>
                    </a:cubicBezTo>
                    <a:lnTo>
                      <a:pt x="14377" y="2064"/>
                    </a:lnTo>
                    <a:lnTo>
                      <a:pt x="14306" y="1068"/>
                    </a:lnTo>
                    <a:cubicBezTo>
                      <a:pt x="14021" y="997"/>
                      <a:pt x="13736" y="997"/>
                      <a:pt x="13380" y="997"/>
                    </a:cubicBezTo>
                    <a:cubicBezTo>
                      <a:pt x="12242" y="997"/>
                      <a:pt x="11103" y="997"/>
                      <a:pt x="9964" y="1068"/>
                    </a:cubicBezTo>
                    <a:lnTo>
                      <a:pt x="5907" y="1210"/>
                    </a:lnTo>
                    <a:cubicBezTo>
                      <a:pt x="4413" y="1210"/>
                      <a:pt x="2776" y="1210"/>
                      <a:pt x="1637" y="285"/>
                    </a:cubicBezTo>
                    <a:lnTo>
                      <a:pt x="128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30"/>
              <p:cNvSpPr/>
              <p:nvPr/>
            </p:nvSpPr>
            <p:spPr>
              <a:xfrm>
                <a:off x="6995750" y="5158975"/>
                <a:ext cx="26725" cy="21375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855" extrusionOk="0">
                    <a:moveTo>
                      <a:pt x="72" y="0"/>
                    </a:moveTo>
                    <a:lnTo>
                      <a:pt x="1" y="71"/>
                    </a:lnTo>
                    <a:cubicBezTo>
                      <a:pt x="143" y="285"/>
                      <a:pt x="286" y="498"/>
                      <a:pt x="499" y="712"/>
                    </a:cubicBezTo>
                    <a:cubicBezTo>
                      <a:pt x="642" y="783"/>
                      <a:pt x="855" y="854"/>
                      <a:pt x="997" y="854"/>
                    </a:cubicBezTo>
                    <a:lnTo>
                      <a:pt x="1069" y="854"/>
                    </a:lnTo>
                    <a:cubicBezTo>
                      <a:pt x="1069" y="783"/>
                      <a:pt x="997" y="783"/>
                      <a:pt x="997" y="783"/>
                    </a:cubicBezTo>
                    <a:cubicBezTo>
                      <a:pt x="784" y="783"/>
                      <a:pt x="642" y="641"/>
                      <a:pt x="499" y="569"/>
                    </a:cubicBezTo>
                    <a:cubicBezTo>
                      <a:pt x="357" y="427"/>
                      <a:pt x="215" y="214"/>
                      <a:pt x="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30"/>
              <p:cNvSpPr/>
              <p:nvPr/>
            </p:nvSpPr>
            <p:spPr>
              <a:xfrm>
                <a:off x="6974400" y="5169650"/>
                <a:ext cx="24950" cy="17800"/>
              </a:xfrm>
              <a:custGeom>
                <a:avLst/>
                <a:gdLst/>
                <a:ahLst/>
                <a:cxnLst/>
                <a:rect l="l" t="t" r="r" b="b"/>
                <a:pathLst>
                  <a:path w="998" h="712" extrusionOk="0">
                    <a:moveTo>
                      <a:pt x="143" y="0"/>
                    </a:moveTo>
                    <a:lnTo>
                      <a:pt x="1" y="71"/>
                    </a:lnTo>
                    <a:cubicBezTo>
                      <a:pt x="214" y="427"/>
                      <a:pt x="499" y="641"/>
                      <a:pt x="926" y="712"/>
                    </a:cubicBezTo>
                    <a:cubicBezTo>
                      <a:pt x="926" y="712"/>
                      <a:pt x="926" y="712"/>
                      <a:pt x="926" y="641"/>
                    </a:cubicBezTo>
                    <a:cubicBezTo>
                      <a:pt x="997" y="641"/>
                      <a:pt x="926" y="569"/>
                      <a:pt x="926" y="569"/>
                    </a:cubicBezTo>
                    <a:cubicBezTo>
                      <a:pt x="570" y="498"/>
                      <a:pt x="286" y="285"/>
                      <a:pt x="1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30"/>
              <p:cNvSpPr/>
              <p:nvPr/>
            </p:nvSpPr>
            <p:spPr>
              <a:xfrm>
                <a:off x="6953050" y="5180325"/>
                <a:ext cx="19600" cy="12475"/>
              </a:xfrm>
              <a:custGeom>
                <a:avLst/>
                <a:gdLst/>
                <a:ahLst/>
                <a:cxnLst/>
                <a:rect l="l" t="t" r="r" b="b"/>
                <a:pathLst>
                  <a:path w="784" h="499" extrusionOk="0">
                    <a:moveTo>
                      <a:pt x="143" y="0"/>
                    </a:moveTo>
                    <a:lnTo>
                      <a:pt x="1" y="71"/>
                    </a:lnTo>
                    <a:cubicBezTo>
                      <a:pt x="143" y="285"/>
                      <a:pt x="428" y="427"/>
                      <a:pt x="713" y="498"/>
                    </a:cubicBezTo>
                    <a:cubicBezTo>
                      <a:pt x="784" y="498"/>
                      <a:pt x="784" y="427"/>
                      <a:pt x="784" y="427"/>
                    </a:cubicBezTo>
                    <a:cubicBezTo>
                      <a:pt x="784" y="356"/>
                      <a:pt x="784" y="356"/>
                      <a:pt x="713" y="356"/>
                    </a:cubicBezTo>
                    <a:cubicBezTo>
                      <a:pt x="499" y="285"/>
                      <a:pt x="286" y="142"/>
                      <a:pt x="1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30"/>
              <p:cNvSpPr/>
              <p:nvPr/>
            </p:nvSpPr>
            <p:spPr>
              <a:xfrm>
                <a:off x="6869425" y="3762250"/>
                <a:ext cx="402150" cy="1309550"/>
              </a:xfrm>
              <a:custGeom>
                <a:avLst/>
                <a:gdLst/>
                <a:ahLst/>
                <a:cxnLst/>
                <a:rect l="l" t="t" r="r" b="b"/>
                <a:pathLst>
                  <a:path w="16086" h="52382" extrusionOk="0">
                    <a:moveTo>
                      <a:pt x="6613" y="0"/>
                    </a:moveTo>
                    <a:cubicBezTo>
                      <a:pt x="3494" y="0"/>
                      <a:pt x="472" y="1360"/>
                      <a:pt x="1" y="4342"/>
                    </a:cubicBezTo>
                    <a:cubicBezTo>
                      <a:pt x="1" y="4342"/>
                      <a:pt x="2990" y="25835"/>
                      <a:pt x="4485" y="30532"/>
                    </a:cubicBezTo>
                    <a:cubicBezTo>
                      <a:pt x="5979" y="35230"/>
                      <a:pt x="6691" y="52382"/>
                      <a:pt x="6691" y="52382"/>
                    </a:cubicBezTo>
                    <a:lnTo>
                      <a:pt x="11886" y="52382"/>
                    </a:lnTo>
                    <a:cubicBezTo>
                      <a:pt x="11886" y="52382"/>
                      <a:pt x="14591" y="37721"/>
                      <a:pt x="11886" y="29749"/>
                    </a:cubicBezTo>
                    <a:cubicBezTo>
                      <a:pt x="11886" y="29749"/>
                      <a:pt x="16085" y="6263"/>
                      <a:pt x="13096" y="2562"/>
                    </a:cubicBezTo>
                    <a:cubicBezTo>
                      <a:pt x="11755" y="902"/>
                      <a:pt x="9152" y="0"/>
                      <a:pt x="661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30"/>
              <p:cNvSpPr/>
              <p:nvPr/>
            </p:nvSpPr>
            <p:spPr>
              <a:xfrm>
                <a:off x="7013550" y="4915200"/>
                <a:ext cx="193975" cy="290050"/>
              </a:xfrm>
              <a:custGeom>
                <a:avLst/>
                <a:gdLst/>
                <a:ahLst/>
                <a:cxnLst/>
                <a:rect l="l" t="t" r="r" b="b"/>
                <a:pathLst>
                  <a:path w="7759" h="11602" extrusionOk="0">
                    <a:moveTo>
                      <a:pt x="3203" y="1"/>
                    </a:moveTo>
                    <a:cubicBezTo>
                      <a:pt x="3915" y="6833"/>
                      <a:pt x="2136" y="9039"/>
                      <a:pt x="2136" y="9039"/>
                    </a:cubicBezTo>
                    <a:cubicBezTo>
                      <a:pt x="2136" y="9039"/>
                      <a:pt x="1" y="11601"/>
                      <a:pt x="3773" y="11601"/>
                    </a:cubicBezTo>
                    <a:cubicBezTo>
                      <a:pt x="7545" y="11601"/>
                      <a:pt x="7758" y="8399"/>
                      <a:pt x="7758" y="8399"/>
                    </a:cubicBezTo>
                    <a:cubicBezTo>
                      <a:pt x="7331" y="6335"/>
                      <a:pt x="6833" y="1"/>
                      <a:pt x="6833" y="1"/>
                    </a:cubicBezTo>
                    <a:close/>
                  </a:path>
                </a:pathLst>
              </a:custGeom>
              <a:solidFill>
                <a:srgbClr val="FEAC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30"/>
              <p:cNvSpPr/>
              <p:nvPr/>
            </p:nvSpPr>
            <p:spPr>
              <a:xfrm>
                <a:off x="6853425" y="5125150"/>
                <a:ext cx="363000" cy="142375"/>
              </a:xfrm>
              <a:custGeom>
                <a:avLst/>
                <a:gdLst/>
                <a:ahLst/>
                <a:cxnLst/>
                <a:rect l="l" t="t" r="r" b="b"/>
                <a:pathLst>
                  <a:path w="14520" h="5695" extrusionOk="0">
                    <a:moveTo>
                      <a:pt x="14092" y="1"/>
                    </a:moveTo>
                    <a:cubicBezTo>
                      <a:pt x="12693" y="1120"/>
                      <a:pt x="11612" y="1485"/>
                      <a:pt x="10801" y="1485"/>
                    </a:cubicBezTo>
                    <a:cubicBezTo>
                      <a:pt x="9342" y="1485"/>
                      <a:pt x="8754" y="306"/>
                      <a:pt x="8754" y="214"/>
                    </a:cubicBezTo>
                    <a:lnTo>
                      <a:pt x="8754" y="285"/>
                    </a:lnTo>
                    <a:lnTo>
                      <a:pt x="8683" y="428"/>
                    </a:lnTo>
                    <a:cubicBezTo>
                      <a:pt x="8327" y="784"/>
                      <a:pt x="7971" y="1140"/>
                      <a:pt x="7544" y="1353"/>
                    </a:cubicBezTo>
                    <a:lnTo>
                      <a:pt x="7402" y="1424"/>
                    </a:lnTo>
                    <a:cubicBezTo>
                      <a:pt x="7189" y="1567"/>
                      <a:pt x="6904" y="1709"/>
                      <a:pt x="6619" y="1851"/>
                    </a:cubicBezTo>
                    <a:lnTo>
                      <a:pt x="6548" y="1851"/>
                    </a:lnTo>
                    <a:cubicBezTo>
                      <a:pt x="6263" y="1994"/>
                      <a:pt x="6050" y="2065"/>
                      <a:pt x="5765" y="2207"/>
                    </a:cubicBezTo>
                    <a:lnTo>
                      <a:pt x="5694" y="2278"/>
                    </a:lnTo>
                    <a:cubicBezTo>
                      <a:pt x="4271" y="2848"/>
                      <a:pt x="2847" y="3275"/>
                      <a:pt x="1353" y="3631"/>
                    </a:cubicBezTo>
                    <a:lnTo>
                      <a:pt x="926" y="3631"/>
                    </a:lnTo>
                    <a:cubicBezTo>
                      <a:pt x="214" y="3773"/>
                      <a:pt x="0" y="4058"/>
                      <a:pt x="0" y="4485"/>
                    </a:cubicBezTo>
                    <a:cubicBezTo>
                      <a:pt x="0" y="4485"/>
                      <a:pt x="0" y="4556"/>
                      <a:pt x="0" y="4556"/>
                    </a:cubicBezTo>
                    <a:lnTo>
                      <a:pt x="0" y="4698"/>
                    </a:lnTo>
                    <a:lnTo>
                      <a:pt x="0" y="4769"/>
                    </a:lnTo>
                    <a:lnTo>
                      <a:pt x="0" y="4840"/>
                    </a:lnTo>
                    <a:cubicBezTo>
                      <a:pt x="0" y="4912"/>
                      <a:pt x="0" y="4983"/>
                      <a:pt x="0" y="4983"/>
                    </a:cubicBezTo>
                    <a:cubicBezTo>
                      <a:pt x="72" y="5054"/>
                      <a:pt x="72" y="5054"/>
                      <a:pt x="72" y="5125"/>
                    </a:cubicBezTo>
                    <a:cubicBezTo>
                      <a:pt x="143" y="5196"/>
                      <a:pt x="143" y="5267"/>
                      <a:pt x="214" y="5339"/>
                    </a:cubicBezTo>
                    <a:cubicBezTo>
                      <a:pt x="356" y="5552"/>
                      <a:pt x="570" y="5694"/>
                      <a:pt x="783" y="5694"/>
                    </a:cubicBezTo>
                    <a:lnTo>
                      <a:pt x="14377" y="5694"/>
                    </a:lnTo>
                    <a:lnTo>
                      <a:pt x="14306" y="4698"/>
                    </a:lnTo>
                    <a:lnTo>
                      <a:pt x="14306" y="4058"/>
                    </a:lnTo>
                    <a:cubicBezTo>
                      <a:pt x="14519" y="2705"/>
                      <a:pt x="14519" y="1353"/>
                      <a:pt x="1409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30"/>
              <p:cNvSpPr/>
              <p:nvPr/>
            </p:nvSpPr>
            <p:spPr>
              <a:xfrm>
                <a:off x="6894350" y="5186650"/>
                <a:ext cx="320275" cy="80875"/>
              </a:xfrm>
              <a:custGeom>
                <a:avLst/>
                <a:gdLst/>
                <a:ahLst/>
                <a:cxnLst/>
                <a:rect l="l" t="t" r="r" b="b"/>
                <a:pathLst>
                  <a:path w="12811" h="3235" extrusionOk="0">
                    <a:moveTo>
                      <a:pt x="9184" y="0"/>
                    </a:moveTo>
                    <a:cubicBezTo>
                      <a:pt x="8288" y="0"/>
                      <a:pt x="7402" y="222"/>
                      <a:pt x="6548" y="601"/>
                    </a:cubicBezTo>
                    <a:cubicBezTo>
                      <a:pt x="5338" y="1171"/>
                      <a:pt x="4057" y="1598"/>
                      <a:pt x="2705" y="1811"/>
                    </a:cubicBezTo>
                    <a:cubicBezTo>
                      <a:pt x="2207" y="1882"/>
                      <a:pt x="1637" y="1811"/>
                      <a:pt x="1139" y="1953"/>
                    </a:cubicBezTo>
                    <a:cubicBezTo>
                      <a:pt x="783" y="1953"/>
                      <a:pt x="356" y="2167"/>
                      <a:pt x="143" y="2523"/>
                    </a:cubicBezTo>
                    <a:cubicBezTo>
                      <a:pt x="71" y="2665"/>
                      <a:pt x="71" y="2807"/>
                      <a:pt x="71" y="3021"/>
                    </a:cubicBezTo>
                    <a:cubicBezTo>
                      <a:pt x="0" y="3092"/>
                      <a:pt x="0" y="3163"/>
                      <a:pt x="0" y="3234"/>
                    </a:cubicBezTo>
                    <a:lnTo>
                      <a:pt x="12811" y="3234"/>
                    </a:lnTo>
                    <a:lnTo>
                      <a:pt x="12740" y="2238"/>
                    </a:lnTo>
                    <a:lnTo>
                      <a:pt x="12740" y="1598"/>
                    </a:lnTo>
                    <a:lnTo>
                      <a:pt x="12313" y="1313"/>
                    </a:lnTo>
                    <a:cubicBezTo>
                      <a:pt x="11815" y="815"/>
                      <a:pt x="11245" y="388"/>
                      <a:pt x="10534" y="174"/>
                    </a:cubicBezTo>
                    <a:cubicBezTo>
                      <a:pt x="10083" y="56"/>
                      <a:pt x="9632" y="0"/>
                      <a:pt x="918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30"/>
              <p:cNvSpPr/>
              <p:nvPr/>
            </p:nvSpPr>
            <p:spPr>
              <a:xfrm>
                <a:off x="6853425" y="5215900"/>
                <a:ext cx="359425" cy="51625"/>
              </a:xfrm>
              <a:custGeom>
                <a:avLst/>
                <a:gdLst/>
                <a:ahLst/>
                <a:cxnLst/>
                <a:rect l="l" t="t" r="r" b="b"/>
                <a:pathLst>
                  <a:path w="14377" h="2065" extrusionOk="0">
                    <a:moveTo>
                      <a:pt x="926" y="1"/>
                    </a:moveTo>
                    <a:cubicBezTo>
                      <a:pt x="214" y="143"/>
                      <a:pt x="0" y="428"/>
                      <a:pt x="0" y="855"/>
                    </a:cubicBezTo>
                    <a:cubicBezTo>
                      <a:pt x="0" y="855"/>
                      <a:pt x="0" y="926"/>
                      <a:pt x="0" y="926"/>
                    </a:cubicBezTo>
                    <a:lnTo>
                      <a:pt x="0" y="1068"/>
                    </a:lnTo>
                    <a:lnTo>
                      <a:pt x="0" y="1139"/>
                    </a:lnTo>
                    <a:lnTo>
                      <a:pt x="0" y="1210"/>
                    </a:lnTo>
                    <a:cubicBezTo>
                      <a:pt x="0" y="1282"/>
                      <a:pt x="0" y="1353"/>
                      <a:pt x="0" y="1353"/>
                    </a:cubicBezTo>
                    <a:cubicBezTo>
                      <a:pt x="72" y="1424"/>
                      <a:pt x="72" y="1424"/>
                      <a:pt x="72" y="1495"/>
                    </a:cubicBezTo>
                    <a:cubicBezTo>
                      <a:pt x="143" y="1566"/>
                      <a:pt x="143" y="1637"/>
                      <a:pt x="214" y="1709"/>
                    </a:cubicBezTo>
                    <a:cubicBezTo>
                      <a:pt x="356" y="1922"/>
                      <a:pt x="570" y="2064"/>
                      <a:pt x="783" y="2064"/>
                    </a:cubicBezTo>
                    <a:lnTo>
                      <a:pt x="14377" y="2064"/>
                    </a:lnTo>
                    <a:lnTo>
                      <a:pt x="14306" y="1068"/>
                    </a:lnTo>
                    <a:cubicBezTo>
                      <a:pt x="14021" y="997"/>
                      <a:pt x="13736" y="997"/>
                      <a:pt x="13380" y="997"/>
                    </a:cubicBezTo>
                    <a:cubicBezTo>
                      <a:pt x="12242" y="997"/>
                      <a:pt x="11103" y="997"/>
                      <a:pt x="9964" y="1068"/>
                    </a:cubicBezTo>
                    <a:lnTo>
                      <a:pt x="5908" y="1210"/>
                    </a:lnTo>
                    <a:cubicBezTo>
                      <a:pt x="4413" y="1210"/>
                      <a:pt x="2776" y="1210"/>
                      <a:pt x="1637" y="285"/>
                    </a:cubicBezTo>
                    <a:lnTo>
                      <a:pt x="128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30"/>
              <p:cNvSpPr/>
              <p:nvPr/>
            </p:nvSpPr>
            <p:spPr>
              <a:xfrm>
                <a:off x="7038475" y="5158975"/>
                <a:ext cx="28475" cy="22700"/>
              </a:xfrm>
              <a:custGeom>
                <a:avLst/>
                <a:gdLst/>
                <a:ahLst/>
                <a:cxnLst/>
                <a:rect l="l" t="t" r="r" b="b"/>
                <a:pathLst>
                  <a:path w="1139" h="908" extrusionOk="0">
                    <a:moveTo>
                      <a:pt x="142" y="0"/>
                    </a:moveTo>
                    <a:lnTo>
                      <a:pt x="0" y="71"/>
                    </a:lnTo>
                    <a:cubicBezTo>
                      <a:pt x="142" y="285"/>
                      <a:pt x="285" y="498"/>
                      <a:pt x="498" y="712"/>
                    </a:cubicBezTo>
                    <a:cubicBezTo>
                      <a:pt x="641" y="783"/>
                      <a:pt x="854" y="854"/>
                      <a:pt x="996" y="854"/>
                    </a:cubicBezTo>
                    <a:cubicBezTo>
                      <a:pt x="996" y="890"/>
                      <a:pt x="1014" y="907"/>
                      <a:pt x="1041" y="907"/>
                    </a:cubicBezTo>
                    <a:cubicBezTo>
                      <a:pt x="1068" y="907"/>
                      <a:pt x="1103" y="890"/>
                      <a:pt x="1139" y="854"/>
                    </a:cubicBezTo>
                    <a:cubicBezTo>
                      <a:pt x="1139" y="783"/>
                      <a:pt x="1068" y="783"/>
                      <a:pt x="1068" y="783"/>
                    </a:cubicBezTo>
                    <a:cubicBezTo>
                      <a:pt x="854" y="783"/>
                      <a:pt x="712" y="641"/>
                      <a:pt x="569" y="569"/>
                    </a:cubicBezTo>
                    <a:cubicBezTo>
                      <a:pt x="427" y="427"/>
                      <a:pt x="285" y="214"/>
                      <a:pt x="1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30"/>
              <p:cNvSpPr/>
              <p:nvPr/>
            </p:nvSpPr>
            <p:spPr>
              <a:xfrm>
                <a:off x="7017125" y="5169650"/>
                <a:ext cx="24925" cy="17800"/>
              </a:xfrm>
              <a:custGeom>
                <a:avLst/>
                <a:gdLst/>
                <a:ahLst/>
                <a:cxnLst/>
                <a:rect l="l" t="t" r="r" b="b"/>
                <a:pathLst>
                  <a:path w="997" h="712" extrusionOk="0">
                    <a:moveTo>
                      <a:pt x="142" y="0"/>
                    </a:moveTo>
                    <a:lnTo>
                      <a:pt x="0" y="71"/>
                    </a:lnTo>
                    <a:cubicBezTo>
                      <a:pt x="214" y="427"/>
                      <a:pt x="498" y="641"/>
                      <a:pt x="925" y="712"/>
                    </a:cubicBezTo>
                    <a:cubicBezTo>
                      <a:pt x="925" y="712"/>
                      <a:pt x="925" y="712"/>
                      <a:pt x="925" y="641"/>
                    </a:cubicBezTo>
                    <a:cubicBezTo>
                      <a:pt x="996" y="641"/>
                      <a:pt x="925" y="569"/>
                      <a:pt x="925" y="569"/>
                    </a:cubicBezTo>
                    <a:cubicBezTo>
                      <a:pt x="569" y="498"/>
                      <a:pt x="285" y="285"/>
                      <a:pt x="1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30"/>
              <p:cNvSpPr/>
              <p:nvPr/>
            </p:nvSpPr>
            <p:spPr>
              <a:xfrm>
                <a:off x="6995750" y="5180325"/>
                <a:ext cx="19600" cy="12475"/>
              </a:xfrm>
              <a:custGeom>
                <a:avLst/>
                <a:gdLst/>
                <a:ahLst/>
                <a:cxnLst/>
                <a:rect l="l" t="t" r="r" b="b"/>
                <a:pathLst>
                  <a:path w="784" h="499" extrusionOk="0">
                    <a:moveTo>
                      <a:pt x="143" y="0"/>
                    </a:moveTo>
                    <a:lnTo>
                      <a:pt x="1" y="71"/>
                    </a:lnTo>
                    <a:cubicBezTo>
                      <a:pt x="143" y="285"/>
                      <a:pt x="428" y="427"/>
                      <a:pt x="713" y="498"/>
                    </a:cubicBezTo>
                    <a:cubicBezTo>
                      <a:pt x="784" y="498"/>
                      <a:pt x="784" y="427"/>
                      <a:pt x="784" y="427"/>
                    </a:cubicBezTo>
                    <a:cubicBezTo>
                      <a:pt x="784" y="356"/>
                      <a:pt x="784" y="356"/>
                      <a:pt x="713" y="356"/>
                    </a:cubicBezTo>
                    <a:cubicBezTo>
                      <a:pt x="499" y="285"/>
                      <a:pt x="286" y="214"/>
                      <a:pt x="1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30"/>
              <p:cNvSpPr/>
              <p:nvPr/>
            </p:nvSpPr>
            <p:spPr>
              <a:xfrm>
                <a:off x="6912125" y="3762250"/>
                <a:ext cx="402150" cy="1309550"/>
              </a:xfrm>
              <a:custGeom>
                <a:avLst/>
                <a:gdLst/>
                <a:ahLst/>
                <a:cxnLst/>
                <a:rect l="l" t="t" r="r" b="b"/>
                <a:pathLst>
                  <a:path w="16086" h="52382" extrusionOk="0">
                    <a:moveTo>
                      <a:pt x="6613" y="0"/>
                    </a:moveTo>
                    <a:cubicBezTo>
                      <a:pt x="3494" y="0"/>
                      <a:pt x="472" y="1360"/>
                      <a:pt x="1" y="4342"/>
                    </a:cubicBezTo>
                    <a:cubicBezTo>
                      <a:pt x="1" y="4342"/>
                      <a:pt x="2919" y="25835"/>
                      <a:pt x="4485" y="30532"/>
                    </a:cubicBezTo>
                    <a:cubicBezTo>
                      <a:pt x="5979" y="35230"/>
                      <a:pt x="6691" y="52382"/>
                      <a:pt x="6691" y="52382"/>
                    </a:cubicBezTo>
                    <a:lnTo>
                      <a:pt x="11886" y="52382"/>
                    </a:lnTo>
                    <a:cubicBezTo>
                      <a:pt x="11886" y="52382"/>
                      <a:pt x="14591" y="37721"/>
                      <a:pt x="11886" y="29749"/>
                    </a:cubicBezTo>
                    <a:cubicBezTo>
                      <a:pt x="11886" y="29749"/>
                      <a:pt x="16086" y="6263"/>
                      <a:pt x="13096" y="2562"/>
                    </a:cubicBezTo>
                    <a:cubicBezTo>
                      <a:pt x="11755" y="902"/>
                      <a:pt x="9152" y="0"/>
                      <a:pt x="661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30"/>
              <p:cNvSpPr/>
              <p:nvPr/>
            </p:nvSpPr>
            <p:spPr>
              <a:xfrm>
                <a:off x="6869425" y="3845875"/>
                <a:ext cx="393250" cy="113250"/>
              </a:xfrm>
              <a:custGeom>
                <a:avLst/>
                <a:gdLst/>
                <a:ahLst/>
                <a:cxnLst/>
                <a:rect l="l" t="t" r="r" b="b"/>
                <a:pathLst>
                  <a:path w="15730" h="4530" extrusionOk="0">
                    <a:moveTo>
                      <a:pt x="15374" y="0"/>
                    </a:moveTo>
                    <a:lnTo>
                      <a:pt x="1" y="997"/>
                    </a:lnTo>
                    <a:lnTo>
                      <a:pt x="357" y="3559"/>
                    </a:lnTo>
                    <a:cubicBezTo>
                      <a:pt x="2008" y="4266"/>
                      <a:pt x="3816" y="4530"/>
                      <a:pt x="5594" y="4530"/>
                    </a:cubicBezTo>
                    <a:cubicBezTo>
                      <a:pt x="10791" y="4530"/>
                      <a:pt x="15730" y="2278"/>
                      <a:pt x="15730" y="2278"/>
                    </a:cubicBezTo>
                    <a:cubicBezTo>
                      <a:pt x="15730" y="1779"/>
                      <a:pt x="15374" y="0"/>
                      <a:pt x="15374" y="0"/>
                    </a:cubicBezTo>
                    <a:close/>
                  </a:path>
                </a:pathLst>
              </a:custGeom>
              <a:solidFill>
                <a:srgbClr val="8BA2C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0"/>
              <p:cNvSpPr/>
              <p:nvPr/>
            </p:nvSpPr>
            <p:spPr>
              <a:xfrm>
                <a:off x="6860550" y="3018400"/>
                <a:ext cx="460850" cy="915675"/>
              </a:xfrm>
              <a:custGeom>
                <a:avLst/>
                <a:gdLst/>
                <a:ahLst/>
                <a:cxnLst/>
                <a:rect l="l" t="t" r="r" b="b"/>
                <a:pathLst>
                  <a:path w="18434" h="36627" extrusionOk="0">
                    <a:moveTo>
                      <a:pt x="9958" y="1"/>
                    </a:moveTo>
                    <a:cubicBezTo>
                      <a:pt x="4699" y="1"/>
                      <a:pt x="2191" y="7591"/>
                      <a:pt x="1068" y="15805"/>
                    </a:cubicBezTo>
                    <a:cubicBezTo>
                      <a:pt x="925" y="16516"/>
                      <a:pt x="854" y="17228"/>
                      <a:pt x="783" y="18011"/>
                    </a:cubicBezTo>
                    <a:cubicBezTo>
                      <a:pt x="712" y="18723"/>
                      <a:pt x="641" y="19506"/>
                      <a:pt x="569" y="20217"/>
                    </a:cubicBezTo>
                    <a:cubicBezTo>
                      <a:pt x="285" y="22922"/>
                      <a:pt x="142" y="25484"/>
                      <a:pt x="71" y="27761"/>
                    </a:cubicBezTo>
                    <a:cubicBezTo>
                      <a:pt x="0" y="32245"/>
                      <a:pt x="71" y="35377"/>
                      <a:pt x="71" y="35377"/>
                    </a:cubicBezTo>
                    <a:cubicBezTo>
                      <a:pt x="1139" y="35733"/>
                      <a:pt x="2277" y="36088"/>
                      <a:pt x="3345" y="36302"/>
                    </a:cubicBezTo>
                    <a:cubicBezTo>
                      <a:pt x="4550" y="36519"/>
                      <a:pt x="5766" y="36627"/>
                      <a:pt x="6979" y="36627"/>
                    </a:cubicBezTo>
                    <a:cubicBezTo>
                      <a:pt x="10924" y="36627"/>
                      <a:pt x="14828" y="35490"/>
                      <a:pt x="18149" y="33313"/>
                    </a:cubicBezTo>
                    <a:cubicBezTo>
                      <a:pt x="16725" y="27975"/>
                      <a:pt x="17793" y="14808"/>
                      <a:pt x="17793" y="14808"/>
                    </a:cubicBezTo>
                    <a:cubicBezTo>
                      <a:pt x="18433" y="11535"/>
                      <a:pt x="18291" y="8047"/>
                      <a:pt x="17366" y="4773"/>
                    </a:cubicBezTo>
                    <a:cubicBezTo>
                      <a:pt x="15989" y="185"/>
                      <a:pt x="11050" y="4"/>
                      <a:pt x="10279" y="4"/>
                    </a:cubicBezTo>
                    <a:cubicBezTo>
                      <a:pt x="10213" y="4"/>
                      <a:pt x="10177" y="5"/>
                      <a:pt x="10177" y="5"/>
                    </a:cubicBezTo>
                    <a:cubicBezTo>
                      <a:pt x="10104" y="2"/>
                      <a:pt x="10031" y="1"/>
                      <a:pt x="995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30"/>
              <p:cNvSpPr/>
              <p:nvPr/>
            </p:nvSpPr>
            <p:spPr>
              <a:xfrm>
                <a:off x="6739550" y="2505675"/>
                <a:ext cx="555150" cy="427450"/>
              </a:xfrm>
              <a:custGeom>
                <a:avLst/>
                <a:gdLst/>
                <a:ahLst/>
                <a:cxnLst/>
                <a:rect l="l" t="t" r="r" b="b"/>
                <a:pathLst>
                  <a:path w="22206" h="17098" extrusionOk="0">
                    <a:moveTo>
                      <a:pt x="4001" y="0"/>
                    </a:moveTo>
                    <a:cubicBezTo>
                      <a:pt x="3485" y="0"/>
                      <a:pt x="2980" y="86"/>
                      <a:pt x="2491" y="302"/>
                    </a:cubicBezTo>
                    <a:cubicBezTo>
                      <a:pt x="926" y="1156"/>
                      <a:pt x="0" y="2864"/>
                      <a:pt x="285" y="4572"/>
                    </a:cubicBezTo>
                    <a:cubicBezTo>
                      <a:pt x="570" y="6280"/>
                      <a:pt x="1495" y="7846"/>
                      <a:pt x="2776" y="8984"/>
                    </a:cubicBezTo>
                    <a:cubicBezTo>
                      <a:pt x="4653" y="10723"/>
                      <a:pt x="7006" y="11917"/>
                      <a:pt x="9569" y="12303"/>
                    </a:cubicBezTo>
                    <a:lnTo>
                      <a:pt x="9569" y="12303"/>
                    </a:lnTo>
                    <a:lnTo>
                      <a:pt x="6263" y="11831"/>
                    </a:lnTo>
                    <a:lnTo>
                      <a:pt x="6263" y="11831"/>
                    </a:lnTo>
                    <a:cubicBezTo>
                      <a:pt x="6263" y="12899"/>
                      <a:pt x="6690" y="13895"/>
                      <a:pt x="7545" y="14536"/>
                    </a:cubicBezTo>
                    <a:cubicBezTo>
                      <a:pt x="8399" y="15176"/>
                      <a:pt x="9324" y="15674"/>
                      <a:pt x="10320" y="16030"/>
                    </a:cubicBezTo>
                    <a:cubicBezTo>
                      <a:pt x="11744" y="16671"/>
                      <a:pt x="13309" y="17027"/>
                      <a:pt x="14875" y="17098"/>
                    </a:cubicBezTo>
                    <a:cubicBezTo>
                      <a:pt x="17295" y="16884"/>
                      <a:pt x="19501" y="15532"/>
                      <a:pt x="20640" y="13397"/>
                    </a:cubicBezTo>
                    <a:cubicBezTo>
                      <a:pt x="21779" y="11262"/>
                      <a:pt x="22206" y="8842"/>
                      <a:pt x="21850" y="6493"/>
                    </a:cubicBezTo>
                    <a:cubicBezTo>
                      <a:pt x="21779" y="4928"/>
                      <a:pt x="21138" y="3504"/>
                      <a:pt x="20071" y="2365"/>
                    </a:cubicBezTo>
                    <a:cubicBezTo>
                      <a:pt x="19092" y="1648"/>
                      <a:pt x="17994" y="1289"/>
                      <a:pt x="16831" y="1289"/>
                    </a:cubicBezTo>
                    <a:cubicBezTo>
                      <a:pt x="16725" y="1289"/>
                      <a:pt x="16619" y="1292"/>
                      <a:pt x="16512" y="1298"/>
                    </a:cubicBezTo>
                    <a:cubicBezTo>
                      <a:pt x="16333" y="1288"/>
                      <a:pt x="16154" y="1284"/>
                      <a:pt x="15975" y="1284"/>
                    </a:cubicBezTo>
                    <a:cubicBezTo>
                      <a:pt x="14873" y="1284"/>
                      <a:pt x="13771" y="1450"/>
                      <a:pt x="12669" y="1511"/>
                    </a:cubicBezTo>
                    <a:cubicBezTo>
                      <a:pt x="12476" y="1521"/>
                      <a:pt x="12281" y="1525"/>
                      <a:pt x="12087" y="1525"/>
                    </a:cubicBezTo>
                    <a:cubicBezTo>
                      <a:pt x="10772" y="1525"/>
                      <a:pt x="9425" y="1323"/>
                      <a:pt x="8185" y="1013"/>
                    </a:cubicBezTo>
                    <a:cubicBezTo>
                      <a:pt x="6791" y="600"/>
                      <a:pt x="5360" y="0"/>
                      <a:pt x="400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30"/>
              <p:cNvSpPr/>
              <p:nvPr/>
            </p:nvSpPr>
            <p:spPr>
              <a:xfrm>
                <a:off x="7015325" y="2924200"/>
                <a:ext cx="174400" cy="238550"/>
              </a:xfrm>
              <a:custGeom>
                <a:avLst/>
                <a:gdLst/>
                <a:ahLst/>
                <a:cxnLst/>
                <a:rect l="l" t="t" r="r" b="b"/>
                <a:pathLst>
                  <a:path w="6976" h="9542" extrusionOk="0">
                    <a:moveTo>
                      <a:pt x="6122" y="1"/>
                    </a:moveTo>
                    <a:lnTo>
                      <a:pt x="713" y="2207"/>
                    </a:lnTo>
                    <a:cubicBezTo>
                      <a:pt x="428" y="3986"/>
                      <a:pt x="214" y="5695"/>
                      <a:pt x="72" y="6691"/>
                    </a:cubicBezTo>
                    <a:cubicBezTo>
                      <a:pt x="1" y="7331"/>
                      <a:pt x="143" y="7972"/>
                      <a:pt x="570" y="8470"/>
                    </a:cubicBezTo>
                    <a:cubicBezTo>
                      <a:pt x="1250" y="9256"/>
                      <a:pt x="2018" y="9541"/>
                      <a:pt x="2768" y="9541"/>
                    </a:cubicBezTo>
                    <a:cubicBezTo>
                      <a:pt x="4529" y="9541"/>
                      <a:pt x="6185" y="7966"/>
                      <a:pt x="6335" y="7616"/>
                    </a:cubicBezTo>
                    <a:cubicBezTo>
                      <a:pt x="6976" y="6406"/>
                      <a:pt x="6122" y="1"/>
                      <a:pt x="6122" y="1"/>
                    </a:cubicBezTo>
                    <a:close/>
                  </a:path>
                </a:pathLst>
              </a:custGeom>
              <a:solidFill>
                <a:srgbClr val="FEAC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30"/>
              <p:cNvSpPr/>
              <p:nvPr/>
            </p:nvSpPr>
            <p:spPr>
              <a:xfrm>
                <a:off x="7020675" y="2924200"/>
                <a:ext cx="158375" cy="135250"/>
              </a:xfrm>
              <a:custGeom>
                <a:avLst/>
                <a:gdLst/>
                <a:ahLst/>
                <a:cxnLst/>
                <a:rect l="l" t="t" r="r" b="b"/>
                <a:pathLst>
                  <a:path w="6335" h="5410" extrusionOk="0">
                    <a:moveTo>
                      <a:pt x="5908" y="1"/>
                    </a:moveTo>
                    <a:lnTo>
                      <a:pt x="5908" y="1"/>
                    </a:lnTo>
                    <a:cubicBezTo>
                      <a:pt x="4555" y="1709"/>
                      <a:pt x="2491" y="2919"/>
                      <a:pt x="356" y="3204"/>
                    </a:cubicBezTo>
                    <a:lnTo>
                      <a:pt x="0" y="5410"/>
                    </a:lnTo>
                    <a:cubicBezTo>
                      <a:pt x="6334" y="4556"/>
                      <a:pt x="5908" y="1"/>
                      <a:pt x="5908" y="1"/>
                    </a:cubicBezTo>
                    <a:close/>
                  </a:path>
                </a:pathLst>
              </a:custGeom>
              <a:solidFill>
                <a:srgbClr val="F29E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0"/>
              <p:cNvSpPr/>
              <p:nvPr/>
            </p:nvSpPr>
            <p:spPr>
              <a:xfrm>
                <a:off x="6892575" y="2590700"/>
                <a:ext cx="339850" cy="445700"/>
              </a:xfrm>
              <a:custGeom>
                <a:avLst/>
                <a:gdLst/>
                <a:ahLst/>
                <a:cxnLst/>
                <a:rect l="l" t="t" r="r" b="b"/>
                <a:pathLst>
                  <a:path w="13594" h="17828" extrusionOk="0">
                    <a:moveTo>
                      <a:pt x="6076" y="1"/>
                    </a:moveTo>
                    <a:cubicBezTo>
                      <a:pt x="5171" y="1"/>
                      <a:pt x="4297" y="340"/>
                      <a:pt x="3630" y="886"/>
                    </a:cubicBezTo>
                    <a:cubicBezTo>
                      <a:pt x="2206" y="2167"/>
                      <a:pt x="0" y="4516"/>
                      <a:pt x="71" y="7505"/>
                    </a:cubicBezTo>
                    <a:cubicBezTo>
                      <a:pt x="272" y="11593"/>
                      <a:pt x="978" y="17827"/>
                      <a:pt x="5101" y="17827"/>
                    </a:cubicBezTo>
                    <a:cubicBezTo>
                      <a:pt x="5357" y="17827"/>
                      <a:pt x="5625" y="17803"/>
                      <a:pt x="5907" y="17753"/>
                    </a:cubicBezTo>
                    <a:cubicBezTo>
                      <a:pt x="10676" y="16899"/>
                      <a:pt x="13594" y="8857"/>
                      <a:pt x="12668" y="5726"/>
                    </a:cubicBezTo>
                    <a:cubicBezTo>
                      <a:pt x="11957" y="2736"/>
                      <a:pt x="9537" y="530"/>
                      <a:pt x="6548" y="32"/>
                    </a:cubicBezTo>
                    <a:cubicBezTo>
                      <a:pt x="6390" y="11"/>
                      <a:pt x="6233" y="1"/>
                      <a:pt x="6076" y="1"/>
                    </a:cubicBezTo>
                    <a:close/>
                  </a:path>
                </a:pathLst>
              </a:custGeom>
              <a:solidFill>
                <a:srgbClr val="FEAC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0"/>
              <p:cNvSpPr/>
              <p:nvPr/>
            </p:nvSpPr>
            <p:spPr>
              <a:xfrm>
                <a:off x="6899675" y="2701800"/>
                <a:ext cx="231325" cy="50750"/>
              </a:xfrm>
              <a:custGeom>
                <a:avLst/>
                <a:gdLst/>
                <a:ahLst/>
                <a:cxnLst/>
                <a:rect l="l" t="t" r="r" b="b"/>
                <a:pathLst>
                  <a:path w="9253" h="2030" extrusionOk="0">
                    <a:moveTo>
                      <a:pt x="499" y="1"/>
                    </a:moveTo>
                    <a:cubicBezTo>
                      <a:pt x="285" y="428"/>
                      <a:pt x="72" y="855"/>
                      <a:pt x="1" y="1353"/>
                    </a:cubicBezTo>
                    <a:cubicBezTo>
                      <a:pt x="1" y="1353"/>
                      <a:pt x="2632" y="2029"/>
                      <a:pt x="5144" y="2029"/>
                    </a:cubicBezTo>
                    <a:cubicBezTo>
                      <a:pt x="6865" y="2029"/>
                      <a:pt x="8530" y="1712"/>
                      <a:pt x="9253" y="641"/>
                    </a:cubicBezTo>
                    <a:lnTo>
                      <a:pt x="9253" y="641"/>
                    </a:lnTo>
                    <a:cubicBezTo>
                      <a:pt x="9253" y="641"/>
                      <a:pt x="7412" y="1150"/>
                      <a:pt x="5215" y="1150"/>
                    </a:cubicBezTo>
                    <a:cubicBezTo>
                      <a:pt x="3645" y="1150"/>
                      <a:pt x="1893" y="890"/>
                      <a:pt x="499" y="1"/>
                    </a:cubicBezTo>
                    <a:close/>
                  </a:path>
                </a:pathLst>
              </a:custGeom>
              <a:solidFill>
                <a:srgbClr val="F29E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30"/>
              <p:cNvSpPr/>
              <p:nvPr/>
            </p:nvSpPr>
            <p:spPr>
              <a:xfrm>
                <a:off x="6905025" y="2578175"/>
                <a:ext cx="396800" cy="308700"/>
              </a:xfrm>
              <a:custGeom>
                <a:avLst/>
                <a:gdLst/>
                <a:ahLst/>
                <a:cxnLst/>
                <a:rect l="l" t="t" r="r" b="b"/>
                <a:pathLst>
                  <a:path w="15872" h="12348" extrusionOk="0">
                    <a:moveTo>
                      <a:pt x="5640" y="0"/>
                    </a:moveTo>
                    <a:cubicBezTo>
                      <a:pt x="2261" y="0"/>
                      <a:pt x="207" y="2331"/>
                      <a:pt x="0" y="4661"/>
                    </a:cubicBezTo>
                    <a:cubicBezTo>
                      <a:pt x="1504" y="5872"/>
                      <a:pt x="3351" y="6471"/>
                      <a:pt x="5210" y="6471"/>
                    </a:cubicBezTo>
                    <a:cubicBezTo>
                      <a:pt x="6519" y="6471"/>
                      <a:pt x="7834" y="6174"/>
                      <a:pt x="9039" y="5586"/>
                    </a:cubicBezTo>
                    <a:lnTo>
                      <a:pt x="9039" y="5586"/>
                    </a:lnTo>
                    <a:cubicBezTo>
                      <a:pt x="9039" y="5586"/>
                      <a:pt x="7900" y="12063"/>
                      <a:pt x="12597" y="12347"/>
                    </a:cubicBezTo>
                    <a:cubicBezTo>
                      <a:pt x="12597" y="12347"/>
                      <a:pt x="15871" y="4020"/>
                      <a:pt x="9964" y="1102"/>
                    </a:cubicBezTo>
                    <a:cubicBezTo>
                      <a:pt x="8355" y="327"/>
                      <a:pt x="6904" y="0"/>
                      <a:pt x="564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30"/>
              <p:cNvSpPr/>
              <p:nvPr/>
            </p:nvSpPr>
            <p:spPr>
              <a:xfrm>
                <a:off x="7118275" y="2796775"/>
                <a:ext cx="75000" cy="62725"/>
              </a:xfrm>
              <a:custGeom>
                <a:avLst/>
                <a:gdLst/>
                <a:ahLst/>
                <a:cxnLst/>
                <a:rect l="l" t="t" r="r" b="b"/>
                <a:pathLst>
                  <a:path w="3000" h="2509" extrusionOk="0">
                    <a:moveTo>
                      <a:pt x="1599" y="0"/>
                    </a:moveTo>
                    <a:cubicBezTo>
                      <a:pt x="685" y="0"/>
                      <a:pt x="0" y="1005"/>
                      <a:pt x="509" y="1895"/>
                    </a:cubicBezTo>
                    <a:cubicBezTo>
                      <a:pt x="763" y="2308"/>
                      <a:pt x="1188" y="2509"/>
                      <a:pt x="1605" y="2509"/>
                    </a:cubicBezTo>
                    <a:cubicBezTo>
                      <a:pt x="2123" y="2509"/>
                      <a:pt x="2629" y="2201"/>
                      <a:pt x="2786" y="1611"/>
                    </a:cubicBezTo>
                    <a:cubicBezTo>
                      <a:pt x="3000" y="970"/>
                      <a:pt x="2573" y="258"/>
                      <a:pt x="1932" y="45"/>
                    </a:cubicBezTo>
                    <a:cubicBezTo>
                      <a:pt x="1819" y="15"/>
                      <a:pt x="1707" y="0"/>
                      <a:pt x="1599" y="0"/>
                    </a:cubicBezTo>
                    <a:close/>
                  </a:path>
                </a:pathLst>
              </a:custGeom>
              <a:solidFill>
                <a:srgbClr val="FEAC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0"/>
              <p:cNvSpPr/>
              <p:nvPr/>
            </p:nvSpPr>
            <p:spPr>
              <a:xfrm>
                <a:off x="7138100" y="2812775"/>
                <a:ext cx="37400" cy="32950"/>
              </a:xfrm>
              <a:custGeom>
                <a:avLst/>
                <a:gdLst/>
                <a:ahLst/>
                <a:cxnLst/>
                <a:rect l="l" t="t" r="r" b="b"/>
                <a:pathLst>
                  <a:path w="1496" h="1318" extrusionOk="0">
                    <a:moveTo>
                      <a:pt x="772" y="1"/>
                    </a:moveTo>
                    <a:cubicBezTo>
                      <a:pt x="502" y="1"/>
                      <a:pt x="270" y="193"/>
                      <a:pt x="214" y="472"/>
                    </a:cubicBezTo>
                    <a:cubicBezTo>
                      <a:pt x="1" y="985"/>
                      <a:pt x="402" y="1318"/>
                      <a:pt x="803" y="1318"/>
                    </a:cubicBezTo>
                    <a:cubicBezTo>
                      <a:pt x="1071" y="1318"/>
                      <a:pt x="1339" y="1170"/>
                      <a:pt x="1424" y="828"/>
                    </a:cubicBezTo>
                    <a:cubicBezTo>
                      <a:pt x="1495" y="472"/>
                      <a:pt x="1282" y="116"/>
                      <a:pt x="997" y="45"/>
                    </a:cubicBezTo>
                    <a:cubicBezTo>
                      <a:pt x="921" y="15"/>
                      <a:pt x="845" y="1"/>
                      <a:pt x="772" y="1"/>
                    </a:cubicBezTo>
                    <a:close/>
                  </a:path>
                </a:pathLst>
              </a:custGeom>
              <a:solidFill>
                <a:srgbClr val="ED978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0"/>
              <p:cNvSpPr/>
              <p:nvPr/>
            </p:nvSpPr>
            <p:spPr>
              <a:xfrm>
                <a:off x="6862325" y="3218975"/>
                <a:ext cx="384325" cy="493700"/>
              </a:xfrm>
              <a:custGeom>
                <a:avLst/>
                <a:gdLst/>
                <a:ahLst/>
                <a:cxnLst/>
                <a:rect l="l" t="t" r="r" b="b"/>
                <a:pathLst>
                  <a:path w="15373" h="19748" extrusionOk="0">
                    <a:moveTo>
                      <a:pt x="8935" y="0"/>
                    </a:moveTo>
                    <a:cubicBezTo>
                      <a:pt x="7698" y="0"/>
                      <a:pt x="6431" y="531"/>
                      <a:pt x="5409" y="1803"/>
                    </a:cubicBezTo>
                    <a:lnTo>
                      <a:pt x="925" y="7782"/>
                    </a:lnTo>
                    <a:cubicBezTo>
                      <a:pt x="854" y="8493"/>
                      <a:pt x="783" y="9205"/>
                      <a:pt x="641" y="9988"/>
                    </a:cubicBezTo>
                    <a:lnTo>
                      <a:pt x="1210" y="10415"/>
                    </a:lnTo>
                    <a:cubicBezTo>
                      <a:pt x="925" y="11056"/>
                      <a:pt x="641" y="11625"/>
                      <a:pt x="427" y="12194"/>
                    </a:cubicBezTo>
                    <a:cubicBezTo>
                      <a:pt x="214" y="14899"/>
                      <a:pt x="71" y="17461"/>
                      <a:pt x="0" y="19738"/>
                    </a:cubicBezTo>
                    <a:cubicBezTo>
                      <a:pt x="57" y="19744"/>
                      <a:pt x="115" y="19747"/>
                      <a:pt x="176" y="19747"/>
                    </a:cubicBezTo>
                    <a:cubicBezTo>
                      <a:pt x="882" y="19747"/>
                      <a:pt x="1881" y="19347"/>
                      <a:pt x="3061" y="18102"/>
                    </a:cubicBezTo>
                    <a:cubicBezTo>
                      <a:pt x="3843" y="17247"/>
                      <a:pt x="5124" y="15895"/>
                      <a:pt x="6477" y="14329"/>
                    </a:cubicBezTo>
                    <a:lnTo>
                      <a:pt x="7260" y="14970"/>
                    </a:lnTo>
                    <a:lnTo>
                      <a:pt x="12953" y="7426"/>
                    </a:lnTo>
                    <a:lnTo>
                      <a:pt x="12882" y="7426"/>
                    </a:lnTo>
                    <a:cubicBezTo>
                      <a:pt x="15373" y="3845"/>
                      <a:pt x="12264" y="0"/>
                      <a:pt x="8935" y="0"/>
                    </a:cubicBezTo>
                    <a:close/>
                  </a:path>
                </a:pathLst>
              </a:custGeom>
              <a:solidFill>
                <a:srgbClr val="1B41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30"/>
              <p:cNvSpPr/>
              <p:nvPr/>
            </p:nvSpPr>
            <p:spPr>
              <a:xfrm>
                <a:off x="6591875" y="3225750"/>
                <a:ext cx="676150" cy="446200"/>
              </a:xfrm>
              <a:custGeom>
                <a:avLst/>
                <a:gdLst/>
                <a:ahLst/>
                <a:cxnLst/>
                <a:rect l="l" t="t" r="r" b="b"/>
                <a:pathLst>
                  <a:path w="27046" h="17848" extrusionOk="0">
                    <a:moveTo>
                      <a:pt x="19934" y="1"/>
                    </a:moveTo>
                    <a:cubicBezTo>
                      <a:pt x="18522" y="1"/>
                      <a:pt x="17146" y="664"/>
                      <a:pt x="16298" y="1888"/>
                    </a:cubicBezTo>
                    <a:cubicBezTo>
                      <a:pt x="13879" y="5091"/>
                      <a:pt x="10961" y="12066"/>
                      <a:pt x="10961" y="12066"/>
                    </a:cubicBezTo>
                    <a:lnTo>
                      <a:pt x="285" y="4664"/>
                    </a:lnTo>
                    <a:lnTo>
                      <a:pt x="0" y="8578"/>
                    </a:lnTo>
                    <a:lnTo>
                      <a:pt x="9679" y="17048"/>
                    </a:lnTo>
                    <a:cubicBezTo>
                      <a:pt x="9679" y="17048"/>
                      <a:pt x="10229" y="17847"/>
                      <a:pt x="11285" y="17847"/>
                    </a:cubicBezTo>
                    <a:cubicBezTo>
                      <a:pt x="12010" y="17847"/>
                      <a:pt x="12974" y="17469"/>
                      <a:pt x="14163" y="16194"/>
                    </a:cubicBezTo>
                    <a:cubicBezTo>
                      <a:pt x="17152" y="13133"/>
                      <a:pt x="27045" y="3241"/>
                      <a:pt x="22063" y="536"/>
                    </a:cubicBezTo>
                    <a:cubicBezTo>
                      <a:pt x="21389" y="175"/>
                      <a:pt x="20657" y="1"/>
                      <a:pt x="19934" y="1"/>
                    </a:cubicBezTo>
                    <a:close/>
                  </a:path>
                </a:pathLst>
              </a:custGeom>
              <a:solidFill>
                <a:srgbClr val="FEAC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30"/>
              <p:cNvSpPr/>
              <p:nvPr/>
            </p:nvSpPr>
            <p:spPr>
              <a:xfrm>
                <a:off x="6294725" y="3110450"/>
                <a:ext cx="388325" cy="348750"/>
              </a:xfrm>
              <a:custGeom>
                <a:avLst/>
                <a:gdLst/>
                <a:ahLst/>
                <a:cxnLst/>
                <a:rect l="l" t="t" r="r" b="b"/>
                <a:pathLst>
                  <a:path w="15533" h="13950" extrusionOk="0">
                    <a:moveTo>
                      <a:pt x="2612" y="0"/>
                    </a:moveTo>
                    <a:cubicBezTo>
                      <a:pt x="2569" y="0"/>
                      <a:pt x="2529" y="8"/>
                      <a:pt x="2492" y="24"/>
                    </a:cubicBezTo>
                    <a:cubicBezTo>
                      <a:pt x="2065" y="308"/>
                      <a:pt x="2421" y="949"/>
                      <a:pt x="2919" y="1590"/>
                    </a:cubicBezTo>
                    <a:cubicBezTo>
                      <a:pt x="3630" y="2301"/>
                      <a:pt x="4271" y="3084"/>
                      <a:pt x="4769" y="3938"/>
                    </a:cubicBezTo>
                    <a:cubicBezTo>
                      <a:pt x="4741" y="3966"/>
                      <a:pt x="4711" y="3980"/>
                      <a:pt x="4674" y="3980"/>
                    </a:cubicBezTo>
                    <a:cubicBezTo>
                      <a:pt x="4524" y="3980"/>
                      <a:pt x="4274" y="3741"/>
                      <a:pt x="3702" y="3226"/>
                    </a:cubicBezTo>
                    <a:cubicBezTo>
                      <a:pt x="2990" y="2586"/>
                      <a:pt x="2136" y="1874"/>
                      <a:pt x="1780" y="1590"/>
                    </a:cubicBezTo>
                    <a:cubicBezTo>
                      <a:pt x="1522" y="1435"/>
                      <a:pt x="1115" y="1168"/>
                      <a:pt x="802" y="1168"/>
                    </a:cubicBezTo>
                    <a:cubicBezTo>
                      <a:pt x="683" y="1168"/>
                      <a:pt x="577" y="1207"/>
                      <a:pt x="499" y="1305"/>
                    </a:cubicBezTo>
                    <a:cubicBezTo>
                      <a:pt x="214" y="1661"/>
                      <a:pt x="926" y="2230"/>
                      <a:pt x="1139" y="2372"/>
                    </a:cubicBezTo>
                    <a:cubicBezTo>
                      <a:pt x="1353" y="2515"/>
                      <a:pt x="4129" y="4863"/>
                      <a:pt x="3986" y="5077"/>
                    </a:cubicBezTo>
                    <a:cubicBezTo>
                      <a:pt x="3973" y="5091"/>
                      <a:pt x="3954" y="5097"/>
                      <a:pt x="3932" y="5097"/>
                    </a:cubicBezTo>
                    <a:cubicBezTo>
                      <a:pt x="3719" y="5097"/>
                      <a:pt x="3122" y="4524"/>
                      <a:pt x="2349" y="4009"/>
                    </a:cubicBezTo>
                    <a:cubicBezTo>
                      <a:pt x="1666" y="3554"/>
                      <a:pt x="937" y="3053"/>
                      <a:pt x="527" y="3053"/>
                    </a:cubicBezTo>
                    <a:cubicBezTo>
                      <a:pt x="425" y="3053"/>
                      <a:pt x="342" y="3084"/>
                      <a:pt x="285" y="3155"/>
                    </a:cubicBezTo>
                    <a:cubicBezTo>
                      <a:pt x="1" y="3582"/>
                      <a:pt x="926" y="4223"/>
                      <a:pt x="1567" y="4650"/>
                    </a:cubicBezTo>
                    <a:cubicBezTo>
                      <a:pt x="2207" y="5077"/>
                      <a:pt x="2848" y="5646"/>
                      <a:pt x="3488" y="6216"/>
                    </a:cubicBezTo>
                    <a:cubicBezTo>
                      <a:pt x="3510" y="6238"/>
                      <a:pt x="3505" y="6253"/>
                      <a:pt x="3466" y="6253"/>
                    </a:cubicBezTo>
                    <a:cubicBezTo>
                      <a:pt x="3380" y="6253"/>
                      <a:pt x="3126" y="6177"/>
                      <a:pt x="2634" y="5931"/>
                    </a:cubicBezTo>
                    <a:cubicBezTo>
                      <a:pt x="2110" y="5640"/>
                      <a:pt x="1203" y="4967"/>
                      <a:pt x="736" y="4967"/>
                    </a:cubicBezTo>
                    <a:cubicBezTo>
                      <a:pt x="633" y="4967"/>
                      <a:pt x="551" y="5000"/>
                      <a:pt x="499" y="5077"/>
                    </a:cubicBezTo>
                    <a:cubicBezTo>
                      <a:pt x="285" y="5433"/>
                      <a:pt x="499" y="5646"/>
                      <a:pt x="1068" y="6073"/>
                    </a:cubicBezTo>
                    <a:cubicBezTo>
                      <a:pt x="1638" y="6500"/>
                      <a:pt x="3203" y="7426"/>
                      <a:pt x="3203" y="7426"/>
                    </a:cubicBezTo>
                    <a:cubicBezTo>
                      <a:pt x="3986" y="7924"/>
                      <a:pt x="4983" y="8493"/>
                      <a:pt x="5552" y="8778"/>
                    </a:cubicBezTo>
                    <a:cubicBezTo>
                      <a:pt x="6361" y="9155"/>
                      <a:pt x="6761" y="9328"/>
                      <a:pt x="7093" y="9328"/>
                    </a:cubicBezTo>
                    <a:cubicBezTo>
                      <a:pt x="7199" y="9328"/>
                      <a:pt x="7299" y="9311"/>
                      <a:pt x="7403" y="9276"/>
                    </a:cubicBezTo>
                    <a:cubicBezTo>
                      <a:pt x="7407" y="9275"/>
                      <a:pt x="7411" y="9275"/>
                      <a:pt x="7416" y="9275"/>
                    </a:cubicBezTo>
                    <a:cubicBezTo>
                      <a:pt x="7970" y="9275"/>
                      <a:pt x="12104" y="13479"/>
                      <a:pt x="12598" y="13902"/>
                    </a:cubicBezTo>
                    <a:cubicBezTo>
                      <a:pt x="12641" y="13935"/>
                      <a:pt x="12696" y="13950"/>
                      <a:pt x="12759" y="13950"/>
                    </a:cubicBezTo>
                    <a:cubicBezTo>
                      <a:pt x="13519" y="13950"/>
                      <a:pt x="15533" y="11729"/>
                      <a:pt x="14875" y="11269"/>
                    </a:cubicBezTo>
                    <a:cubicBezTo>
                      <a:pt x="14164" y="10771"/>
                      <a:pt x="9538" y="7354"/>
                      <a:pt x="9680" y="7070"/>
                    </a:cubicBezTo>
                    <a:cubicBezTo>
                      <a:pt x="9965" y="6358"/>
                      <a:pt x="9680" y="5931"/>
                      <a:pt x="9253" y="5290"/>
                    </a:cubicBezTo>
                    <a:cubicBezTo>
                      <a:pt x="8826" y="4436"/>
                      <a:pt x="8612" y="3440"/>
                      <a:pt x="8612" y="2372"/>
                    </a:cubicBezTo>
                    <a:cubicBezTo>
                      <a:pt x="8612" y="1807"/>
                      <a:pt x="8480" y="1614"/>
                      <a:pt x="8328" y="1614"/>
                    </a:cubicBezTo>
                    <a:cubicBezTo>
                      <a:pt x="8231" y="1614"/>
                      <a:pt x="8126" y="1692"/>
                      <a:pt x="8043" y="1803"/>
                    </a:cubicBezTo>
                    <a:cubicBezTo>
                      <a:pt x="7758" y="2159"/>
                      <a:pt x="7616" y="2657"/>
                      <a:pt x="7616" y="3084"/>
                    </a:cubicBezTo>
                    <a:cubicBezTo>
                      <a:pt x="7758" y="3511"/>
                      <a:pt x="7758" y="3938"/>
                      <a:pt x="7616" y="4294"/>
                    </a:cubicBezTo>
                    <a:cubicBezTo>
                      <a:pt x="7616" y="4365"/>
                      <a:pt x="7545" y="4436"/>
                      <a:pt x="7545" y="4436"/>
                    </a:cubicBezTo>
                    <a:cubicBezTo>
                      <a:pt x="7512" y="4502"/>
                      <a:pt x="7469" y="4529"/>
                      <a:pt x="7414" y="4529"/>
                    </a:cubicBezTo>
                    <a:cubicBezTo>
                      <a:pt x="7232" y="4529"/>
                      <a:pt x="6933" y="4213"/>
                      <a:pt x="6548" y="3938"/>
                    </a:cubicBezTo>
                    <a:cubicBezTo>
                      <a:pt x="5766" y="3226"/>
                      <a:pt x="5125" y="2515"/>
                      <a:pt x="4485" y="1732"/>
                    </a:cubicBezTo>
                    <a:cubicBezTo>
                      <a:pt x="3958" y="1140"/>
                      <a:pt x="3128" y="0"/>
                      <a:pt x="2612" y="0"/>
                    </a:cubicBezTo>
                    <a:close/>
                  </a:path>
                </a:pathLst>
              </a:custGeom>
              <a:solidFill>
                <a:srgbClr val="FEAC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30"/>
              <p:cNvSpPr/>
              <p:nvPr/>
            </p:nvSpPr>
            <p:spPr>
              <a:xfrm>
                <a:off x="6871225" y="3179600"/>
                <a:ext cx="368325" cy="374500"/>
              </a:xfrm>
              <a:custGeom>
                <a:avLst/>
                <a:gdLst/>
                <a:ahLst/>
                <a:cxnLst/>
                <a:rect l="l" t="t" r="r" b="b"/>
                <a:pathLst>
                  <a:path w="14733" h="14980" extrusionOk="0">
                    <a:moveTo>
                      <a:pt x="9398" y="1"/>
                    </a:moveTo>
                    <a:cubicBezTo>
                      <a:pt x="8019" y="1"/>
                      <a:pt x="6667" y="623"/>
                      <a:pt x="5765" y="1813"/>
                    </a:cubicBezTo>
                    <a:lnTo>
                      <a:pt x="0" y="9214"/>
                    </a:lnTo>
                    <a:lnTo>
                      <a:pt x="7331" y="14979"/>
                    </a:lnTo>
                    <a:lnTo>
                      <a:pt x="13167" y="7578"/>
                    </a:lnTo>
                    <a:cubicBezTo>
                      <a:pt x="14732" y="5514"/>
                      <a:pt x="14377" y="2596"/>
                      <a:pt x="12313" y="1030"/>
                    </a:cubicBezTo>
                    <a:cubicBezTo>
                      <a:pt x="11438" y="337"/>
                      <a:pt x="10411" y="1"/>
                      <a:pt x="939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559" name="Google Shape;559;p30"/>
            <p:cNvCxnSpPr/>
            <p:nvPr/>
          </p:nvCxnSpPr>
          <p:spPr>
            <a:xfrm flipH="1">
              <a:off x="1156400" y="4061000"/>
              <a:ext cx="3819000" cy="135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62" name="Google Shape;562;p30"/>
            <p:cNvSpPr/>
            <p:nvPr/>
          </p:nvSpPr>
          <p:spPr>
            <a:xfrm>
              <a:off x="3615089" y="3757180"/>
              <a:ext cx="393656" cy="337393"/>
            </a:xfrm>
            <a:custGeom>
              <a:avLst/>
              <a:gdLst/>
              <a:ahLst/>
              <a:cxnLst/>
              <a:rect l="l" t="t" r="r" b="b"/>
              <a:pathLst>
                <a:path w="20640" h="17690" extrusionOk="0">
                  <a:moveTo>
                    <a:pt x="11814" y="0"/>
                  </a:moveTo>
                  <a:cubicBezTo>
                    <a:pt x="3915" y="0"/>
                    <a:pt x="0" y="9537"/>
                    <a:pt x="5551" y="15088"/>
                  </a:cubicBezTo>
                  <a:cubicBezTo>
                    <a:pt x="7347" y="16884"/>
                    <a:pt x="9561" y="17690"/>
                    <a:pt x="11733" y="17690"/>
                  </a:cubicBezTo>
                  <a:cubicBezTo>
                    <a:pt x="16275" y="17690"/>
                    <a:pt x="20640" y="14169"/>
                    <a:pt x="20640" y="8825"/>
                  </a:cubicBezTo>
                  <a:cubicBezTo>
                    <a:pt x="20640" y="3986"/>
                    <a:pt x="16654" y="0"/>
                    <a:pt x="11814" y="0"/>
                  </a:cubicBezTo>
                  <a:close/>
                </a:path>
              </a:pathLst>
            </a:custGeom>
            <a:solidFill>
              <a:srgbClr val="3C57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0"/>
            <p:cNvSpPr/>
            <p:nvPr/>
          </p:nvSpPr>
          <p:spPr>
            <a:xfrm>
              <a:off x="3659870" y="3792463"/>
              <a:ext cx="313590" cy="268312"/>
            </a:xfrm>
            <a:custGeom>
              <a:avLst/>
              <a:gdLst/>
              <a:ahLst/>
              <a:cxnLst/>
              <a:rect l="l" t="t" r="r" b="b"/>
              <a:pathLst>
                <a:path w="16442" h="14068" extrusionOk="0">
                  <a:moveTo>
                    <a:pt x="9404" y="3838"/>
                  </a:moveTo>
                  <a:cubicBezTo>
                    <a:pt x="11033" y="3838"/>
                    <a:pt x="12598" y="5097"/>
                    <a:pt x="12598" y="6975"/>
                  </a:cubicBezTo>
                  <a:cubicBezTo>
                    <a:pt x="12598" y="8755"/>
                    <a:pt x="11175" y="10178"/>
                    <a:pt x="9466" y="10178"/>
                  </a:cubicBezTo>
                  <a:cubicBezTo>
                    <a:pt x="6620" y="10178"/>
                    <a:pt x="5196" y="6762"/>
                    <a:pt x="7189" y="4769"/>
                  </a:cubicBezTo>
                  <a:cubicBezTo>
                    <a:pt x="7833" y="4125"/>
                    <a:pt x="8626" y="3838"/>
                    <a:pt x="9404" y="3838"/>
                  </a:cubicBezTo>
                  <a:close/>
                  <a:moveTo>
                    <a:pt x="9466" y="1"/>
                  </a:moveTo>
                  <a:cubicBezTo>
                    <a:pt x="3132" y="1"/>
                    <a:pt x="1" y="7545"/>
                    <a:pt x="4413" y="11957"/>
                  </a:cubicBezTo>
                  <a:cubicBezTo>
                    <a:pt x="5871" y="13415"/>
                    <a:pt x="7651" y="14067"/>
                    <a:pt x="9391" y="14067"/>
                  </a:cubicBezTo>
                  <a:cubicBezTo>
                    <a:pt x="13004" y="14067"/>
                    <a:pt x="16441" y="11251"/>
                    <a:pt x="16441" y="6975"/>
                  </a:cubicBezTo>
                  <a:cubicBezTo>
                    <a:pt x="16441" y="3132"/>
                    <a:pt x="13310" y="1"/>
                    <a:pt x="9466" y="1"/>
                  </a:cubicBezTo>
                  <a:close/>
                </a:path>
              </a:pathLst>
            </a:custGeom>
            <a:solidFill>
              <a:srgbClr val="C3D4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0"/>
            <p:cNvSpPr/>
            <p:nvPr/>
          </p:nvSpPr>
          <p:spPr>
            <a:xfrm>
              <a:off x="3548566" y="3637045"/>
              <a:ext cx="582341" cy="579632"/>
            </a:xfrm>
            <a:custGeom>
              <a:avLst/>
              <a:gdLst/>
              <a:ahLst/>
              <a:cxnLst/>
              <a:rect l="l" t="t" r="r" b="b"/>
              <a:pathLst>
                <a:path w="30533" h="30391" extrusionOk="0">
                  <a:moveTo>
                    <a:pt x="15245" y="7199"/>
                  </a:moveTo>
                  <a:cubicBezTo>
                    <a:pt x="19308" y="7199"/>
                    <a:pt x="23202" y="10367"/>
                    <a:pt x="23202" y="15124"/>
                  </a:cubicBezTo>
                  <a:cubicBezTo>
                    <a:pt x="23202" y="19537"/>
                    <a:pt x="19644" y="23096"/>
                    <a:pt x="15302" y="23096"/>
                  </a:cubicBezTo>
                  <a:cubicBezTo>
                    <a:pt x="8185" y="23096"/>
                    <a:pt x="4627" y="14555"/>
                    <a:pt x="9680" y="9573"/>
                  </a:cubicBezTo>
                  <a:cubicBezTo>
                    <a:pt x="11298" y="7932"/>
                    <a:pt x="13291" y="7199"/>
                    <a:pt x="15245" y="7199"/>
                  </a:cubicBezTo>
                  <a:close/>
                  <a:moveTo>
                    <a:pt x="15302" y="1"/>
                  </a:moveTo>
                  <a:cubicBezTo>
                    <a:pt x="14253" y="1"/>
                    <a:pt x="13203" y="107"/>
                    <a:pt x="12171" y="321"/>
                  </a:cubicBezTo>
                  <a:lnTo>
                    <a:pt x="12171" y="3808"/>
                  </a:lnTo>
                  <a:cubicBezTo>
                    <a:pt x="11246" y="4022"/>
                    <a:pt x="10320" y="4449"/>
                    <a:pt x="9538" y="4876"/>
                  </a:cubicBezTo>
                  <a:lnTo>
                    <a:pt x="7047" y="2456"/>
                  </a:lnTo>
                  <a:cubicBezTo>
                    <a:pt x="5267" y="3595"/>
                    <a:pt x="3773" y="5089"/>
                    <a:pt x="2563" y="6869"/>
                  </a:cubicBezTo>
                  <a:lnTo>
                    <a:pt x="5054" y="9360"/>
                  </a:lnTo>
                  <a:cubicBezTo>
                    <a:pt x="4556" y="10214"/>
                    <a:pt x="4200" y="11068"/>
                    <a:pt x="3915" y="11993"/>
                  </a:cubicBezTo>
                  <a:lnTo>
                    <a:pt x="428" y="11993"/>
                  </a:lnTo>
                  <a:cubicBezTo>
                    <a:pt x="1" y="14057"/>
                    <a:pt x="1" y="16192"/>
                    <a:pt x="428" y="18327"/>
                  </a:cubicBezTo>
                  <a:lnTo>
                    <a:pt x="3915" y="18327"/>
                  </a:lnTo>
                  <a:cubicBezTo>
                    <a:pt x="4200" y="19252"/>
                    <a:pt x="4556" y="20106"/>
                    <a:pt x="5054" y="20960"/>
                  </a:cubicBezTo>
                  <a:lnTo>
                    <a:pt x="2563" y="23451"/>
                  </a:lnTo>
                  <a:cubicBezTo>
                    <a:pt x="3773" y="25231"/>
                    <a:pt x="5267" y="26725"/>
                    <a:pt x="7047" y="27864"/>
                  </a:cubicBezTo>
                  <a:lnTo>
                    <a:pt x="9538" y="25444"/>
                  </a:lnTo>
                  <a:cubicBezTo>
                    <a:pt x="10320" y="25871"/>
                    <a:pt x="11246" y="26298"/>
                    <a:pt x="12171" y="26512"/>
                  </a:cubicBezTo>
                  <a:lnTo>
                    <a:pt x="12171" y="30070"/>
                  </a:lnTo>
                  <a:cubicBezTo>
                    <a:pt x="13203" y="30284"/>
                    <a:pt x="14253" y="30391"/>
                    <a:pt x="15302" y="30391"/>
                  </a:cubicBezTo>
                  <a:cubicBezTo>
                    <a:pt x="16352" y="30391"/>
                    <a:pt x="17402" y="30284"/>
                    <a:pt x="18434" y="30070"/>
                  </a:cubicBezTo>
                  <a:lnTo>
                    <a:pt x="18434" y="26512"/>
                  </a:lnTo>
                  <a:cubicBezTo>
                    <a:pt x="19359" y="26298"/>
                    <a:pt x="20213" y="25871"/>
                    <a:pt x="21067" y="25444"/>
                  </a:cubicBezTo>
                  <a:lnTo>
                    <a:pt x="23558" y="27864"/>
                  </a:lnTo>
                  <a:cubicBezTo>
                    <a:pt x="25337" y="26725"/>
                    <a:pt x="26832" y="25231"/>
                    <a:pt x="27971" y="23451"/>
                  </a:cubicBezTo>
                  <a:lnTo>
                    <a:pt x="25551" y="20960"/>
                  </a:lnTo>
                  <a:cubicBezTo>
                    <a:pt x="25978" y="20106"/>
                    <a:pt x="26405" y="19252"/>
                    <a:pt x="26619" y="18327"/>
                  </a:cubicBezTo>
                  <a:lnTo>
                    <a:pt x="30177" y="18327"/>
                  </a:lnTo>
                  <a:cubicBezTo>
                    <a:pt x="30533" y="16192"/>
                    <a:pt x="30533" y="14057"/>
                    <a:pt x="30177" y="11993"/>
                  </a:cubicBezTo>
                  <a:lnTo>
                    <a:pt x="26619" y="11993"/>
                  </a:lnTo>
                  <a:cubicBezTo>
                    <a:pt x="26405" y="11068"/>
                    <a:pt x="25978" y="10214"/>
                    <a:pt x="25551" y="9360"/>
                  </a:cubicBezTo>
                  <a:lnTo>
                    <a:pt x="27971" y="6869"/>
                  </a:lnTo>
                  <a:cubicBezTo>
                    <a:pt x="26832" y="5089"/>
                    <a:pt x="25337" y="3595"/>
                    <a:pt x="23558" y="2456"/>
                  </a:cubicBezTo>
                  <a:lnTo>
                    <a:pt x="21067" y="4876"/>
                  </a:lnTo>
                  <a:cubicBezTo>
                    <a:pt x="20213" y="4449"/>
                    <a:pt x="19359" y="4022"/>
                    <a:pt x="18434" y="3808"/>
                  </a:cubicBezTo>
                  <a:lnTo>
                    <a:pt x="18434" y="321"/>
                  </a:lnTo>
                  <a:cubicBezTo>
                    <a:pt x="17402" y="107"/>
                    <a:pt x="16352" y="1"/>
                    <a:pt x="15302" y="1"/>
                  </a:cubicBez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0"/>
            <p:cNvSpPr/>
            <p:nvPr/>
          </p:nvSpPr>
          <p:spPr>
            <a:xfrm rot="-8097910">
              <a:off x="4504809" y="867342"/>
              <a:ext cx="348957" cy="268135"/>
            </a:xfrm>
            <a:prstGeom prst="rightArrow">
              <a:avLst>
                <a:gd name="adj1" fmla="val 39820"/>
                <a:gd name="adj2" fmla="val 1000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6" name="Google Shape;566;p30"/>
          <p:cNvGrpSpPr/>
          <p:nvPr/>
        </p:nvGrpSpPr>
        <p:grpSpPr>
          <a:xfrm>
            <a:off x="77653" y="4139967"/>
            <a:ext cx="1818999" cy="1180854"/>
            <a:chOff x="9144001" y="1572164"/>
            <a:chExt cx="1299378" cy="843528"/>
          </a:xfrm>
        </p:grpSpPr>
        <p:sp>
          <p:nvSpPr>
            <p:cNvPr id="567" name="Google Shape;567;p30"/>
            <p:cNvSpPr/>
            <p:nvPr/>
          </p:nvSpPr>
          <p:spPr>
            <a:xfrm flipH="1">
              <a:off x="9144001" y="1586752"/>
              <a:ext cx="1299378" cy="828940"/>
            </a:xfrm>
            <a:custGeom>
              <a:avLst/>
              <a:gdLst/>
              <a:ahLst/>
              <a:cxnLst/>
              <a:rect l="l" t="t" r="r" b="b"/>
              <a:pathLst>
                <a:path w="57009" h="36369" extrusionOk="0">
                  <a:moveTo>
                    <a:pt x="2207" y="1"/>
                  </a:moveTo>
                  <a:cubicBezTo>
                    <a:pt x="997" y="1"/>
                    <a:pt x="1" y="926"/>
                    <a:pt x="1" y="2136"/>
                  </a:cubicBezTo>
                  <a:lnTo>
                    <a:pt x="1" y="34234"/>
                  </a:lnTo>
                  <a:cubicBezTo>
                    <a:pt x="1" y="35444"/>
                    <a:pt x="997" y="36369"/>
                    <a:pt x="2207" y="36369"/>
                  </a:cubicBezTo>
                  <a:lnTo>
                    <a:pt x="54802" y="36369"/>
                  </a:lnTo>
                  <a:cubicBezTo>
                    <a:pt x="56012" y="36369"/>
                    <a:pt x="57008" y="35444"/>
                    <a:pt x="57008" y="34234"/>
                  </a:cubicBezTo>
                  <a:lnTo>
                    <a:pt x="57008" y="2136"/>
                  </a:lnTo>
                  <a:cubicBezTo>
                    <a:pt x="57008" y="926"/>
                    <a:pt x="56012" y="1"/>
                    <a:pt x="54802" y="1"/>
                  </a:cubicBezTo>
                  <a:close/>
                </a:path>
              </a:pathLst>
            </a:custGeom>
            <a:solidFill>
              <a:srgbClr val="D4D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0"/>
            <p:cNvSpPr/>
            <p:nvPr/>
          </p:nvSpPr>
          <p:spPr>
            <a:xfrm flipH="1">
              <a:off x="9144001" y="1572164"/>
              <a:ext cx="1299378" cy="828940"/>
            </a:xfrm>
            <a:custGeom>
              <a:avLst/>
              <a:gdLst/>
              <a:ahLst/>
              <a:cxnLst/>
              <a:rect l="l" t="t" r="r" b="b"/>
              <a:pathLst>
                <a:path w="57009" h="36369" extrusionOk="0">
                  <a:moveTo>
                    <a:pt x="2207" y="0"/>
                  </a:moveTo>
                  <a:cubicBezTo>
                    <a:pt x="997" y="0"/>
                    <a:pt x="1" y="926"/>
                    <a:pt x="1" y="2135"/>
                  </a:cubicBezTo>
                  <a:lnTo>
                    <a:pt x="1" y="34233"/>
                  </a:lnTo>
                  <a:cubicBezTo>
                    <a:pt x="1" y="35443"/>
                    <a:pt x="997" y="36368"/>
                    <a:pt x="2207" y="36368"/>
                  </a:cubicBezTo>
                  <a:lnTo>
                    <a:pt x="54802" y="36368"/>
                  </a:lnTo>
                  <a:cubicBezTo>
                    <a:pt x="56012" y="36368"/>
                    <a:pt x="57008" y="35443"/>
                    <a:pt x="57008" y="34233"/>
                  </a:cubicBezTo>
                  <a:lnTo>
                    <a:pt x="57008" y="2135"/>
                  </a:lnTo>
                  <a:cubicBezTo>
                    <a:pt x="57008" y="926"/>
                    <a:pt x="56012" y="0"/>
                    <a:pt x="54802" y="0"/>
                  </a:cubicBezTo>
                  <a:close/>
                </a:path>
              </a:pathLst>
            </a:custGeom>
            <a:solidFill>
              <a:srgbClr val="FEFFFF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396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0"/>
            <p:cNvSpPr/>
            <p:nvPr/>
          </p:nvSpPr>
          <p:spPr>
            <a:xfrm flipH="1">
              <a:off x="10298988" y="1632177"/>
              <a:ext cx="84355" cy="71158"/>
            </a:xfrm>
            <a:custGeom>
              <a:avLst/>
              <a:gdLst/>
              <a:ahLst/>
              <a:cxnLst/>
              <a:rect l="l" t="t" r="r" b="b"/>
              <a:pathLst>
                <a:path w="3701" h="3122" extrusionOk="0">
                  <a:moveTo>
                    <a:pt x="2064" y="1"/>
                  </a:moveTo>
                  <a:cubicBezTo>
                    <a:pt x="712" y="1"/>
                    <a:pt x="0" y="1709"/>
                    <a:pt x="996" y="2705"/>
                  </a:cubicBezTo>
                  <a:cubicBezTo>
                    <a:pt x="1327" y="2992"/>
                    <a:pt x="1712" y="3121"/>
                    <a:pt x="2087" y="3121"/>
                  </a:cubicBezTo>
                  <a:cubicBezTo>
                    <a:pt x="2921" y="3121"/>
                    <a:pt x="3701" y="2478"/>
                    <a:pt x="3701" y="1495"/>
                  </a:cubicBezTo>
                  <a:cubicBezTo>
                    <a:pt x="3630" y="641"/>
                    <a:pt x="2918" y="1"/>
                    <a:pt x="20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0"/>
            <p:cNvSpPr/>
            <p:nvPr/>
          </p:nvSpPr>
          <p:spPr>
            <a:xfrm flipH="1">
              <a:off x="10191909" y="1632177"/>
              <a:ext cx="82760" cy="71158"/>
            </a:xfrm>
            <a:custGeom>
              <a:avLst/>
              <a:gdLst/>
              <a:ahLst/>
              <a:cxnLst/>
              <a:rect l="l" t="t" r="r" b="b"/>
              <a:pathLst>
                <a:path w="3631" h="3122" extrusionOk="0">
                  <a:moveTo>
                    <a:pt x="2064" y="1"/>
                  </a:moveTo>
                  <a:cubicBezTo>
                    <a:pt x="641" y="1"/>
                    <a:pt x="0" y="1709"/>
                    <a:pt x="997" y="2705"/>
                  </a:cubicBezTo>
                  <a:cubicBezTo>
                    <a:pt x="1305" y="2992"/>
                    <a:pt x="1676" y="3121"/>
                    <a:pt x="2039" y="3121"/>
                  </a:cubicBezTo>
                  <a:cubicBezTo>
                    <a:pt x="2850" y="3121"/>
                    <a:pt x="3630" y="2478"/>
                    <a:pt x="3630" y="1495"/>
                  </a:cubicBezTo>
                  <a:cubicBezTo>
                    <a:pt x="3559" y="641"/>
                    <a:pt x="2918" y="1"/>
                    <a:pt x="206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0"/>
            <p:cNvSpPr/>
            <p:nvPr/>
          </p:nvSpPr>
          <p:spPr>
            <a:xfrm flipH="1">
              <a:off x="10081616" y="1632177"/>
              <a:ext cx="84378" cy="70634"/>
            </a:xfrm>
            <a:custGeom>
              <a:avLst/>
              <a:gdLst/>
              <a:ahLst/>
              <a:cxnLst/>
              <a:rect l="l" t="t" r="r" b="b"/>
              <a:pathLst>
                <a:path w="3702" h="3099" extrusionOk="0">
                  <a:moveTo>
                    <a:pt x="2136" y="1"/>
                  </a:moveTo>
                  <a:cubicBezTo>
                    <a:pt x="713" y="1"/>
                    <a:pt x="1" y="1709"/>
                    <a:pt x="997" y="2634"/>
                  </a:cubicBezTo>
                  <a:cubicBezTo>
                    <a:pt x="1318" y="2955"/>
                    <a:pt x="1713" y="3098"/>
                    <a:pt x="2100" y="3098"/>
                  </a:cubicBezTo>
                  <a:cubicBezTo>
                    <a:pt x="2916" y="3098"/>
                    <a:pt x="3702" y="2460"/>
                    <a:pt x="3702" y="1495"/>
                  </a:cubicBezTo>
                  <a:cubicBezTo>
                    <a:pt x="3631" y="712"/>
                    <a:pt x="2990" y="1"/>
                    <a:pt x="2136" y="1"/>
                  </a:cubicBez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0"/>
            <p:cNvSpPr/>
            <p:nvPr/>
          </p:nvSpPr>
          <p:spPr>
            <a:xfrm flipH="1">
              <a:off x="9234852" y="1781422"/>
              <a:ext cx="1137141" cy="288758"/>
            </a:xfrm>
            <a:custGeom>
              <a:avLst/>
              <a:gdLst/>
              <a:ahLst/>
              <a:cxnLst/>
              <a:rect l="l" t="t" r="r" b="b"/>
              <a:pathLst>
                <a:path w="49891" h="12669" extrusionOk="0">
                  <a:moveTo>
                    <a:pt x="1068" y="0"/>
                  </a:moveTo>
                  <a:cubicBezTo>
                    <a:pt x="498" y="0"/>
                    <a:pt x="0" y="498"/>
                    <a:pt x="0" y="1068"/>
                  </a:cubicBezTo>
                  <a:lnTo>
                    <a:pt x="0" y="11601"/>
                  </a:lnTo>
                  <a:cubicBezTo>
                    <a:pt x="0" y="12170"/>
                    <a:pt x="498" y="12669"/>
                    <a:pt x="1068" y="12669"/>
                  </a:cubicBezTo>
                  <a:lnTo>
                    <a:pt x="48823" y="12669"/>
                  </a:lnTo>
                  <a:cubicBezTo>
                    <a:pt x="49393" y="12669"/>
                    <a:pt x="49891" y="12170"/>
                    <a:pt x="49891" y="11601"/>
                  </a:cubicBezTo>
                  <a:lnTo>
                    <a:pt x="49891" y="1068"/>
                  </a:lnTo>
                  <a:cubicBezTo>
                    <a:pt x="49891" y="498"/>
                    <a:pt x="49393" y="0"/>
                    <a:pt x="488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0"/>
            <p:cNvSpPr/>
            <p:nvPr/>
          </p:nvSpPr>
          <p:spPr>
            <a:xfrm flipH="1">
              <a:off x="9234852" y="2128552"/>
              <a:ext cx="1137141" cy="45448"/>
            </a:xfrm>
            <a:custGeom>
              <a:avLst/>
              <a:gdLst/>
              <a:ahLst/>
              <a:cxnLst/>
              <a:rect l="l" t="t" r="r" b="b"/>
              <a:pathLst>
                <a:path w="49891" h="1994" extrusionOk="0">
                  <a:moveTo>
                    <a:pt x="0" y="1"/>
                  </a:moveTo>
                  <a:lnTo>
                    <a:pt x="0" y="1994"/>
                  </a:lnTo>
                  <a:lnTo>
                    <a:pt x="49891" y="1994"/>
                  </a:lnTo>
                  <a:lnTo>
                    <a:pt x="4989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0"/>
            <p:cNvSpPr/>
            <p:nvPr/>
          </p:nvSpPr>
          <p:spPr>
            <a:xfrm flipH="1">
              <a:off x="9234852" y="2232372"/>
              <a:ext cx="1137141" cy="43830"/>
            </a:xfrm>
            <a:custGeom>
              <a:avLst/>
              <a:gdLst/>
              <a:ahLst/>
              <a:cxnLst/>
              <a:rect l="l" t="t" r="r" b="b"/>
              <a:pathLst>
                <a:path w="49891" h="1923" extrusionOk="0">
                  <a:moveTo>
                    <a:pt x="0" y="1"/>
                  </a:moveTo>
                  <a:lnTo>
                    <a:pt x="0" y="1922"/>
                  </a:lnTo>
                  <a:lnTo>
                    <a:pt x="49891" y="1922"/>
                  </a:lnTo>
                  <a:lnTo>
                    <a:pt x="4989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377DBB8-6A68-9E8F-F1E6-160BA5BA3A19}"/>
              </a:ext>
            </a:extLst>
          </p:cNvPr>
          <p:cNvSpPr txBox="1"/>
          <p:nvPr/>
        </p:nvSpPr>
        <p:spPr>
          <a:xfrm>
            <a:off x="5002714" y="850234"/>
            <a:ext cx="3649007" cy="2236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4400" dirty="0">
                <a:solidFill>
                  <a:srgbClr val="2C49AA"/>
                </a:solidFill>
                <a:cs typeface="B Titr" panose="00000700000000000000" pitchFamily="2" charset="-78"/>
              </a:rPr>
              <a:t>قالب پاورپوینت </a:t>
            </a:r>
            <a:r>
              <a:rPr lang="fa-IR" sz="4400" dirty="0">
                <a:solidFill>
                  <a:srgbClr val="F9BF1C"/>
                </a:solidFill>
                <a:cs typeface="B Titr" panose="00000700000000000000" pitchFamily="2" charset="-78"/>
              </a:rPr>
              <a:t>سئو</a:t>
            </a:r>
            <a:r>
              <a:rPr lang="en-US" sz="5400" b="1" dirty="0" err="1">
                <a:solidFill>
                  <a:srgbClr val="F9BF1C"/>
                </a:solidFill>
                <a:cs typeface="B Titr" panose="00000700000000000000" pitchFamily="2" charset="-78"/>
              </a:rPr>
              <a:t>S</a:t>
            </a:r>
            <a:r>
              <a:rPr lang="en-US" sz="5400" b="1" dirty="0" err="1">
                <a:solidFill>
                  <a:srgbClr val="ED4F24"/>
                </a:solidFill>
                <a:cs typeface="B Titr" panose="00000700000000000000" pitchFamily="2" charset="-78"/>
              </a:rPr>
              <a:t>e</a:t>
            </a:r>
            <a:r>
              <a:rPr lang="en-US" sz="5400" b="1" dirty="0" err="1">
                <a:solidFill>
                  <a:srgbClr val="2C49AA"/>
                </a:solidFill>
                <a:cs typeface="B Titr" panose="00000700000000000000" pitchFamily="2" charset="-78"/>
              </a:rPr>
              <a:t>o</a:t>
            </a:r>
            <a:r>
              <a:rPr lang="en-US" sz="4400" dirty="0">
                <a:solidFill>
                  <a:srgbClr val="F9BF1C"/>
                </a:solidFill>
                <a:cs typeface="B Titr" panose="00000700000000000000" pitchFamily="2" charset="-78"/>
              </a:rPr>
              <a:t> |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67E8EAD-7F13-0D17-7DEA-302F5A81523A}"/>
              </a:ext>
            </a:extLst>
          </p:cNvPr>
          <p:cNvCxnSpPr/>
          <p:nvPr/>
        </p:nvCxnSpPr>
        <p:spPr>
          <a:xfrm flipH="1">
            <a:off x="5957887" y="3332669"/>
            <a:ext cx="2686690" cy="0"/>
          </a:xfrm>
          <a:prstGeom prst="line">
            <a:avLst/>
          </a:prstGeom>
          <a:ln w="12700">
            <a:solidFill>
              <a:srgbClr val="2C49A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946C5F0-821F-CDA8-3F2D-8FEA4594F87A}"/>
              </a:ext>
            </a:extLst>
          </p:cNvPr>
          <p:cNvSpPr txBox="1"/>
          <p:nvPr/>
        </p:nvSpPr>
        <p:spPr>
          <a:xfrm>
            <a:off x="4989980" y="3605513"/>
            <a:ext cx="3649007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dirty="0">
                <a:solidFill>
                  <a:srgbClr val="2C49AA"/>
                </a:solidFill>
                <a:cs typeface="B Titr" panose="00000700000000000000" pitchFamily="2" charset="-78"/>
              </a:rPr>
              <a:t>نام مدرس: جواد عزیزی</a:t>
            </a:r>
            <a:endParaRPr lang="en-US" dirty="0">
              <a:solidFill>
                <a:srgbClr val="2C49AA"/>
              </a:solidFill>
              <a:cs typeface="B Titr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6B629D-2FC3-00E7-0495-B74AF68AE570}"/>
              </a:ext>
            </a:extLst>
          </p:cNvPr>
          <p:cNvSpPr txBox="1"/>
          <p:nvPr/>
        </p:nvSpPr>
        <p:spPr>
          <a:xfrm>
            <a:off x="4367803" y="4149445"/>
            <a:ext cx="3649007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dirty="0">
                <a:solidFill>
                  <a:srgbClr val="ED4F24"/>
                </a:solidFill>
                <a:cs typeface="B Titr" panose="00000700000000000000" pitchFamily="2" charset="-78"/>
              </a:rPr>
              <a:t>تاریخ سمینار: ..................</a:t>
            </a:r>
            <a:endParaRPr lang="en-US" dirty="0">
              <a:solidFill>
                <a:srgbClr val="ED4F24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F4FEA3-8D72-6881-ABD8-FE6ED59EC174}"/>
              </a:ext>
            </a:extLst>
          </p:cNvPr>
          <p:cNvSpPr txBox="1"/>
          <p:nvPr/>
        </p:nvSpPr>
        <p:spPr>
          <a:xfrm>
            <a:off x="4050506" y="309324"/>
            <a:ext cx="4572000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40"/>
          <p:cNvSpPr/>
          <p:nvPr/>
        </p:nvSpPr>
        <p:spPr>
          <a:xfrm>
            <a:off x="1131850" y="1654800"/>
            <a:ext cx="7027500" cy="25644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844" name="Google Shape;844;p40"/>
          <p:cNvGraphicFramePr/>
          <p:nvPr/>
        </p:nvGraphicFramePr>
        <p:xfrm>
          <a:off x="1299675" y="1990035"/>
          <a:ext cx="6506500" cy="2026800"/>
        </p:xfrm>
        <a:graphic>
          <a:graphicData uri="http://schemas.openxmlformats.org/drawingml/2006/table">
            <a:tbl>
              <a:tblPr>
                <a:noFill/>
                <a:tableStyleId>{B46DF351-450C-4107-B306-CCB75F645008}</a:tableStyleId>
              </a:tblPr>
              <a:tblGrid>
                <a:gridCol w="136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3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3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3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64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500">
                        <a:solidFill>
                          <a:schemeClr val="dk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accent4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MERCURY</a:t>
                      </a:r>
                      <a:endParaRPr sz="2000">
                        <a:solidFill>
                          <a:schemeClr val="accent4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accent4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MARS</a:t>
                      </a:r>
                      <a:endParaRPr sz="2000">
                        <a:solidFill>
                          <a:schemeClr val="accent4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accent4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VENUS</a:t>
                      </a:r>
                      <a:endParaRPr sz="2000">
                        <a:solidFill>
                          <a:schemeClr val="accent4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dirty="0">
                          <a:solidFill>
                            <a:schemeClr val="lt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jupiter</a:t>
                      </a:r>
                      <a:endParaRPr sz="2000" dirty="0">
                        <a:solidFill>
                          <a:schemeClr val="lt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lt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saturn</a:t>
                      </a:r>
                      <a:endParaRPr sz="2000">
                        <a:solidFill>
                          <a:schemeClr val="lt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lt1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neptune</a:t>
                      </a:r>
                      <a:endParaRPr sz="2000">
                        <a:solidFill>
                          <a:schemeClr val="lt1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845" name="Google Shape;845;p40"/>
          <p:cNvGrpSpPr/>
          <p:nvPr/>
        </p:nvGrpSpPr>
        <p:grpSpPr>
          <a:xfrm>
            <a:off x="5077270" y="2632217"/>
            <a:ext cx="339253" cy="339253"/>
            <a:chOff x="1492675" y="4992125"/>
            <a:chExt cx="481825" cy="481825"/>
          </a:xfrm>
        </p:grpSpPr>
        <p:sp>
          <p:nvSpPr>
            <p:cNvPr id="846" name="Google Shape;846;p40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47" name="Google Shape;847;p40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48" name="Google Shape;848;p40"/>
          <p:cNvGrpSpPr/>
          <p:nvPr/>
        </p:nvGrpSpPr>
        <p:grpSpPr>
          <a:xfrm>
            <a:off x="3362587" y="3599317"/>
            <a:ext cx="339253" cy="339253"/>
            <a:chOff x="2085525" y="4992125"/>
            <a:chExt cx="481825" cy="481825"/>
          </a:xfrm>
        </p:grpSpPr>
        <p:sp>
          <p:nvSpPr>
            <p:cNvPr id="849" name="Google Shape;849;p40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50" name="Google Shape;850;p40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51" name="Google Shape;851;p40"/>
          <p:cNvGrpSpPr/>
          <p:nvPr/>
        </p:nvGrpSpPr>
        <p:grpSpPr>
          <a:xfrm>
            <a:off x="6791937" y="3599317"/>
            <a:ext cx="339253" cy="339253"/>
            <a:chOff x="2085525" y="4992125"/>
            <a:chExt cx="481825" cy="481825"/>
          </a:xfrm>
        </p:grpSpPr>
        <p:sp>
          <p:nvSpPr>
            <p:cNvPr id="852" name="Google Shape;852;p40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53" name="Google Shape;853;p40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54" name="Google Shape;854;p40"/>
          <p:cNvGrpSpPr/>
          <p:nvPr/>
        </p:nvGrpSpPr>
        <p:grpSpPr>
          <a:xfrm>
            <a:off x="3362587" y="2632217"/>
            <a:ext cx="339253" cy="339253"/>
            <a:chOff x="2085525" y="4992125"/>
            <a:chExt cx="481825" cy="481825"/>
          </a:xfrm>
        </p:grpSpPr>
        <p:sp>
          <p:nvSpPr>
            <p:cNvPr id="855" name="Google Shape;855;p40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56" name="Google Shape;856;p40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57" name="Google Shape;857;p40"/>
          <p:cNvGrpSpPr/>
          <p:nvPr/>
        </p:nvGrpSpPr>
        <p:grpSpPr>
          <a:xfrm>
            <a:off x="6791937" y="2632217"/>
            <a:ext cx="339253" cy="339253"/>
            <a:chOff x="2085525" y="4992125"/>
            <a:chExt cx="481825" cy="481825"/>
          </a:xfrm>
        </p:grpSpPr>
        <p:sp>
          <p:nvSpPr>
            <p:cNvPr id="858" name="Google Shape;858;p40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59" name="Google Shape;859;p40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60" name="Google Shape;860;p40"/>
          <p:cNvGrpSpPr/>
          <p:nvPr/>
        </p:nvGrpSpPr>
        <p:grpSpPr>
          <a:xfrm>
            <a:off x="5077270" y="3599317"/>
            <a:ext cx="339253" cy="339253"/>
            <a:chOff x="1492675" y="4992125"/>
            <a:chExt cx="481825" cy="481825"/>
          </a:xfrm>
        </p:grpSpPr>
        <p:sp>
          <p:nvSpPr>
            <p:cNvPr id="861" name="Google Shape;861;p40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62" name="Google Shape;862;p40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63" name="Google Shape;863;p40"/>
          <p:cNvGrpSpPr/>
          <p:nvPr/>
        </p:nvGrpSpPr>
        <p:grpSpPr>
          <a:xfrm>
            <a:off x="6791933" y="3115767"/>
            <a:ext cx="339253" cy="339253"/>
            <a:chOff x="1492675" y="4992125"/>
            <a:chExt cx="481825" cy="481825"/>
          </a:xfrm>
        </p:grpSpPr>
        <p:sp>
          <p:nvSpPr>
            <p:cNvPr id="864" name="Google Shape;864;p40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65" name="Google Shape;865;p40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66" name="Google Shape;866;p40"/>
          <p:cNvGrpSpPr/>
          <p:nvPr/>
        </p:nvGrpSpPr>
        <p:grpSpPr>
          <a:xfrm>
            <a:off x="5077275" y="3115767"/>
            <a:ext cx="339253" cy="339253"/>
            <a:chOff x="2085525" y="4992125"/>
            <a:chExt cx="481825" cy="481825"/>
          </a:xfrm>
        </p:grpSpPr>
        <p:sp>
          <p:nvSpPr>
            <p:cNvPr id="867" name="Google Shape;867;p40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68" name="Google Shape;868;p40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69" name="Google Shape;869;p40"/>
          <p:cNvGrpSpPr/>
          <p:nvPr/>
        </p:nvGrpSpPr>
        <p:grpSpPr>
          <a:xfrm>
            <a:off x="3362633" y="3115767"/>
            <a:ext cx="339253" cy="339253"/>
            <a:chOff x="1492675" y="4992125"/>
            <a:chExt cx="481825" cy="481825"/>
          </a:xfrm>
        </p:grpSpPr>
        <p:sp>
          <p:nvSpPr>
            <p:cNvPr id="870" name="Google Shape;870;p40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71" name="Google Shape;871;p40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872" name="Google Shape;872;p40"/>
          <p:cNvGrpSpPr/>
          <p:nvPr/>
        </p:nvGrpSpPr>
        <p:grpSpPr>
          <a:xfrm>
            <a:off x="7482213" y="1744261"/>
            <a:ext cx="500135" cy="99430"/>
            <a:chOff x="8059250" y="431700"/>
            <a:chExt cx="544750" cy="108300"/>
          </a:xfrm>
        </p:grpSpPr>
        <p:sp>
          <p:nvSpPr>
            <p:cNvPr id="873" name="Google Shape;873;p40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40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40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6" name="Google Shape;876;p40"/>
          <p:cNvSpPr/>
          <p:nvPr/>
        </p:nvSpPr>
        <p:spPr>
          <a:xfrm rot="-8097910">
            <a:off x="7557809" y="2395967"/>
            <a:ext cx="348957" cy="268135"/>
          </a:xfrm>
          <a:prstGeom prst="rightArrow">
            <a:avLst>
              <a:gd name="adj1" fmla="val 39820"/>
              <a:gd name="adj2" fmla="val 10000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0798C6-C9A2-AF50-D8CD-A66E1F13DA60}"/>
              </a:ext>
            </a:extLst>
          </p:cNvPr>
          <p:cNvSpPr txBox="1"/>
          <p:nvPr/>
        </p:nvSpPr>
        <p:spPr>
          <a:xfrm>
            <a:off x="1000127" y="491769"/>
            <a:ext cx="3457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3" name="Google Shape;883;p41"/>
          <p:cNvGrpSpPr/>
          <p:nvPr/>
        </p:nvGrpSpPr>
        <p:grpSpPr>
          <a:xfrm>
            <a:off x="6423857" y="1329918"/>
            <a:ext cx="1922393" cy="3273532"/>
            <a:chOff x="6423857" y="1329918"/>
            <a:chExt cx="1922393" cy="3273532"/>
          </a:xfrm>
        </p:grpSpPr>
        <p:grpSp>
          <p:nvGrpSpPr>
            <p:cNvPr id="884" name="Google Shape;884;p41"/>
            <p:cNvGrpSpPr/>
            <p:nvPr/>
          </p:nvGrpSpPr>
          <p:grpSpPr>
            <a:xfrm flipH="1">
              <a:off x="6551093" y="1329918"/>
              <a:ext cx="1795158" cy="3273532"/>
              <a:chOff x="4853385" y="2348975"/>
              <a:chExt cx="738566" cy="1346800"/>
            </a:xfrm>
          </p:grpSpPr>
          <p:sp>
            <p:nvSpPr>
              <p:cNvPr id="885" name="Google Shape;885;p41"/>
              <p:cNvSpPr/>
              <p:nvPr/>
            </p:nvSpPr>
            <p:spPr>
              <a:xfrm>
                <a:off x="5024450" y="2364250"/>
                <a:ext cx="152500" cy="237900"/>
              </a:xfrm>
              <a:custGeom>
                <a:avLst/>
                <a:gdLst/>
                <a:ahLst/>
                <a:cxnLst/>
                <a:rect l="l" t="t" r="r" b="b"/>
                <a:pathLst>
                  <a:path w="6100" h="9516" extrusionOk="0">
                    <a:moveTo>
                      <a:pt x="3444" y="1"/>
                    </a:moveTo>
                    <a:lnTo>
                      <a:pt x="584" y="1810"/>
                    </a:lnTo>
                    <a:cubicBezTo>
                      <a:pt x="438" y="4495"/>
                      <a:pt x="0" y="9515"/>
                      <a:pt x="0" y="9515"/>
                    </a:cubicBezTo>
                    <a:lnTo>
                      <a:pt x="6100" y="9515"/>
                    </a:lnTo>
                    <a:lnTo>
                      <a:pt x="5662" y="1139"/>
                    </a:lnTo>
                    <a:lnTo>
                      <a:pt x="344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41"/>
              <p:cNvSpPr/>
              <p:nvPr/>
            </p:nvSpPr>
            <p:spPr>
              <a:xfrm>
                <a:off x="5126600" y="2566950"/>
                <a:ext cx="248825" cy="182275"/>
              </a:xfrm>
              <a:custGeom>
                <a:avLst/>
                <a:gdLst/>
                <a:ahLst/>
                <a:cxnLst/>
                <a:rect l="l" t="t" r="r" b="b"/>
                <a:pathLst>
                  <a:path w="9953" h="7291" extrusionOk="0">
                    <a:moveTo>
                      <a:pt x="1428" y="1"/>
                    </a:moveTo>
                    <a:cubicBezTo>
                      <a:pt x="1104" y="1"/>
                      <a:pt x="837" y="111"/>
                      <a:pt x="642" y="357"/>
                    </a:cubicBezTo>
                    <a:cubicBezTo>
                      <a:pt x="0" y="1174"/>
                      <a:pt x="1109" y="2516"/>
                      <a:pt x="2860" y="3830"/>
                    </a:cubicBezTo>
                    <a:cubicBezTo>
                      <a:pt x="4425" y="4977"/>
                      <a:pt x="8018" y="7290"/>
                      <a:pt x="9139" y="7290"/>
                    </a:cubicBezTo>
                    <a:cubicBezTo>
                      <a:pt x="9273" y="7290"/>
                      <a:pt x="9371" y="7257"/>
                      <a:pt x="9427" y="7186"/>
                    </a:cubicBezTo>
                    <a:cubicBezTo>
                      <a:pt x="9952" y="6485"/>
                      <a:pt x="6246" y="3012"/>
                      <a:pt x="4553" y="1641"/>
                    </a:cubicBezTo>
                    <a:cubicBezTo>
                      <a:pt x="3350" y="666"/>
                      <a:pt x="2221" y="1"/>
                      <a:pt x="1428" y="1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41"/>
              <p:cNvSpPr/>
              <p:nvPr/>
            </p:nvSpPr>
            <p:spPr>
              <a:xfrm>
                <a:off x="5187150" y="2573650"/>
                <a:ext cx="54025" cy="83950"/>
              </a:xfrm>
              <a:custGeom>
                <a:avLst/>
                <a:gdLst/>
                <a:ahLst/>
                <a:cxnLst/>
                <a:rect l="l" t="t" r="r" b="b"/>
                <a:pathLst>
                  <a:path w="2161" h="3358" extrusionOk="0">
                    <a:moveTo>
                      <a:pt x="205" y="1"/>
                    </a:moveTo>
                    <a:lnTo>
                      <a:pt x="0" y="526"/>
                    </a:lnTo>
                    <a:lnTo>
                      <a:pt x="730" y="3357"/>
                    </a:lnTo>
                    <a:lnTo>
                      <a:pt x="2160" y="1373"/>
                    </a:lnTo>
                    <a:cubicBezTo>
                      <a:pt x="1547" y="847"/>
                      <a:pt x="905" y="380"/>
                      <a:pt x="20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888;p41"/>
              <p:cNvSpPr/>
              <p:nvPr/>
            </p:nvSpPr>
            <p:spPr>
              <a:xfrm>
                <a:off x="5133150" y="2937000"/>
                <a:ext cx="101450" cy="367775"/>
              </a:xfrm>
              <a:custGeom>
                <a:avLst/>
                <a:gdLst/>
                <a:ahLst/>
                <a:cxnLst/>
                <a:rect l="l" t="t" r="r" b="b"/>
                <a:pathLst>
                  <a:path w="4058" h="14711" extrusionOk="0">
                    <a:moveTo>
                      <a:pt x="2133" y="0"/>
                    </a:moveTo>
                    <a:cubicBezTo>
                      <a:pt x="686" y="0"/>
                      <a:pt x="117" y="2226"/>
                      <a:pt x="59" y="5050"/>
                    </a:cubicBezTo>
                    <a:cubicBezTo>
                      <a:pt x="1" y="7940"/>
                      <a:pt x="380" y="14652"/>
                      <a:pt x="1577" y="14711"/>
                    </a:cubicBezTo>
                    <a:cubicBezTo>
                      <a:pt x="1582" y="14711"/>
                      <a:pt x="1587" y="14711"/>
                      <a:pt x="1593" y="14711"/>
                    </a:cubicBezTo>
                    <a:cubicBezTo>
                      <a:pt x="2810" y="14711"/>
                      <a:pt x="3708" y="8073"/>
                      <a:pt x="3882" y="5196"/>
                    </a:cubicBezTo>
                    <a:cubicBezTo>
                      <a:pt x="4058" y="2336"/>
                      <a:pt x="3649" y="60"/>
                      <a:pt x="2190" y="1"/>
                    </a:cubicBezTo>
                    <a:cubicBezTo>
                      <a:pt x="2171" y="0"/>
                      <a:pt x="2152" y="0"/>
                      <a:pt x="2133" y="0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9" name="Google Shape;889;p41"/>
              <p:cNvSpPr/>
              <p:nvPr/>
            </p:nvSpPr>
            <p:spPr>
              <a:xfrm>
                <a:off x="5131700" y="3261700"/>
                <a:ext cx="73725" cy="401325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16053" extrusionOk="0">
                    <a:moveTo>
                      <a:pt x="1670" y="0"/>
                    </a:moveTo>
                    <a:cubicBezTo>
                      <a:pt x="522" y="0"/>
                      <a:pt x="233" y="2203"/>
                      <a:pt x="146" y="4320"/>
                    </a:cubicBezTo>
                    <a:cubicBezTo>
                      <a:pt x="59" y="6451"/>
                      <a:pt x="0" y="15994"/>
                      <a:pt x="1080" y="16053"/>
                    </a:cubicBezTo>
                    <a:cubicBezTo>
                      <a:pt x="1082" y="16053"/>
                      <a:pt x="1083" y="16053"/>
                      <a:pt x="1085" y="16053"/>
                    </a:cubicBezTo>
                    <a:cubicBezTo>
                      <a:pt x="2133" y="16053"/>
                      <a:pt x="2831" y="6564"/>
                      <a:pt x="2890" y="4437"/>
                    </a:cubicBezTo>
                    <a:cubicBezTo>
                      <a:pt x="2948" y="2335"/>
                      <a:pt x="2890" y="59"/>
                      <a:pt x="1693" y="1"/>
                    </a:cubicBezTo>
                    <a:cubicBezTo>
                      <a:pt x="1686" y="0"/>
                      <a:pt x="1678" y="0"/>
                      <a:pt x="1670" y="0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0" name="Google Shape;890;p41"/>
              <p:cNvSpPr/>
              <p:nvPr/>
            </p:nvSpPr>
            <p:spPr>
              <a:xfrm>
                <a:off x="5001100" y="2937625"/>
                <a:ext cx="108000" cy="367200"/>
              </a:xfrm>
              <a:custGeom>
                <a:avLst/>
                <a:gdLst/>
                <a:ahLst/>
                <a:cxnLst/>
                <a:rect l="l" t="t" r="r" b="b"/>
                <a:pathLst>
                  <a:path w="4320" h="14688" extrusionOk="0">
                    <a:moveTo>
                      <a:pt x="2460" y="1"/>
                    </a:moveTo>
                    <a:cubicBezTo>
                      <a:pt x="1074" y="1"/>
                      <a:pt x="404" y="2179"/>
                      <a:pt x="205" y="4967"/>
                    </a:cubicBezTo>
                    <a:cubicBezTo>
                      <a:pt x="0" y="7827"/>
                      <a:pt x="29" y="14569"/>
                      <a:pt x="1226" y="14686"/>
                    </a:cubicBezTo>
                    <a:cubicBezTo>
                      <a:pt x="1236" y="14687"/>
                      <a:pt x="1247" y="14687"/>
                      <a:pt x="1257" y="14687"/>
                    </a:cubicBezTo>
                    <a:cubicBezTo>
                      <a:pt x="2445" y="14687"/>
                      <a:pt x="3709" y="8152"/>
                      <a:pt x="3999" y="5317"/>
                    </a:cubicBezTo>
                    <a:cubicBezTo>
                      <a:pt x="4320" y="2457"/>
                      <a:pt x="4028" y="151"/>
                      <a:pt x="2569" y="5"/>
                    </a:cubicBezTo>
                    <a:cubicBezTo>
                      <a:pt x="2532" y="2"/>
                      <a:pt x="2495" y="1"/>
                      <a:pt x="2460" y="1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41"/>
              <p:cNvSpPr/>
              <p:nvPr/>
            </p:nvSpPr>
            <p:spPr>
              <a:xfrm>
                <a:off x="4977025" y="3261650"/>
                <a:ext cx="88300" cy="399950"/>
              </a:xfrm>
              <a:custGeom>
                <a:avLst/>
                <a:gdLst/>
                <a:ahLst/>
                <a:cxnLst/>
                <a:rect l="l" t="t" r="r" b="b"/>
                <a:pathLst>
                  <a:path w="3532" h="15998" extrusionOk="0">
                    <a:moveTo>
                      <a:pt x="2267" y="0"/>
                    </a:moveTo>
                    <a:cubicBezTo>
                      <a:pt x="1125" y="0"/>
                      <a:pt x="784" y="2174"/>
                      <a:pt x="584" y="4264"/>
                    </a:cubicBezTo>
                    <a:cubicBezTo>
                      <a:pt x="380" y="6365"/>
                      <a:pt x="0" y="15909"/>
                      <a:pt x="1051" y="15996"/>
                    </a:cubicBezTo>
                    <a:cubicBezTo>
                      <a:pt x="1057" y="15997"/>
                      <a:pt x="1064" y="15997"/>
                      <a:pt x="1071" y="15997"/>
                    </a:cubicBezTo>
                    <a:cubicBezTo>
                      <a:pt x="2143" y="15997"/>
                      <a:pt x="3124" y="6615"/>
                      <a:pt x="3298" y="4497"/>
                    </a:cubicBezTo>
                    <a:cubicBezTo>
                      <a:pt x="3502" y="2367"/>
                      <a:pt x="3532" y="119"/>
                      <a:pt x="2335" y="3"/>
                    </a:cubicBezTo>
                    <a:cubicBezTo>
                      <a:pt x="2312" y="1"/>
                      <a:pt x="2289" y="0"/>
                      <a:pt x="2267" y="0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41"/>
              <p:cNvSpPr/>
              <p:nvPr/>
            </p:nvSpPr>
            <p:spPr>
              <a:xfrm>
                <a:off x="5013500" y="2550325"/>
                <a:ext cx="216000" cy="441450"/>
              </a:xfrm>
              <a:custGeom>
                <a:avLst/>
                <a:gdLst/>
                <a:ahLst/>
                <a:cxnLst/>
                <a:rect l="l" t="t" r="r" b="b"/>
                <a:pathLst>
                  <a:path w="8640" h="17658" extrusionOk="0">
                    <a:moveTo>
                      <a:pt x="3357" y="0"/>
                    </a:moveTo>
                    <a:lnTo>
                      <a:pt x="1314" y="496"/>
                    </a:lnTo>
                    <a:cubicBezTo>
                      <a:pt x="59" y="730"/>
                      <a:pt x="0" y="1955"/>
                      <a:pt x="0" y="3210"/>
                    </a:cubicBezTo>
                    <a:cubicBezTo>
                      <a:pt x="0" y="7121"/>
                      <a:pt x="1635" y="9777"/>
                      <a:pt x="1489" y="12024"/>
                    </a:cubicBezTo>
                    <a:cubicBezTo>
                      <a:pt x="1372" y="13454"/>
                      <a:pt x="146" y="17657"/>
                      <a:pt x="146" y="17657"/>
                    </a:cubicBezTo>
                    <a:lnTo>
                      <a:pt x="8639" y="17657"/>
                    </a:lnTo>
                    <a:cubicBezTo>
                      <a:pt x="8639" y="17657"/>
                      <a:pt x="7910" y="13892"/>
                      <a:pt x="7851" y="12520"/>
                    </a:cubicBezTo>
                    <a:cubicBezTo>
                      <a:pt x="7822" y="11382"/>
                      <a:pt x="7384" y="7822"/>
                      <a:pt x="7384" y="7822"/>
                    </a:cubicBezTo>
                    <a:cubicBezTo>
                      <a:pt x="7384" y="7822"/>
                      <a:pt x="8406" y="6275"/>
                      <a:pt x="8406" y="5487"/>
                    </a:cubicBezTo>
                    <a:cubicBezTo>
                      <a:pt x="8406" y="4261"/>
                      <a:pt x="6334" y="934"/>
                      <a:pt x="6334" y="934"/>
                    </a:cubicBezTo>
                    <a:lnTo>
                      <a:pt x="3357" y="0"/>
                    </a:ln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41"/>
              <p:cNvSpPr/>
              <p:nvPr/>
            </p:nvSpPr>
            <p:spPr>
              <a:xfrm>
                <a:off x="5072600" y="2487575"/>
                <a:ext cx="66425" cy="84650"/>
              </a:xfrm>
              <a:custGeom>
                <a:avLst/>
                <a:gdLst/>
                <a:ahLst/>
                <a:cxnLst/>
                <a:rect l="l" t="t" r="r" b="b"/>
                <a:pathLst>
                  <a:path w="2657" h="3386" extrusionOk="0">
                    <a:moveTo>
                      <a:pt x="0" y="0"/>
                    </a:moveTo>
                    <a:lnTo>
                      <a:pt x="0" y="3065"/>
                    </a:lnTo>
                    <a:cubicBezTo>
                      <a:pt x="0" y="3065"/>
                      <a:pt x="526" y="3386"/>
                      <a:pt x="1810" y="3386"/>
                    </a:cubicBezTo>
                    <a:cubicBezTo>
                      <a:pt x="2510" y="3386"/>
                      <a:pt x="2656" y="3065"/>
                      <a:pt x="2656" y="3065"/>
                    </a:cubicBezTo>
                    <a:lnTo>
                      <a:pt x="2656" y="2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41"/>
              <p:cNvSpPr/>
              <p:nvPr/>
            </p:nvSpPr>
            <p:spPr>
              <a:xfrm>
                <a:off x="5061650" y="2353925"/>
                <a:ext cx="125525" cy="188950"/>
              </a:xfrm>
              <a:custGeom>
                <a:avLst/>
                <a:gdLst/>
                <a:ahLst/>
                <a:cxnLst/>
                <a:rect l="l" t="t" r="r" b="b"/>
                <a:pathLst>
                  <a:path w="5021" h="7558" extrusionOk="0">
                    <a:moveTo>
                      <a:pt x="2601" y="1"/>
                    </a:moveTo>
                    <a:cubicBezTo>
                      <a:pt x="2551" y="1"/>
                      <a:pt x="2502" y="2"/>
                      <a:pt x="2452" y="5"/>
                    </a:cubicBezTo>
                    <a:cubicBezTo>
                      <a:pt x="1" y="5"/>
                      <a:pt x="322" y="2077"/>
                      <a:pt x="409" y="3741"/>
                    </a:cubicBezTo>
                    <a:lnTo>
                      <a:pt x="409" y="4004"/>
                    </a:lnTo>
                    <a:lnTo>
                      <a:pt x="409" y="4091"/>
                    </a:lnTo>
                    <a:cubicBezTo>
                      <a:pt x="322" y="5638"/>
                      <a:pt x="497" y="6835"/>
                      <a:pt x="2248" y="7447"/>
                    </a:cubicBezTo>
                    <a:cubicBezTo>
                      <a:pt x="2417" y="7478"/>
                      <a:pt x="2805" y="7557"/>
                      <a:pt x="3193" y="7557"/>
                    </a:cubicBezTo>
                    <a:cubicBezTo>
                      <a:pt x="3543" y="7557"/>
                      <a:pt x="3893" y="7493"/>
                      <a:pt x="4087" y="7272"/>
                    </a:cubicBezTo>
                    <a:cubicBezTo>
                      <a:pt x="4583" y="6718"/>
                      <a:pt x="4991" y="5317"/>
                      <a:pt x="4991" y="4821"/>
                    </a:cubicBezTo>
                    <a:cubicBezTo>
                      <a:pt x="4991" y="4325"/>
                      <a:pt x="4904" y="4208"/>
                      <a:pt x="4904" y="3916"/>
                    </a:cubicBezTo>
                    <a:cubicBezTo>
                      <a:pt x="4904" y="3712"/>
                      <a:pt x="5020" y="3040"/>
                      <a:pt x="5020" y="2749"/>
                    </a:cubicBezTo>
                    <a:cubicBezTo>
                      <a:pt x="4991" y="2223"/>
                      <a:pt x="4875" y="1727"/>
                      <a:pt x="4641" y="1260"/>
                    </a:cubicBezTo>
                    <a:cubicBezTo>
                      <a:pt x="4254" y="486"/>
                      <a:pt x="3475" y="1"/>
                      <a:pt x="2601" y="1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895;p41"/>
              <p:cNvSpPr/>
              <p:nvPr/>
            </p:nvSpPr>
            <p:spPr>
              <a:xfrm>
                <a:off x="5036125" y="2348975"/>
                <a:ext cx="159800" cy="140075"/>
              </a:xfrm>
              <a:custGeom>
                <a:avLst/>
                <a:gdLst/>
                <a:ahLst/>
                <a:cxnLst/>
                <a:rect l="l" t="t" r="r" b="b"/>
                <a:pathLst>
                  <a:path w="6392" h="5603" extrusionOk="0">
                    <a:moveTo>
                      <a:pt x="3182" y="0"/>
                    </a:moveTo>
                    <a:cubicBezTo>
                      <a:pt x="2517" y="0"/>
                      <a:pt x="1897" y="239"/>
                      <a:pt x="1518" y="758"/>
                    </a:cubicBezTo>
                    <a:cubicBezTo>
                      <a:pt x="1518" y="758"/>
                      <a:pt x="1469" y="749"/>
                      <a:pt x="1389" y="749"/>
                    </a:cubicBezTo>
                    <a:cubicBezTo>
                      <a:pt x="1065" y="749"/>
                      <a:pt x="234" y="899"/>
                      <a:pt x="117" y="2421"/>
                    </a:cubicBezTo>
                    <a:cubicBezTo>
                      <a:pt x="0" y="3735"/>
                      <a:pt x="876" y="5602"/>
                      <a:pt x="876" y="5602"/>
                    </a:cubicBezTo>
                    <a:cubicBezTo>
                      <a:pt x="1284" y="4931"/>
                      <a:pt x="1664" y="4231"/>
                      <a:pt x="2014" y="3530"/>
                    </a:cubicBezTo>
                    <a:cubicBezTo>
                      <a:pt x="2277" y="2888"/>
                      <a:pt x="2568" y="2275"/>
                      <a:pt x="2919" y="1662"/>
                    </a:cubicBezTo>
                    <a:cubicBezTo>
                      <a:pt x="3940" y="2567"/>
                      <a:pt x="5808" y="2450"/>
                      <a:pt x="6012" y="3530"/>
                    </a:cubicBezTo>
                    <a:lnTo>
                      <a:pt x="5925" y="4026"/>
                    </a:lnTo>
                    <a:cubicBezTo>
                      <a:pt x="5925" y="4026"/>
                      <a:pt x="6187" y="3414"/>
                      <a:pt x="6246" y="3209"/>
                    </a:cubicBezTo>
                    <a:cubicBezTo>
                      <a:pt x="6392" y="2771"/>
                      <a:pt x="6100" y="1808"/>
                      <a:pt x="5575" y="1137"/>
                    </a:cubicBezTo>
                    <a:cubicBezTo>
                      <a:pt x="4996" y="409"/>
                      <a:pt x="4051" y="0"/>
                      <a:pt x="31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6" name="Google Shape;896;p41"/>
              <p:cNvSpPr/>
              <p:nvPr/>
            </p:nvSpPr>
            <p:spPr>
              <a:xfrm>
                <a:off x="5092300" y="24160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D88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41"/>
              <p:cNvSpPr/>
              <p:nvPr/>
            </p:nvSpPr>
            <p:spPr>
              <a:xfrm>
                <a:off x="5055875" y="2448600"/>
                <a:ext cx="23325" cy="40475"/>
              </a:xfrm>
              <a:custGeom>
                <a:avLst/>
                <a:gdLst/>
                <a:ahLst/>
                <a:cxnLst/>
                <a:rect l="l" t="t" r="r" b="b"/>
                <a:pathLst>
                  <a:path w="933" h="1619" extrusionOk="0">
                    <a:moveTo>
                      <a:pt x="352" y="1"/>
                    </a:moveTo>
                    <a:cubicBezTo>
                      <a:pt x="169" y="1"/>
                      <a:pt x="1" y="92"/>
                      <a:pt x="57" y="538"/>
                    </a:cubicBezTo>
                    <a:cubicBezTo>
                      <a:pt x="183" y="1553"/>
                      <a:pt x="730" y="1619"/>
                      <a:pt x="870" y="1619"/>
                    </a:cubicBezTo>
                    <a:cubicBezTo>
                      <a:pt x="891" y="1619"/>
                      <a:pt x="903" y="1617"/>
                      <a:pt x="903" y="1617"/>
                    </a:cubicBezTo>
                    <a:cubicBezTo>
                      <a:pt x="845" y="1472"/>
                      <a:pt x="786" y="1209"/>
                      <a:pt x="728" y="946"/>
                    </a:cubicBezTo>
                    <a:cubicBezTo>
                      <a:pt x="932" y="829"/>
                      <a:pt x="757" y="713"/>
                      <a:pt x="728" y="567"/>
                    </a:cubicBezTo>
                    <a:cubicBezTo>
                      <a:pt x="728" y="538"/>
                      <a:pt x="728" y="479"/>
                      <a:pt x="728" y="450"/>
                    </a:cubicBezTo>
                    <a:cubicBezTo>
                      <a:pt x="669" y="304"/>
                      <a:pt x="640" y="187"/>
                      <a:pt x="640" y="41"/>
                    </a:cubicBezTo>
                    <a:cubicBezTo>
                      <a:pt x="566" y="31"/>
                      <a:pt x="457" y="1"/>
                      <a:pt x="352" y="1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41"/>
              <p:cNvSpPr/>
              <p:nvPr/>
            </p:nvSpPr>
            <p:spPr>
              <a:xfrm>
                <a:off x="5059475" y="2457100"/>
                <a:ext cx="146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584" h="924" extrusionOk="0">
                    <a:moveTo>
                      <a:pt x="243" y="1"/>
                    </a:moveTo>
                    <a:cubicBezTo>
                      <a:pt x="210" y="1"/>
                      <a:pt x="177" y="7"/>
                      <a:pt x="146" y="22"/>
                    </a:cubicBezTo>
                    <a:cubicBezTo>
                      <a:pt x="0" y="110"/>
                      <a:pt x="117" y="489"/>
                      <a:pt x="234" y="694"/>
                    </a:cubicBezTo>
                    <a:cubicBezTo>
                      <a:pt x="339" y="862"/>
                      <a:pt x="443" y="924"/>
                      <a:pt x="505" y="924"/>
                    </a:cubicBezTo>
                    <a:cubicBezTo>
                      <a:pt x="529" y="924"/>
                      <a:pt x="546" y="914"/>
                      <a:pt x="555" y="898"/>
                    </a:cubicBezTo>
                    <a:cubicBezTo>
                      <a:pt x="555" y="810"/>
                      <a:pt x="263" y="694"/>
                      <a:pt x="379" y="577"/>
                    </a:cubicBezTo>
                    <a:cubicBezTo>
                      <a:pt x="467" y="489"/>
                      <a:pt x="584" y="460"/>
                      <a:pt x="584" y="402"/>
                    </a:cubicBezTo>
                    <a:cubicBezTo>
                      <a:pt x="555" y="344"/>
                      <a:pt x="555" y="139"/>
                      <a:pt x="555" y="139"/>
                    </a:cubicBezTo>
                    <a:cubicBezTo>
                      <a:pt x="555" y="139"/>
                      <a:pt x="396" y="1"/>
                      <a:pt x="243" y="1"/>
                    </a:cubicBezTo>
                    <a:close/>
                  </a:path>
                </a:pathLst>
              </a:custGeom>
              <a:solidFill>
                <a:srgbClr val="E5A2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41"/>
              <p:cNvSpPr/>
              <p:nvPr/>
            </p:nvSpPr>
            <p:spPr>
              <a:xfrm>
                <a:off x="5070400" y="2432850"/>
                <a:ext cx="16075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643" h="1372" extrusionOk="0">
                    <a:moveTo>
                      <a:pt x="643" y="0"/>
                    </a:moveTo>
                    <a:lnTo>
                      <a:pt x="1" y="526"/>
                    </a:lnTo>
                    <a:lnTo>
                      <a:pt x="205" y="1372"/>
                    </a:lnTo>
                    <a:cubicBezTo>
                      <a:pt x="380" y="934"/>
                      <a:pt x="526" y="467"/>
                      <a:pt x="643" y="0"/>
                    </a:cubicBezTo>
                    <a:close/>
                  </a:path>
                </a:pathLst>
              </a:custGeom>
              <a:solidFill>
                <a:srgbClr val="5654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41"/>
              <p:cNvSpPr/>
              <p:nvPr/>
            </p:nvSpPr>
            <p:spPr>
              <a:xfrm>
                <a:off x="5087200" y="2521850"/>
                <a:ext cx="44525" cy="21025"/>
              </a:xfrm>
              <a:custGeom>
                <a:avLst/>
                <a:gdLst/>
                <a:ahLst/>
                <a:cxnLst/>
                <a:rect l="l" t="t" r="r" b="b"/>
                <a:pathLst>
                  <a:path w="1781" h="84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58" y="293"/>
                      <a:pt x="263" y="526"/>
                      <a:pt x="525" y="672"/>
                    </a:cubicBezTo>
                    <a:cubicBezTo>
                      <a:pt x="828" y="780"/>
                      <a:pt x="1132" y="840"/>
                      <a:pt x="1446" y="840"/>
                    </a:cubicBezTo>
                    <a:cubicBezTo>
                      <a:pt x="1556" y="840"/>
                      <a:pt x="1667" y="833"/>
                      <a:pt x="1780" y="818"/>
                    </a:cubicBezTo>
                    <a:cubicBezTo>
                      <a:pt x="1109" y="730"/>
                      <a:pt x="496" y="439"/>
                      <a:pt x="0" y="1"/>
                    </a:cubicBezTo>
                    <a:close/>
                  </a:path>
                </a:pathLst>
              </a:custGeom>
              <a:solidFill>
                <a:srgbClr val="E5A2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41"/>
              <p:cNvSpPr/>
              <p:nvPr/>
            </p:nvSpPr>
            <p:spPr>
              <a:xfrm>
                <a:off x="5138275" y="3419300"/>
                <a:ext cx="97775" cy="267075"/>
              </a:xfrm>
              <a:custGeom>
                <a:avLst/>
                <a:gdLst/>
                <a:ahLst/>
                <a:cxnLst/>
                <a:rect l="l" t="t" r="r" b="b"/>
                <a:pathLst>
                  <a:path w="3911" h="10683" extrusionOk="0">
                    <a:moveTo>
                      <a:pt x="846" y="1"/>
                    </a:moveTo>
                    <a:cubicBezTo>
                      <a:pt x="409" y="1"/>
                      <a:pt x="58" y="9311"/>
                      <a:pt x="58" y="9311"/>
                    </a:cubicBezTo>
                    <a:lnTo>
                      <a:pt x="0" y="10391"/>
                    </a:lnTo>
                    <a:cubicBezTo>
                      <a:pt x="0" y="10566"/>
                      <a:pt x="146" y="10682"/>
                      <a:pt x="292" y="10682"/>
                    </a:cubicBezTo>
                    <a:lnTo>
                      <a:pt x="3269" y="10682"/>
                    </a:lnTo>
                    <a:cubicBezTo>
                      <a:pt x="3531" y="10682"/>
                      <a:pt x="3911" y="10186"/>
                      <a:pt x="3677" y="10040"/>
                    </a:cubicBezTo>
                    <a:cubicBezTo>
                      <a:pt x="3181" y="9749"/>
                      <a:pt x="2306" y="9311"/>
                      <a:pt x="1780" y="9077"/>
                    </a:cubicBezTo>
                    <a:cubicBezTo>
                      <a:pt x="1722" y="9048"/>
                      <a:pt x="1313" y="1"/>
                      <a:pt x="846" y="1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41"/>
              <p:cNvSpPr/>
              <p:nvPr/>
            </p:nvSpPr>
            <p:spPr>
              <a:xfrm>
                <a:off x="4986500" y="3420025"/>
                <a:ext cx="68600" cy="275550"/>
              </a:xfrm>
              <a:custGeom>
                <a:avLst/>
                <a:gdLst/>
                <a:ahLst/>
                <a:cxnLst/>
                <a:rect l="l" t="t" r="r" b="b"/>
                <a:pathLst>
                  <a:path w="2744" h="11022" extrusionOk="0">
                    <a:moveTo>
                      <a:pt x="820" y="1"/>
                    </a:moveTo>
                    <a:cubicBezTo>
                      <a:pt x="819" y="1"/>
                      <a:pt x="818" y="1"/>
                      <a:pt x="818" y="1"/>
                    </a:cubicBezTo>
                    <a:cubicBezTo>
                      <a:pt x="380" y="1"/>
                      <a:pt x="1" y="9223"/>
                      <a:pt x="1" y="9223"/>
                    </a:cubicBezTo>
                    <a:lnTo>
                      <a:pt x="1" y="10274"/>
                    </a:lnTo>
                    <a:cubicBezTo>
                      <a:pt x="205" y="10508"/>
                      <a:pt x="438" y="10712"/>
                      <a:pt x="730" y="10858"/>
                    </a:cubicBezTo>
                    <a:cubicBezTo>
                      <a:pt x="996" y="10975"/>
                      <a:pt x="1321" y="11022"/>
                      <a:pt x="1628" y="11022"/>
                    </a:cubicBezTo>
                    <a:cubicBezTo>
                      <a:pt x="2164" y="11022"/>
                      <a:pt x="2649" y="10879"/>
                      <a:pt x="2686" y="10712"/>
                    </a:cubicBezTo>
                    <a:cubicBezTo>
                      <a:pt x="2744" y="10449"/>
                      <a:pt x="1956" y="9544"/>
                      <a:pt x="1956" y="9544"/>
                    </a:cubicBezTo>
                    <a:cubicBezTo>
                      <a:pt x="1839" y="9369"/>
                      <a:pt x="1722" y="9223"/>
                      <a:pt x="1635" y="9048"/>
                    </a:cubicBezTo>
                    <a:cubicBezTo>
                      <a:pt x="1635" y="9048"/>
                      <a:pt x="1228" y="1"/>
                      <a:pt x="820" y="1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41"/>
              <p:cNvSpPr/>
              <p:nvPr/>
            </p:nvSpPr>
            <p:spPr>
              <a:xfrm>
                <a:off x="5139000" y="3657900"/>
                <a:ext cx="104850" cy="28500"/>
              </a:xfrm>
              <a:custGeom>
                <a:avLst/>
                <a:gdLst/>
                <a:ahLst/>
                <a:cxnLst/>
                <a:rect l="l" t="t" r="r" b="b"/>
                <a:pathLst>
                  <a:path w="4194" h="1140" extrusionOk="0">
                    <a:moveTo>
                      <a:pt x="3006" y="0"/>
                    </a:moveTo>
                    <a:cubicBezTo>
                      <a:pt x="2860" y="205"/>
                      <a:pt x="2685" y="350"/>
                      <a:pt x="2510" y="496"/>
                    </a:cubicBezTo>
                    <a:cubicBezTo>
                      <a:pt x="2471" y="506"/>
                      <a:pt x="2260" y="509"/>
                      <a:pt x="1970" y="509"/>
                    </a:cubicBezTo>
                    <a:cubicBezTo>
                      <a:pt x="1388" y="509"/>
                      <a:pt x="487" y="496"/>
                      <a:pt x="0" y="496"/>
                    </a:cubicBezTo>
                    <a:lnTo>
                      <a:pt x="0" y="1051"/>
                    </a:lnTo>
                    <a:cubicBezTo>
                      <a:pt x="0" y="1109"/>
                      <a:pt x="29" y="1138"/>
                      <a:pt x="88" y="1138"/>
                    </a:cubicBezTo>
                    <a:lnTo>
                      <a:pt x="3736" y="1138"/>
                    </a:lnTo>
                    <a:cubicBezTo>
                      <a:pt x="3747" y="1139"/>
                      <a:pt x="3758" y="1140"/>
                      <a:pt x="3768" y="1140"/>
                    </a:cubicBezTo>
                    <a:cubicBezTo>
                      <a:pt x="4066" y="1140"/>
                      <a:pt x="4194" y="752"/>
                      <a:pt x="3940" y="555"/>
                    </a:cubicBezTo>
                    <a:cubicBezTo>
                      <a:pt x="3619" y="350"/>
                      <a:pt x="3327" y="175"/>
                      <a:pt x="30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41"/>
              <p:cNvSpPr/>
              <p:nvPr/>
            </p:nvSpPr>
            <p:spPr>
              <a:xfrm>
                <a:off x="4986500" y="3662575"/>
                <a:ext cx="67150" cy="33200"/>
              </a:xfrm>
              <a:custGeom>
                <a:avLst/>
                <a:gdLst/>
                <a:ahLst/>
                <a:cxnLst/>
                <a:rect l="l" t="t" r="r" b="b"/>
                <a:pathLst>
                  <a:path w="2686" h="1328" extrusionOk="0">
                    <a:moveTo>
                      <a:pt x="1846" y="1"/>
                    </a:moveTo>
                    <a:cubicBezTo>
                      <a:pt x="1480" y="1"/>
                      <a:pt x="1024" y="186"/>
                      <a:pt x="730" y="514"/>
                    </a:cubicBezTo>
                    <a:lnTo>
                      <a:pt x="1" y="76"/>
                    </a:lnTo>
                    <a:lnTo>
                      <a:pt x="1" y="543"/>
                    </a:lnTo>
                    <a:cubicBezTo>
                      <a:pt x="205" y="806"/>
                      <a:pt x="438" y="1010"/>
                      <a:pt x="730" y="1156"/>
                    </a:cubicBezTo>
                    <a:cubicBezTo>
                      <a:pt x="1006" y="1277"/>
                      <a:pt x="1345" y="1328"/>
                      <a:pt x="1662" y="1328"/>
                    </a:cubicBezTo>
                    <a:cubicBezTo>
                      <a:pt x="2184" y="1328"/>
                      <a:pt x="2649" y="1191"/>
                      <a:pt x="2686" y="1010"/>
                    </a:cubicBezTo>
                    <a:cubicBezTo>
                      <a:pt x="2656" y="747"/>
                      <a:pt x="2569" y="484"/>
                      <a:pt x="2394" y="280"/>
                    </a:cubicBezTo>
                    <a:cubicBezTo>
                      <a:pt x="2310" y="89"/>
                      <a:pt x="2100" y="1"/>
                      <a:pt x="18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41"/>
              <p:cNvSpPr/>
              <p:nvPr/>
            </p:nvSpPr>
            <p:spPr>
              <a:xfrm>
                <a:off x="4955125" y="2559700"/>
                <a:ext cx="283125" cy="731225"/>
              </a:xfrm>
              <a:custGeom>
                <a:avLst/>
                <a:gdLst/>
                <a:ahLst/>
                <a:cxnLst/>
                <a:rect l="l" t="t" r="r" b="b"/>
                <a:pathLst>
                  <a:path w="11325" h="29249" extrusionOk="0">
                    <a:moveTo>
                      <a:pt x="3947" y="0"/>
                    </a:moveTo>
                    <a:cubicBezTo>
                      <a:pt x="3532" y="0"/>
                      <a:pt x="3141" y="118"/>
                      <a:pt x="2773" y="355"/>
                    </a:cubicBezTo>
                    <a:cubicBezTo>
                      <a:pt x="2073" y="763"/>
                      <a:pt x="1810" y="1989"/>
                      <a:pt x="1810" y="1989"/>
                    </a:cubicBezTo>
                    <a:cubicBezTo>
                      <a:pt x="1810" y="1989"/>
                      <a:pt x="1823" y="1989"/>
                      <a:pt x="1847" y="1989"/>
                    </a:cubicBezTo>
                    <a:cubicBezTo>
                      <a:pt x="2159" y="1989"/>
                      <a:pt x="4339" y="2039"/>
                      <a:pt x="4203" y="3448"/>
                    </a:cubicBezTo>
                    <a:lnTo>
                      <a:pt x="4203" y="3536"/>
                    </a:lnTo>
                    <a:cubicBezTo>
                      <a:pt x="3999" y="5083"/>
                      <a:pt x="2919" y="7797"/>
                      <a:pt x="2919" y="7797"/>
                    </a:cubicBezTo>
                    <a:cubicBezTo>
                      <a:pt x="3328" y="8877"/>
                      <a:pt x="3474" y="10044"/>
                      <a:pt x="3357" y="11212"/>
                    </a:cubicBezTo>
                    <a:cubicBezTo>
                      <a:pt x="3065" y="13400"/>
                      <a:pt x="1" y="29248"/>
                      <a:pt x="1" y="29248"/>
                    </a:cubicBezTo>
                    <a:lnTo>
                      <a:pt x="11324" y="29248"/>
                    </a:lnTo>
                    <a:cubicBezTo>
                      <a:pt x="11324" y="29248"/>
                      <a:pt x="11179" y="20668"/>
                      <a:pt x="11062" y="17837"/>
                    </a:cubicBezTo>
                    <a:cubicBezTo>
                      <a:pt x="10916" y="15210"/>
                      <a:pt x="9982" y="7009"/>
                      <a:pt x="9982" y="7009"/>
                    </a:cubicBezTo>
                    <a:cubicBezTo>
                      <a:pt x="10449" y="6396"/>
                      <a:pt x="10741" y="5666"/>
                      <a:pt x="10828" y="4908"/>
                    </a:cubicBezTo>
                    <a:cubicBezTo>
                      <a:pt x="10828" y="4616"/>
                      <a:pt x="10420" y="3565"/>
                      <a:pt x="9953" y="2544"/>
                    </a:cubicBezTo>
                    <a:cubicBezTo>
                      <a:pt x="9836" y="2252"/>
                      <a:pt x="10011" y="1084"/>
                      <a:pt x="9486" y="559"/>
                    </a:cubicBezTo>
                    <a:cubicBezTo>
                      <a:pt x="9077" y="180"/>
                      <a:pt x="7355" y="180"/>
                      <a:pt x="7355" y="180"/>
                    </a:cubicBezTo>
                    <a:lnTo>
                      <a:pt x="7355" y="180"/>
                    </a:lnTo>
                    <a:cubicBezTo>
                      <a:pt x="8348" y="442"/>
                      <a:pt x="8581" y="1814"/>
                      <a:pt x="8464" y="1931"/>
                    </a:cubicBezTo>
                    <a:cubicBezTo>
                      <a:pt x="8396" y="1985"/>
                      <a:pt x="7944" y="2008"/>
                      <a:pt x="7444" y="2008"/>
                    </a:cubicBezTo>
                    <a:cubicBezTo>
                      <a:pt x="6868" y="2008"/>
                      <a:pt x="6229" y="1978"/>
                      <a:pt x="6042" y="1931"/>
                    </a:cubicBezTo>
                    <a:cubicBezTo>
                      <a:pt x="5692" y="1843"/>
                      <a:pt x="5050" y="150"/>
                      <a:pt x="4087" y="4"/>
                    </a:cubicBezTo>
                    <a:cubicBezTo>
                      <a:pt x="4040" y="2"/>
                      <a:pt x="3993" y="0"/>
                      <a:pt x="3947" y="0"/>
                    </a:cubicBezTo>
                    <a:close/>
                  </a:path>
                </a:pathLst>
              </a:custGeom>
              <a:solidFill>
                <a:srgbClr val="F088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906;p41"/>
              <p:cNvSpPr/>
              <p:nvPr/>
            </p:nvSpPr>
            <p:spPr>
              <a:xfrm>
                <a:off x="4955125" y="2559700"/>
                <a:ext cx="283125" cy="731225"/>
              </a:xfrm>
              <a:custGeom>
                <a:avLst/>
                <a:gdLst/>
                <a:ahLst/>
                <a:cxnLst/>
                <a:rect l="l" t="t" r="r" b="b"/>
                <a:pathLst>
                  <a:path w="11325" h="29249" extrusionOk="0">
                    <a:moveTo>
                      <a:pt x="3947" y="0"/>
                    </a:moveTo>
                    <a:cubicBezTo>
                      <a:pt x="3532" y="0"/>
                      <a:pt x="3141" y="118"/>
                      <a:pt x="2773" y="355"/>
                    </a:cubicBezTo>
                    <a:cubicBezTo>
                      <a:pt x="2073" y="763"/>
                      <a:pt x="1810" y="1989"/>
                      <a:pt x="1810" y="1989"/>
                    </a:cubicBezTo>
                    <a:cubicBezTo>
                      <a:pt x="1810" y="1989"/>
                      <a:pt x="1823" y="1989"/>
                      <a:pt x="1847" y="1989"/>
                    </a:cubicBezTo>
                    <a:cubicBezTo>
                      <a:pt x="2159" y="1989"/>
                      <a:pt x="4339" y="2039"/>
                      <a:pt x="4203" y="3448"/>
                    </a:cubicBezTo>
                    <a:lnTo>
                      <a:pt x="4203" y="3536"/>
                    </a:lnTo>
                    <a:cubicBezTo>
                      <a:pt x="3999" y="5083"/>
                      <a:pt x="2919" y="7797"/>
                      <a:pt x="2919" y="7797"/>
                    </a:cubicBezTo>
                    <a:cubicBezTo>
                      <a:pt x="3328" y="8877"/>
                      <a:pt x="3474" y="10044"/>
                      <a:pt x="3357" y="11212"/>
                    </a:cubicBezTo>
                    <a:cubicBezTo>
                      <a:pt x="3065" y="13400"/>
                      <a:pt x="1" y="29248"/>
                      <a:pt x="1" y="29248"/>
                    </a:cubicBezTo>
                    <a:lnTo>
                      <a:pt x="11324" y="29248"/>
                    </a:lnTo>
                    <a:cubicBezTo>
                      <a:pt x="11324" y="29248"/>
                      <a:pt x="11179" y="20668"/>
                      <a:pt x="11062" y="17837"/>
                    </a:cubicBezTo>
                    <a:cubicBezTo>
                      <a:pt x="10916" y="15210"/>
                      <a:pt x="9982" y="7009"/>
                      <a:pt x="9982" y="7009"/>
                    </a:cubicBezTo>
                    <a:cubicBezTo>
                      <a:pt x="10449" y="6396"/>
                      <a:pt x="10741" y="5666"/>
                      <a:pt x="10828" y="4908"/>
                    </a:cubicBezTo>
                    <a:cubicBezTo>
                      <a:pt x="10828" y="4616"/>
                      <a:pt x="10420" y="3565"/>
                      <a:pt x="9953" y="2544"/>
                    </a:cubicBezTo>
                    <a:cubicBezTo>
                      <a:pt x="9836" y="2252"/>
                      <a:pt x="10011" y="1084"/>
                      <a:pt x="9486" y="559"/>
                    </a:cubicBezTo>
                    <a:cubicBezTo>
                      <a:pt x="9077" y="180"/>
                      <a:pt x="7355" y="180"/>
                      <a:pt x="7355" y="180"/>
                    </a:cubicBezTo>
                    <a:lnTo>
                      <a:pt x="7355" y="180"/>
                    </a:lnTo>
                    <a:cubicBezTo>
                      <a:pt x="8348" y="442"/>
                      <a:pt x="8581" y="1814"/>
                      <a:pt x="8464" y="1931"/>
                    </a:cubicBezTo>
                    <a:cubicBezTo>
                      <a:pt x="8396" y="1985"/>
                      <a:pt x="7944" y="2008"/>
                      <a:pt x="7444" y="2008"/>
                    </a:cubicBezTo>
                    <a:cubicBezTo>
                      <a:pt x="6868" y="2008"/>
                      <a:pt x="6229" y="1978"/>
                      <a:pt x="6042" y="1931"/>
                    </a:cubicBezTo>
                    <a:cubicBezTo>
                      <a:pt x="5692" y="1843"/>
                      <a:pt x="5050" y="150"/>
                      <a:pt x="4087" y="4"/>
                    </a:cubicBezTo>
                    <a:cubicBezTo>
                      <a:pt x="4040" y="2"/>
                      <a:pt x="3993" y="0"/>
                      <a:pt x="394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907;p41"/>
              <p:cNvSpPr/>
              <p:nvPr/>
            </p:nvSpPr>
            <p:spPr>
              <a:xfrm rot="-899850">
                <a:off x="4881526" y="2615015"/>
                <a:ext cx="212945" cy="245523"/>
              </a:xfrm>
              <a:custGeom>
                <a:avLst/>
                <a:gdLst/>
                <a:ahLst/>
                <a:cxnLst/>
                <a:rect l="l" t="t" r="r" b="b"/>
                <a:pathLst>
                  <a:path w="8027" h="9255" extrusionOk="0">
                    <a:moveTo>
                      <a:pt x="6642" y="1"/>
                    </a:moveTo>
                    <a:cubicBezTo>
                      <a:pt x="5823" y="1"/>
                      <a:pt x="4799" y="1068"/>
                      <a:pt x="3794" y="2527"/>
                    </a:cubicBezTo>
                    <a:cubicBezTo>
                      <a:pt x="2569" y="4308"/>
                      <a:pt x="0" y="8685"/>
                      <a:pt x="701" y="9211"/>
                    </a:cubicBezTo>
                    <a:cubicBezTo>
                      <a:pt x="743" y="9240"/>
                      <a:pt x="794" y="9254"/>
                      <a:pt x="853" y="9254"/>
                    </a:cubicBezTo>
                    <a:cubicBezTo>
                      <a:pt x="1791" y="9254"/>
                      <a:pt x="4807" y="5752"/>
                      <a:pt x="6042" y="4132"/>
                    </a:cubicBezTo>
                    <a:cubicBezTo>
                      <a:pt x="7326" y="2381"/>
                      <a:pt x="8026" y="776"/>
                      <a:pt x="7151" y="163"/>
                    </a:cubicBezTo>
                    <a:cubicBezTo>
                      <a:pt x="6993" y="53"/>
                      <a:pt x="6823" y="1"/>
                      <a:pt x="6642" y="1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908;p41"/>
              <p:cNvSpPr/>
              <p:nvPr/>
            </p:nvSpPr>
            <p:spPr>
              <a:xfrm rot="-899882">
                <a:off x="4898730" y="2823969"/>
                <a:ext cx="112621" cy="225984"/>
              </a:xfrm>
              <a:custGeom>
                <a:avLst/>
                <a:gdLst/>
                <a:ahLst/>
                <a:cxnLst/>
                <a:rect l="l" t="t" r="r" b="b"/>
                <a:pathLst>
                  <a:path w="3445" h="10458" extrusionOk="0">
                    <a:moveTo>
                      <a:pt x="2513" y="0"/>
                    </a:moveTo>
                    <a:cubicBezTo>
                      <a:pt x="1724" y="0"/>
                      <a:pt x="1333" y="1577"/>
                      <a:pt x="1051" y="3100"/>
                    </a:cubicBezTo>
                    <a:cubicBezTo>
                      <a:pt x="759" y="4676"/>
                      <a:pt x="0" y="10338"/>
                      <a:pt x="759" y="10455"/>
                    </a:cubicBezTo>
                    <a:cubicBezTo>
                      <a:pt x="769" y="10456"/>
                      <a:pt x="779" y="10457"/>
                      <a:pt x="789" y="10457"/>
                    </a:cubicBezTo>
                    <a:cubicBezTo>
                      <a:pt x="1549" y="10457"/>
                      <a:pt x="2718" y="5006"/>
                      <a:pt x="3007" y="3450"/>
                    </a:cubicBezTo>
                    <a:cubicBezTo>
                      <a:pt x="3269" y="1845"/>
                      <a:pt x="3444" y="152"/>
                      <a:pt x="2598" y="6"/>
                    </a:cubicBezTo>
                    <a:cubicBezTo>
                      <a:pt x="2569" y="2"/>
                      <a:pt x="2541" y="0"/>
                      <a:pt x="2513" y="0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909;p41"/>
              <p:cNvSpPr/>
              <p:nvPr/>
            </p:nvSpPr>
            <p:spPr>
              <a:xfrm rot="-900081">
                <a:off x="4920985" y="3017973"/>
                <a:ext cx="68115" cy="109617"/>
              </a:xfrm>
              <a:custGeom>
                <a:avLst/>
                <a:gdLst/>
                <a:ahLst/>
                <a:cxnLst/>
                <a:rect l="l" t="t" r="r" b="b"/>
                <a:pathLst>
                  <a:path w="2336" h="3759" extrusionOk="0">
                    <a:moveTo>
                      <a:pt x="1162" y="1"/>
                    </a:moveTo>
                    <a:cubicBezTo>
                      <a:pt x="401" y="1"/>
                      <a:pt x="112" y="1631"/>
                      <a:pt x="30" y="2152"/>
                    </a:cubicBezTo>
                    <a:cubicBezTo>
                      <a:pt x="1" y="2648"/>
                      <a:pt x="643" y="3728"/>
                      <a:pt x="993" y="3757"/>
                    </a:cubicBezTo>
                    <a:cubicBezTo>
                      <a:pt x="998" y="3758"/>
                      <a:pt x="1003" y="3759"/>
                      <a:pt x="1008" y="3759"/>
                    </a:cubicBezTo>
                    <a:cubicBezTo>
                      <a:pt x="1320" y="3759"/>
                      <a:pt x="1520" y="1947"/>
                      <a:pt x="1635" y="1919"/>
                    </a:cubicBezTo>
                    <a:cubicBezTo>
                      <a:pt x="1644" y="1915"/>
                      <a:pt x="1653" y="1914"/>
                      <a:pt x="1661" y="1914"/>
                    </a:cubicBezTo>
                    <a:cubicBezTo>
                      <a:pt x="1729" y="1914"/>
                      <a:pt x="1755" y="2018"/>
                      <a:pt x="1781" y="2123"/>
                    </a:cubicBezTo>
                    <a:lnTo>
                      <a:pt x="2277" y="2123"/>
                    </a:lnTo>
                    <a:cubicBezTo>
                      <a:pt x="2336" y="1743"/>
                      <a:pt x="2306" y="1364"/>
                      <a:pt x="2219" y="985"/>
                    </a:cubicBezTo>
                    <a:cubicBezTo>
                      <a:pt x="2073" y="430"/>
                      <a:pt x="1869" y="138"/>
                      <a:pt x="1314" y="22"/>
                    </a:cubicBezTo>
                    <a:cubicBezTo>
                      <a:pt x="1262" y="8"/>
                      <a:pt x="1211" y="1"/>
                      <a:pt x="1162" y="1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910;p41"/>
              <p:cNvSpPr/>
              <p:nvPr/>
            </p:nvSpPr>
            <p:spPr>
              <a:xfrm rot="-6071180">
                <a:off x="5420949" y="2569446"/>
                <a:ext cx="69325" cy="26425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10570" extrusionOk="0">
                    <a:moveTo>
                      <a:pt x="938" y="1"/>
                    </a:moveTo>
                    <a:cubicBezTo>
                      <a:pt x="918" y="1"/>
                      <a:pt x="897" y="2"/>
                      <a:pt x="876" y="4"/>
                    </a:cubicBezTo>
                    <a:cubicBezTo>
                      <a:pt x="0" y="121"/>
                      <a:pt x="88" y="1813"/>
                      <a:pt x="234" y="3389"/>
                    </a:cubicBezTo>
                    <a:cubicBezTo>
                      <a:pt x="408" y="4986"/>
                      <a:pt x="1218" y="10570"/>
                      <a:pt x="1973" y="10570"/>
                    </a:cubicBezTo>
                    <a:cubicBezTo>
                      <a:pt x="1977" y="10570"/>
                      <a:pt x="1981" y="10569"/>
                      <a:pt x="1985" y="10569"/>
                    </a:cubicBezTo>
                    <a:cubicBezTo>
                      <a:pt x="2773" y="10452"/>
                      <a:pt x="2364" y="4790"/>
                      <a:pt x="2218" y="3185"/>
                    </a:cubicBezTo>
                    <a:cubicBezTo>
                      <a:pt x="2048" y="1648"/>
                      <a:pt x="1738" y="1"/>
                      <a:pt x="938" y="1"/>
                    </a:cubicBezTo>
                    <a:close/>
                  </a:path>
                </a:pathLst>
              </a:custGeom>
              <a:solidFill>
                <a:srgbClr val="FFC8A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11" name="Google Shape;911;p41"/>
            <p:cNvSpPr/>
            <p:nvPr/>
          </p:nvSpPr>
          <p:spPr>
            <a:xfrm rot="7290892">
              <a:off x="6495295" y="1951734"/>
              <a:ext cx="159731" cy="257025"/>
            </a:xfrm>
            <a:custGeom>
              <a:avLst/>
              <a:gdLst/>
              <a:ahLst/>
              <a:cxnLst/>
              <a:rect l="l" t="t" r="r" b="b"/>
              <a:pathLst>
                <a:path w="2336" h="3759" extrusionOk="0">
                  <a:moveTo>
                    <a:pt x="1148" y="1"/>
                  </a:moveTo>
                  <a:cubicBezTo>
                    <a:pt x="1098" y="1"/>
                    <a:pt x="1047" y="7"/>
                    <a:pt x="993" y="21"/>
                  </a:cubicBezTo>
                  <a:cubicBezTo>
                    <a:pt x="468" y="138"/>
                    <a:pt x="264" y="459"/>
                    <a:pt x="89" y="984"/>
                  </a:cubicBezTo>
                  <a:cubicBezTo>
                    <a:pt x="1" y="1364"/>
                    <a:pt x="1" y="1743"/>
                    <a:pt x="30" y="2122"/>
                  </a:cubicBezTo>
                  <a:lnTo>
                    <a:pt x="556" y="2122"/>
                  </a:lnTo>
                  <a:cubicBezTo>
                    <a:pt x="556" y="2006"/>
                    <a:pt x="585" y="1918"/>
                    <a:pt x="672" y="1918"/>
                  </a:cubicBezTo>
                  <a:cubicBezTo>
                    <a:pt x="787" y="1947"/>
                    <a:pt x="987" y="3758"/>
                    <a:pt x="1327" y="3758"/>
                  </a:cubicBezTo>
                  <a:cubicBezTo>
                    <a:pt x="1333" y="3758"/>
                    <a:pt x="1338" y="3758"/>
                    <a:pt x="1344" y="3757"/>
                  </a:cubicBezTo>
                  <a:cubicBezTo>
                    <a:pt x="1694" y="3728"/>
                    <a:pt x="2336" y="2648"/>
                    <a:pt x="2277" y="2152"/>
                  </a:cubicBezTo>
                  <a:cubicBezTo>
                    <a:pt x="2223" y="1657"/>
                    <a:pt x="1935" y="1"/>
                    <a:pt x="1148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2" name="Google Shape;912;p41"/>
          <p:cNvSpPr/>
          <p:nvPr/>
        </p:nvSpPr>
        <p:spPr>
          <a:xfrm rot="-8097910">
            <a:off x="5680147" y="2847667"/>
            <a:ext cx="348957" cy="268135"/>
          </a:xfrm>
          <a:prstGeom prst="rightArrow">
            <a:avLst>
              <a:gd name="adj1" fmla="val 39820"/>
              <a:gd name="adj2" fmla="val 10000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3" name="Google Shape;913;p41"/>
          <p:cNvGrpSpPr/>
          <p:nvPr/>
        </p:nvGrpSpPr>
        <p:grpSpPr>
          <a:xfrm>
            <a:off x="5715963" y="1572861"/>
            <a:ext cx="500135" cy="99430"/>
            <a:chOff x="8059250" y="431700"/>
            <a:chExt cx="544750" cy="108300"/>
          </a:xfrm>
        </p:grpSpPr>
        <p:sp>
          <p:nvSpPr>
            <p:cNvPr id="914" name="Google Shape;914;p41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41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41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4580C2B-4A7C-B196-43DE-1C922A68F1A2}"/>
              </a:ext>
            </a:extLst>
          </p:cNvPr>
          <p:cNvSpPr txBox="1"/>
          <p:nvPr/>
        </p:nvSpPr>
        <p:spPr>
          <a:xfrm>
            <a:off x="1555427" y="3252976"/>
            <a:ext cx="3457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EB7D83-2404-51DB-C494-164ED5FCEFF4}"/>
              </a:ext>
            </a:extLst>
          </p:cNvPr>
          <p:cNvSpPr txBox="1"/>
          <p:nvPr/>
        </p:nvSpPr>
        <p:spPr>
          <a:xfrm>
            <a:off x="1003945" y="1533785"/>
            <a:ext cx="4572000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172EF6-BEE6-5B54-F12C-54A5912F67B8}"/>
              </a:ext>
            </a:extLst>
          </p:cNvPr>
          <p:cNvSpPr txBox="1"/>
          <p:nvPr/>
        </p:nvSpPr>
        <p:spPr>
          <a:xfrm>
            <a:off x="4588156" y="337684"/>
            <a:ext cx="3457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42"/>
          <p:cNvSpPr/>
          <p:nvPr/>
        </p:nvSpPr>
        <p:spPr>
          <a:xfrm>
            <a:off x="664456" y="1474744"/>
            <a:ext cx="5007300" cy="29931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6" name="Google Shape;926;p42"/>
          <p:cNvGrpSpPr/>
          <p:nvPr/>
        </p:nvGrpSpPr>
        <p:grpSpPr>
          <a:xfrm>
            <a:off x="888641" y="1706329"/>
            <a:ext cx="4023076" cy="2639503"/>
            <a:chOff x="235800" y="830650"/>
            <a:chExt cx="6978450" cy="4588844"/>
          </a:xfrm>
        </p:grpSpPr>
        <p:sp>
          <p:nvSpPr>
            <p:cNvPr id="927" name="Google Shape;927;p42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42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42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42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42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42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9" name="Google Shape;939;p42"/>
          <p:cNvSpPr/>
          <p:nvPr/>
        </p:nvSpPr>
        <p:spPr>
          <a:xfrm>
            <a:off x="1138781" y="2490272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40" name="Google Shape;940;p42"/>
          <p:cNvSpPr/>
          <p:nvPr/>
        </p:nvSpPr>
        <p:spPr>
          <a:xfrm>
            <a:off x="1540381" y="2668047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41" name="Google Shape;941;p42"/>
          <p:cNvSpPr/>
          <p:nvPr/>
        </p:nvSpPr>
        <p:spPr>
          <a:xfrm>
            <a:off x="2669831" y="2874397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42" name="Google Shape;942;p42"/>
          <p:cNvSpPr/>
          <p:nvPr/>
        </p:nvSpPr>
        <p:spPr>
          <a:xfrm>
            <a:off x="1858231" y="3811597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43" name="Google Shape;943;p42"/>
          <p:cNvSpPr/>
          <p:nvPr/>
        </p:nvSpPr>
        <p:spPr>
          <a:xfrm>
            <a:off x="3088443" y="2374672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44" name="Google Shape;944;p42"/>
          <p:cNvSpPr/>
          <p:nvPr/>
        </p:nvSpPr>
        <p:spPr>
          <a:xfrm>
            <a:off x="4692981" y="3508447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45" name="Google Shape;945;p42"/>
          <p:cNvSpPr/>
          <p:nvPr/>
        </p:nvSpPr>
        <p:spPr>
          <a:xfrm>
            <a:off x="3779006" y="1942247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46" name="Google Shape;946;p42"/>
          <p:cNvSpPr/>
          <p:nvPr/>
        </p:nvSpPr>
        <p:spPr>
          <a:xfrm>
            <a:off x="3799281" y="2820347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47" name="Google Shape;947;p42"/>
          <p:cNvSpPr/>
          <p:nvPr/>
        </p:nvSpPr>
        <p:spPr>
          <a:xfrm>
            <a:off x="4279506" y="2668047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grpSp>
        <p:nvGrpSpPr>
          <p:cNvPr id="948" name="Google Shape;948;p42"/>
          <p:cNvGrpSpPr/>
          <p:nvPr/>
        </p:nvGrpSpPr>
        <p:grpSpPr>
          <a:xfrm>
            <a:off x="5043083" y="1607636"/>
            <a:ext cx="496322" cy="98672"/>
            <a:chOff x="8059250" y="431700"/>
            <a:chExt cx="544750" cy="108300"/>
          </a:xfrm>
        </p:grpSpPr>
        <p:sp>
          <p:nvSpPr>
            <p:cNvPr id="949" name="Google Shape;949;p42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42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42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2" name="Google Shape;952;p42"/>
          <p:cNvSpPr/>
          <p:nvPr/>
        </p:nvSpPr>
        <p:spPr>
          <a:xfrm rot="8098388" flipH="1">
            <a:off x="343603" y="3434468"/>
            <a:ext cx="452478" cy="347897"/>
          </a:xfrm>
          <a:prstGeom prst="rightArrow">
            <a:avLst>
              <a:gd name="adj1" fmla="val 39820"/>
              <a:gd name="adj2" fmla="val 10000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Google Shape;922;p42">
            <a:extLst>
              <a:ext uri="{FF2B5EF4-FFF2-40B4-BE49-F238E27FC236}">
                <a16:creationId xmlns:a16="http://schemas.microsoft.com/office/drawing/2014/main" id="{1013960D-B0FA-F4B8-32F3-CEF2BCA620FE}"/>
              </a:ext>
            </a:extLst>
          </p:cNvPr>
          <p:cNvSpPr/>
          <p:nvPr/>
        </p:nvSpPr>
        <p:spPr>
          <a:xfrm>
            <a:off x="8575369" y="1566769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3" name="Google Shape;923;p42">
            <a:extLst>
              <a:ext uri="{FF2B5EF4-FFF2-40B4-BE49-F238E27FC236}">
                <a16:creationId xmlns:a16="http://schemas.microsoft.com/office/drawing/2014/main" id="{D0D58B5B-0E3B-E8DD-91CC-FE281951040C}"/>
              </a:ext>
            </a:extLst>
          </p:cNvPr>
          <p:cNvSpPr/>
          <p:nvPr/>
        </p:nvSpPr>
        <p:spPr>
          <a:xfrm>
            <a:off x="8575369" y="2710306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4" name="Google Shape;924;p42">
            <a:extLst>
              <a:ext uri="{FF2B5EF4-FFF2-40B4-BE49-F238E27FC236}">
                <a16:creationId xmlns:a16="http://schemas.microsoft.com/office/drawing/2014/main" id="{DEDB65F1-878B-9098-CEBD-D31F25F08D6C}"/>
              </a:ext>
            </a:extLst>
          </p:cNvPr>
          <p:cNvSpPr/>
          <p:nvPr/>
        </p:nvSpPr>
        <p:spPr>
          <a:xfrm>
            <a:off x="8575369" y="3853856"/>
            <a:ext cx="218729" cy="303150"/>
          </a:xfrm>
          <a:custGeom>
            <a:avLst/>
            <a:gdLst/>
            <a:ahLst/>
            <a:cxnLst/>
            <a:rect l="l" t="t" r="r" b="b"/>
            <a:pathLst>
              <a:path w="12426" h="17222" extrusionOk="0">
                <a:moveTo>
                  <a:pt x="6213" y="3388"/>
                </a:moveTo>
                <a:cubicBezTo>
                  <a:pt x="7354" y="3388"/>
                  <a:pt x="8384" y="4074"/>
                  <a:pt x="8821" y="5131"/>
                </a:cubicBezTo>
                <a:cubicBezTo>
                  <a:pt x="9257" y="6185"/>
                  <a:pt x="9016" y="7399"/>
                  <a:pt x="8206" y="8206"/>
                </a:cubicBezTo>
                <a:cubicBezTo>
                  <a:pt x="7666" y="8748"/>
                  <a:pt x="6945" y="9035"/>
                  <a:pt x="6210" y="9035"/>
                </a:cubicBezTo>
                <a:cubicBezTo>
                  <a:pt x="5847" y="9035"/>
                  <a:pt x="5481" y="8965"/>
                  <a:pt x="5132" y="8820"/>
                </a:cubicBezTo>
                <a:cubicBezTo>
                  <a:pt x="4075" y="8383"/>
                  <a:pt x="3388" y="7354"/>
                  <a:pt x="3388" y="6212"/>
                </a:cubicBezTo>
                <a:cubicBezTo>
                  <a:pt x="3391" y="4652"/>
                  <a:pt x="4653" y="3391"/>
                  <a:pt x="6213" y="3388"/>
                </a:cubicBezTo>
                <a:close/>
                <a:moveTo>
                  <a:pt x="6213" y="0"/>
                </a:moveTo>
                <a:cubicBezTo>
                  <a:pt x="2825" y="0"/>
                  <a:pt x="1" y="2728"/>
                  <a:pt x="1" y="6212"/>
                </a:cubicBezTo>
                <a:cubicBezTo>
                  <a:pt x="1" y="7537"/>
                  <a:pt x="398" y="8718"/>
                  <a:pt x="1163" y="9826"/>
                </a:cubicBezTo>
                <a:lnTo>
                  <a:pt x="5737" y="16959"/>
                </a:lnTo>
                <a:cubicBezTo>
                  <a:pt x="5847" y="17134"/>
                  <a:pt x="6029" y="17221"/>
                  <a:pt x="6211" y="17221"/>
                </a:cubicBezTo>
                <a:cubicBezTo>
                  <a:pt x="6394" y="17221"/>
                  <a:pt x="6576" y="17134"/>
                  <a:pt x="6686" y="16959"/>
                </a:cubicBezTo>
                <a:lnTo>
                  <a:pt x="11278" y="9802"/>
                </a:lnTo>
                <a:cubicBezTo>
                  <a:pt x="12025" y="8751"/>
                  <a:pt x="12425" y="7498"/>
                  <a:pt x="12422" y="6212"/>
                </a:cubicBezTo>
                <a:cubicBezTo>
                  <a:pt x="12422" y="2786"/>
                  <a:pt x="9637" y="0"/>
                  <a:pt x="62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A89422-5501-80AE-C0CD-7C1017024D32}"/>
              </a:ext>
            </a:extLst>
          </p:cNvPr>
          <p:cNvSpPr txBox="1"/>
          <p:nvPr/>
        </p:nvSpPr>
        <p:spPr>
          <a:xfrm>
            <a:off x="6107279" y="1234963"/>
            <a:ext cx="2388611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FE489A-2E3D-EAB2-5CE7-402C72C2AD0A}"/>
              </a:ext>
            </a:extLst>
          </p:cNvPr>
          <p:cNvSpPr txBox="1"/>
          <p:nvPr/>
        </p:nvSpPr>
        <p:spPr>
          <a:xfrm>
            <a:off x="6090933" y="2357377"/>
            <a:ext cx="2388611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BB21A4-2733-BE91-13B8-86099ED65B86}"/>
              </a:ext>
            </a:extLst>
          </p:cNvPr>
          <p:cNvSpPr txBox="1"/>
          <p:nvPr/>
        </p:nvSpPr>
        <p:spPr>
          <a:xfrm>
            <a:off x="6107278" y="3479791"/>
            <a:ext cx="2388611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0" name="Google Shape;970;p43"/>
          <p:cNvGrpSpPr/>
          <p:nvPr/>
        </p:nvGrpSpPr>
        <p:grpSpPr>
          <a:xfrm>
            <a:off x="1781950" y="1384782"/>
            <a:ext cx="340204" cy="298116"/>
            <a:chOff x="899850" y="871450"/>
            <a:chExt cx="483175" cy="423400"/>
          </a:xfrm>
        </p:grpSpPr>
        <p:sp>
          <p:nvSpPr>
            <p:cNvPr id="971" name="Google Shape;971;p43"/>
            <p:cNvSpPr/>
            <p:nvPr/>
          </p:nvSpPr>
          <p:spPr>
            <a:xfrm>
              <a:off x="1325175" y="1040825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1"/>
                    <a:pt x="1" y="564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4"/>
                  </a:cubicBezTo>
                  <a:cubicBezTo>
                    <a:pt x="2256" y="251"/>
                    <a:pt x="2006" y="1"/>
                    <a:pt x="16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72" name="Google Shape;972;p43"/>
            <p:cNvSpPr/>
            <p:nvPr/>
          </p:nvSpPr>
          <p:spPr>
            <a:xfrm>
              <a:off x="1323750" y="95610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1750" y="0"/>
                  </a:moveTo>
                  <a:cubicBezTo>
                    <a:pt x="1605" y="0"/>
                    <a:pt x="1461" y="55"/>
                    <a:pt x="1350" y="165"/>
                  </a:cubicBezTo>
                  <a:lnTo>
                    <a:pt x="220" y="1294"/>
                  </a:lnTo>
                  <a:cubicBezTo>
                    <a:pt x="0" y="1517"/>
                    <a:pt x="0" y="1872"/>
                    <a:pt x="220" y="2095"/>
                  </a:cubicBezTo>
                  <a:cubicBezTo>
                    <a:pt x="332" y="2205"/>
                    <a:pt x="476" y="2260"/>
                    <a:pt x="621" y="2260"/>
                  </a:cubicBezTo>
                  <a:cubicBezTo>
                    <a:pt x="765" y="2260"/>
                    <a:pt x="910" y="2205"/>
                    <a:pt x="1021" y="2095"/>
                  </a:cubicBezTo>
                  <a:lnTo>
                    <a:pt x="2151" y="966"/>
                  </a:lnTo>
                  <a:cubicBezTo>
                    <a:pt x="2370" y="743"/>
                    <a:pt x="2370" y="388"/>
                    <a:pt x="2151" y="165"/>
                  </a:cubicBezTo>
                  <a:cubicBezTo>
                    <a:pt x="2039" y="55"/>
                    <a:pt x="1895" y="0"/>
                    <a:pt x="1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73" name="Google Shape;973;p43"/>
            <p:cNvSpPr/>
            <p:nvPr/>
          </p:nvSpPr>
          <p:spPr>
            <a:xfrm>
              <a:off x="1323750" y="109725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621" y="0"/>
                  </a:moveTo>
                  <a:cubicBezTo>
                    <a:pt x="476" y="0"/>
                    <a:pt x="332" y="55"/>
                    <a:pt x="220" y="165"/>
                  </a:cubicBezTo>
                  <a:cubicBezTo>
                    <a:pt x="0" y="388"/>
                    <a:pt x="0" y="743"/>
                    <a:pt x="220" y="966"/>
                  </a:cubicBezTo>
                  <a:lnTo>
                    <a:pt x="1350" y="2095"/>
                  </a:lnTo>
                  <a:cubicBezTo>
                    <a:pt x="1461" y="2205"/>
                    <a:pt x="1605" y="2260"/>
                    <a:pt x="1750" y="2260"/>
                  </a:cubicBezTo>
                  <a:cubicBezTo>
                    <a:pt x="1895" y="2260"/>
                    <a:pt x="2039" y="2205"/>
                    <a:pt x="2151" y="2095"/>
                  </a:cubicBezTo>
                  <a:cubicBezTo>
                    <a:pt x="2370" y="1872"/>
                    <a:pt x="2370" y="1517"/>
                    <a:pt x="2151" y="1294"/>
                  </a:cubicBezTo>
                  <a:lnTo>
                    <a:pt x="1021" y="165"/>
                  </a:lnTo>
                  <a:cubicBezTo>
                    <a:pt x="910" y="55"/>
                    <a:pt x="765" y="0"/>
                    <a:pt x="6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74" name="Google Shape;974;p43"/>
            <p:cNvSpPr/>
            <p:nvPr/>
          </p:nvSpPr>
          <p:spPr>
            <a:xfrm>
              <a:off x="899850" y="871450"/>
              <a:ext cx="396150" cy="423400"/>
            </a:xfrm>
            <a:custGeom>
              <a:avLst/>
              <a:gdLst/>
              <a:ahLst/>
              <a:cxnLst/>
              <a:rect l="l" t="t" r="r" b="b"/>
              <a:pathLst>
                <a:path w="15846" h="16936" extrusionOk="0">
                  <a:moveTo>
                    <a:pt x="6812" y="4518"/>
                  </a:moveTo>
                  <a:lnTo>
                    <a:pt x="6812" y="10164"/>
                  </a:lnTo>
                  <a:lnTo>
                    <a:pt x="5682" y="10164"/>
                  </a:lnTo>
                  <a:lnTo>
                    <a:pt x="5682" y="4518"/>
                  </a:lnTo>
                  <a:close/>
                  <a:moveTo>
                    <a:pt x="14153" y="1130"/>
                  </a:moveTo>
                  <a:cubicBezTo>
                    <a:pt x="14463" y="1130"/>
                    <a:pt x="14716" y="1380"/>
                    <a:pt x="14716" y="1693"/>
                  </a:cubicBezTo>
                  <a:lnTo>
                    <a:pt x="14716" y="12985"/>
                  </a:lnTo>
                  <a:cubicBezTo>
                    <a:pt x="14716" y="13298"/>
                    <a:pt x="14463" y="13551"/>
                    <a:pt x="14153" y="13551"/>
                  </a:cubicBezTo>
                  <a:lnTo>
                    <a:pt x="13587" y="13551"/>
                  </a:lnTo>
                  <a:lnTo>
                    <a:pt x="13587" y="1130"/>
                  </a:lnTo>
                  <a:close/>
                  <a:moveTo>
                    <a:pt x="13018" y="1"/>
                  </a:moveTo>
                  <a:cubicBezTo>
                    <a:pt x="13012" y="1"/>
                    <a:pt x="13006" y="4"/>
                    <a:pt x="13000" y="4"/>
                  </a:cubicBezTo>
                  <a:cubicBezTo>
                    <a:pt x="12992" y="4"/>
                    <a:pt x="12985" y="4"/>
                    <a:pt x="12978" y="4"/>
                  </a:cubicBezTo>
                  <a:cubicBezTo>
                    <a:pt x="12972" y="4"/>
                    <a:pt x="12967" y="4"/>
                    <a:pt x="12961" y="4"/>
                  </a:cubicBezTo>
                  <a:cubicBezTo>
                    <a:pt x="12797" y="4"/>
                    <a:pt x="12768" y="58"/>
                    <a:pt x="7221" y="3385"/>
                  </a:cubicBezTo>
                  <a:lnTo>
                    <a:pt x="3990" y="3385"/>
                  </a:lnTo>
                  <a:cubicBezTo>
                    <a:pt x="1810" y="3388"/>
                    <a:pt x="0" y="5159"/>
                    <a:pt x="0" y="7339"/>
                  </a:cubicBezTo>
                  <a:cubicBezTo>
                    <a:pt x="0" y="9323"/>
                    <a:pt x="1515" y="10959"/>
                    <a:pt x="3424" y="11236"/>
                  </a:cubicBezTo>
                  <a:lnTo>
                    <a:pt x="3424" y="15244"/>
                  </a:lnTo>
                  <a:cubicBezTo>
                    <a:pt x="3424" y="16180"/>
                    <a:pt x="4183" y="16936"/>
                    <a:pt x="5119" y="16936"/>
                  </a:cubicBezTo>
                  <a:cubicBezTo>
                    <a:pt x="6053" y="16936"/>
                    <a:pt x="6812" y="16180"/>
                    <a:pt x="6812" y="15244"/>
                  </a:cubicBezTo>
                  <a:lnTo>
                    <a:pt x="6812" y="11293"/>
                  </a:lnTo>
                  <a:lnTo>
                    <a:pt x="7221" y="11293"/>
                  </a:lnTo>
                  <a:cubicBezTo>
                    <a:pt x="12690" y="14573"/>
                    <a:pt x="12811" y="14681"/>
                    <a:pt x="12984" y="14681"/>
                  </a:cubicBezTo>
                  <a:cubicBezTo>
                    <a:pt x="12997" y="14681"/>
                    <a:pt x="13009" y="14681"/>
                    <a:pt x="13024" y="14681"/>
                  </a:cubicBezTo>
                  <a:lnTo>
                    <a:pt x="14153" y="14681"/>
                  </a:lnTo>
                  <a:cubicBezTo>
                    <a:pt x="15087" y="14678"/>
                    <a:pt x="15845" y="13922"/>
                    <a:pt x="15845" y="12985"/>
                  </a:cubicBezTo>
                  <a:lnTo>
                    <a:pt x="15845" y="1693"/>
                  </a:lnTo>
                  <a:cubicBezTo>
                    <a:pt x="15845" y="756"/>
                    <a:pt x="15087" y="1"/>
                    <a:pt x="14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75" name="Google Shape;975;p43"/>
          <p:cNvGrpSpPr/>
          <p:nvPr/>
        </p:nvGrpSpPr>
        <p:grpSpPr>
          <a:xfrm>
            <a:off x="1772551" y="3014537"/>
            <a:ext cx="342580" cy="339271"/>
            <a:chOff x="5049725" y="1435050"/>
            <a:chExt cx="486550" cy="481850"/>
          </a:xfrm>
        </p:grpSpPr>
        <p:sp>
          <p:nvSpPr>
            <p:cNvPr id="976" name="Google Shape;976;p43"/>
            <p:cNvSpPr/>
            <p:nvPr/>
          </p:nvSpPr>
          <p:spPr>
            <a:xfrm>
              <a:off x="5136300" y="1519775"/>
              <a:ext cx="310550" cy="310550"/>
            </a:xfrm>
            <a:custGeom>
              <a:avLst/>
              <a:gdLst/>
              <a:ahLst/>
              <a:cxnLst/>
              <a:rect l="l" t="t" r="r" b="b"/>
              <a:pathLst>
                <a:path w="12422" h="12422" extrusionOk="0">
                  <a:moveTo>
                    <a:pt x="6209" y="1"/>
                  </a:moveTo>
                  <a:cubicBezTo>
                    <a:pt x="2786" y="1"/>
                    <a:pt x="0" y="2786"/>
                    <a:pt x="0" y="6213"/>
                  </a:cubicBezTo>
                  <a:cubicBezTo>
                    <a:pt x="0" y="9637"/>
                    <a:pt x="2786" y="12422"/>
                    <a:pt x="6209" y="12422"/>
                  </a:cubicBezTo>
                  <a:cubicBezTo>
                    <a:pt x="9636" y="12422"/>
                    <a:pt x="12422" y="9637"/>
                    <a:pt x="12422" y="6213"/>
                  </a:cubicBezTo>
                  <a:cubicBezTo>
                    <a:pt x="12422" y="5219"/>
                    <a:pt x="12160" y="4258"/>
                    <a:pt x="11711" y="3388"/>
                  </a:cubicBezTo>
                  <a:lnTo>
                    <a:pt x="11428" y="3388"/>
                  </a:lnTo>
                  <a:lnTo>
                    <a:pt x="10780" y="4036"/>
                  </a:lnTo>
                  <a:cubicBezTo>
                    <a:pt x="11112" y="4713"/>
                    <a:pt x="11286" y="5457"/>
                    <a:pt x="11292" y="6213"/>
                  </a:cubicBezTo>
                  <a:cubicBezTo>
                    <a:pt x="11292" y="9013"/>
                    <a:pt x="9010" y="11293"/>
                    <a:pt x="6209" y="11293"/>
                  </a:cubicBezTo>
                  <a:cubicBezTo>
                    <a:pt x="3409" y="11293"/>
                    <a:pt x="1129" y="9013"/>
                    <a:pt x="1129" y="6213"/>
                  </a:cubicBezTo>
                  <a:cubicBezTo>
                    <a:pt x="1129" y="3409"/>
                    <a:pt x="3409" y="1130"/>
                    <a:pt x="6209" y="1130"/>
                  </a:cubicBezTo>
                  <a:cubicBezTo>
                    <a:pt x="6965" y="1133"/>
                    <a:pt x="7709" y="1307"/>
                    <a:pt x="8387" y="1639"/>
                  </a:cubicBezTo>
                  <a:lnTo>
                    <a:pt x="9034" y="994"/>
                  </a:lnTo>
                  <a:lnTo>
                    <a:pt x="9034" y="708"/>
                  </a:lnTo>
                  <a:cubicBezTo>
                    <a:pt x="8164" y="260"/>
                    <a:pt x="7203" y="1"/>
                    <a:pt x="62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77" name="Google Shape;977;p43"/>
            <p:cNvSpPr/>
            <p:nvPr/>
          </p:nvSpPr>
          <p:spPr>
            <a:xfrm>
              <a:off x="5184925" y="1576250"/>
              <a:ext cx="205475" cy="197625"/>
            </a:xfrm>
            <a:custGeom>
              <a:avLst/>
              <a:gdLst/>
              <a:ahLst/>
              <a:cxnLst/>
              <a:rect l="l" t="t" r="r" b="b"/>
              <a:pathLst>
                <a:path w="8219" h="7905" extrusionOk="0">
                  <a:moveTo>
                    <a:pt x="4264" y="0"/>
                  </a:moveTo>
                  <a:cubicBezTo>
                    <a:pt x="2665" y="0"/>
                    <a:pt x="1226" y="964"/>
                    <a:pt x="612" y="2439"/>
                  </a:cubicBezTo>
                  <a:cubicBezTo>
                    <a:pt x="0" y="3918"/>
                    <a:pt x="341" y="5616"/>
                    <a:pt x="1470" y="6748"/>
                  </a:cubicBezTo>
                  <a:cubicBezTo>
                    <a:pt x="2225" y="7503"/>
                    <a:pt x="3236" y="7904"/>
                    <a:pt x="4264" y="7904"/>
                  </a:cubicBezTo>
                  <a:cubicBezTo>
                    <a:pt x="4774" y="7904"/>
                    <a:pt x="5287" y="7806"/>
                    <a:pt x="5776" y="7603"/>
                  </a:cubicBezTo>
                  <a:cubicBezTo>
                    <a:pt x="7255" y="6992"/>
                    <a:pt x="8218" y="5550"/>
                    <a:pt x="8218" y="3954"/>
                  </a:cubicBezTo>
                  <a:cubicBezTo>
                    <a:pt x="8212" y="3502"/>
                    <a:pt x="8131" y="3059"/>
                    <a:pt x="7974" y="2638"/>
                  </a:cubicBezTo>
                  <a:lnTo>
                    <a:pt x="7050" y="3565"/>
                  </a:lnTo>
                  <a:cubicBezTo>
                    <a:pt x="7071" y="3692"/>
                    <a:pt x="7083" y="3821"/>
                    <a:pt x="7089" y="3954"/>
                  </a:cubicBezTo>
                  <a:cubicBezTo>
                    <a:pt x="7089" y="5095"/>
                    <a:pt x="6399" y="6125"/>
                    <a:pt x="5345" y="6562"/>
                  </a:cubicBezTo>
                  <a:cubicBezTo>
                    <a:pt x="4996" y="6706"/>
                    <a:pt x="4629" y="6776"/>
                    <a:pt x="4265" y="6776"/>
                  </a:cubicBezTo>
                  <a:cubicBezTo>
                    <a:pt x="3530" y="6776"/>
                    <a:pt x="2808" y="6489"/>
                    <a:pt x="2268" y="5947"/>
                  </a:cubicBezTo>
                  <a:cubicBezTo>
                    <a:pt x="1461" y="5140"/>
                    <a:pt x="1220" y="3927"/>
                    <a:pt x="1657" y="2873"/>
                  </a:cubicBezTo>
                  <a:cubicBezTo>
                    <a:pt x="2093" y="1816"/>
                    <a:pt x="3123" y="1129"/>
                    <a:pt x="4264" y="1129"/>
                  </a:cubicBezTo>
                  <a:cubicBezTo>
                    <a:pt x="4394" y="1132"/>
                    <a:pt x="4523" y="1144"/>
                    <a:pt x="4653" y="1168"/>
                  </a:cubicBezTo>
                  <a:lnTo>
                    <a:pt x="5580" y="241"/>
                  </a:lnTo>
                  <a:cubicBezTo>
                    <a:pt x="5159" y="84"/>
                    <a:pt x="4713" y="3"/>
                    <a:pt x="42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78" name="Google Shape;978;p43"/>
            <p:cNvSpPr/>
            <p:nvPr/>
          </p:nvSpPr>
          <p:spPr>
            <a:xfrm>
              <a:off x="5049725" y="143507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72" y="1"/>
                  </a:moveTo>
                  <a:cubicBezTo>
                    <a:pt x="4379" y="1"/>
                    <a:pt x="0" y="4307"/>
                    <a:pt x="0" y="9601"/>
                  </a:cubicBezTo>
                  <a:cubicBezTo>
                    <a:pt x="0" y="14892"/>
                    <a:pt x="4379" y="19273"/>
                    <a:pt x="9672" y="19273"/>
                  </a:cubicBezTo>
                  <a:cubicBezTo>
                    <a:pt x="14966" y="19273"/>
                    <a:pt x="19272" y="14892"/>
                    <a:pt x="19272" y="9601"/>
                  </a:cubicBezTo>
                  <a:cubicBezTo>
                    <a:pt x="19269" y="8204"/>
                    <a:pt x="18962" y="6821"/>
                    <a:pt x="18369" y="5557"/>
                  </a:cubicBezTo>
                  <a:lnTo>
                    <a:pt x="17646" y="6279"/>
                  </a:lnTo>
                  <a:cubicBezTo>
                    <a:pt x="17327" y="6599"/>
                    <a:pt x="16896" y="6776"/>
                    <a:pt x="16448" y="6776"/>
                  </a:cubicBezTo>
                  <a:lnTo>
                    <a:pt x="16430" y="6776"/>
                  </a:lnTo>
                  <a:cubicBezTo>
                    <a:pt x="16809" y="7671"/>
                    <a:pt x="17008" y="8628"/>
                    <a:pt x="17014" y="9601"/>
                  </a:cubicBezTo>
                  <a:cubicBezTo>
                    <a:pt x="17014" y="13648"/>
                    <a:pt x="13720" y="16939"/>
                    <a:pt x="9672" y="16939"/>
                  </a:cubicBezTo>
                  <a:cubicBezTo>
                    <a:pt x="5625" y="16939"/>
                    <a:pt x="2334" y="13648"/>
                    <a:pt x="2334" y="9601"/>
                  </a:cubicBezTo>
                  <a:cubicBezTo>
                    <a:pt x="2334" y="5554"/>
                    <a:pt x="5625" y="2259"/>
                    <a:pt x="9672" y="2259"/>
                  </a:cubicBezTo>
                  <a:cubicBezTo>
                    <a:pt x="10642" y="2265"/>
                    <a:pt x="11603" y="2464"/>
                    <a:pt x="12497" y="2844"/>
                  </a:cubicBezTo>
                  <a:lnTo>
                    <a:pt x="12497" y="2825"/>
                  </a:lnTo>
                  <a:cubicBezTo>
                    <a:pt x="12494" y="2374"/>
                    <a:pt x="12672" y="1943"/>
                    <a:pt x="12991" y="1627"/>
                  </a:cubicBezTo>
                  <a:lnTo>
                    <a:pt x="13713" y="904"/>
                  </a:lnTo>
                  <a:cubicBezTo>
                    <a:pt x="12449" y="311"/>
                    <a:pt x="11070" y="4"/>
                    <a:pt x="9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79" name="Google Shape;979;p43"/>
            <p:cNvSpPr/>
            <p:nvPr/>
          </p:nvSpPr>
          <p:spPr>
            <a:xfrm>
              <a:off x="5245825" y="1435050"/>
              <a:ext cx="290450" cy="282350"/>
            </a:xfrm>
            <a:custGeom>
              <a:avLst/>
              <a:gdLst/>
              <a:ahLst/>
              <a:cxnLst/>
              <a:rect l="l" t="t" r="r" b="b"/>
              <a:pathLst>
                <a:path w="11618" h="11294" extrusionOk="0">
                  <a:moveTo>
                    <a:pt x="8601" y="1"/>
                  </a:moveTo>
                  <a:cubicBezTo>
                    <a:pt x="8461" y="1"/>
                    <a:pt x="8319" y="52"/>
                    <a:pt x="8203" y="168"/>
                  </a:cubicBezTo>
                  <a:lnTo>
                    <a:pt x="5945" y="2426"/>
                  </a:lnTo>
                  <a:cubicBezTo>
                    <a:pt x="5839" y="2531"/>
                    <a:pt x="5779" y="2676"/>
                    <a:pt x="5782" y="2826"/>
                  </a:cubicBezTo>
                  <a:lnTo>
                    <a:pt x="5782" y="4850"/>
                  </a:lnTo>
                  <a:lnTo>
                    <a:pt x="2554" y="8075"/>
                  </a:lnTo>
                  <a:cubicBezTo>
                    <a:pt x="2328" y="7967"/>
                    <a:pt x="2081" y="7906"/>
                    <a:pt x="1828" y="7906"/>
                  </a:cubicBezTo>
                  <a:cubicBezTo>
                    <a:pt x="1142" y="7906"/>
                    <a:pt x="525" y="8319"/>
                    <a:pt x="263" y="8951"/>
                  </a:cubicBezTo>
                  <a:cubicBezTo>
                    <a:pt x="1" y="9584"/>
                    <a:pt x="145" y="10312"/>
                    <a:pt x="630" y="10797"/>
                  </a:cubicBezTo>
                  <a:cubicBezTo>
                    <a:pt x="954" y="11122"/>
                    <a:pt x="1388" y="11294"/>
                    <a:pt x="1828" y="11294"/>
                  </a:cubicBezTo>
                  <a:cubicBezTo>
                    <a:pt x="2046" y="11294"/>
                    <a:pt x="2266" y="11251"/>
                    <a:pt x="2476" y="11165"/>
                  </a:cubicBezTo>
                  <a:cubicBezTo>
                    <a:pt x="3108" y="10903"/>
                    <a:pt x="3524" y="10285"/>
                    <a:pt x="3524" y="9602"/>
                  </a:cubicBezTo>
                  <a:cubicBezTo>
                    <a:pt x="3521" y="9349"/>
                    <a:pt x="3463" y="9102"/>
                    <a:pt x="3352" y="8876"/>
                  </a:cubicBezTo>
                  <a:lnTo>
                    <a:pt x="6580" y="5648"/>
                  </a:lnTo>
                  <a:lnTo>
                    <a:pt x="8604" y="5648"/>
                  </a:lnTo>
                  <a:cubicBezTo>
                    <a:pt x="8754" y="5648"/>
                    <a:pt x="8896" y="5588"/>
                    <a:pt x="9004" y="5482"/>
                  </a:cubicBezTo>
                  <a:lnTo>
                    <a:pt x="11263" y="3224"/>
                  </a:lnTo>
                  <a:cubicBezTo>
                    <a:pt x="11618" y="2869"/>
                    <a:pt x="11365" y="2260"/>
                    <a:pt x="10862" y="2260"/>
                  </a:cubicBezTo>
                  <a:lnTo>
                    <a:pt x="9170" y="2260"/>
                  </a:lnTo>
                  <a:lnTo>
                    <a:pt x="9170" y="568"/>
                  </a:lnTo>
                  <a:cubicBezTo>
                    <a:pt x="9170" y="226"/>
                    <a:pt x="8892" y="1"/>
                    <a:pt x="86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80" name="Google Shape;980;p43"/>
          <p:cNvGrpSpPr/>
          <p:nvPr/>
        </p:nvGrpSpPr>
        <p:grpSpPr>
          <a:xfrm>
            <a:off x="4400326" y="1343630"/>
            <a:ext cx="343759" cy="339271"/>
            <a:chOff x="6232000" y="1435050"/>
            <a:chExt cx="488225" cy="481850"/>
          </a:xfrm>
        </p:grpSpPr>
        <p:sp>
          <p:nvSpPr>
            <p:cNvPr id="981" name="Google Shape;981;p43"/>
            <p:cNvSpPr/>
            <p:nvPr/>
          </p:nvSpPr>
          <p:spPr>
            <a:xfrm>
              <a:off x="6578000" y="1463375"/>
              <a:ext cx="83150" cy="78250"/>
            </a:xfrm>
            <a:custGeom>
              <a:avLst/>
              <a:gdLst/>
              <a:ahLst/>
              <a:cxnLst/>
              <a:rect l="l" t="t" r="r" b="b"/>
              <a:pathLst>
                <a:path w="3326" h="3130" extrusionOk="0">
                  <a:moveTo>
                    <a:pt x="482" y="1"/>
                  </a:moveTo>
                  <a:cubicBezTo>
                    <a:pt x="280" y="1"/>
                    <a:pt x="95" y="114"/>
                    <a:pt x="1" y="293"/>
                  </a:cubicBezTo>
                  <a:lnTo>
                    <a:pt x="3322" y="3130"/>
                  </a:lnTo>
                  <a:lnTo>
                    <a:pt x="3322" y="564"/>
                  </a:lnTo>
                  <a:cubicBezTo>
                    <a:pt x="3325" y="253"/>
                    <a:pt x="3072" y="1"/>
                    <a:pt x="2761" y="1"/>
                  </a:cubicBezTo>
                  <a:cubicBezTo>
                    <a:pt x="2760" y="1"/>
                    <a:pt x="2758" y="1"/>
                    <a:pt x="2756" y="1"/>
                  </a:cubicBezTo>
                  <a:lnTo>
                    <a:pt x="497" y="1"/>
                  </a:lnTo>
                  <a:cubicBezTo>
                    <a:pt x="492" y="1"/>
                    <a:pt x="487" y="1"/>
                    <a:pt x="4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82" name="Google Shape;982;p43"/>
            <p:cNvSpPr/>
            <p:nvPr/>
          </p:nvSpPr>
          <p:spPr>
            <a:xfrm>
              <a:off x="6421725" y="1773850"/>
              <a:ext cx="112950" cy="143050"/>
            </a:xfrm>
            <a:custGeom>
              <a:avLst/>
              <a:gdLst/>
              <a:ahLst/>
              <a:cxnLst/>
              <a:rect l="l" t="t" r="r" b="b"/>
              <a:pathLst>
                <a:path w="4518" h="5722" extrusionOk="0">
                  <a:moveTo>
                    <a:pt x="2822" y="1130"/>
                  </a:moveTo>
                  <a:cubicBezTo>
                    <a:pt x="3325" y="1130"/>
                    <a:pt x="3578" y="1738"/>
                    <a:pt x="3222" y="2093"/>
                  </a:cubicBezTo>
                  <a:cubicBezTo>
                    <a:pt x="3106" y="2209"/>
                    <a:pt x="2964" y="2260"/>
                    <a:pt x="2825" y="2260"/>
                  </a:cubicBezTo>
                  <a:cubicBezTo>
                    <a:pt x="2535" y="2260"/>
                    <a:pt x="2259" y="2036"/>
                    <a:pt x="2259" y="1696"/>
                  </a:cubicBezTo>
                  <a:cubicBezTo>
                    <a:pt x="2259" y="1383"/>
                    <a:pt x="2509" y="1130"/>
                    <a:pt x="2822" y="1130"/>
                  </a:cubicBezTo>
                  <a:close/>
                  <a:moveTo>
                    <a:pt x="0" y="1"/>
                  </a:moveTo>
                  <a:lnTo>
                    <a:pt x="0" y="5722"/>
                  </a:lnTo>
                  <a:lnTo>
                    <a:pt x="4517" y="5722"/>
                  </a:lnTo>
                  <a:lnTo>
                    <a:pt x="45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83" name="Google Shape;983;p43"/>
            <p:cNvSpPr/>
            <p:nvPr/>
          </p:nvSpPr>
          <p:spPr>
            <a:xfrm>
              <a:off x="6448975" y="1632700"/>
              <a:ext cx="56475" cy="56475"/>
            </a:xfrm>
            <a:custGeom>
              <a:avLst/>
              <a:gdLst/>
              <a:ahLst/>
              <a:cxnLst/>
              <a:rect l="l" t="t" r="r" b="b"/>
              <a:pathLst>
                <a:path w="2259" h="2259" extrusionOk="0">
                  <a:moveTo>
                    <a:pt x="0" y="0"/>
                  </a:moveTo>
                  <a:lnTo>
                    <a:pt x="0" y="2259"/>
                  </a:lnTo>
                  <a:lnTo>
                    <a:pt x="2259" y="2259"/>
                  </a:lnTo>
                  <a:lnTo>
                    <a:pt x="22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84" name="Google Shape;984;p43"/>
            <p:cNvSpPr/>
            <p:nvPr/>
          </p:nvSpPr>
          <p:spPr>
            <a:xfrm>
              <a:off x="6232000" y="1435050"/>
              <a:ext cx="488225" cy="237825"/>
            </a:xfrm>
            <a:custGeom>
              <a:avLst/>
              <a:gdLst/>
              <a:ahLst/>
              <a:cxnLst/>
              <a:rect l="l" t="t" r="r" b="b"/>
              <a:pathLst>
                <a:path w="19529" h="9513" extrusionOk="0">
                  <a:moveTo>
                    <a:pt x="9821" y="0"/>
                  </a:moveTo>
                  <a:cubicBezTo>
                    <a:pt x="9559" y="0"/>
                    <a:pt x="9297" y="92"/>
                    <a:pt x="9086" y="276"/>
                  </a:cubicBezTo>
                  <a:lnTo>
                    <a:pt x="531" y="7521"/>
                  </a:lnTo>
                  <a:cubicBezTo>
                    <a:pt x="61" y="7921"/>
                    <a:pt x="1" y="8626"/>
                    <a:pt x="395" y="9099"/>
                  </a:cubicBezTo>
                  <a:cubicBezTo>
                    <a:pt x="620" y="9369"/>
                    <a:pt x="942" y="9508"/>
                    <a:pt x="1266" y="9508"/>
                  </a:cubicBezTo>
                  <a:cubicBezTo>
                    <a:pt x="1525" y="9508"/>
                    <a:pt x="1785" y="9419"/>
                    <a:pt x="1997" y="9237"/>
                  </a:cubicBezTo>
                  <a:lnTo>
                    <a:pt x="9821" y="2622"/>
                  </a:lnTo>
                  <a:lnTo>
                    <a:pt x="17544" y="9240"/>
                  </a:lnTo>
                  <a:cubicBezTo>
                    <a:pt x="17759" y="9425"/>
                    <a:pt x="18019" y="9513"/>
                    <a:pt x="18278" y="9513"/>
                  </a:cubicBezTo>
                  <a:cubicBezTo>
                    <a:pt x="18661" y="9513"/>
                    <a:pt x="19039" y="9318"/>
                    <a:pt x="19252" y="8954"/>
                  </a:cubicBezTo>
                  <a:cubicBezTo>
                    <a:pt x="19529" y="8482"/>
                    <a:pt x="19430" y="7879"/>
                    <a:pt x="19014" y="7524"/>
                  </a:cubicBezTo>
                  <a:lnTo>
                    <a:pt x="10555" y="276"/>
                  </a:lnTo>
                  <a:cubicBezTo>
                    <a:pt x="10345" y="92"/>
                    <a:pt x="10083" y="0"/>
                    <a:pt x="98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85" name="Google Shape;985;p43"/>
            <p:cNvSpPr/>
            <p:nvPr/>
          </p:nvSpPr>
          <p:spPr>
            <a:xfrm>
              <a:off x="6291025" y="1537700"/>
              <a:ext cx="369800" cy="379200"/>
            </a:xfrm>
            <a:custGeom>
              <a:avLst/>
              <a:gdLst/>
              <a:ahLst/>
              <a:cxnLst/>
              <a:rect l="l" t="t" r="r" b="b"/>
              <a:pathLst>
                <a:path w="14792" h="15168" extrusionOk="0">
                  <a:moveTo>
                    <a:pt x="9143" y="2671"/>
                  </a:moveTo>
                  <a:cubicBezTo>
                    <a:pt x="9453" y="2671"/>
                    <a:pt x="9706" y="2924"/>
                    <a:pt x="9706" y="3237"/>
                  </a:cubicBezTo>
                  <a:lnTo>
                    <a:pt x="9706" y="6625"/>
                  </a:lnTo>
                  <a:cubicBezTo>
                    <a:pt x="9706" y="6935"/>
                    <a:pt x="9453" y="7188"/>
                    <a:pt x="9143" y="7188"/>
                  </a:cubicBezTo>
                  <a:lnTo>
                    <a:pt x="5755" y="7188"/>
                  </a:lnTo>
                  <a:cubicBezTo>
                    <a:pt x="5442" y="7188"/>
                    <a:pt x="5189" y="6935"/>
                    <a:pt x="5189" y="6625"/>
                  </a:cubicBezTo>
                  <a:lnTo>
                    <a:pt x="5189" y="3237"/>
                  </a:lnTo>
                  <a:cubicBezTo>
                    <a:pt x="5189" y="2924"/>
                    <a:pt x="5442" y="2671"/>
                    <a:pt x="5755" y="2671"/>
                  </a:cubicBezTo>
                  <a:close/>
                  <a:moveTo>
                    <a:pt x="7448" y="0"/>
                  </a:moveTo>
                  <a:lnTo>
                    <a:pt x="4" y="6291"/>
                  </a:lnTo>
                  <a:lnTo>
                    <a:pt x="4" y="14605"/>
                  </a:lnTo>
                  <a:cubicBezTo>
                    <a:pt x="1" y="14913"/>
                    <a:pt x="254" y="15168"/>
                    <a:pt x="564" y="15168"/>
                  </a:cubicBezTo>
                  <a:cubicBezTo>
                    <a:pt x="566" y="15168"/>
                    <a:pt x="568" y="15168"/>
                    <a:pt x="570" y="15168"/>
                  </a:cubicBezTo>
                  <a:lnTo>
                    <a:pt x="4060" y="15168"/>
                  </a:lnTo>
                  <a:lnTo>
                    <a:pt x="4060" y="8883"/>
                  </a:lnTo>
                  <a:cubicBezTo>
                    <a:pt x="4060" y="8570"/>
                    <a:pt x="4313" y="8317"/>
                    <a:pt x="4626" y="8317"/>
                  </a:cubicBezTo>
                  <a:lnTo>
                    <a:pt x="10272" y="8317"/>
                  </a:lnTo>
                  <a:cubicBezTo>
                    <a:pt x="10582" y="8317"/>
                    <a:pt x="10835" y="8570"/>
                    <a:pt x="10835" y="8883"/>
                  </a:cubicBezTo>
                  <a:lnTo>
                    <a:pt x="10835" y="15168"/>
                  </a:lnTo>
                  <a:lnTo>
                    <a:pt x="14223" y="15168"/>
                  </a:lnTo>
                  <a:cubicBezTo>
                    <a:pt x="14225" y="15168"/>
                    <a:pt x="14227" y="15168"/>
                    <a:pt x="14228" y="15168"/>
                  </a:cubicBezTo>
                  <a:cubicBezTo>
                    <a:pt x="14539" y="15168"/>
                    <a:pt x="14792" y="14913"/>
                    <a:pt x="14789" y="14605"/>
                  </a:cubicBezTo>
                  <a:lnTo>
                    <a:pt x="14789" y="6291"/>
                  </a:lnTo>
                  <a:lnTo>
                    <a:pt x="74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86" name="Google Shape;986;p43"/>
          <p:cNvGrpSpPr/>
          <p:nvPr/>
        </p:nvGrpSpPr>
        <p:grpSpPr>
          <a:xfrm>
            <a:off x="7161075" y="1343639"/>
            <a:ext cx="339253" cy="339253"/>
            <a:chOff x="1492675" y="2620775"/>
            <a:chExt cx="481825" cy="481825"/>
          </a:xfrm>
        </p:grpSpPr>
        <p:sp>
          <p:nvSpPr>
            <p:cNvPr id="987" name="Google Shape;987;p43"/>
            <p:cNvSpPr/>
            <p:nvPr/>
          </p:nvSpPr>
          <p:spPr>
            <a:xfrm>
              <a:off x="1677125" y="2620775"/>
              <a:ext cx="112950" cy="113850"/>
            </a:xfrm>
            <a:custGeom>
              <a:avLst/>
              <a:gdLst/>
              <a:ahLst/>
              <a:cxnLst/>
              <a:rect l="l" t="t" r="r" b="b"/>
              <a:pathLst>
                <a:path w="4518" h="4554" extrusionOk="0">
                  <a:moveTo>
                    <a:pt x="2259" y="0"/>
                  </a:moveTo>
                  <a:cubicBezTo>
                    <a:pt x="1009" y="0"/>
                    <a:pt x="0" y="1048"/>
                    <a:pt x="0" y="2298"/>
                  </a:cubicBezTo>
                  <a:cubicBezTo>
                    <a:pt x="0" y="3544"/>
                    <a:pt x="1009" y="4553"/>
                    <a:pt x="2259" y="4553"/>
                  </a:cubicBezTo>
                  <a:cubicBezTo>
                    <a:pt x="3505" y="4553"/>
                    <a:pt x="4517" y="3544"/>
                    <a:pt x="4517" y="2298"/>
                  </a:cubicBezTo>
                  <a:cubicBezTo>
                    <a:pt x="4517" y="1048"/>
                    <a:pt x="3505" y="0"/>
                    <a:pt x="22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88" name="Google Shape;988;p43"/>
            <p:cNvSpPr/>
            <p:nvPr/>
          </p:nvSpPr>
          <p:spPr>
            <a:xfrm>
              <a:off x="1492675" y="2734675"/>
              <a:ext cx="481825" cy="367925"/>
            </a:xfrm>
            <a:custGeom>
              <a:avLst/>
              <a:gdLst/>
              <a:ahLst/>
              <a:cxnLst/>
              <a:rect l="l" t="t" r="r" b="b"/>
              <a:pathLst>
                <a:path w="19273" h="14717" extrusionOk="0">
                  <a:moveTo>
                    <a:pt x="5120" y="4517"/>
                  </a:moveTo>
                  <a:cubicBezTo>
                    <a:pt x="5623" y="4517"/>
                    <a:pt x="5873" y="5122"/>
                    <a:pt x="5517" y="5481"/>
                  </a:cubicBezTo>
                  <a:cubicBezTo>
                    <a:pt x="5403" y="5595"/>
                    <a:pt x="5262" y="5647"/>
                    <a:pt x="5123" y="5647"/>
                  </a:cubicBezTo>
                  <a:cubicBezTo>
                    <a:pt x="4833" y="5647"/>
                    <a:pt x="4554" y="5421"/>
                    <a:pt x="4554" y="5080"/>
                  </a:cubicBezTo>
                  <a:cubicBezTo>
                    <a:pt x="4554" y="4767"/>
                    <a:pt x="4807" y="4517"/>
                    <a:pt x="5120" y="4517"/>
                  </a:cubicBezTo>
                  <a:close/>
                  <a:moveTo>
                    <a:pt x="3991" y="0"/>
                  </a:moveTo>
                  <a:cubicBezTo>
                    <a:pt x="3677" y="0"/>
                    <a:pt x="3425" y="250"/>
                    <a:pt x="3425" y="563"/>
                  </a:cubicBezTo>
                  <a:lnTo>
                    <a:pt x="3425" y="2572"/>
                  </a:lnTo>
                  <a:cubicBezTo>
                    <a:pt x="2455" y="3367"/>
                    <a:pt x="1750" y="4439"/>
                    <a:pt x="1401" y="5646"/>
                  </a:cubicBezTo>
                  <a:lnTo>
                    <a:pt x="564" y="5646"/>
                  </a:lnTo>
                  <a:cubicBezTo>
                    <a:pt x="251" y="5646"/>
                    <a:pt x="1" y="5896"/>
                    <a:pt x="1" y="6209"/>
                  </a:cubicBezTo>
                  <a:lnTo>
                    <a:pt x="1" y="9597"/>
                  </a:lnTo>
                  <a:cubicBezTo>
                    <a:pt x="1" y="9910"/>
                    <a:pt x="251" y="10163"/>
                    <a:pt x="564" y="10163"/>
                  </a:cubicBezTo>
                  <a:lnTo>
                    <a:pt x="1850" y="10163"/>
                  </a:lnTo>
                  <a:cubicBezTo>
                    <a:pt x="2446" y="11322"/>
                    <a:pt x="3391" y="12265"/>
                    <a:pt x="4554" y="12858"/>
                  </a:cubicBezTo>
                  <a:lnTo>
                    <a:pt x="4554" y="14153"/>
                  </a:lnTo>
                  <a:cubicBezTo>
                    <a:pt x="4554" y="14463"/>
                    <a:pt x="4807" y="14716"/>
                    <a:pt x="5120" y="14716"/>
                  </a:cubicBezTo>
                  <a:lnTo>
                    <a:pt x="7378" y="14716"/>
                  </a:lnTo>
                  <a:cubicBezTo>
                    <a:pt x="7688" y="14716"/>
                    <a:pt x="7941" y="14463"/>
                    <a:pt x="7941" y="14153"/>
                  </a:cubicBezTo>
                  <a:lnTo>
                    <a:pt x="7941" y="13551"/>
                  </a:lnTo>
                  <a:lnTo>
                    <a:pt x="11329" y="13551"/>
                  </a:lnTo>
                  <a:lnTo>
                    <a:pt x="11329" y="14153"/>
                  </a:lnTo>
                  <a:cubicBezTo>
                    <a:pt x="11329" y="14463"/>
                    <a:pt x="11582" y="14716"/>
                    <a:pt x="11895" y="14716"/>
                  </a:cubicBezTo>
                  <a:lnTo>
                    <a:pt x="14154" y="14716"/>
                  </a:lnTo>
                  <a:cubicBezTo>
                    <a:pt x="14464" y="14716"/>
                    <a:pt x="14717" y="14463"/>
                    <a:pt x="14717" y="14153"/>
                  </a:cubicBezTo>
                  <a:lnTo>
                    <a:pt x="14717" y="12864"/>
                  </a:lnTo>
                  <a:cubicBezTo>
                    <a:pt x="16647" y="11880"/>
                    <a:pt x="17945" y="9958"/>
                    <a:pt x="18107" y="7808"/>
                  </a:cubicBezTo>
                  <a:cubicBezTo>
                    <a:pt x="18800" y="7582"/>
                    <a:pt x="19270" y="6938"/>
                    <a:pt x="19273" y="6209"/>
                  </a:cubicBezTo>
                  <a:lnTo>
                    <a:pt x="19273" y="5080"/>
                  </a:lnTo>
                  <a:cubicBezTo>
                    <a:pt x="19273" y="4767"/>
                    <a:pt x="19020" y="4517"/>
                    <a:pt x="18707" y="4517"/>
                  </a:cubicBezTo>
                  <a:cubicBezTo>
                    <a:pt x="18393" y="4517"/>
                    <a:pt x="18144" y="4767"/>
                    <a:pt x="18144" y="5080"/>
                  </a:cubicBezTo>
                  <a:lnTo>
                    <a:pt x="18144" y="6209"/>
                  </a:lnTo>
                  <a:cubicBezTo>
                    <a:pt x="18141" y="6300"/>
                    <a:pt x="18116" y="6387"/>
                    <a:pt x="18074" y="6465"/>
                  </a:cubicBezTo>
                  <a:cubicBezTo>
                    <a:pt x="17647" y="3454"/>
                    <a:pt x="15021" y="1129"/>
                    <a:pt x="11895" y="1129"/>
                  </a:cubicBezTo>
                  <a:lnTo>
                    <a:pt x="7378" y="1129"/>
                  </a:lnTo>
                  <a:cubicBezTo>
                    <a:pt x="7020" y="1129"/>
                    <a:pt x="6665" y="1166"/>
                    <a:pt x="6315" y="1232"/>
                  </a:cubicBezTo>
                  <a:cubicBezTo>
                    <a:pt x="5788" y="464"/>
                    <a:pt x="4921" y="3"/>
                    <a:pt x="39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89" name="Google Shape;989;p43"/>
          <p:cNvGrpSpPr/>
          <p:nvPr/>
        </p:nvGrpSpPr>
        <p:grpSpPr>
          <a:xfrm>
            <a:off x="4470841" y="3014537"/>
            <a:ext cx="340573" cy="339271"/>
            <a:chOff x="898875" y="4399275"/>
            <a:chExt cx="483700" cy="481850"/>
          </a:xfrm>
        </p:grpSpPr>
        <p:sp>
          <p:nvSpPr>
            <p:cNvPr id="990" name="Google Shape;990;p43"/>
            <p:cNvSpPr/>
            <p:nvPr/>
          </p:nvSpPr>
          <p:spPr>
            <a:xfrm>
              <a:off x="992750" y="4642900"/>
              <a:ext cx="145300" cy="144100"/>
            </a:xfrm>
            <a:custGeom>
              <a:avLst/>
              <a:gdLst/>
              <a:ahLst/>
              <a:cxnLst/>
              <a:rect l="l" t="t" r="r" b="b"/>
              <a:pathLst>
                <a:path w="5812" h="5764" extrusionOk="0">
                  <a:moveTo>
                    <a:pt x="994" y="0"/>
                  </a:moveTo>
                  <a:lnTo>
                    <a:pt x="988" y="12"/>
                  </a:lnTo>
                  <a:cubicBezTo>
                    <a:pt x="988" y="9"/>
                    <a:pt x="991" y="6"/>
                    <a:pt x="991" y="3"/>
                  </a:cubicBezTo>
                  <a:lnTo>
                    <a:pt x="991" y="3"/>
                  </a:lnTo>
                  <a:lnTo>
                    <a:pt x="979" y="27"/>
                  </a:lnTo>
                  <a:lnTo>
                    <a:pt x="108" y="1759"/>
                  </a:lnTo>
                  <a:cubicBezTo>
                    <a:pt x="0" y="1976"/>
                    <a:pt x="42" y="2241"/>
                    <a:pt x="214" y="2415"/>
                  </a:cubicBezTo>
                  <a:lnTo>
                    <a:pt x="3397" y="5598"/>
                  </a:lnTo>
                  <a:cubicBezTo>
                    <a:pt x="3506" y="5707"/>
                    <a:pt x="3649" y="5763"/>
                    <a:pt x="3795" y="5763"/>
                  </a:cubicBezTo>
                  <a:cubicBezTo>
                    <a:pt x="3883" y="5763"/>
                    <a:pt x="3971" y="5743"/>
                    <a:pt x="4053" y="5701"/>
                  </a:cubicBezTo>
                  <a:lnTo>
                    <a:pt x="5797" y="4827"/>
                  </a:lnTo>
                  <a:lnTo>
                    <a:pt x="5800" y="4824"/>
                  </a:lnTo>
                  <a:lnTo>
                    <a:pt x="5812" y="4818"/>
                  </a:lnTo>
                  <a:lnTo>
                    <a:pt x="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91" name="Google Shape;991;p43"/>
            <p:cNvSpPr/>
            <p:nvPr/>
          </p:nvSpPr>
          <p:spPr>
            <a:xfrm>
              <a:off x="1138025" y="476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92" name="Google Shape;992;p43"/>
            <p:cNvSpPr/>
            <p:nvPr/>
          </p:nvSpPr>
          <p:spPr>
            <a:xfrm>
              <a:off x="1269550" y="4399275"/>
              <a:ext cx="113025" cy="112125"/>
            </a:xfrm>
            <a:custGeom>
              <a:avLst/>
              <a:gdLst/>
              <a:ahLst/>
              <a:cxnLst/>
              <a:rect l="l" t="t" r="r" b="b"/>
              <a:pathLst>
                <a:path w="4521" h="4485" extrusionOk="0">
                  <a:moveTo>
                    <a:pt x="3066" y="1"/>
                  </a:moveTo>
                  <a:cubicBezTo>
                    <a:pt x="1947" y="1"/>
                    <a:pt x="938" y="82"/>
                    <a:pt x="0" y="239"/>
                  </a:cubicBezTo>
                  <a:lnTo>
                    <a:pt x="9" y="895"/>
                  </a:lnTo>
                  <a:cubicBezTo>
                    <a:pt x="34" y="2862"/>
                    <a:pt x="1623" y="4452"/>
                    <a:pt x="3590" y="4476"/>
                  </a:cubicBezTo>
                  <a:lnTo>
                    <a:pt x="4243" y="4485"/>
                  </a:lnTo>
                  <a:cubicBezTo>
                    <a:pt x="4439" y="3313"/>
                    <a:pt x="4520" y="2028"/>
                    <a:pt x="4469" y="561"/>
                  </a:cubicBezTo>
                  <a:cubicBezTo>
                    <a:pt x="4457" y="266"/>
                    <a:pt x="4219" y="28"/>
                    <a:pt x="3924" y="16"/>
                  </a:cubicBezTo>
                  <a:cubicBezTo>
                    <a:pt x="3631" y="6"/>
                    <a:pt x="3345" y="1"/>
                    <a:pt x="3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93" name="Google Shape;993;p43"/>
            <p:cNvSpPr/>
            <p:nvPr/>
          </p:nvSpPr>
          <p:spPr>
            <a:xfrm>
              <a:off x="1161975" y="4531175"/>
              <a:ext cx="91400" cy="84350"/>
            </a:xfrm>
            <a:custGeom>
              <a:avLst/>
              <a:gdLst/>
              <a:ahLst/>
              <a:cxnLst/>
              <a:rect l="l" t="t" r="r" b="b"/>
              <a:pathLst>
                <a:path w="3656" h="3374" extrusionOk="0">
                  <a:moveTo>
                    <a:pt x="1821" y="1"/>
                  </a:moveTo>
                  <a:cubicBezTo>
                    <a:pt x="1137" y="1"/>
                    <a:pt x="523" y="415"/>
                    <a:pt x="262" y="1046"/>
                  </a:cubicBezTo>
                  <a:cubicBezTo>
                    <a:pt x="0" y="1678"/>
                    <a:pt x="145" y="2410"/>
                    <a:pt x="633" y="2894"/>
                  </a:cubicBezTo>
                  <a:cubicBezTo>
                    <a:pt x="952" y="3214"/>
                    <a:pt x="1391" y="3373"/>
                    <a:pt x="1830" y="3373"/>
                  </a:cubicBezTo>
                  <a:cubicBezTo>
                    <a:pt x="2269" y="3373"/>
                    <a:pt x="2707" y="3214"/>
                    <a:pt x="3027" y="2894"/>
                  </a:cubicBezTo>
                  <a:cubicBezTo>
                    <a:pt x="3511" y="2410"/>
                    <a:pt x="3656" y="1681"/>
                    <a:pt x="3394" y="1046"/>
                  </a:cubicBezTo>
                  <a:cubicBezTo>
                    <a:pt x="3132" y="413"/>
                    <a:pt x="2515" y="1"/>
                    <a:pt x="1828" y="1"/>
                  </a:cubicBezTo>
                  <a:cubicBezTo>
                    <a:pt x="1826" y="1"/>
                    <a:pt x="1823" y="1"/>
                    <a:pt x="18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94" name="Google Shape;994;p43"/>
            <p:cNvSpPr/>
            <p:nvPr/>
          </p:nvSpPr>
          <p:spPr>
            <a:xfrm>
              <a:off x="1031050" y="4411100"/>
              <a:ext cx="338650" cy="338725"/>
            </a:xfrm>
            <a:custGeom>
              <a:avLst/>
              <a:gdLst/>
              <a:ahLst/>
              <a:cxnLst/>
              <a:rect l="l" t="t" r="r" b="b"/>
              <a:pathLst>
                <a:path w="13546" h="13549" extrusionOk="0">
                  <a:moveTo>
                    <a:pt x="7066" y="3673"/>
                  </a:moveTo>
                  <a:cubicBezTo>
                    <a:pt x="7800" y="3673"/>
                    <a:pt x="8522" y="3960"/>
                    <a:pt x="9062" y="4500"/>
                  </a:cubicBezTo>
                  <a:cubicBezTo>
                    <a:pt x="10170" y="5602"/>
                    <a:pt x="10170" y="7393"/>
                    <a:pt x="9062" y="8492"/>
                  </a:cubicBezTo>
                  <a:cubicBezTo>
                    <a:pt x="8522" y="9032"/>
                    <a:pt x="7800" y="9319"/>
                    <a:pt x="7066" y="9319"/>
                  </a:cubicBezTo>
                  <a:cubicBezTo>
                    <a:pt x="6702" y="9319"/>
                    <a:pt x="6334" y="9248"/>
                    <a:pt x="5984" y="9104"/>
                  </a:cubicBezTo>
                  <a:cubicBezTo>
                    <a:pt x="4930" y="8667"/>
                    <a:pt x="4244" y="7637"/>
                    <a:pt x="4244" y="6496"/>
                  </a:cubicBezTo>
                  <a:cubicBezTo>
                    <a:pt x="4244" y="5355"/>
                    <a:pt x="4930" y="4325"/>
                    <a:pt x="5984" y="3888"/>
                  </a:cubicBezTo>
                  <a:cubicBezTo>
                    <a:pt x="6334" y="3744"/>
                    <a:pt x="6702" y="3673"/>
                    <a:pt x="7066" y="3673"/>
                  </a:cubicBezTo>
                  <a:close/>
                  <a:moveTo>
                    <a:pt x="3868" y="9124"/>
                  </a:moveTo>
                  <a:cubicBezTo>
                    <a:pt x="4006" y="9124"/>
                    <a:pt x="4147" y="9176"/>
                    <a:pt x="4262" y="9290"/>
                  </a:cubicBezTo>
                  <a:cubicBezTo>
                    <a:pt x="4481" y="9510"/>
                    <a:pt x="4481" y="9869"/>
                    <a:pt x="4262" y="10088"/>
                  </a:cubicBezTo>
                  <a:cubicBezTo>
                    <a:pt x="4147" y="10204"/>
                    <a:pt x="4005" y="10255"/>
                    <a:pt x="3866" y="10255"/>
                  </a:cubicBezTo>
                  <a:cubicBezTo>
                    <a:pt x="3576" y="10255"/>
                    <a:pt x="3298" y="10031"/>
                    <a:pt x="3298" y="9691"/>
                  </a:cubicBezTo>
                  <a:cubicBezTo>
                    <a:pt x="3298" y="9350"/>
                    <a:pt x="3577" y="9124"/>
                    <a:pt x="3868" y="9124"/>
                  </a:cubicBezTo>
                  <a:close/>
                  <a:moveTo>
                    <a:pt x="8414" y="1"/>
                  </a:moveTo>
                  <a:cubicBezTo>
                    <a:pt x="6466" y="507"/>
                    <a:pt x="4888" y="1425"/>
                    <a:pt x="3518" y="2846"/>
                  </a:cubicBezTo>
                  <a:cubicBezTo>
                    <a:pt x="2169" y="4244"/>
                    <a:pt x="1000" y="6282"/>
                    <a:pt x="1" y="8212"/>
                  </a:cubicBezTo>
                  <a:lnTo>
                    <a:pt x="5337" y="13548"/>
                  </a:lnTo>
                  <a:cubicBezTo>
                    <a:pt x="7267" y="12549"/>
                    <a:pt x="9309" y="11380"/>
                    <a:pt x="10706" y="10031"/>
                  </a:cubicBezTo>
                  <a:cubicBezTo>
                    <a:pt x="12124" y="8664"/>
                    <a:pt x="13039" y="7086"/>
                    <a:pt x="13545" y="5138"/>
                  </a:cubicBezTo>
                  <a:lnTo>
                    <a:pt x="13112" y="5129"/>
                  </a:lnTo>
                  <a:cubicBezTo>
                    <a:pt x="10534" y="5099"/>
                    <a:pt x="8453" y="3015"/>
                    <a:pt x="8420" y="440"/>
                  </a:cubicBezTo>
                  <a:lnTo>
                    <a:pt x="84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95" name="Google Shape;995;p43"/>
            <p:cNvSpPr/>
            <p:nvPr/>
          </p:nvSpPr>
          <p:spPr>
            <a:xfrm>
              <a:off x="1130500" y="4740450"/>
              <a:ext cx="108950" cy="111250"/>
            </a:xfrm>
            <a:custGeom>
              <a:avLst/>
              <a:gdLst/>
              <a:ahLst/>
              <a:cxnLst/>
              <a:rect l="l" t="t" r="r" b="b"/>
              <a:pathLst>
                <a:path w="4358" h="4450" extrusionOk="0">
                  <a:moveTo>
                    <a:pt x="4358" y="1"/>
                  </a:moveTo>
                  <a:lnTo>
                    <a:pt x="4358" y="1"/>
                  </a:lnTo>
                  <a:cubicBezTo>
                    <a:pt x="2906" y="877"/>
                    <a:pt x="1437" y="1609"/>
                    <a:pt x="1" y="2332"/>
                  </a:cubicBezTo>
                  <a:cubicBezTo>
                    <a:pt x="58" y="3090"/>
                    <a:pt x="112" y="3789"/>
                    <a:pt x="118" y="3882"/>
                  </a:cubicBezTo>
                  <a:cubicBezTo>
                    <a:pt x="118" y="4211"/>
                    <a:pt x="387" y="4450"/>
                    <a:pt x="683" y="4450"/>
                  </a:cubicBezTo>
                  <a:cubicBezTo>
                    <a:pt x="767" y="4450"/>
                    <a:pt x="854" y="4430"/>
                    <a:pt x="937" y="4388"/>
                  </a:cubicBezTo>
                  <a:cubicBezTo>
                    <a:pt x="1039" y="4295"/>
                    <a:pt x="3858" y="3208"/>
                    <a:pt x="43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96" name="Google Shape;996;p43"/>
            <p:cNvSpPr/>
            <p:nvPr/>
          </p:nvSpPr>
          <p:spPr>
            <a:xfrm>
              <a:off x="927325" y="4539825"/>
              <a:ext cx="114150" cy="109800"/>
            </a:xfrm>
            <a:custGeom>
              <a:avLst/>
              <a:gdLst/>
              <a:ahLst/>
              <a:cxnLst/>
              <a:rect l="l" t="t" r="r" b="b"/>
              <a:pathLst>
                <a:path w="4566" h="4392" extrusionOk="0">
                  <a:moveTo>
                    <a:pt x="4565" y="1"/>
                  </a:moveTo>
                  <a:lnTo>
                    <a:pt x="4565" y="1"/>
                  </a:lnTo>
                  <a:cubicBezTo>
                    <a:pt x="1268" y="459"/>
                    <a:pt x="184" y="3334"/>
                    <a:pt x="91" y="3437"/>
                  </a:cubicBezTo>
                  <a:cubicBezTo>
                    <a:pt x="0" y="3611"/>
                    <a:pt x="9" y="3822"/>
                    <a:pt x="112" y="3988"/>
                  </a:cubicBezTo>
                  <a:cubicBezTo>
                    <a:pt x="295" y="4286"/>
                    <a:pt x="606" y="4232"/>
                    <a:pt x="723" y="4256"/>
                  </a:cubicBezTo>
                  <a:lnTo>
                    <a:pt x="2214" y="4391"/>
                  </a:lnTo>
                  <a:cubicBezTo>
                    <a:pt x="2945" y="2928"/>
                    <a:pt x="3680" y="1458"/>
                    <a:pt x="45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97" name="Google Shape;997;p43"/>
            <p:cNvSpPr/>
            <p:nvPr/>
          </p:nvSpPr>
          <p:spPr>
            <a:xfrm>
              <a:off x="898875" y="4711550"/>
              <a:ext cx="170825" cy="169575"/>
            </a:xfrm>
            <a:custGeom>
              <a:avLst/>
              <a:gdLst/>
              <a:ahLst/>
              <a:cxnLst/>
              <a:rect l="l" t="t" r="r" b="b"/>
              <a:pathLst>
                <a:path w="6833" h="6783" extrusionOk="0">
                  <a:moveTo>
                    <a:pt x="2846" y="1"/>
                  </a:moveTo>
                  <a:cubicBezTo>
                    <a:pt x="1747" y="1052"/>
                    <a:pt x="503" y="4602"/>
                    <a:pt x="63" y="6050"/>
                  </a:cubicBezTo>
                  <a:cubicBezTo>
                    <a:pt x="0" y="6252"/>
                    <a:pt x="54" y="6469"/>
                    <a:pt x="202" y="6616"/>
                  </a:cubicBezTo>
                  <a:cubicBezTo>
                    <a:pt x="309" y="6724"/>
                    <a:pt x="454" y="6782"/>
                    <a:pt x="602" y="6782"/>
                  </a:cubicBezTo>
                  <a:cubicBezTo>
                    <a:pt x="656" y="6782"/>
                    <a:pt x="711" y="6774"/>
                    <a:pt x="765" y="6758"/>
                  </a:cubicBezTo>
                  <a:cubicBezTo>
                    <a:pt x="2225" y="6318"/>
                    <a:pt x="5782" y="5084"/>
                    <a:pt x="6833" y="3981"/>
                  </a:cubicBezTo>
                  <a:cubicBezTo>
                    <a:pt x="6655" y="3900"/>
                    <a:pt x="6492" y="3789"/>
                    <a:pt x="6354" y="3650"/>
                  </a:cubicBezTo>
                  <a:lnTo>
                    <a:pt x="5167" y="2464"/>
                  </a:lnTo>
                  <a:lnTo>
                    <a:pt x="4767" y="2861"/>
                  </a:lnTo>
                  <a:cubicBezTo>
                    <a:pt x="4658" y="2967"/>
                    <a:pt x="4517" y="3020"/>
                    <a:pt x="4375" y="3020"/>
                  </a:cubicBezTo>
                  <a:cubicBezTo>
                    <a:pt x="4231" y="3020"/>
                    <a:pt x="4086" y="2965"/>
                    <a:pt x="3975" y="2855"/>
                  </a:cubicBezTo>
                  <a:cubicBezTo>
                    <a:pt x="3758" y="2638"/>
                    <a:pt x="3755" y="2286"/>
                    <a:pt x="3969" y="2063"/>
                  </a:cubicBezTo>
                  <a:lnTo>
                    <a:pt x="4369" y="1663"/>
                  </a:lnTo>
                  <a:lnTo>
                    <a:pt x="3171" y="464"/>
                  </a:lnTo>
                  <a:cubicBezTo>
                    <a:pt x="3035" y="329"/>
                    <a:pt x="2927" y="172"/>
                    <a:pt x="28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98" name="Google Shape;998;p43"/>
          <p:cNvGrpSpPr/>
          <p:nvPr/>
        </p:nvGrpSpPr>
        <p:grpSpPr>
          <a:xfrm>
            <a:off x="7159218" y="3015215"/>
            <a:ext cx="342580" cy="337915"/>
            <a:chOff x="2084100" y="4400250"/>
            <a:chExt cx="486550" cy="479925"/>
          </a:xfrm>
        </p:grpSpPr>
        <p:sp>
          <p:nvSpPr>
            <p:cNvPr id="999" name="Google Shape;999;p43"/>
            <p:cNvSpPr/>
            <p:nvPr/>
          </p:nvSpPr>
          <p:spPr>
            <a:xfrm>
              <a:off x="2084100" y="4652250"/>
              <a:ext cx="105325" cy="90050"/>
            </a:xfrm>
            <a:custGeom>
              <a:avLst/>
              <a:gdLst/>
              <a:ahLst/>
              <a:cxnLst/>
              <a:rect l="l" t="t" r="r" b="b"/>
              <a:pathLst>
                <a:path w="4213" h="3602" extrusionOk="0">
                  <a:moveTo>
                    <a:pt x="2260" y="1"/>
                  </a:moveTo>
                  <a:cubicBezTo>
                    <a:pt x="2109" y="1"/>
                    <a:pt x="1966" y="60"/>
                    <a:pt x="1858" y="168"/>
                  </a:cubicBezTo>
                  <a:lnTo>
                    <a:pt x="259" y="1764"/>
                  </a:lnTo>
                  <a:cubicBezTo>
                    <a:pt x="0" y="2023"/>
                    <a:pt x="54" y="2457"/>
                    <a:pt x="367" y="2647"/>
                  </a:cubicBezTo>
                  <a:lnTo>
                    <a:pt x="1957" y="3601"/>
                  </a:lnTo>
                  <a:cubicBezTo>
                    <a:pt x="2078" y="3228"/>
                    <a:pt x="2274" y="2885"/>
                    <a:pt x="2533" y="2592"/>
                  </a:cubicBezTo>
                  <a:lnTo>
                    <a:pt x="4213" y="274"/>
                  </a:lnTo>
                  <a:lnTo>
                    <a:pt x="2337" y="6"/>
                  </a:lnTo>
                  <a:cubicBezTo>
                    <a:pt x="2311" y="2"/>
                    <a:pt x="2285" y="1"/>
                    <a:pt x="22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00" name="Google Shape;1000;p43"/>
            <p:cNvSpPr/>
            <p:nvPr/>
          </p:nvSpPr>
          <p:spPr>
            <a:xfrm>
              <a:off x="2372575" y="4644175"/>
              <a:ext cx="175875" cy="226275"/>
            </a:xfrm>
            <a:custGeom>
              <a:avLst/>
              <a:gdLst/>
              <a:ahLst/>
              <a:cxnLst/>
              <a:rect l="l" t="t" r="r" b="b"/>
              <a:pathLst>
                <a:path w="7035" h="9051" extrusionOk="0">
                  <a:moveTo>
                    <a:pt x="4469" y="1"/>
                  </a:moveTo>
                  <a:cubicBezTo>
                    <a:pt x="3981" y="467"/>
                    <a:pt x="3466" y="901"/>
                    <a:pt x="2927" y="1304"/>
                  </a:cubicBezTo>
                  <a:lnTo>
                    <a:pt x="0" y="3436"/>
                  </a:lnTo>
                  <a:lnTo>
                    <a:pt x="3406" y="8787"/>
                  </a:lnTo>
                  <a:cubicBezTo>
                    <a:pt x="3514" y="8960"/>
                    <a:pt x="3697" y="9050"/>
                    <a:pt x="3882" y="9050"/>
                  </a:cubicBezTo>
                  <a:cubicBezTo>
                    <a:pt x="4025" y="9050"/>
                    <a:pt x="4170" y="8996"/>
                    <a:pt x="4282" y="8884"/>
                  </a:cubicBezTo>
                  <a:cubicBezTo>
                    <a:pt x="5818" y="7348"/>
                    <a:pt x="5990" y="7173"/>
                    <a:pt x="6821" y="6345"/>
                  </a:cubicBezTo>
                  <a:cubicBezTo>
                    <a:pt x="7034" y="6125"/>
                    <a:pt x="7031" y="5773"/>
                    <a:pt x="6812" y="5553"/>
                  </a:cubicBezTo>
                  <a:cubicBezTo>
                    <a:pt x="6702" y="5444"/>
                    <a:pt x="6558" y="5389"/>
                    <a:pt x="6413" y="5389"/>
                  </a:cubicBezTo>
                  <a:cubicBezTo>
                    <a:pt x="6272" y="5389"/>
                    <a:pt x="6130" y="5441"/>
                    <a:pt x="6020" y="5547"/>
                  </a:cubicBezTo>
                  <a:lnTo>
                    <a:pt x="5800" y="5767"/>
                  </a:lnTo>
                  <a:lnTo>
                    <a:pt x="5201" y="3174"/>
                  </a:lnTo>
                  <a:lnTo>
                    <a:pt x="5920" y="2455"/>
                  </a:lnTo>
                  <a:cubicBezTo>
                    <a:pt x="6134" y="2232"/>
                    <a:pt x="6131" y="1880"/>
                    <a:pt x="5914" y="1663"/>
                  </a:cubicBezTo>
                  <a:cubicBezTo>
                    <a:pt x="5804" y="1551"/>
                    <a:pt x="5660" y="1496"/>
                    <a:pt x="5515" y="1496"/>
                  </a:cubicBezTo>
                  <a:cubicBezTo>
                    <a:pt x="5374" y="1496"/>
                    <a:pt x="5232" y="1548"/>
                    <a:pt x="5122" y="1654"/>
                  </a:cubicBezTo>
                  <a:lnTo>
                    <a:pt x="4903" y="1877"/>
                  </a:lnTo>
                  <a:lnTo>
                    <a:pt x="446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01" name="Google Shape;1001;p43"/>
            <p:cNvSpPr/>
            <p:nvPr/>
          </p:nvSpPr>
          <p:spPr>
            <a:xfrm>
              <a:off x="2093950" y="4419400"/>
              <a:ext cx="228500" cy="174750"/>
            </a:xfrm>
            <a:custGeom>
              <a:avLst/>
              <a:gdLst/>
              <a:ahLst/>
              <a:cxnLst/>
              <a:rect l="l" t="t" r="r" b="b"/>
              <a:pathLst>
                <a:path w="9140" h="6990" extrusionOk="0">
                  <a:moveTo>
                    <a:pt x="3194" y="1"/>
                  </a:moveTo>
                  <a:cubicBezTo>
                    <a:pt x="3049" y="1"/>
                    <a:pt x="2905" y="56"/>
                    <a:pt x="2795" y="166"/>
                  </a:cubicBezTo>
                  <a:lnTo>
                    <a:pt x="257" y="2704"/>
                  </a:lnTo>
                  <a:cubicBezTo>
                    <a:pt x="1" y="2960"/>
                    <a:pt x="46" y="3385"/>
                    <a:pt x="350" y="3580"/>
                  </a:cubicBezTo>
                  <a:lnTo>
                    <a:pt x="5707" y="6989"/>
                  </a:lnTo>
                  <a:lnTo>
                    <a:pt x="7824" y="4071"/>
                  </a:lnTo>
                  <a:cubicBezTo>
                    <a:pt x="8230" y="3526"/>
                    <a:pt x="8670" y="3008"/>
                    <a:pt x="9140" y="2517"/>
                  </a:cubicBezTo>
                  <a:lnTo>
                    <a:pt x="7264" y="2084"/>
                  </a:lnTo>
                  <a:lnTo>
                    <a:pt x="7484" y="1864"/>
                  </a:lnTo>
                  <a:cubicBezTo>
                    <a:pt x="7697" y="1641"/>
                    <a:pt x="7694" y="1289"/>
                    <a:pt x="7478" y="1072"/>
                  </a:cubicBezTo>
                  <a:cubicBezTo>
                    <a:pt x="7368" y="961"/>
                    <a:pt x="7223" y="905"/>
                    <a:pt x="7078" y="905"/>
                  </a:cubicBezTo>
                  <a:cubicBezTo>
                    <a:pt x="6937" y="905"/>
                    <a:pt x="6795" y="958"/>
                    <a:pt x="6686" y="1063"/>
                  </a:cubicBezTo>
                  <a:lnTo>
                    <a:pt x="5966" y="1786"/>
                  </a:lnTo>
                  <a:lnTo>
                    <a:pt x="3370" y="1186"/>
                  </a:lnTo>
                  <a:lnTo>
                    <a:pt x="3593" y="964"/>
                  </a:lnTo>
                  <a:cubicBezTo>
                    <a:pt x="3813" y="744"/>
                    <a:pt x="3813" y="385"/>
                    <a:pt x="3593" y="166"/>
                  </a:cubicBezTo>
                  <a:cubicBezTo>
                    <a:pt x="3483" y="56"/>
                    <a:pt x="3339" y="1"/>
                    <a:pt x="31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02" name="Google Shape;1002;p43"/>
            <p:cNvSpPr/>
            <p:nvPr/>
          </p:nvSpPr>
          <p:spPr>
            <a:xfrm>
              <a:off x="2224425" y="4777500"/>
              <a:ext cx="90425" cy="102675"/>
            </a:xfrm>
            <a:custGeom>
              <a:avLst/>
              <a:gdLst/>
              <a:ahLst/>
              <a:cxnLst/>
              <a:rect l="l" t="t" r="r" b="b"/>
              <a:pathLst>
                <a:path w="3617" h="4107" extrusionOk="0">
                  <a:moveTo>
                    <a:pt x="3324" y="0"/>
                  </a:moveTo>
                  <a:lnTo>
                    <a:pt x="846" y="1804"/>
                  </a:lnTo>
                  <a:cubicBezTo>
                    <a:pt x="638" y="1994"/>
                    <a:pt x="340" y="2144"/>
                    <a:pt x="0" y="2250"/>
                  </a:cubicBezTo>
                  <a:lnTo>
                    <a:pt x="949" y="3831"/>
                  </a:lnTo>
                  <a:cubicBezTo>
                    <a:pt x="1057" y="4011"/>
                    <a:pt x="1245" y="4106"/>
                    <a:pt x="1435" y="4106"/>
                  </a:cubicBezTo>
                  <a:cubicBezTo>
                    <a:pt x="1578" y="4106"/>
                    <a:pt x="1723" y="4052"/>
                    <a:pt x="1834" y="3939"/>
                  </a:cubicBezTo>
                  <a:lnTo>
                    <a:pt x="3430" y="2343"/>
                  </a:lnTo>
                  <a:cubicBezTo>
                    <a:pt x="3556" y="2217"/>
                    <a:pt x="3617" y="2039"/>
                    <a:pt x="3589" y="1864"/>
                  </a:cubicBezTo>
                  <a:lnTo>
                    <a:pt x="33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03" name="Google Shape;1003;p43"/>
            <p:cNvSpPr/>
            <p:nvPr/>
          </p:nvSpPr>
          <p:spPr>
            <a:xfrm>
              <a:off x="2454100" y="4400250"/>
              <a:ext cx="116550" cy="107300"/>
            </a:xfrm>
            <a:custGeom>
              <a:avLst/>
              <a:gdLst/>
              <a:ahLst/>
              <a:cxnLst/>
              <a:rect l="l" t="t" r="r" b="b"/>
              <a:pathLst>
                <a:path w="4662" h="4292" extrusionOk="0">
                  <a:moveTo>
                    <a:pt x="2188" y="0"/>
                  </a:moveTo>
                  <a:cubicBezTo>
                    <a:pt x="1911" y="0"/>
                    <a:pt x="1630" y="51"/>
                    <a:pt x="1361" y="155"/>
                  </a:cubicBezTo>
                  <a:cubicBezTo>
                    <a:pt x="1015" y="287"/>
                    <a:pt x="675" y="432"/>
                    <a:pt x="341" y="588"/>
                  </a:cubicBezTo>
                  <a:cubicBezTo>
                    <a:pt x="0" y="1600"/>
                    <a:pt x="265" y="2717"/>
                    <a:pt x="1021" y="3470"/>
                  </a:cubicBezTo>
                  <a:cubicBezTo>
                    <a:pt x="1558" y="4004"/>
                    <a:pt x="2275" y="4291"/>
                    <a:pt x="3007" y="4291"/>
                  </a:cubicBezTo>
                  <a:cubicBezTo>
                    <a:pt x="3307" y="4291"/>
                    <a:pt x="3609" y="4243"/>
                    <a:pt x="3903" y="4145"/>
                  </a:cubicBezTo>
                  <a:cubicBezTo>
                    <a:pt x="4060" y="3813"/>
                    <a:pt x="4204" y="3473"/>
                    <a:pt x="4337" y="3130"/>
                  </a:cubicBezTo>
                  <a:cubicBezTo>
                    <a:pt x="4662" y="2281"/>
                    <a:pt x="4457" y="1320"/>
                    <a:pt x="3816" y="676"/>
                  </a:cubicBezTo>
                  <a:cubicBezTo>
                    <a:pt x="3375" y="235"/>
                    <a:pt x="2787" y="0"/>
                    <a:pt x="21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04" name="Google Shape;1004;p43"/>
            <p:cNvSpPr/>
            <p:nvPr/>
          </p:nvSpPr>
          <p:spPr>
            <a:xfrm>
              <a:off x="2152975" y="4431500"/>
              <a:ext cx="381925" cy="377725"/>
            </a:xfrm>
            <a:custGeom>
              <a:avLst/>
              <a:gdLst/>
              <a:ahLst/>
              <a:cxnLst/>
              <a:rect l="l" t="t" r="r" b="b"/>
              <a:pathLst>
                <a:path w="15277" h="15109" extrusionOk="0">
                  <a:moveTo>
                    <a:pt x="11062" y="3658"/>
                  </a:moveTo>
                  <a:cubicBezTo>
                    <a:pt x="11207" y="3658"/>
                    <a:pt x="11353" y="3714"/>
                    <a:pt x="11464" y="3825"/>
                  </a:cubicBezTo>
                  <a:cubicBezTo>
                    <a:pt x="11681" y="4042"/>
                    <a:pt x="11684" y="4394"/>
                    <a:pt x="11470" y="4617"/>
                  </a:cubicBezTo>
                  <a:lnTo>
                    <a:pt x="9076" y="7011"/>
                  </a:lnTo>
                  <a:cubicBezTo>
                    <a:pt x="8965" y="7122"/>
                    <a:pt x="8820" y="7178"/>
                    <a:pt x="8675" y="7178"/>
                  </a:cubicBezTo>
                  <a:cubicBezTo>
                    <a:pt x="8530" y="7178"/>
                    <a:pt x="8385" y="7122"/>
                    <a:pt x="8275" y="7011"/>
                  </a:cubicBezTo>
                  <a:cubicBezTo>
                    <a:pt x="8055" y="6791"/>
                    <a:pt x="8055" y="6433"/>
                    <a:pt x="8275" y="6213"/>
                  </a:cubicBezTo>
                  <a:lnTo>
                    <a:pt x="10672" y="3816"/>
                  </a:lnTo>
                  <a:cubicBezTo>
                    <a:pt x="10781" y="3711"/>
                    <a:pt x="10921" y="3658"/>
                    <a:pt x="11062" y="3658"/>
                  </a:cubicBezTo>
                  <a:close/>
                  <a:moveTo>
                    <a:pt x="11136" y="1"/>
                  </a:moveTo>
                  <a:lnTo>
                    <a:pt x="11136" y="1"/>
                  </a:lnTo>
                  <a:cubicBezTo>
                    <a:pt x="9278" y="1079"/>
                    <a:pt x="7658" y="2524"/>
                    <a:pt x="6378" y="4253"/>
                  </a:cubicBezTo>
                  <a:lnTo>
                    <a:pt x="624" y="12169"/>
                  </a:lnTo>
                  <a:cubicBezTo>
                    <a:pt x="0" y="12877"/>
                    <a:pt x="15" y="13979"/>
                    <a:pt x="660" y="14623"/>
                  </a:cubicBezTo>
                  <a:cubicBezTo>
                    <a:pt x="992" y="14957"/>
                    <a:pt x="1464" y="15108"/>
                    <a:pt x="1921" y="15108"/>
                  </a:cubicBezTo>
                  <a:cubicBezTo>
                    <a:pt x="2351" y="15108"/>
                    <a:pt x="2767" y="14974"/>
                    <a:pt x="3039" y="14732"/>
                  </a:cubicBezTo>
                  <a:lnTo>
                    <a:pt x="11037" y="8905"/>
                  </a:lnTo>
                  <a:cubicBezTo>
                    <a:pt x="12759" y="7628"/>
                    <a:pt x="14201" y="6014"/>
                    <a:pt x="15276" y="4162"/>
                  </a:cubicBezTo>
                  <a:lnTo>
                    <a:pt x="15276" y="4162"/>
                  </a:lnTo>
                  <a:cubicBezTo>
                    <a:pt x="15201" y="4166"/>
                    <a:pt x="15126" y="4168"/>
                    <a:pt x="15052" y="4168"/>
                  </a:cubicBezTo>
                  <a:cubicBezTo>
                    <a:pt x="13942" y="4168"/>
                    <a:pt x="12979" y="3729"/>
                    <a:pt x="12265" y="3018"/>
                  </a:cubicBezTo>
                  <a:cubicBezTo>
                    <a:pt x="11446" y="2199"/>
                    <a:pt x="11076" y="1091"/>
                    <a:pt x="111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222A508-FCD9-C334-D406-10B0B2B0D537}"/>
              </a:ext>
            </a:extLst>
          </p:cNvPr>
          <p:cNvSpPr txBox="1"/>
          <p:nvPr/>
        </p:nvSpPr>
        <p:spPr>
          <a:xfrm>
            <a:off x="745776" y="1706959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87F2F7-F5B5-AD41-BACC-997F56C457E2}"/>
              </a:ext>
            </a:extLst>
          </p:cNvPr>
          <p:cNvSpPr txBox="1"/>
          <p:nvPr/>
        </p:nvSpPr>
        <p:spPr>
          <a:xfrm>
            <a:off x="727109" y="3358357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F2F9C4-ED22-38FA-A74C-182808B1911E}"/>
              </a:ext>
            </a:extLst>
          </p:cNvPr>
          <p:cNvSpPr txBox="1"/>
          <p:nvPr/>
        </p:nvSpPr>
        <p:spPr>
          <a:xfrm>
            <a:off x="3376940" y="1706959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809C9E-2C36-CFF1-CD01-56BD1D9AC1FA}"/>
              </a:ext>
            </a:extLst>
          </p:cNvPr>
          <p:cNvSpPr txBox="1"/>
          <p:nvPr/>
        </p:nvSpPr>
        <p:spPr>
          <a:xfrm>
            <a:off x="3358273" y="3358357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F21B9F-1FF9-22FC-A9CA-AFFF8DCD9C9D}"/>
              </a:ext>
            </a:extLst>
          </p:cNvPr>
          <p:cNvSpPr txBox="1"/>
          <p:nvPr/>
        </p:nvSpPr>
        <p:spPr>
          <a:xfrm>
            <a:off x="6096640" y="1706959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D6D48F-89C5-2C0A-DEF0-9CF063DD478C}"/>
              </a:ext>
            </a:extLst>
          </p:cNvPr>
          <p:cNvSpPr txBox="1"/>
          <p:nvPr/>
        </p:nvSpPr>
        <p:spPr>
          <a:xfrm>
            <a:off x="6077973" y="3358357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1129C-0890-8614-E190-4498E166C81C}"/>
              </a:ext>
            </a:extLst>
          </p:cNvPr>
          <p:cNvSpPr txBox="1"/>
          <p:nvPr/>
        </p:nvSpPr>
        <p:spPr>
          <a:xfrm>
            <a:off x="1629485" y="445463"/>
            <a:ext cx="3457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9" name="Google Shape;1009;p44"/>
          <p:cNvCxnSpPr/>
          <p:nvPr/>
        </p:nvCxnSpPr>
        <p:spPr>
          <a:xfrm>
            <a:off x="3172125" y="4105625"/>
            <a:ext cx="25767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010" name="Google Shape;1010;p44"/>
          <p:cNvSpPr/>
          <p:nvPr/>
        </p:nvSpPr>
        <p:spPr>
          <a:xfrm>
            <a:off x="4612850" y="3740075"/>
            <a:ext cx="2853900" cy="731100"/>
          </a:xfrm>
          <a:prstGeom prst="trapezoid">
            <a:avLst>
              <a:gd name="adj" fmla="val 9711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11" name="Google Shape;1011;p44"/>
          <p:cNvCxnSpPr/>
          <p:nvPr/>
        </p:nvCxnSpPr>
        <p:spPr>
          <a:xfrm>
            <a:off x="3172125" y="1998325"/>
            <a:ext cx="25767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012" name="Google Shape;1012;p44"/>
          <p:cNvCxnSpPr/>
          <p:nvPr/>
        </p:nvCxnSpPr>
        <p:spPr>
          <a:xfrm>
            <a:off x="3172125" y="3019600"/>
            <a:ext cx="25767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013" name="Google Shape;1013;p44"/>
          <p:cNvSpPr/>
          <p:nvPr/>
        </p:nvSpPr>
        <p:spPr>
          <a:xfrm>
            <a:off x="5126725" y="2648225"/>
            <a:ext cx="1825800" cy="731100"/>
          </a:xfrm>
          <a:prstGeom prst="trapezoid">
            <a:avLst>
              <a:gd name="adj" fmla="val 8046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1" name="Google Shape;1021;p44"/>
          <p:cNvSpPr/>
          <p:nvPr/>
        </p:nvSpPr>
        <p:spPr>
          <a:xfrm>
            <a:off x="5458000" y="1556375"/>
            <a:ext cx="1163400" cy="731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2" name="Google Shape;1022;p44"/>
          <p:cNvSpPr txBox="1"/>
          <p:nvPr/>
        </p:nvSpPr>
        <p:spPr>
          <a:xfrm>
            <a:off x="5314975" y="2870400"/>
            <a:ext cx="14493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2</a:t>
            </a:r>
            <a:endParaRPr sz="3600">
              <a:solidFill>
                <a:schemeClr val="accent3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023" name="Google Shape;1023;p44"/>
          <p:cNvSpPr txBox="1"/>
          <p:nvPr/>
        </p:nvSpPr>
        <p:spPr>
          <a:xfrm>
            <a:off x="5314975" y="3923813"/>
            <a:ext cx="14493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3</a:t>
            </a:r>
            <a:endParaRPr sz="3600">
              <a:solidFill>
                <a:schemeClr val="accent3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024" name="Google Shape;1024;p44"/>
          <p:cNvSpPr txBox="1"/>
          <p:nvPr/>
        </p:nvSpPr>
        <p:spPr>
          <a:xfrm>
            <a:off x="5314975" y="1816988"/>
            <a:ext cx="14493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3"/>
                </a:solidFill>
                <a:latin typeface="Bebas Neue"/>
                <a:ea typeface="Bebas Neue"/>
                <a:cs typeface="Bebas Neue"/>
                <a:sym typeface="Bebas Neue"/>
              </a:rPr>
              <a:t>1</a:t>
            </a:r>
            <a:endParaRPr sz="3600">
              <a:solidFill>
                <a:schemeClr val="accent3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D4C163-C2F6-6108-F456-58ED20B7452C}"/>
              </a:ext>
            </a:extLst>
          </p:cNvPr>
          <p:cNvSpPr txBox="1"/>
          <p:nvPr/>
        </p:nvSpPr>
        <p:spPr>
          <a:xfrm>
            <a:off x="452548" y="1539946"/>
            <a:ext cx="257670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858ED-A22E-E3D1-B86C-B0B9B7E08667}"/>
              </a:ext>
            </a:extLst>
          </p:cNvPr>
          <p:cNvSpPr txBox="1"/>
          <p:nvPr/>
        </p:nvSpPr>
        <p:spPr>
          <a:xfrm>
            <a:off x="452547" y="2552696"/>
            <a:ext cx="257670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9EB053-4663-79F5-6D6A-E853606CCDF4}"/>
              </a:ext>
            </a:extLst>
          </p:cNvPr>
          <p:cNvSpPr txBox="1"/>
          <p:nvPr/>
        </p:nvSpPr>
        <p:spPr>
          <a:xfrm>
            <a:off x="452547" y="3565446"/>
            <a:ext cx="257670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45"/>
          <p:cNvSpPr/>
          <p:nvPr/>
        </p:nvSpPr>
        <p:spPr>
          <a:xfrm>
            <a:off x="3361125" y="1670925"/>
            <a:ext cx="2423700" cy="2423700"/>
          </a:xfrm>
          <a:prstGeom prst="ellipse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45"/>
          <p:cNvSpPr/>
          <p:nvPr/>
        </p:nvSpPr>
        <p:spPr>
          <a:xfrm>
            <a:off x="3249250" y="1560425"/>
            <a:ext cx="960900" cy="960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45"/>
          <p:cNvSpPr/>
          <p:nvPr/>
        </p:nvSpPr>
        <p:spPr>
          <a:xfrm>
            <a:off x="3249250" y="3294800"/>
            <a:ext cx="960900" cy="960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45"/>
          <p:cNvSpPr/>
          <p:nvPr/>
        </p:nvSpPr>
        <p:spPr>
          <a:xfrm>
            <a:off x="4933850" y="1560425"/>
            <a:ext cx="960900" cy="960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2" name="Google Shape;1042;p45"/>
          <p:cNvSpPr/>
          <p:nvPr/>
        </p:nvSpPr>
        <p:spPr>
          <a:xfrm>
            <a:off x="4933850" y="3294800"/>
            <a:ext cx="960900" cy="960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43" name="Google Shape;1043;p45"/>
          <p:cNvGrpSpPr/>
          <p:nvPr/>
        </p:nvGrpSpPr>
        <p:grpSpPr>
          <a:xfrm>
            <a:off x="3539779" y="1857243"/>
            <a:ext cx="367261" cy="367261"/>
            <a:chOff x="-65145700" y="3727425"/>
            <a:chExt cx="317425" cy="317425"/>
          </a:xfrm>
        </p:grpSpPr>
        <p:sp>
          <p:nvSpPr>
            <p:cNvPr id="1044" name="Google Shape;1044;p45"/>
            <p:cNvSpPr/>
            <p:nvPr/>
          </p:nvSpPr>
          <p:spPr>
            <a:xfrm>
              <a:off x="-65145700" y="3769150"/>
              <a:ext cx="275675" cy="275700"/>
            </a:xfrm>
            <a:custGeom>
              <a:avLst/>
              <a:gdLst/>
              <a:ahLst/>
              <a:cxnLst/>
              <a:rect l="l" t="t" r="r" b="b"/>
              <a:pathLst>
                <a:path w="11027" h="11028" extrusionOk="0">
                  <a:moveTo>
                    <a:pt x="5514" y="1"/>
                  </a:moveTo>
                  <a:cubicBezTo>
                    <a:pt x="2489" y="1"/>
                    <a:pt x="0" y="2458"/>
                    <a:pt x="0" y="5514"/>
                  </a:cubicBezTo>
                  <a:cubicBezTo>
                    <a:pt x="0" y="8539"/>
                    <a:pt x="2489" y="11027"/>
                    <a:pt x="5514" y="11027"/>
                  </a:cubicBezTo>
                  <a:cubicBezTo>
                    <a:pt x="8538" y="11027"/>
                    <a:pt x="11027" y="8539"/>
                    <a:pt x="11027" y="5514"/>
                  </a:cubicBezTo>
                  <a:cubicBezTo>
                    <a:pt x="11027" y="5294"/>
                    <a:pt x="10869" y="5105"/>
                    <a:pt x="10649" y="5105"/>
                  </a:cubicBezTo>
                  <a:lnTo>
                    <a:pt x="5955" y="5105"/>
                  </a:lnTo>
                  <a:lnTo>
                    <a:pt x="5955" y="410"/>
                  </a:lnTo>
                  <a:cubicBezTo>
                    <a:pt x="5955" y="190"/>
                    <a:pt x="5766" y="1"/>
                    <a:pt x="55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45"/>
            <p:cNvSpPr/>
            <p:nvPr/>
          </p:nvSpPr>
          <p:spPr>
            <a:xfrm>
              <a:off x="-64977150" y="3727425"/>
              <a:ext cx="148875" cy="147300"/>
            </a:xfrm>
            <a:custGeom>
              <a:avLst/>
              <a:gdLst/>
              <a:ahLst/>
              <a:cxnLst/>
              <a:rect l="l" t="t" r="r" b="b"/>
              <a:pathLst>
                <a:path w="5955" h="5892" extrusionOk="0">
                  <a:moveTo>
                    <a:pt x="441" y="0"/>
                  </a:moveTo>
                  <a:cubicBezTo>
                    <a:pt x="189" y="0"/>
                    <a:pt x="0" y="158"/>
                    <a:pt x="0" y="378"/>
                  </a:cubicBezTo>
                  <a:lnTo>
                    <a:pt x="0" y="5513"/>
                  </a:lnTo>
                  <a:cubicBezTo>
                    <a:pt x="0" y="5702"/>
                    <a:pt x="189" y="5891"/>
                    <a:pt x="441" y="5891"/>
                  </a:cubicBezTo>
                  <a:lnTo>
                    <a:pt x="5514" y="5891"/>
                  </a:lnTo>
                  <a:cubicBezTo>
                    <a:pt x="5734" y="5891"/>
                    <a:pt x="5955" y="5702"/>
                    <a:pt x="5955" y="5513"/>
                  </a:cubicBezTo>
                  <a:cubicBezTo>
                    <a:pt x="5955" y="2489"/>
                    <a:pt x="3466" y="0"/>
                    <a:pt x="4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6" name="Google Shape;1046;p45"/>
          <p:cNvGrpSpPr/>
          <p:nvPr/>
        </p:nvGrpSpPr>
        <p:grpSpPr>
          <a:xfrm>
            <a:off x="5282142" y="3591606"/>
            <a:ext cx="264317" cy="367290"/>
            <a:chOff x="-64001300" y="4093650"/>
            <a:chExt cx="228450" cy="317450"/>
          </a:xfrm>
        </p:grpSpPr>
        <p:sp>
          <p:nvSpPr>
            <p:cNvPr id="1047" name="Google Shape;1047;p45"/>
            <p:cNvSpPr/>
            <p:nvPr/>
          </p:nvSpPr>
          <p:spPr>
            <a:xfrm>
              <a:off x="-63933550" y="4328375"/>
              <a:ext cx="93750" cy="40975"/>
            </a:xfrm>
            <a:custGeom>
              <a:avLst/>
              <a:gdLst/>
              <a:ahLst/>
              <a:cxnLst/>
              <a:rect l="l" t="t" r="r" b="b"/>
              <a:pathLst>
                <a:path w="3750" h="1639" extrusionOk="0">
                  <a:moveTo>
                    <a:pt x="1859" y="0"/>
                  </a:moveTo>
                  <a:cubicBezTo>
                    <a:pt x="1009" y="0"/>
                    <a:pt x="315" y="662"/>
                    <a:pt x="0" y="1638"/>
                  </a:cubicBezTo>
                  <a:lnTo>
                    <a:pt x="3749" y="1638"/>
                  </a:lnTo>
                  <a:cubicBezTo>
                    <a:pt x="3434" y="662"/>
                    <a:pt x="2710" y="0"/>
                    <a:pt x="18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5"/>
            <p:cNvSpPr/>
            <p:nvPr/>
          </p:nvSpPr>
          <p:spPr>
            <a:xfrm>
              <a:off x="-63980025" y="4135400"/>
              <a:ext cx="185900" cy="234725"/>
            </a:xfrm>
            <a:custGeom>
              <a:avLst/>
              <a:gdLst/>
              <a:ahLst/>
              <a:cxnLst/>
              <a:rect l="l" t="t" r="r" b="b"/>
              <a:pathLst>
                <a:path w="7436" h="9389" extrusionOk="0">
                  <a:moveTo>
                    <a:pt x="6617" y="1"/>
                  </a:moveTo>
                  <a:lnTo>
                    <a:pt x="6617" y="725"/>
                  </a:lnTo>
                  <a:cubicBezTo>
                    <a:pt x="6196" y="593"/>
                    <a:pt x="5771" y="530"/>
                    <a:pt x="5358" y="530"/>
                  </a:cubicBezTo>
                  <a:cubicBezTo>
                    <a:pt x="4686" y="530"/>
                    <a:pt x="4044" y="697"/>
                    <a:pt x="3498" y="1009"/>
                  </a:cubicBezTo>
                  <a:cubicBezTo>
                    <a:pt x="3103" y="1242"/>
                    <a:pt x="2617" y="1373"/>
                    <a:pt x="2085" y="1373"/>
                  </a:cubicBezTo>
                  <a:cubicBezTo>
                    <a:pt x="1683" y="1373"/>
                    <a:pt x="1254" y="1298"/>
                    <a:pt x="820" y="1135"/>
                  </a:cubicBezTo>
                  <a:lnTo>
                    <a:pt x="820" y="32"/>
                  </a:lnTo>
                  <a:lnTo>
                    <a:pt x="1" y="32"/>
                  </a:lnTo>
                  <a:lnTo>
                    <a:pt x="1" y="1418"/>
                  </a:lnTo>
                  <a:cubicBezTo>
                    <a:pt x="1" y="2867"/>
                    <a:pt x="820" y="4096"/>
                    <a:pt x="2017" y="4726"/>
                  </a:cubicBezTo>
                  <a:cubicBezTo>
                    <a:pt x="820" y="5356"/>
                    <a:pt x="1" y="6554"/>
                    <a:pt x="1" y="8034"/>
                  </a:cubicBezTo>
                  <a:lnTo>
                    <a:pt x="1" y="9389"/>
                  </a:lnTo>
                  <a:lnTo>
                    <a:pt x="820" y="9389"/>
                  </a:lnTo>
                  <a:lnTo>
                    <a:pt x="820" y="8034"/>
                  </a:lnTo>
                  <a:cubicBezTo>
                    <a:pt x="820" y="6396"/>
                    <a:pt x="2143" y="5104"/>
                    <a:pt x="3750" y="5104"/>
                  </a:cubicBezTo>
                  <a:cubicBezTo>
                    <a:pt x="5356" y="5104"/>
                    <a:pt x="6617" y="6396"/>
                    <a:pt x="6617" y="8034"/>
                  </a:cubicBezTo>
                  <a:lnTo>
                    <a:pt x="6617" y="9389"/>
                  </a:lnTo>
                  <a:lnTo>
                    <a:pt x="7436" y="9389"/>
                  </a:lnTo>
                  <a:lnTo>
                    <a:pt x="7436" y="9357"/>
                  </a:lnTo>
                  <a:lnTo>
                    <a:pt x="7436" y="7971"/>
                  </a:lnTo>
                  <a:cubicBezTo>
                    <a:pt x="7436" y="6522"/>
                    <a:pt x="6617" y="5293"/>
                    <a:pt x="5451" y="4663"/>
                  </a:cubicBezTo>
                  <a:cubicBezTo>
                    <a:pt x="6617" y="4033"/>
                    <a:pt x="7436" y="2836"/>
                    <a:pt x="7436" y="1355"/>
                  </a:cubicBezTo>
                  <a:lnTo>
                    <a:pt x="74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5"/>
            <p:cNvSpPr/>
            <p:nvPr/>
          </p:nvSpPr>
          <p:spPr>
            <a:xfrm>
              <a:off x="-64001300" y="4389800"/>
              <a:ext cx="228450" cy="21300"/>
            </a:xfrm>
            <a:custGeom>
              <a:avLst/>
              <a:gdLst/>
              <a:ahLst/>
              <a:cxnLst/>
              <a:rect l="l" t="t" r="r" b="b"/>
              <a:pathLst>
                <a:path w="9138" h="852" extrusionOk="0">
                  <a:moveTo>
                    <a:pt x="411" y="1"/>
                  </a:moveTo>
                  <a:cubicBezTo>
                    <a:pt x="190" y="1"/>
                    <a:pt x="1" y="221"/>
                    <a:pt x="1" y="410"/>
                  </a:cubicBezTo>
                  <a:cubicBezTo>
                    <a:pt x="1" y="631"/>
                    <a:pt x="190" y="851"/>
                    <a:pt x="411" y="851"/>
                  </a:cubicBezTo>
                  <a:lnTo>
                    <a:pt x="8696" y="851"/>
                  </a:lnTo>
                  <a:cubicBezTo>
                    <a:pt x="8917" y="851"/>
                    <a:pt x="9074" y="631"/>
                    <a:pt x="9074" y="410"/>
                  </a:cubicBezTo>
                  <a:cubicBezTo>
                    <a:pt x="9137" y="221"/>
                    <a:pt x="8917" y="1"/>
                    <a:pt x="86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5"/>
            <p:cNvSpPr/>
            <p:nvPr/>
          </p:nvSpPr>
          <p:spPr>
            <a:xfrm>
              <a:off x="-64001300" y="4093650"/>
              <a:ext cx="226875" cy="20500"/>
            </a:xfrm>
            <a:custGeom>
              <a:avLst/>
              <a:gdLst/>
              <a:ahLst/>
              <a:cxnLst/>
              <a:rect l="l" t="t" r="r" b="b"/>
              <a:pathLst>
                <a:path w="9075" h="820" extrusionOk="0">
                  <a:moveTo>
                    <a:pt x="411" y="1"/>
                  </a:moveTo>
                  <a:cubicBezTo>
                    <a:pt x="190" y="1"/>
                    <a:pt x="1" y="190"/>
                    <a:pt x="1" y="410"/>
                  </a:cubicBezTo>
                  <a:cubicBezTo>
                    <a:pt x="32" y="631"/>
                    <a:pt x="190" y="820"/>
                    <a:pt x="411" y="820"/>
                  </a:cubicBezTo>
                  <a:lnTo>
                    <a:pt x="8696" y="820"/>
                  </a:lnTo>
                  <a:cubicBezTo>
                    <a:pt x="8917" y="820"/>
                    <a:pt x="9074" y="631"/>
                    <a:pt x="9074" y="410"/>
                  </a:cubicBezTo>
                  <a:cubicBezTo>
                    <a:pt x="9074" y="158"/>
                    <a:pt x="8885" y="1"/>
                    <a:pt x="86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1" name="Google Shape;1051;p45"/>
          <p:cNvGrpSpPr/>
          <p:nvPr/>
        </p:nvGrpSpPr>
        <p:grpSpPr>
          <a:xfrm>
            <a:off x="5234314" y="1857635"/>
            <a:ext cx="359972" cy="366480"/>
            <a:chOff x="-62148800" y="3377700"/>
            <a:chExt cx="311125" cy="316750"/>
          </a:xfrm>
        </p:grpSpPr>
        <p:sp>
          <p:nvSpPr>
            <p:cNvPr id="1052" name="Google Shape;1052;p45"/>
            <p:cNvSpPr/>
            <p:nvPr/>
          </p:nvSpPr>
          <p:spPr>
            <a:xfrm>
              <a:off x="-62085775" y="3653375"/>
              <a:ext cx="185875" cy="41075"/>
            </a:xfrm>
            <a:custGeom>
              <a:avLst/>
              <a:gdLst/>
              <a:ahLst/>
              <a:cxnLst/>
              <a:rect l="l" t="t" r="r" b="b"/>
              <a:pathLst>
                <a:path w="7435" h="1643" extrusionOk="0">
                  <a:moveTo>
                    <a:pt x="819" y="1"/>
                  </a:moveTo>
                  <a:cubicBezTo>
                    <a:pt x="347" y="1"/>
                    <a:pt x="0" y="347"/>
                    <a:pt x="0" y="851"/>
                  </a:cubicBezTo>
                  <a:lnTo>
                    <a:pt x="0" y="1229"/>
                  </a:lnTo>
                  <a:cubicBezTo>
                    <a:pt x="0" y="1481"/>
                    <a:pt x="189" y="1639"/>
                    <a:pt x="410" y="1639"/>
                  </a:cubicBezTo>
                  <a:lnTo>
                    <a:pt x="7026" y="1639"/>
                  </a:lnTo>
                  <a:cubicBezTo>
                    <a:pt x="7044" y="1641"/>
                    <a:pt x="7062" y="1642"/>
                    <a:pt x="7080" y="1642"/>
                  </a:cubicBezTo>
                  <a:cubicBezTo>
                    <a:pt x="7300" y="1642"/>
                    <a:pt x="7435" y="1463"/>
                    <a:pt x="7435" y="1229"/>
                  </a:cubicBezTo>
                  <a:lnTo>
                    <a:pt x="7435" y="851"/>
                  </a:lnTo>
                  <a:cubicBezTo>
                    <a:pt x="7435" y="379"/>
                    <a:pt x="7089" y="1"/>
                    <a:pt x="66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5"/>
            <p:cNvSpPr/>
            <p:nvPr/>
          </p:nvSpPr>
          <p:spPr>
            <a:xfrm>
              <a:off x="-62148800" y="3377700"/>
              <a:ext cx="311125" cy="254425"/>
            </a:xfrm>
            <a:custGeom>
              <a:avLst/>
              <a:gdLst/>
              <a:ahLst/>
              <a:cxnLst/>
              <a:rect l="l" t="t" r="r" b="b"/>
              <a:pathLst>
                <a:path w="12445" h="10177" extrusionOk="0">
                  <a:moveTo>
                    <a:pt x="11626" y="1608"/>
                  </a:moveTo>
                  <a:lnTo>
                    <a:pt x="11626" y="2899"/>
                  </a:lnTo>
                  <a:cubicBezTo>
                    <a:pt x="11626" y="3939"/>
                    <a:pt x="10807" y="4853"/>
                    <a:pt x="9767" y="4916"/>
                  </a:cubicBezTo>
                  <a:cubicBezTo>
                    <a:pt x="9893" y="4538"/>
                    <a:pt x="9956" y="4128"/>
                    <a:pt x="9956" y="3718"/>
                  </a:cubicBezTo>
                  <a:lnTo>
                    <a:pt x="9956" y="1608"/>
                  </a:lnTo>
                  <a:close/>
                  <a:moveTo>
                    <a:pt x="2521" y="1639"/>
                  </a:moveTo>
                  <a:lnTo>
                    <a:pt x="2521" y="3718"/>
                  </a:lnTo>
                  <a:cubicBezTo>
                    <a:pt x="2521" y="4160"/>
                    <a:pt x="2616" y="4538"/>
                    <a:pt x="2710" y="4947"/>
                  </a:cubicBezTo>
                  <a:cubicBezTo>
                    <a:pt x="1702" y="4853"/>
                    <a:pt x="883" y="4002"/>
                    <a:pt x="883" y="2899"/>
                  </a:cubicBezTo>
                  <a:lnTo>
                    <a:pt x="883" y="1639"/>
                  </a:lnTo>
                  <a:close/>
                  <a:moveTo>
                    <a:pt x="6176" y="1576"/>
                  </a:moveTo>
                  <a:cubicBezTo>
                    <a:pt x="6333" y="1576"/>
                    <a:pt x="6491" y="1671"/>
                    <a:pt x="6554" y="1828"/>
                  </a:cubicBezTo>
                  <a:lnTo>
                    <a:pt x="6932" y="2647"/>
                  </a:lnTo>
                  <a:lnTo>
                    <a:pt x="7845" y="2773"/>
                  </a:lnTo>
                  <a:cubicBezTo>
                    <a:pt x="8003" y="2805"/>
                    <a:pt x="8129" y="2899"/>
                    <a:pt x="8160" y="3025"/>
                  </a:cubicBezTo>
                  <a:cubicBezTo>
                    <a:pt x="8349" y="3214"/>
                    <a:pt x="8318" y="3403"/>
                    <a:pt x="8192" y="3466"/>
                  </a:cubicBezTo>
                  <a:lnTo>
                    <a:pt x="7530" y="4097"/>
                  </a:lnTo>
                  <a:lnTo>
                    <a:pt x="7688" y="5010"/>
                  </a:lnTo>
                  <a:cubicBezTo>
                    <a:pt x="7719" y="5168"/>
                    <a:pt x="7656" y="5325"/>
                    <a:pt x="7530" y="5420"/>
                  </a:cubicBezTo>
                  <a:cubicBezTo>
                    <a:pt x="7452" y="5459"/>
                    <a:pt x="7363" y="5486"/>
                    <a:pt x="7268" y="5486"/>
                  </a:cubicBezTo>
                  <a:cubicBezTo>
                    <a:pt x="7210" y="5486"/>
                    <a:pt x="7149" y="5475"/>
                    <a:pt x="7089" y="5451"/>
                  </a:cubicBezTo>
                  <a:lnTo>
                    <a:pt x="6270" y="5010"/>
                  </a:lnTo>
                  <a:lnTo>
                    <a:pt x="5451" y="5451"/>
                  </a:lnTo>
                  <a:cubicBezTo>
                    <a:pt x="5380" y="5480"/>
                    <a:pt x="5309" y="5495"/>
                    <a:pt x="5241" y="5495"/>
                  </a:cubicBezTo>
                  <a:cubicBezTo>
                    <a:pt x="5158" y="5495"/>
                    <a:pt x="5079" y="5472"/>
                    <a:pt x="5010" y="5420"/>
                  </a:cubicBezTo>
                  <a:cubicBezTo>
                    <a:pt x="4884" y="5325"/>
                    <a:pt x="4821" y="5168"/>
                    <a:pt x="4852" y="5010"/>
                  </a:cubicBezTo>
                  <a:lnTo>
                    <a:pt x="5010" y="4097"/>
                  </a:lnTo>
                  <a:lnTo>
                    <a:pt x="4348" y="3466"/>
                  </a:lnTo>
                  <a:cubicBezTo>
                    <a:pt x="4222" y="3340"/>
                    <a:pt x="4191" y="3214"/>
                    <a:pt x="4222" y="3025"/>
                  </a:cubicBezTo>
                  <a:cubicBezTo>
                    <a:pt x="4254" y="2899"/>
                    <a:pt x="4411" y="2773"/>
                    <a:pt x="4537" y="2773"/>
                  </a:cubicBezTo>
                  <a:lnTo>
                    <a:pt x="5451" y="2647"/>
                  </a:lnTo>
                  <a:lnTo>
                    <a:pt x="5829" y="1828"/>
                  </a:lnTo>
                  <a:cubicBezTo>
                    <a:pt x="5924" y="1671"/>
                    <a:pt x="6018" y="1576"/>
                    <a:pt x="6176" y="1576"/>
                  </a:cubicBezTo>
                  <a:close/>
                  <a:moveTo>
                    <a:pt x="2931" y="1"/>
                  </a:moveTo>
                  <a:cubicBezTo>
                    <a:pt x="2679" y="1"/>
                    <a:pt x="2521" y="190"/>
                    <a:pt x="2521" y="410"/>
                  </a:cubicBezTo>
                  <a:lnTo>
                    <a:pt x="2521" y="852"/>
                  </a:lnTo>
                  <a:lnTo>
                    <a:pt x="442" y="852"/>
                  </a:lnTo>
                  <a:cubicBezTo>
                    <a:pt x="190" y="852"/>
                    <a:pt x="1" y="1041"/>
                    <a:pt x="1" y="1230"/>
                  </a:cubicBezTo>
                  <a:lnTo>
                    <a:pt x="1" y="2899"/>
                  </a:lnTo>
                  <a:cubicBezTo>
                    <a:pt x="1" y="4506"/>
                    <a:pt x="1292" y="5766"/>
                    <a:pt x="2931" y="5766"/>
                  </a:cubicBezTo>
                  <a:lnTo>
                    <a:pt x="3120" y="5766"/>
                  </a:lnTo>
                  <a:cubicBezTo>
                    <a:pt x="3561" y="6428"/>
                    <a:pt x="4222" y="6932"/>
                    <a:pt x="4978" y="7216"/>
                  </a:cubicBezTo>
                  <a:lnTo>
                    <a:pt x="4978" y="8507"/>
                  </a:lnTo>
                  <a:cubicBezTo>
                    <a:pt x="4506" y="8507"/>
                    <a:pt x="4128" y="8854"/>
                    <a:pt x="4128" y="9358"/>
                  </a:cubicBezTo>
                  <a:lnTo>
                    <a:pt x="4128" y="10177"/>
                  </a:lnTo>
                  <a:lnTo>
                    <a:pt x="8286" y="10177"/>
                  </a:lnTo>
                  <a:lnTo>
                    <a:pt x="8286" y="9358"/>
                  </a:lnTo>
                  <a:cubicBezTo>
                    <a:pt x="8286" y="8885"/>
                    <a:pt x="7908" y="8507"/>
                    <a:pt x="7436" y="8507"/>
                  </a:cubicBezTo>
                  <a:lnTo>
                    <a:pt x="7436" y="7216"/>
                  </a:lnTo>
                  <a:cubicBezTo>
                    <a:pt x="8192" y="6932"/>
                    <a:pt x="8854" y="6428"/>
                    <a:pt x="9295" y="5766"/>
                  </a:cubicBezTo>
                  <a:lnTo>
                    <a:pt x="9484" y="5766"/>
                  </a:lnTo>
                  <a:cubicBezTo>
                    <a:pt x="11122" y="5766"/>
                    <a:pt x="12414" y="4475"/>
                    <a:pt x="12414" y="2899"/>
                  </a:cubicBezTo>
                  <a:lnTo>
                    <a:pt x="12414" y="1230"/>
                  </a:lnTo>
                  <a:cubicBezTo>
                    <a:pt x="12445" y="978"/>
                    <a:pt x="12288" y="852"/>
                    <a:pt x="12067" y="852"/>
                  </a:cubicBezTo>
                  <a:lnTo>
                    <a:pt x="9956" y="852"/>
                  </a:lnTo>
                  <a:lnTo>
                    <a:pt x="9956" y="410"/>
                  </a:lnTo>
                  <a:cubicBezTo>
                    <a:pt x="9956" y="158"/>
                    <a:pt x="9767" y="1"/>
                    <a:pt x="954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4" name="Google Shape;1054;p45"/>
          <p:cNvGrpSpPr/>
          <p:nvPr/>
        </p:nvGrpSpPr>
        <p:grpSpPr>
          <a:xfrm>
            <a:off x="3545606" y="3592074"/>
            <a:ext cx="368186" cy="366364"/>
            <a:chOff x="-62151950" y="4111775"/>
            <a:chExt cx="318225" cy="316650"/>
          </a:xfrm>
        </p:grpSpPr>
        <p:sp>
          <p:nvSpPr>
            <p:cNvPr id="1055" name="Google Shape;1055;p45"/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5"/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45"/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45"/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CF53D63-B763-3CA6-8365-E2D15CB38F11}"/>
              </a:ext>
            </a:extLst>
          </p:cNvPr>
          <p:cNvSpPr txBox="1"/>
          <p:nvPr/>
        </p:nvSpPr>
        <p:spPr>
          <a:xfrm>
            <a:off x="659969" y="1513398"/>
            <a:ext cx="257670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AB7D5C-29B7-D4AE-8E21-257BE7F89D2C}"/>
              </a:ext>
            </a:extLst>
          </p:cNvPr>
          <p:cNvSpPr txBox="1"/>
          <p:nvPr/>
        </p:nvSpPr>
        <p:spPr>
          <a:xfrm>
            <a:off x="5940910" y="1513398"/>
            <a:ext cx="257670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589F98-139E-4331-DB4E-69E4BF8F98EB}"/>
              </a:ext>
            </a:extLst>
          </p:cNvPr>
          <p:cNvSpPr txBox="1"/>
          <p:nvPr/>
        </p:nvSpPr>
        <p:spPr>
          <a:xfrm>
            <a:off x="613809" y="3221840"/>
            <a:ext cx="257670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E673D5-C8E8-44C7-90D4-E7199C6EFB81}"/>
              </a:ext>
            </a:extLst>
          </p:cNvPr>
          <p:cNvSpPr txBox="1"/>
          <p:nvPr/>
        </p:nvSpPr>
        <p:spPr>
          <a:xfrm>
            <a:off x="5894750" y="3221840"/>
            <a:ext cx="2576700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25F1C4-E4A5-F416-C9B4-AF9FE460EDA5}"/>
              </a:ext>
            </a:extLst>
          </p:cNvPr>
          <p:cNvSpPr txBox="1"/>
          <p:nvPr/>
        </p:nvSpPr>
        <p:spPr>
          <a:xfrm>
            <a:off x="1000127" y="491769"/>
            <a:ext cx="3457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46"/>
          <p:cNvSpPr/>
          <p:nvPr/>
        </p:nvSpPr>
        <p:spPr>
          <a:xfrm>
            <a:off x="1712375" y="1792175"/>
            <a:ext cx="1952400" cy="284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8" name="Google Shape;1068;p46"/>
          <p:cNvSpPr/>
          <p:nvPr/>
        </p:nvSpPr>
        <p:spPr>
          <a:xfrm>
            <a:off x="1712375" y="2434700"/>
            <a:ext cx="1952400" cy="284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46"/>
          <p:cNvSpPr/>
          <p:nvPr/>
        </p:nvSpPr>
        <p:spPr>
          <a:xfrm>
            <a:off x="1705275" y="1792200"/>
            <a:ext cx="1584000" cy="284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0" name="Google Shape;1070;p46"/>
          <p:cNvSpPr/>
          <p:nvPr/>
        </p:nvSpPr>
        <p:spPr>
          <a:xfrm>
            <a:off x="1705275" y="2434700"/>
            <a:ext cx="1202100" cy="284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1" name="Google Shape;1071;p46"/>
          <p:cNvGrpSpPr/>
          <p:nvPr/>
        </p:nvGrpSpPr>
        <p:grpSpPr>
          <a:xfrm>
            <a:off x="1952475" y="3848325"/>
            <a:ext cx="2427900" cy="128400"/>
            <a:chOff x="1731425" y="3584550"/>
            <a:chExt cx="2427900" cy="128400"/>
          </a:xfrm>
        </p:grpSpPr>
        <p:sp>
          <p:nvSpPr>
            <p:cNvPr id="1072" name="Google Shape;1072;p46"/>
            <p:cNvSpPr/>
            <p:nvPr/>
          </p:nvSpPr>
          <p:spPr>
            <a:xfrm>
              <a:off x="173142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46"/>
            <p:cNvSpPr/>
            <p:nvPr/>
          </p:nvSpPr>
          <p:spPr>
            <a:xfrm>
              <a:off x="196137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46"/>
            <p:cNvSpPr/>
            <p:nvPr/>
          </p:nvSpPr>
          <p:spPr>
            <a:xfrm>
              <a:off x="219132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46"/>
            <p:cNvSpPr/>
            <p:nvPr/>
          </p:nvSpPr>
          <p:spPr>
            <a:xfrm>
              <a:off x="242127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46"/>
            <p:cNvSpPr/>
            <p:nvPr/>
          </p:nvSpPr>
          <p:spPr>
            <a:xfrm>
              <a:off x="265122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46"/>
            <p:cNvSpPr/>
            <p:nvPr/>
          </p:nvSpPr>
          <p:spPr>
            <a:xfrm>
              <a:off x="288117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6"/>
            <p:cNvSpPr/>
            <p:nvPr/>
          </p:nvSpPr>
          <p:spPr>
            <a:xfrm>
              <a:off x="311112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6"/>
            <p:cNvSpPr/>
            <p:nvPr/>
          </p:nvSpPr>
          <p:spPr>
            <a:xfrm>
              <a:off x="334107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6"/>
            <p:cNvSpPr/>
            <p:nvPr/>
          </p:nvSpPr>
          <p:spPr>
            <a:xfrm>
              <a:off x="3571025" y="3584550"/>
              <a:ext cx="128400" cy="12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6"/>
            <p:cNvSpPr/>
            <p:nvPr/>
          </p:nvSpPr>
          <p:spPr>
            <a:xfrm>
              <a:off x="3800975" y="3584550"/>
              <a:ext cx="128400" cy="12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46"/>
            <p:cNvSpPr/>
            <p:nvPr/>
          </p:nvSpPr>
          <p:spPr>
            <a:xfrm>
              <a:off x="4030925" y="3584550"/>
              <a:ext cx="128400" cy="12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3" name="Google Shape;1083;p46"/>
          <p:cNvGrpSpPr/>
          <p:nvPr/>
        </p:nvGrpSpPr>
        <p:grpSpPr>
          <a:xfrm>
            <a:off x="1952475" y="4338850"/>
            <a:ext cx="2427900" cy="128400"/>
            <a:chOff x="1731425" y="3584550"/>
            <a:chExt cx="2427900" cy="128400"/>
          </a:xfrm>
        </p:grpSpPr>
        <p:sp>
          <p:nvSpPr>
            <p:cNvPr id="1084" name="Google Shape;1084;p46"/>
            <p:cNvSpPr/>
            <p:nvPr/>
          </p:nvSpPr>
          <p:spPr>
            <a:xfrm>
              <a:off x="173142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46"/>
            <p:cNvSpPr/>
            <p:nvPr/>
          </p:nvSpPr>
          <p:spPr>
            <a:xfrm>
              <a:off x="196137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46"/>
            <p:cNvSpPr/>
            <p:nvPr/>
          </p:nvSpPr>
          <p:spPr>
            <a:xfrm>
              <a:off x="219132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46"/>
            <p:cNvSpPr/>
            <p:nvPr/>
          </p:nvSpPr>
          <p:spPr>
            <a:xfrm>
              <a:off x="242127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6"/>
            <p:cNvSpPr/>
            <p:nvPr/>
          </p:nvSpPr>
          <p:spPr>
            <a:xfrm>
              <a:off x="2651225" y="3584550"/>
              <a:ext cx="128400" cy="128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46"/>
            <p:cNvSpPr/>
            <p:nvPr/>
          </p:nvSpPr>
          <p:spPr>
            <a:xfrm>
              <a:off x="2881175" y="3584550"/>
              <a:ext cx="128400" cy="12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6"/>
            <p:cNvSpPr/>
            <p:nvPr/>
          </p:nvSpPr>
          <p:spPr>
            <a:xfrm>
              <a:off x="3111125" y="3584550"/>
              <a:ext cx="128400" cy="12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6"/>
            <p:cNvSpPr/>
            <p:nvPr/>
          </p:nvSpPr>
          <p:spPr>
            <a:xfrm>
              <a:off x="3341075" y="3584550"/>
              <a:ext cx="128400" cy="12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6"/>
            <p:cNvSpPr/>
            <p:nvPr/>
          </p:nvSpPr>
          <p:spPr>
            <a:xfrm>
              <a:off x="3571025" y="3584550"/>
              <a:ext cx="128400" cy="12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6"/>
            <p:cNvSpPr/>
            <p:nvPr/>
          </p:nvSpPr>
          <p:spPr>
            <a:xfrm>
              <a:off x="3800975" y="3584550"/>
              <a:ext cx="128400" cy="12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46"/>
            <p:cNvSpPr/>
            <p:nvPr/>
          </p:nvSpPr>
          <p:spPr>
            <a:xfrm>
              <a:off x="4030925" y="3584550"/>
              <a:ext cx="128400" cy="128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5" name="Google Shape;1095;p46"/>
          <p:cNvSpPr/>
          <p:nvPr/>
        </p:nvSpPr>
        <p:spPr>
          <a:xfrm>
            <a:off x="1041600" y="3746875"/>
            <a:ext cx="778800" cy="2841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rPr>
              <a:t>20 - 35</a:t>
            </a: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096" name="Google Shape;1096;p46"/>
          <p:cNvSpPr/>
          <p:nvPr/>
        </p:nvSpPr>
        <p:spPr>
          <a:xfrm>
            <a:off x="1041600" y="4261000"/>
            <a:ext cx="778800" cy="2841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rPr>
              <a:t>36 - 50</a:t>
            </a: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097" name="Google Shape;1097;p46"/>
          <p:cNvSpPr/>
          <p:nvPr/>
        </p:nvSpPr>
        <p:spPr>
          <a:xfrm>
            <a:off x="5486950" y="1741100"/>
            <a:ext cx="778800" cy="778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8" name="Google Shape;1098;p46"/>
          <p:cNvSpPr/>
          <p:nvPr/>
        </p:nvSpPr>
        <p:spPr>
          <a:xfrm>
            <a:off x="5486950" y="2764513"/>
            <a:ext cx="778800" cy="778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9" name="Google Shape;1099;p46"/>
          <p:cNvSpPr/>
          <p:nvPr/>
        </p:nvSpPr>
        <p:spPr>
          <a:xfrm>
            <a:off x="5486950" y="3787913"/>
            <a:ext cx="778800" cy="778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0" name="Google Shape;1100;p46"/>
          <p:cNvGrpSpPr/>
          <p:nvPr/>
        </p:nvGrpSpPr>
        <p:grpSpPr>
          <a:xfrm>
            <a:off x="5649351" y="1912531"/>
            <a:ext cx="453980" cy="422540"/>
            <a:chOff x="-21322300" y="4077125"/>
            <a:chExt cx="307200" cy="285925"/>
          </a:xfrm>
        </p:grpSpPr>
        <p:sp>
          <p:nvSpPr>
            <p:cNvPr id="1101" name="Google Shape;1101;p46"/>
            <p:cNvSpPr/>
            <p:nvPr/>
          </p:nvSpPr>
          <p:spPr>
            <a:xfrm>
              <a:off x="-21177375" y="4077125"/>
              <a:ext cx="17350" cy="52800"/>
            </a:xfrm>
            <a:custGeom>
              <a:avLst/>
              <a:gdLst/>
              <a:ahLst/>
              <a:cxnLst/>
              <a:rect l="l" t="t" r="r" b="b"/>
              <a:pathLst>
                <a:path w="694" h="211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64"/>
                  </a:lnTo>
                  <a:cubicBezTo>
                    <a:pt x="0" y="1953"/>
                    <a:pt x="158" y="2111"/>
                    <a:pt x="347" y="2111"/>
                  </a:cubicBezTo>
                  <a:cubicBezTo>
                    <a:pt x="536" y="2111"/>
                    <a:pt x="693" y="1953"/>
                    <a:pt x="693" y="1764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46"/>
            <p:cNvSpPr/>
            <p:nvPr/>
          </p:nvSpPr>
          <p:spPr>
            <a:xfrm>
              <a:off x="-21279775" y="4117475"/>
              <a:ext cx="46500" cy="44525"/>
            </a:xfrm>
            <a:custGeom>
              <a:avLst/>
              <a:gdLst/>
              <a:ahLst/>
              <a:cxnLst/>
              <a:rect l="l" t="t" r="r" b="b"/>
              <a:pathLst>
                <a:path w="1860" h="1781" extrusionOk="0">
                  <a:moveTo>
                    <a:pt x="410" y="1"/>
                  </a:moveTo>
                  <a:cubicBezTo>
                    <a:pt x="323" y="1"/>
                    <a:pt x="237" y="40"/>
                    <a:pt x="158" y="119"/>
                  </a:cubicBezTo>
                  <a:cubicBezTo>
                    <a:pt x="0" y="276"/>
                    <a:pt x="0" y="466"/>
                    <a:pt x="158" y="623"/>
                  </a:cubicBezTo>
                  <a:lnTo>
                    <a:pt x="1166" y="1663"/>
                  </a:lnTo>
                  <a:cubicBezTo>
                    <a:pt x="1261" y="1741"/>
                    <a:pt x="1355" y="1781"/>
                    <a:pt x="1446" y="1781"/>
                  </a:cubicBezTo>
                  <a:cubicBezTo>
                    <a:pt x="1536" y="1781"/>
                    <a:pt x="1623" y="1741"/>
                    <a:pt x="1702" y="1663"/>
                  </a:cubicBezTo>
                  <a:cubicBezTo>
                    <a:pt x="1859" y="1505"/>
                    <a:pt x="1859" y="1285"/>
                    <a:pt x="1702" y="1127"/>
                  </a:cubicBezTo>
                  <a:lnTo>
                    <a:pt x="662" y="119"/>
                  </a:lnTo>
                  <a:cubicBezTo>
                    <a:pt x="583" y="40"/>
                    <a:pt x="497" y="1"/>
                    <a:pt x="4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46"/>
            <p:cNvSpPr/>
            <p:nvPr/>
          </p:nvSpPr>
          <p:spPr>
            <a:xfrm>
              <a:off x="-21103350" y="4117475"/>
              <a:ext cx="45700" cy="44525"/>
            </a:xfrm>
            <a:custGeom>
              <a:avLst/>
              <a:gdLst/>
              <a:ahLst/>
              <a:cxnLst/>
              <a:rect l="l" t="t" r="r" b="b"/>
              <a:pathLst>
                <a:path w="1828" h="1781" extrusionOk="0">
                  <a:moveTo>
                    <a:pt x="1418" y="1"/>
                  </a:moveTo>
                  <a:cubicBezTo>
                    <a:pt x="1332" y="1"/>
                    <a:pt x="1245" y="40"/>
                    <a:pt x="1166" y="119"/>
                  </a:cubicBezTo>
                  <a:lnTo>
                    <a:pt x="158" y="1127"/>
                  </a:lnTo>
                  <a:cubicBezTo>
                    <a:pt x="1" y="1285"/>
                    <a:pt x="1" y="1474"/>
                    <a:pt x="158" y="1663"/>
                  </a:cubicBezTo>
                  <a:cubicBezTo>
                    <a:pt x="237" y="1741"/>
                    <a:pt x="331" y="1781"/>
                    <a:pt x="422" y="1781"/>
                  </a:cubicBezTo>
                  <a:cubicBezTo>
                    <a:pt x="513" y="1781"/>
                    <a:pt x="599" y="1741"/>
                    <a:pt x="662" y="1663"/>
                  </a:cubicBezTo>
                  <a:lnTo>
                    <a:pt x="1670" y="623"/>
                  </a:lnTo>
                  <a:cubicBezTo>
                    <a:pt x="1828" y="466"/>
                    <a:pt x="1828" y="276"/>
                    <a:pt x="1670" y="119"/>
                  </a:cubicBezTo>
                  <a:cubicBezTo>
                    <a:pt x="1592" y="40"/>
                    <a:pt x="1505" y="1"/>
                    <a:pt x="14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46"/>
            <p:cNvSpPr/>
            <p:nvPr/>
          </p:nvSpPr>
          <p:spPr>
            <a:xfrm>
              <a:off x="-21137225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670" y="1"/>
                  </a:moveTo>
                  <a:cubicBezTo>
                    <a:pt x="536" y="1"/>
                    <a:pt x="417" y="89"/>
                    <a:pt x="347" y="227"/>
                  </a:cubicBezTo>
                  <a:lnTo>
                    <a:pt x="95" y="888"/>
                  </a:lnTo>
                  <a:cubicBezTo>
                    <a:pt x="1" y="1109"/>
                    <a:pt x="127" y="1298"/>
                    <a:pt x="284" y="1361"/>
                  </a:cubicBezTo>
                  <a:cubicBezTo>
                    <a:pt x="335" y="1386"/>
                    <a:pt x="386" y="1398"/>
                    <a:pt x="435" y="1398"/>
                  </a:cubicBezTo>
                  <a:cubicBezTo>
                    <a:pt x="568" y="1398"/>
                    <a:pt x="688" y="1310"/>
                    <a:pt x="757" y="1172"/>
                  </a:cubicBezTo>
                  <a:lnTo>
                    <a:pt x="1041" y="510"/>
                  </a:lnTo>
                  <a:cubicBezTo>
                    <a:pt x="1104" y="321"/>
                    <a:pt x="1041" y="101"/>
                    <a:pt x="820" y="38"/>
                  </a:cubicBezTo>
                  <a:cubicBezTo>
                    <a:pt x="769" y="13"/>
                    <a:pt x="719" y="1"/>
                    <a:pt x="6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46"/>
            <p:cNvSpPr/>
            <p:nvPr/>
          </p:nvSpPr>
          <p:spPr>
            <a:xfrm>
              <a:off x="-21227800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434" y="1"/>
                  </a:moveTo>
                  <a:cubicBezTo>
                    <a:pt x="386" y="1"/>
                    <a:pt x="335" y="13"/>
                    <a:pt x="284" y="38"/>
                  </a:cubicBezTo>
                  <a:cubicBezTo>
                    <a:pt x="95" y="101"/>
                    <a:pt x="1" y="321"/>
                    <a:pt x="95" y="510"/>
                  </a:cubicBezTo>
                  <a:lnTo>
                    <a:pt x="347" y="1172"/>
                  </a:lnTo>
                  <a:cubicBezTo>
                    <a:pt x="417" y="1310"/>
                    <a:pt x="536" y="1398"/>
                    <a:pt x="670" y="1398"/>
                  </a:cubicBezTo>
                  <a:cubicBezTo>
                    <a:pt x="719" y="1398"/>
                    <a:pt x="769" y="1386"/>
                    <a:pt x="820" y="1361"/>
                  </a:cubicBezTo>
                  <a:cubicBezTo>
                    <a:pt x="1040" y="1298"/>
                    <a:pt x="1103" y="1109"/>
                    <a:pt x="1040" y="888"/>
                  </a:cubicBezTo>
                  <a:lnTo>
                    <a:pt x="757" y="227"/>
                  </a:lnTo>
                  <a:cubicBezTo>
                    <a:pt x="688" y="89"/>
                    <a:pt x="568" y="1"/>
                    <a:pt x="4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46"/>
            <p:cNvSpPr/>
            <p:nvPr/>
          </p:nvSpPr>
          <p:spPr>
            <a:xfrm>
              <a:off x="-21319950" y="4219675"/>
              <a:ext cx="53600" cy="18150"/>
            </a:xfrm>
            <a:custGeom>
              <a:avLst/>
              <a:gdLst/>
              <a:ahLst/>
              <a:cxnLst/>
              <a:rect l="l" t="t" r="r" b="b"/>
              <a:pathLst>
                <a:path w="214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97" y="725"/>
                  </a:lnTo>
                  <a:cubicBezTo>
                    <a:pt x="1986" y="725"/>
                    <a:pt x="2143" y="568"/>
                    <a:pt x="2143" y="347"/>
                  </a:cubicBezTo>
                  <a:cubicBezTo>
                    <a:pt x="2143" y="158"/>
                    <a:pt x="1986" y="1"/>
                    <a:pt x="17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46"/>
            <p:cNvSpPr/>
            <p:nvPr/>
          </p:nvSpPr>
          <p:spPr>
            <a:xfrm>
              <a:off x="-21070275" y="4219675"/>
              <a:ext cx="54375" cy="18150"/>
            </a:xfrm>
            <a:custGeom>
              <a:avLst/>
              <a:gdLst/>
              <a:ahLst/>
              <a:cxnLst/>
              <a:rect l="l" t="t" r="r" b="b"/>
              <a:pathLst>
                <a:path w="217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828" y="725"/>
                  </a:lnTo>
                  <a:cubicBezTo>
                    <a:pt x="2017" y="725"/>
                    <a:pt x="2175" y="568"/>
                    <a:pt x="2175" y="347"/>
                  </a:cubicBezTo>
                  <a:cubicBezTo>
                    <a:pt x="2175" y="158"/>
                    <a:pt x="2017" y="1"/>
                    <a:pt x="18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46"/>
            <p:cNvSpPr/>
            <p:nvPr/>
          </p:nvSpPr>
          <p:spPr>
            <a:xfrm>
              <a:off x="-21078925" y="4171825"/>
              <a:ext cx="37025" cy="25175"/>
            </a:xfrm>
            <a:custGeom>
              <a:avLst/>
              <a:gdLst/>
              <a:ahLst/>
              <a:cxnLst/>
              <a:rect l="l" t="t" r="r" b="b"/>
              <a:pathLst>
                <a:path w="1481" h="1007" extrusionOk="0">
                  <a:moveTo>
                    <a:pt x="1086" y="1"/>
                  </a:moveTo>
                  <a:cubicBezTo>
                    <a:pt x="1040" y="1"/>
                    <a:pt x="993" y="9"/>
                    <a:pt x="945" y="24"/>
                  </a:cubicBezTo>
                  <a:lnTo>
                    <a:pt x="284" y="308"/>
                  </a:lnTo>
                  <a:cubicBezTo>
                    <a:pt x="63" y="371"/>
                    <a:pt x="0" y="623"/>
                    <a:pt x="63" y="780"/>
                  </a:cubicBezTo>
                  <a:cubicBezTo>
                    <a:pt x="132" y="919"/>
                    <a:pt x="252" y="1006"/>
                    <a:pt x="386" y="1006"/>
                  </a:cubicBezTo>
                  <a:cubicBezTo>
                    <a:pt x="435" y="1006"/>
                    <a:pt x="485" y="995"/>
                    <a:pt x="536" y="969"/>
                  </a:cubicBezTo>
                  <a:lnTo>
                    <a:pt x="1229" y="686"/>
                  </a:lnTo>
                  <a:cubicBezTo>
                    <a:pt x="1418" y="623"/>
                    <a:pt x="1481" y="434"/>
                    <a:pt x="1418" y="213"/>
                  </a:cubicBezTo>
                  <a:cubicBezTo>
                    <a:pt x="1347" y="72"/>
                    <a:pt x="1223" y="1"/>
                    <a:pt x="10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46"/>
            <p:cNvSpPr/>
            <p:nvPr/>
          </p:nvSpPr>
          <p:spPr>
            <a:xfrm>
              <a:off x="-21294750" y="4172625"/>
              <a:ext cx="37850" cy="25150"/>
            </a:xfrm>
            <a:custGeom>
              <a:avLst/>
              <a:gdLst/>
              <a:ahLst/>
              <a:cxnLst/>
              <a:rect l="l" t="t" r="r" b="b"/>
              <a:pathLst>
                <a:path w="1514" h="1006" extrusionOk="0">
                  <a:moveTo>
                    <a:pt x="414" y="1"/>
                  </a:moveTo>
                  <a:cubicBezTo>
                    <a:pt x="263" y="1"/>
                    <a:pt x="143" y="77"/>
                    <a:pt x="95" y="244"/>
                  </a:cubicBezTo>
                  <a:cubicBezTo>
                    <a:pt x="1" y="402"/>
                    <a:pt x="127" y="622"/>
                    <a:pt x="284" y="717"/>
                  </a:cubicBezTo>
                  <a:lnTo>
                    <a:pt x="946" y="969"/>
                  </a:lnTo>
                  <a:cubicBezTo>
                    <a:pt x="997" y="994"/>
                    <a:pt x="1050" y="1006"/>
                    <a:pt x="1101" y="1006"/>
                  </a:cubicBezTo>
                  <a:cubicBezTo>
                    <a:pt x="1242" y="1006"/>
                    <a:pt x="1372" y="918"/>
                    <a:pt x="1419" y="780"/>
                  </a:cubicBezTo>
                  <a:cubicBezTo>
                    <a:pt x="1513" y="591"/>
                    <a:pt x="1419" y="402"/>
                    <a:pt x="1230" y="307"/>
                  </a:cubicBezTo>
                  <a:lnTo>
                    <a:pt x="568" y="24"/>
                  </a:lnTo>
                  <a:cubicBezTo>
                    <a:pt x="514" y="8"/>
                    <a:pt x="463" y="1"/>
                    <a:pt x="4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46"/>
            <p:cNvSpPr/>
            <p:nvPr/>
          </p:nvSpPr>
          <p:spPr>
            <a:xfrm>
              <a:off x="-21321525" y="4328375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630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103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103"/>
                    <a:pt x="11563" y="1166"/>
                    <a:pt x="11721" y="1260"/>
                  </a:cubicBezTo>
                  <a:cubicBezTo>
                    <a:pt x="11766" y="1276"/>
                    <a:pt x="11812" y="1284"/>
                    <a:pt x="11857" y="1284"/>
                  </a:cubicBezTo>
                  <a:cubicBezTo>
                    <a:pt x="11996" y="1284"/>
                    <a:pt x="12122" y="1207"/>
                    <a:pt x="12193" y="1040"/>
                  </a:cubicBezTo>
                  <a:cubicBezTo>
                    <a:pt x="12256" y="819"/>
                    <a:pt x="12193" y="567"/>
                    <a:pt x="11973" y="536"/>
                  </a:cubicBezTo>
                  <a:cubicBezTo>
                    <a:pt x="11878" y="504"/>
                    <a:pt x="11784" y="473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2"/>
                    <a:pt x="8546" y="638"/>
                    <a:pt x="8239" y="638"/>
                  </a:cubicBezTo>
                  <a:cubicBezTo>
                    <a:pt x="7932" y="638"/>
                    <a:pt x="7625" y="552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2"/>
                    <a:pt x="4293" y="638"/>
                    <a:pt x="3986" y="638"/>
                  </a:cubicBezTo>
                  <a:cubicBezTo>
                    <a:pt x="3679" y="638"/>
                    <a:pt x="3372" y="552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46"/>
            <p:cNvSpPr/>
            <p:nvPr/>
          </p:nvSpPr>
          <p:spPr>
            <a:xfrm>
              <a:off x="-21321525" y="4292150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599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071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071"/>
                    <a:pt x="11563" y="1166"/>
                    <a:pt x="11721" y="1229"/>
                  </a:cubicBezTo>
                  <a:cubicBezTo>
                    <a:pt x="11771" y="1254"/>
                    <a:pt x="11822" y="1266"/>
                    <a:pt x="11871" y="1266"/>
                  </a:cubicBezTo>
                  <a:cubicBezTo>
                    <a:pt x="12004" y="1266"/>
                    <a:pt x="12124" y="1178"/>
                    <a:pt x="12193" y="1040"/>
                  </a:cubicBezTo>
                  <a:cubicBezTo>
                    <a:pt x="12256" y="819"/>
                    <a:pt x="12193" y="599"/>
                    <a:pt x="11973" y="536"/>
                  </a:cubicBezTo>
                  <a:cubicBezTo>
                    <a:pt x="11878" y="504"/>
                    <a:pt x="11784" y="441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1"/>
                    <a:pt x="8546" y="638"/>
                    <a:pt x="8239" y="638"/>
                  </a:cubicBezTo>
                  <a:cubicBezTo>
                    <a:pt x="7932" y="638"/>
                    <a:pt x="7625" y="551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1"/>
                    <a:pt x="4293" y="638"/>
                    <a:pt x="3986" y="638"/>
                  </a:cubicBezTo>
                  <a:cubicBezTo>
                    <a:pt x="3679" y="638"/>
                    <a:pt x="3372" y="551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46"/>
            <p:cNvSpPr/>
            <p:nvPr/>
          </p:nvSpPr>
          <p:spPr>
            <a:xfrm>
              <a:off x="-21322300" y="4148000"/>
              <a:ext cx="307200" cy="143375"/>
            </a:xfrm>
            <a:custGeom>
              <a:avLst/>
              <a:gdLst/>
              <a:ahLst/>
              <a:cxnLst/>
              <a:rect l="l" t="t" r="r" b="b"/>
              <a:pathLst>
                <a:path w="12288" h="5735" extrusionOk="0">
                  <a:moveTo>
                    <a:pt x="6175" y="1"/>
                  </a:moveTo>
                  <a:cubicBezTo>
                    <a:pt x="4411" y="1"/>
                    <a:pt x="2962" y="1450"/>
                    <a:pt x="2962" y="3214"/>
                  </a:cubicBezTo>
                  <a:cubicBezTo>
                    <a:pt x="2962" y="3813"/>
                    <a:pt x="3151" y="4380"/>
                    <a:pt x="3434" y="4884"/>
                  </a:cubicBezTo>
                  <a:cubicBezTo>
                    <a:pt x="3308" y="4852"/>
                    <a:pt x="3245" y="4789"/>
                    <a:pt x="3119" y="4726"/>
                  </a:cubicBezTo>
                  <a:cubicBezTo>
                    <a:pt x="2725" y="4474"/>
                    <a:pt x="2284" y="4348"/>
                    <a:pt x="1843" y="4348"/>
                  </a:cubicBezTo>
                  <a:cubicBezTo>
                    <a:pt x="1402" y="4348"/>
                    <a:pt x="961" y="4474"/>
                    <a:pt x="567" y="4726"/>
                  </a:cubicBezTo>
                  <a:cubicBezTo>
                    <a:pt x="473" y="4758"/>
                    <a:pt x="347" y="4852"/>
                    <a:pt x="284" y="4884"/>
                  </a:cubicBezTo>
                  <a:cubicBezTo>
                    <a:pt x="95" y="4947"/>
                    <a:pt x="0" y="5167"/>
                    <a:pt x="95" y="5356"/>
                  </a:cubicBezTo>
                  <a:cubicBezTo>
                    <a:pt x="141" y="5495"/>
                    <a:pt x="255" y="5583"/>
                    <a:pt x="399" y="5583"/>
                  </a:cubicBezTo>
                  <a:cubicBezTo>
                    <a:pt x="451" y="5583"/>
                    <a:pt x="508" y="5571"/>
                    <a:pt x="567" y="5545"/>
                  </a:cubicBezTo>
                  <a:cubicBezTo>
                    <a:pt x="725" y="5514"/>
                    <a:pt x="882" y="5419"/>
                    <a:pt x="977" y="5356"/>
                  </a:cubicBezTo>
                  <a:cubicBezTo>
                    <a:pt x="1245" y="5183"/>
                    <a:pt x="1552" y="5097"/>
                    <a:pt x="1855" y="5097"/>
                  </a:cubicBezTo>
                  <a:cubicBezTo>
                    <a:pt x="2158" y="5097"/>
                    <a:pt x="2458" y="5183"/>
                    <a:pt x="2710" y="5356"/>
                  </a:cubicBezTo>
                  <a:cubicBezTo>
                    <a:pt x="3103" y="5608"/>
                    <a:pt x="3552" y="5735"/>
                    <a:pt x="3993" y="5735"/>
                  </a:cubicBezTo>
                  <a:cubicBezTo>
                    <a:pt x="4435" y="5735"/>
                    <a:pt x="4868" y="5608"/>
                    <a:pt x="5230" y="5356"/>
                  </a:cubicBezTo>
                  <a:cubicBezTo>
                    <a:pt x="5498" y="5183"/>
                    <a:pt x="5805" y="5097"/>
                    <a:pt x="6108" y="5097"/>
                  </a:cubicBezTo>
                  <a:cubicBezTo>
                    <a:pt x="6411" y="5097"/>
                    <a:pt x="6711" y="5183"/>
                    <a:pt x="6963" y="5356"/>
                  </a:cubicBezTo>
                  <a:cubicBezTo>
                    <a:pt x="7341" y="5608"/>
                    <a:pt x="7790" y="5735"/>
                    <a:pt x="8235" y="5735"/>
                  </a:cubicBezTo>
                  <a:cubicBezTo>
                    <a:pt x="8680" y="5735"/>
                    <a:pt x="9121" y="5608"/>
                    <a:pt x="9483" y="5356"/>
                  </a:cubicBezTo>
                  <a:cubicBezTo>
                    <a:pt x="9751" y="5183"/>
                    <a:pt x="10058" y="5097"/>
                    <a:pt x="10369" y="5097"/>
                  </a:cubicBezTo>
                  <a:cubicBezTo>
                    <a:pt x="10680" y="5097"/>
                    <a:pt x="10995" y="5183"/>
                    <a:pt x="11279" y="5356"/>
                  </a:cubicBezTo>
                  <a:cubicBezTo>
                    <a:pt x="11437" y="5419"/>
                    <a:pt x="11531" y="5514"/>
                    <a:pt x="11689" y="5577"/>
                  </a:cubicBezTo>
                  <a:cubicBezTo>
                    <a:pt x="11748" y="5602"/>
                    <a:pt x="11804" y="5614"/>
                    <a:pt x="11857" y="5614"/>
                  </a:cubicBezTo>
                  <a:cubicBezTo>
                    <a:pt x="12001" y="5614"/>
                    <a:pt x="12115" y="5526"/>
                    <a:pt x="12161" y="5388"/>
                  </a:cubicBezTo>
                  <a:cubicBezTo>
                    <a:pt x="12287" y="5167"/>
                    <a:pt x="12224" y="4947"/>
                    <a:pt x="12004" y="4884"/>
                  </a:cubicBezTo>
                  <a:cubicBezTo>
                    <a:pt x="11909" y="4852"/>
                    <a:pt x="11815" y="4789"/>
                    <a:pt x="11689" y="4726"/>
                  </a:cubicBezTo>
                  <a:cubicBezTo>
                    <a:pt x="11295" y="4474"/>
                    <a:pt x="10854" y="4348"/>
                    <a:pt x="10413" y="4348"/>
                  </a:cubicBezTo>
                  <a:cubicBezTo>
                    <a:pt x="9972" y="4348"/>
                    <a:pt x="9530" y="4474"/>
                    <a:pt x="9137" y="4726"/>
                  </a:cubicBezTo>
                  <a:lnTo>
                    <a:pt x="8916" y="4852"/>
                  </a:lnTo>
                  <a:cubicBezTo>
                    <a:pt x="9168" y="4380"/>
                    <a:pt x="9389" y="3781"/>
                    <a:pt x="9389" y="3214"/>
                  </a:cubicBezTo>
                  <a:cubicBezTo>
                    <a:pt x="9389" y="1450"/>
                    <a:pt x="7971" y="1"/>
                    <a:pt x="6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3" name="Google Shape;1113;p46"/>
          <p:cNvGrpSpPr/>
          <p:nvPr/>
        </p:nvGrpSpPr>
        <p:grpSpPr>
          <a:xfrm>
            <a:off x="5682585" y="2960474"/>
            <a:ext cx="387539" cy="386888"/>
            <a:chOff x="2408992" y="1722875"/>
            <a:chExt cx="397761" cy="397093"/>
          </a:xfrm>
        </p:grpSpPr>
        <p:sp>
          <p:nvSpPr>
            <p:cNvPr id="1114" name="Google Shape;1114;p46"/>
            <p:cNvSpPr/>
            <p:nvPr/>
          </p:nvSpPr>
          <p:spPr>
            <a:xfrm>
              <a:off x="2492135" y="1827639"/>
              <a:ext cx="213667" cy="185326"/>
            </a:xfrm>
            <a:custGeom>
              <a:avLst/>
              <a:gdLst/>
              <a:ahLst/>
              <a:cxnLst/>
              <a:rect l="l" t="t" r="r" b="b"/>
              <a:pathLst>
                <a:path w="10238" h="8880" extrusionOk="0">
                  <a:moveTo>
                    <a:pt x="2548" y="1"/>
                  </a:moveTo>
                  <a:cubicBezTo>
                    <a:pt x="2277" y="1"/>
                    <a:pt x="2002" y="169"/>
                    <a:pt x="1743" y="427"/>
                  </a:cubicBezTo>
                  <a:cubicBezTo>
                    <a:pt x="1" y="2171"/>
                    <a:pt x="2739" y="5655"/>
                    <a:pt x="3567" y="6491"/>
                  </a:cubicBezTo>
                  <a:cubicBezTo>
                    <a:pt x="4206" y="7123"/>
                    <a:pt x="6403" y="8880"/>
                    <a:pt x="8179" y="8880"/>
                  </a:cubicBezTo>
                  <a:cubicBezTo>
                    <a:pt x="8718" y="8880"/>
                    <a:pt x="9219" y="8718"/>
                    <a:pt x="9626" y="8312"/>
                  </a:cubicBezTo>
                  <a:cubicBezTo>
                    <a:pt x="10054" y="7884"/>
                    <a:pt x="10238" y="7401"/>
                    <a:pt x="9812" y="6981"/>
                  </a:cubicBezTo>
                  <a:cubicBezTo>
                    <a:pt x="9168" y="6339"/>
                    <a:pt x="8797" y="6140"/>
                    <a:pt x="8555" y="6140"/>
                  </a:cubicBezTo>
                  <a:cubicBezTo>
                    <a:pt x="8422" y="6140"/>
                    <a:pt x="8327" y="6200"/>
                    <a:pt x="8248" y="6279"/>
                  </a:cubicBezTo>
                  <a:cubicBezTo>
                    <a:pt x="8064" y="6461"/>
                    <a:pt x="7636" y="7077"/>
                    <a:pt x="7461" y="7252"/>
                  </a:cubicBezTo>
                  <a:cubicBezTo>
                    <a:pt x="7260" y="7452"/>
                    <a:pt x="7021" y="7534"/>
                    <a:pt x="6762" y="7534"/>
                  </a:cubicBezTo>
                  <a:cubicBezTo>
                    <a:pt x="5839" y="7534"/>
                    <a:pt x="4665" y="6485"/>
                    <a:pt x="4117" y="5939"/>
                  </a:cubicBezTo>
                  <a:lnTo>
                    <a:pt x="4115" y="5938"/>
                  </a:lnTo>
                  <a:cubicBezTo>
                    <a:pt x="3417" y="5235"/>
                    <a:pt x="1890" y="3505"/>
                    <a:pt x="2803" y="2592"/>
                  </a:cubicBezTo>
                  <a:cubicBezTo>
                    <a:pt x="2879" y="2516"/>
                    <a:pt x="3056" y="2378"/>
                    <a:pt x="3254" y="2228"/>
                  </a:cubicBezTo>
                  <a:cubicBezTo>
                    <a:pt x="3445" y="2083"/>
                    <a:pt x="3661" y="1922"/>
                    <a:pt x="3776" y="1807"/>
                  </a:cubicBezTo>
                  <a:cubicBezTo>
                    <a:pt x="3999" y="1584"/>
                    <a:pt x="4069" y="1241"/>
                    <a:pt x="3080" y="250"/>
                  </a:cubicBezTo>
                  <a:cubicBezTo>
                    <a:pt x="2909" y="76"/>
                    <a:pt x="2730" y="1"/>
                    <a:pt x="25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6"/>
            <p:cNvSpPr/>
            <p:nvPr/>
          </p:nvSpPr>
          <p:spPr>
            <a:xfrm>
              <a:off x="2408992" y="1722875"/>
              <a:ext cx="397761" cy="397093"/>
            </a:xfrm>
            <a:custGeom>
              <a:avLst/>
              <a:gdLst/>
              <a:ahLst/>
              <a:cxnLst/>
              <a:rect l="l" t="t" r="r" b="b"/>
              <a:pathLst>
                <a:path w="19059" h="19027" extrusionOk="0">
                  <a:moveTo>
                    <a:pt x="6538" y="3907"/>
                  </a:moveTo>
                  <a:cubicBezTo>
                    <a:pt x="7030" y="3907"/>
                    <a:pt x="7490" y="4114"/>
                    <a:pt x="7853" y="4483"/>
                  </a:cubicBezTo>
                  <a:cubicBezTo>
                    <a:pt x="8326" y="4955"/>
                    <a:pt x="9768" y="6397"/>
                    <a:pt x="8549" y="7616"/>
                  </a:cubicBezTo>
                  <a:cubicBezTo>
                    <a:pt x="8407" y="7756"/>
                    <a:pt x="8145" y="7957"/>
                    <a:pt x="7912" y="8136"/>
                  </a:cubicBezTo>
                  <a:cubicBezTo>
                    <a:pt x="7767" y="8246"/>
                    <a:pt x="7634" y="8343"/>
                    <a:pt x="7576" y="8400"/>
                  </a:cubicBezTo>
                  <a:cubicBezTo>
                    <a:pt x="7599" y="8585"/>
                    <a:pt x="8227" y="9504"/>
                    <a:pt x="8888" y="10169"/>
                  </a:cubicBezTo>
                  <a:cubicBezTo>
                    <a:pt x="9546" y="10823"/>
                    <a:pt x="10450" y="11437"/>
                    <a:pt x="10732" y="11437"/>
                  </a:cubicBezTo>
                  <a:cubicBezTo>
                    <a:pt x="10736" y="11437"/>
                    <a:pt x="10740" y="11437"/>
                    <a:pt x="10744" y="11437"/>
                  </a:cubicBezTo>
                  <a:cubicBezTo>
                    <a:pt x="10716" y="11423"/>
                    <a:pt x="10813" y="11292"/>
                    <a:pt x="10923" y="11147"/>
                  </a:cubicBezTo>
                  <a:cubicBezTo>
                    <a:pt x="11100" y="10913"/>
                    <a:pt x="11301" y="10650"/>
                    <a:pt x="11443" y="10510"/>
                  </a:cubicBezTo>
                  <a:cubicBezTo>
                    <a:pt x="11789" y="10163"/>
                    <a:pt x="12153" y="10031"/>
                    <a:pt x="12508" y="10031"/>
                  </a:cubicBezTo>
                  <a:cubicBezTo>
                    <a:pt x="13402" y="10031"/>
                    <a:pt x="14236" y="10866"/>
                    <a:pt x="14576" y="11205"/>
                  </a:cubicBezTo>
                  <a:cubicBezTo>
                    <a:pt x="15328" y="11943"/>
                    <a:pt x="15425" y="13093"/>
                    <a:pt x="14399" y="14119"/>
                  </a:cubicBezTo>
                  <a:cubicBezTo>
                    <a:pt x="13750" y="14770"/>
                    <a:pt x="12980" y="15023"/>
                    <a:pt x="12179" y="15023"/>
                  </a:cubicBezTo>
                  <a:cubicBezTo>
                    <a:pt x="10063" y="15023"/>
                    <a:pt x="7723" y="13248"/>
                    <a:pt x="6764" y="12299"/>
                  </a:cubicBezTo>
                  <a:cubicBezTo>
                    <a:pt x="5451" y="10974"/>
                    <a:pt x="2573" y="7025"/>
                    <a:pt x="4938" y="4660"/>
                  </a:cubicBezTo>
                  <a:cubicBezTo>
                    <a:pt x="5458" y="4140"/>
                    <a:pt x="6017" y="3907"/>
                    <a:pt x="6538" y="3907"/>
                  </a:cubicBezTo>
                  <a:close/>
                  <a:moveTo>
                    <a:pt x="9545" y="0"/>
                  </a:moveTo>
                  <a:cubicBezTo>
                    <a:pt x="4319" y="0"/>
                    <a:pt x="31" y="4288"/>
                    <a:pt x="31" y="9514"/>
                  </a:cubicBezTo>
                  <a:cubicBezTo>
                    <a:pt x="31" y="11064"/>
                    <a:pt x="448" y="12594"/>
                    <a:pt x="1172" y="13954"/>
                  </a:cubicBezTo>
                  <a:lnTo>
                    <a:pt x="49" y="18334"/>
                  </a:lnTo>
                  <a:cubicBezTo>
                    <a:pt x="1" y="18524"/>
                    <a:pt x="57" y="18725"/>
                    <a:pt x="195" y="18863"/>
                  </a:cubicBezTo>
                  <a:cubicBezTo>
                    <a:pt x="302" y="18971"/>
                    <a:pt x="445" y="19027"/>
                    <a:pt x="590" y="19027"/>
                  </a:cubicBezTo>
                  <a:cubicBezTo>
                    <a:pt x="635" y="19027"/>
                    <a:pt x="680" y="19021"/>
                    <a:pt x="724" y="19010"/>
                  </a:cubicBezTo>
                  <a:lnTo>
                    <a:pt x="5104" y="17887"/>
                  </a:lnTo>
                  <a:cubicBezTo>
                    <a:pt x="6465" y="18609"/>
                    <a:pt x="7995" y="19026"/>
                    <a:pt x="9545" y="19026"/>
                  </a:cubicBezTo>
                  <a:cubicBezTo>
                    <a:pt x="14770" y="19026"/>
                    <a:pt x="19058" y="14738"/>
                    <a:pt x="19058" y="9514"/>
                  </a:cubicBezTo>
                  <a:cubicBezTo>
                    <a:pt x="19058" y="4288"/>
                    <a:pt x="14770" y="0"/>
                    <a:pt x="95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6" name="Google Shape;1116;p46"/>
          <p:cNvGrpSpPr/>
          <p:nvPr/>
        </p:nvGrpSpPr>
        <p:grpSpPr>
          <a:xfrm>
            <a:off x="5651113" y="3966070"/>
            <a:ext cx="450470" cy="446998"/>
            <a:chOff x="-15688425" y="3707725"/>
            <a:chExt cx="304825" cy="302475"/>
          </a:xfrm>
        </p:grpSpPr>
        <p:sp>
          <p:nvSpPr>
            <p:cNvPr id="1117" name="Google Shape;1117;p46"/>
            <p:cNvSpPr/>
            <p:nvPr/>
          </p:nvSpPr>
          <p:spPr>
            <a:xfrm>
              <a:off x="-15687650" y="3884950"/>
              <a:ext cx="304050" cy="125250"/>
            </a:xfrm>
            <a:custGeom>
              <a:avLst/>
              <a:gdLst/>
              <a:ahLst/>
              <a:cxnLst/>
              <a:rect l="l" t="t" r="r" b="b"/>
              <a:pathLst>
                <a:path w="12162" h="5010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851" y="725"/>
                  </a:lnTo>
                  <a:lnTo>
                    <a:pt x="1481" y="1922"/>
                  </a:lnTo>
                  <a:cubicBezTo>
                    <a:pt x="1576" y="2048"/>
                    <a:pt x="1702" y="2142"/>
                    <a:pt x="1796" y="2142"/>
                  </a:cubicBezTo>
                  <a:lnTo>
                    <a:pt x="3057" y="2142"/>
                  </a:lnTo>
                  <a:lnTo>
                    <a:pt x="3624" y="2835"/>
                  </a:lnTo>
                  <a:lnTo>
                    <a:pt x="6113" y="2835"/>
                  </a:lnTo>
                  <a:cubicBezTo>
                    <a:pt x="6302" y="2835"/>
                    <a:pt x="6459" y="2993"/>
                    <a:pt x="6459" y="3182"/>
                  </a:cubicBezTo>
                  <a:cubicBezTo>
                    <a:pt x="6459" y="3403"/>
                    <a:pt x="6302" y="3560"/>
                    <a:pt x="6113" y="3560"/>
                  </a:cubicBezTo>
                  <a:lnTo>
                    <a:pt x="4128" y="3560"/>
                  </a:lnTo>
                  <a:lnTo>
                    <a:pt x="5073" y="4852"/>
                  </a:lnTo>
                  <a:cubicBezTo>
                    <a:pt x="5168" y="4915"/>
                    <a:pt x="5231" y="5009"/>
                    <a:pt x="5357" y="5009"/>
                  </a:cubicBezTo>
                  <a:lnTo>
                    <a:pt x="6774" y="5009"/>
                  </a:lnTo>
                  <a:cubicBezTo>
                    <a:pt x="6900" y="5009"/>
                    <a:pt x="7058" y="4915"/>
                    <a:pt x="7089" y="4820"/>
                  </a:cubicBezTo>
                  <a:lnTo>
                    <a:pt x="7719" y="3560"/>
                  </a:lnTo>
                  <a:lnTo>
                    <a:pt x="8948" y="3560"/>
                  </a:lnTo>
                  <a:cubicBezTo>
                    <a:pt x="9043" y="3560"/>
                    <a:pt x="9169" y="3497"/>
                    <a:pt x="9200" y="3403"/>
                  </a:cubicBezTo>
                  <a:lnTo>
                    <a:pt x="10145" y="2079"/>
                  </a:lnTo>
                  <a:lnTo>
                    <a:pt x="8948" y="2079"/>
                  </a:lnTo>
                  <a:lnTo>
                    <a:pt x="8948" y="2142"/>
                  </a:lnTo>
                  <a:cubicBezTo>
                    <a:pt x="8728" y="2142"/>
                    <a:pt x="8570" y="1985"/>
                    <a:pt x="8570" y="1764"/>
                  </a:cubicBezTo>
                  <a:cubicBezTo>
                    <a:pt x="8570" y="1575"/>
                    <a:pt x="8728" y="1418"/>
                    <a:pt x="8948" y="1418"/>
                  </a:cubicBezTo>
                  <a:lnTo>
                    <a:pt x="10712" y="1418"/>
                  </a:lnTo>
                  <a:lnTo>
                    <a:pt x="11248" y="725"/>
                  </a:lnTo>
                  <a:lnTo>
                    <a:pt x="11815" y="725"/>
                  </a:lnTo>
                  <a:cubicBezTo>
                    <a:pt x="12004" y="725"/>
                    <a:pt x="12162" y="567"/>
                    <a:pt x="12162" y="347"/>
                  </a:cubicBezTo>
                  <a:cubicBezTo>
                    <a:pt x="12162" y="158"/>
                    <a:pt x="12004" y="0"/>
                    <a:pt x="118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46"/>
            <p:cNvSpPr/>
            <p:nvPr/>
          </p:nvSpPr>
          <p:spPr>
            <a:xfrm>
              <a:off x="-15634875" y="3956600"/>
              <a:ext cx="49650" cy="18150"/>
            </a:xfrm>
            <a:custGeom>
              <a:avLst/>
              <a:gdLst/>
              <a:ahLst/>
              <a:cxnLst/>
              <a:rect l="l" t="t" r="r" b="b"/>
              <a:pathLst>
                <a:path w="1986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8"/>
                  </a:cubicBezTo>
                  <a:cubicBezTo>
                    <a:pt x="1" y="568"/>
                    <a:pt x="158" y="726"/>
                    <a:pt x="379" y="726"/>
                  </a:cubicBezTo>
                  <a:lnTo>
                    <a:pt x="1985" y="726"/>
                  </a:lnTo>
                  <a:lnTo>
                    <a:pt x="141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46"/>
            <p:cNvSpPr/>
            <p:nvPr/>
          </p:nvSpPr>
          <p:spPr>
            <a:xfrm>
              <a:off x="-15434025" y="3920375"/>
              <a:ext cx="31525" cy="18150"/>
            </a:xfrm>
            <a:custGeom>
              <a:avLst/>
              <a:gdLst/>
              <a:ahLst/>
              <a:cxnLst/>
              <a:rect l="l" t="t" r="r" b="b"/>
              <a:pathLst>
                <a:path w="1261" h="726" extrusionOk="0">
                  <a:moveTo>
                    <a:pt x="567" y="1"/>
                  </a:moveTo>
                  <a:lnTo>
                    <a:pt x="0" y="725"/>
                  </a:lnTo>
                  <a:lnTo>
                    <a:pt x="914" y="725"/>
                  </a:lnTo>
                  <a:cubicBezTo>
                    <a:pt x="1103" y="725"/>
                    <a:pt x="1261" y="568"/>
                    <a:pt x="1261" y="347"/>
                  </a:cubicBezTo>
                  <a:cubicBezTo>
                    <a:pt x="1261" y="158"/>
                    <a:pt x="1103" y="1"/>
                    <a:pt x="9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46"/>
            <p:cNvSpPr/>
            <p:nvPr/>
          </p:nvSpPr>
          <p:spPr>
            <a:xfrm>
              <a:off x="-15436400" y="3974725"/>
              <a:ext cx="52800" cy="17350"/>
            </a:xfrm>
            <a:custGeom>
              <a:avLst/>
              <a:gdLst/>
              <a:ahLst/>
              <a:cxnLst/>
              <a:rect l="l" t="t" r="r" b="b"/>
              <a:pathLst>
                <a:path w="2112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765" y="694"/>
                  </a:lnTo>
                  <a:cubicBezTo>
                    <a:pt x="1954" y="694"/>
                    <a:pt x="2112" y="536"/>
                    <a:pt x="2112" y="347"/>
                  </a:cubicBezTo>
                  <a:cubicBezTo>
                    <a:pt x="2112" y="158"/>
                    <a:pt x="1954" y="1"/>
                    <a:pt x="17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46"/>
            <p:cNvSpPr/>
            <p:nvPr/>
          </p:nvSpPr>
          <p:spPr>
            <a:xfrm>
              <a:off x="-15688425" y="3992050"/>
              <a:ext cx="54350" cy="18150"/>
            </a:xfrm>
            <a:custGeom>
              <a:avLst/>
              <a:gdLst/>
              <a:ahLst/>
              <a:cxnLst/>
              <a:rect l="l" t="t" r="r" b="b"/>
              <a:pathLst>
                <a:path w="217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796" y="725"/>
                  </a:lnTo>
                  <a:cubicBezTo>
                    <a:pt x="1985" y="725"/>
                    <a:pt x="2174" y="568"/>
                    <a:pt x="2174" y="379"/>
                  </a:cubicBezTo>
                  <a:cubicBezTo>
                    <a:pt x="2174" y="158"/>
                    <a:pt x="1985" y="1"/>
                    <a:pt x="17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46"/>
            <p:cNvSpPr/>
            <p:nvPr/>
          </p:nvSpPr>
          <p:spPr>
            <a:xfrm>
              <a:off x="-15664800" y="3707725"/>
              <a:ext cx="252850" cy="161475"/>
            </a:xfrm>
            <a:custGeom>
              <a:avLst/>
              <a:gdLst/>
              <a:ahLst/>
              <a:cxnLst/>
              <a:rect l="l" t="t" r="r" b="b"/>
              <a:pathLst>
                <a:path w="10114" h="6459" extrusionOk="0">
                  <a:moveTo>
                    <a:pt x="4443" y="0"/>
                  </a:moveTo>
                  <a:cubicBezTo>
                    <a:pt x="4285" y="0"/>
                    <a:pt x="4159" y="95"/>
                    <a:pt x="4096" y="252"/>
                  </a:cubicBezTo>
                  <a:lnTo>
                    <a:pt x="3686" y="1450"/>
                  </a:lnTo>
                  <a:lnTo>
                    <a:pt x="5136" y="1450"/>
                  </a:lnTo>
                  <a:cubicBezTo>
                    <a:pt x="5356" y="1450"/>
                    <a:pt x="5514" y="1607"/>
                    <a:pt x="5514" y="1828"/>
                  </a:cubicBezTo>
                  <a:cubicBezTo>
                    <a:pt x="5514" y="2017"/>
                    <a:pt x="5356" y="2174"/>
                    <a:pt x="5136" y="2174"/>
                  </a:cubicBezTo>
                  <a:lnTo>
                    <a:pt x="2993" y="2174"/>
                  </a:lnTo>
                  <a:cubicBezTo>
                    <a:pt x="2867" y="2174"/>
                    <a:pt x="2710" y="2237"/>
                    <a:pt x="2678" y="2363"/>
                  </a:cubicBezTo>
                  <a:lnTo>
                    <a:pt x="1985" y="3718"/>
                  </a:lnTo>
                  <a:lnTo>
                    <a:pt x="662" y="4380"/>
                  </a:lnTo>
                  <a:cubicBezTo>
                    <a:pt x="567" y="4411"/>
                    <a:pt x="504" y="4506"/>
                    <a:pt x="473" y="4600"/>
                  </a:cubicBezTo>
                  <a:lnTo>
                    <a:pt x="0" y="6459"/>
                  </a:lnTo>
                  <a:lnTo>
                    <a:pt x="3497" y="6459"/>
                  </a:lnTo>
                  <a:lnTo>
                    <a:pt x="4096" y="3813"/>
                  </a:lnTo>
                  <a:cubicBezTo>
                    <a:pt x="4122" y="3657"/>
                    <a:pt x="4255" y="3544"/>
                    <a:pt x="4406" y="3544"/>
                  </a:cubicBezTo>
                  <a:cubicBezTo>
                    <a:pt x="4439" y="3544"/>
                    <a:pt x="4472" y="3549"/>
                    <a:pt x="4506" y="3560"/>
                  </a:cubicBezTo>
                  <a:cubicBezTo>
                    <a:pt x="4726" y="3592"/>
                    <a:pt x="4821" y="3781"/>
                    <a:pt x="4789" y="3970"/>
                  </a:cubicBezTo>
                  <a:lnTo>
                    <a:pt x="4317" y="6427"/>
                  </a:lnTo>
                  <a:lnTo>
                    <a:pt x="5860" y="6427"/>
                  </a:lnTo>
                  <a:lnTo>
                    <a:pt x="5545" y="5482"/>
                  </a:lnTo>
                  <a:cubicBezTo>
                    <a:pt x="5451" y="5293"/>
                    <a:pt x="5577" y="5073"/>
                    <a:pt x="5766" y="5041"/>
                  </a:cubicBezTo>
                  <a:cubicBezTo>
                    <a:pt x="5811" y="5028"/>
                    <a:pt x="5855" y="5022"/>
                    <a:pt x="5896" y="5022"/>
                  </a:cubicBezTo>
                  <a:cubicBezTo>
                    <a:pt x="6057" y="5022"/>
                    <a:pt x="6182" y="5118"/>
                    <a:pt x="6207" y="5293"/>
                  </a:cubicBezTo>
                  <a:lnTo>
                    <a:pt x="6616" y="6459"/>
                  </a:lnTo>
                  <a:lnTo>
                    <a:pt x="10113" y="6459"/>
                  </a:lnTo>
                  <a:lnTo>
                    <a:pt x="9042" y="3813"/>
                  </a:lnTo>
                  <a:cubicBezTo>
                    <a:pt x="9011" y="3750"/>
                    <a:pt x="8979" y="3655"/>
                    <a:pt x="8885" y="3623"/>
                  </a:cubicBezTo>
                  <a:lnTo>
                    <a:pt x="7562" y="2962"/>
                  </a:lnTo>
                  <a:lnTo>
                    <a:pt x="6175" y="189"/>
                  </a:lnTo>
                  <a:cubicBezTo>
                    <a:pt x="6081" y="95"/>
                    <a:pt x="5986" y="0"/>
                    <a:pt x="58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3" name="Google Shape;1123;p46"/>
          <p:cNvGrpSpPr/>
          <p:nvPr/>
        </p:nvGrpSpPr>
        <p:grpSpPr>
          <a:xfrm>
            <a:off x="1049952" y="1690811"/>
            <a:ext cx="381604" cy="435339"/>
            <a:chOff x="-57940525" y="3590375"/>
            <a:chExt cx="279625" cy="319000"/>
          </a:xfrm>
        </p:grpSpPr>
        <p:sp>
          <p:nvSpPr>
            <p:cNvPr id="1124" name="Google Shape;1124;p46"/>
            <p:cNvSpPr/>
            <p:nvPr/>
          </p:nvSpPr>
          <p:spPr>
            <a:xfrm>
              <a:off x="-57940525" y="3727425"/>
              <a:ext cx="18150" cy="63800"/>
            </a:xfrm>
            <a:custGeom>
              <a:avLst/>
              <a:gdLst/>
              <a:ahLst/>
              <a:cxnLst/>
              <a:rect l="l" t="t" r="r" b="b"/>
              <a:pathLst>
                <a:path w="726" h="2552" extrusionOk="0">
                  <a:moveTo>
                    <a:pt x="725" y="0"/>
                  </a:moveTo>
                  <a:cubicBezTo>
                    <a:pt x="253" y="252"/>
                    <a:pt x="1" y="725"/>
                    <a:pt x="1" y="1260"/>
                  </a:cubicBezTo>
                  <a:cubicBezTo>
                    <a:pt x="1" y="1827"/>
                    <a:pt x="316" y="2300"/>
                    <a:pt x="725" y="2552"/>
                  </a:cubicBezTo>
                  <a:lnTo>
                    <a:pt x="7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6"/>
            <p:cNvSpPr/>
            <p:nvPr/>
          </p:nvSpPr>
          <p:spPr>
            <a:xfrm>
              <a:off x="-57904300" y="3686450"/>
              <a:ext cx="205600" cy="111075"/>
            </a:xfrm>
            <a:custGeom>
              <a:avLst/>
              <a:gdLst/>
              <a:ahLst/>
              <a:cxnLst/>
              <a:rect l="l" t="t" r="r" b="b"/>
              <a:pathLst>
                <a:path w="8224" h="4443" extrusionOk="0">
                  <a:moveTo>
                    <a:pt x="2647" y="2143"/>
                  </a:moveTo>
                  <a:cubicBezTo>
                    <a:pt x="2836" y="2143"/>
                    <a:pt x="2994" y="2301"/>
                    <a:pt x="2994" y="2521"/>
                  </a:cubicBezTo>
                  <a:cubicBezTo>
                    <a:pt x="2994" y="2710"/>
                    <a:pt x="2836" y="2868"/>
                    <a:pt x="2647" y="2868"/>
                  </a:cubicBezTo>
                  <a:cubicBezTo>
                    <a:pt x="2427" y="2868"/>
                    <a:pt x="2301" y="2710"/>
                    <a:pt x="2301" y="2521"/>
                  </a:cubicBezTo>
                  <a:cubicBezTo>
                    <a:pt x="2301" y="2301"/>
                    <a:pt x="2427" y="2143"/>
                    <a:pt x="2647" y="2143"/>
                  </a:cubicBezTo>
                  <a:close/>
                  <a:moveTo>
                    <a:pt x="5640" y="2143"/>
                  </a:moveTo>
                  <a:cubicBezTo>
                    <a:pt x="5829" y="2143"/>
                    <a:pt x="5987" y="2301"/>
                    <a:pt x="5987" y="2521"/>
                  </a:cubicBezTo>
                  <a:cubicBezTo>
                    <a:pt x="5987" y="2710"/>
                    <a:pt x="5829" y="2868"/>
                    <a:pt x="5640" y="2868"/>
                  </a:cubicBezTo>
                  <a:cubicBezTo>
                    <a:pt x="5420" y="2868"/>
                    <a:pt x="5262" y="2710"/>
                    <a:pt x="5262" y="2521"/>
                  </a:cubicBezTo>
                  <a:cubicBezTo>
                    <a:pt x="5262" y="2301"/>
                    <a:pt x="5420" y="2143"/>
                    <a:pt x="5640" y="2143"/>
                  </a:cubicBezTo>
                  <a:close/>
                  <a:moveTo>
                    <a:pt x="1923" y="1"/>
                  </a:moveTo>
                  <a:lnTo>
                    <a:pt x="1" y="1923"/>
                  </a:lnTo>
                  <a:lnTo>
                    <a:pt x="1" y="4443"/>
                  </a:lnTo>
                  <a:lnTo>
                    <a:pt x="1765" y="4443"/>
                  </a:lnTo>
                  <a:cubicBezTo>
                    <a:pt x="2490" y="3986"/>
                    <a:pt x="3309" y="3758"/>
                    <a:pt x="4124" y="3758"/>
                  </a:cubicBezTo>
                  <a:cubicBezTo>
                    <a:pt x="4939" y="3758"/>
                    <a:pt x="5751" y="3986"/>
                    <a:pt x="6459" y="4443"/>
                  </a:cubicBezTo>
                  <a:lnTo>
                    <a:pt x="8224" y="4443"/>
                  </a:lnTo>
                  <a:lnTo>
                    <a:pt x="8224" y="1923"/>
                  </a:lnTo>
                  <a:lnTo>
                    <a:pt x="6302" y="1"/>
                  </a:lnTo>
                  <a:cubicBezTo>
                    <a:pt x="5625" y="395"/>
                    <a:pt x="4876" y="592"/>
                    <a:pt x="4124" y="592"/>
                  </a:cubicBezTo>
                  <a:cubicBezTo>
                    <a:pt x="3372" y="592"/>
                    <a:pt x="2616" y="395"/>
                    <a:pt x="19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6"/>
            <p:cNvSpPr/>
            <p:nvPr/>
          </p:nvSpPr>
          <p:spPr>
            <a:xfrm>
              <a:off x="-57903500" y="3590375"/>
              <a:ext cx="205575" cy="117375"/>
            </a:xfrm>
            <a:custGeom>
              <a:avLst/>
              <a:gdLst/>
              <a:ahLst/>
              <a:cxnLst/>
              <a:rect l="l" t="t" r="r" b="b"/>
              <a:pathLst>
                <a:path w="8223" h="4695" extrusionOk="0">
                  <a:moveTo>
                    <a:pt x="4096" y="0"/>
                  </a:moveTo>
                  <a:cubicBezTo>
                    <a:pt x="3560" y="0"/>
                    <a:pt x="3088" y="315"/>
                    <a:pt x="2804" y="756"/>
                  </a:cubicBezTo>
                  <a:cubicBezTo>
                    <a:pt x="2753" y="751"/>
                    <a:pt x="2702" y="748"/>
                    <a:pt x="2651" y="748"/>
                  </a:cubicBezTo>
                  <a:cubicBezTo>
                    <a:pt x="2101" y="748"/>
                    <a:pt x="1551" y="1051"/>
                    <a:pt x="1292" y="1512"/>
                  </a:cubicBezTo>
                  <a:cubicBezTo>
                    <a:pt x="567" y="1638"/>
                    <a:pt x="0" y="2269"/>
                    <a:pt x="0" y="3056"/>
                  </a:cubicBezTo>
                  <a:lnTo>
                    <a:pt x="0" y="4694"/>
                  </a:lnTo>
                  <a:lnTo>
                    <a:pt x="1607" y="3088"/>
                  </a:lnTo>
                  <a:cubicBezTo>
                    <a:pt x="1683" y="3011"/>
                    <a:pt x="1783" y="2970"/>
                    <a:pt x="1884" y="2970"/>
                  </a:cubicBezTo>
                  <a:cubicBezTo>
                    <a:pt x="1951" y="2970"/>
                    <a:pt x="2018" y="2987"/>
                    <a:pt x="2080" y="3025"/>
                  </a:cubicBezTo>
                  <a:cubicBezTo>
                    <a:pt x="2694" y="3450"/>
                    <a:pt x="3403" y="3663"/>
                    <a:pt x="4112" y="3663"/>
                  </a:cubicBezTo>
                  <a:cubicBezTo>
                    <a:pt x="4821" y="3663"/>
                    <a:pt x="5529" y="3450"/>
                    <a:pt x="6144" y="3025"/>
                  </a:cubicBezTo>
                  <a:cubicBezTo>
                    <a:pt x="6206" y="2987"/>
                    <a:pt x="6273" y="2970"/>
                    <a:pt x="6339" y="2970"/>
                  </a:cubicBezTo>
                  <a:cubicBezTo>
                    <a:pt x="6441" y="2970"/>
                    <a:pt x="6540" y="3011"/>
                    <a:pt x="6616" y="3088"/>
                  </a:cubicBezTo>
                  <a:lnTo>
                    <a:pt x="8223" y="4694"/>
                  </a:lnTo>
                  <a:lnTo>
                    <a:pt x="8223" y="3056"/>
                  </a:lnTo>
                  <a:cubicBezTo>
                    <a:pt x="8192" y="2300"/>
                    <a:pt x="7656" y="1638"/>
                    <a:pt x="6900" y="1512"/>
                  </a:cubicBezTo>
                  <a:cubicBezTo>
                    <a:pt x="6641" y="1051"/>
                    <a:pt x="6091" y="748"/>
                    <a:pt x="5541" y="748"/>
                  </a:cubicBezTo>
                  <a:cubicBezTo>
                    <a:pt x="5490" y="748"/>
                    <a:pt x="5439" y="751"/>
                    <a:pt x="5388" y="756"/>
                  </a:cubicBezTo>
                  <a:cubicBezTo>
                    <a:pt x="5136" y="284"/>
                    <a:pt x="4663" y="0"/>
                    <a:pt x="40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6"/>
            <p:cNvSpPr/>
            <p:nvPr/>
          </p:nvSpPr>
          <p:spPr>
            <a:xfrm>
              <a:off x="-57903500" y="3798700"/>
              <a:ext cx="204800" cy="110675"/>
            </a:xfrm>
            <a:custGeom>
              <a:avLst/>
              <a:gdLst/>
              <a:ahLst/>
              <a:cxnLst/>
              <a:rect l="l" t="t" r="r" b="b"/>
              <a:pathLst>
                <a:path w="8192" h="4427" extrusionOk="0">
                  <a:moveTo>
                    <a:pt x="5159" y="1001"/>
                  </a:moveTo>
                  <a:cubicBezTo>
                    <a:pt x="5254" y="1001"/>
                    <a:pt x="5340" y="1040"/>
                    <a:pt x="5388" y="1119"/>
                  </a:cubicBezTo>
                  <a:cubicBezTo>
                    <a:pt x="5545" y="1245"/>
                    <a:pt x="5545" y="1465"/>
                    <a:pt x="5388" y="1654"/>
                  </a:cubicBezTo>
                  <a:cubicBezTo>
                    <a:pt x="5041" y="2001"/>
                    <a:pt x="4569" y="2190"/>
                    <a:pt x="4096" y="2190"/>
                  </a:cubicBezTo>
                  <a:cubicBezTo>
                    <a:pt x="3623" y="2190"/>
                    <a:pt x="3119" y="2001"/>
                    <a:pt x="2804" y="1654"/>
                  </a:cubicBezTo>
                  <a:cubicBezTo>
                    <a:pt x="2647" y="1497"/>
                    <a:pt x="2647" y="1245"/>
                    <a:pt x="2804" y="1119"/>
                  </a:cubicBezTo>
                  <a:cubicBezTo>
                    <a:pt x="2883" y="1040"/>
                    <a:pt x="2978" y="1001"/>
                    <a:pt x="3068" y="1001"/>
                  </a:cubicBezTo>
                  <a:cubicBezTo>
                    <a:pt x="3159" y="1001"/>
                    <a:pt x="3245" y="1040"/>
                    <a:pt x="3308" y="1119"/>
                  </a:cubicBezTo>
                  <a:cubicBezTo>
                    <a:pt x="3529" y="1339"/>
                    <a:pt x="3812" y="1449"/>
                    <a:pt x="4096" y="1449"/>
                  </a:cubicBezTo>
                  <a:cubicBezTo>
                    <a:pt x="4380" y="1449"/>
                    <a:pt x="4663" y="1339"/>
                    <a:pt x="4884" y="1119"/>
                  </a:cubicBezTo>
                  <a:cubicBezTo>
                    <a:pt x="4962" y="1040"/>
                    <a:pt x="5065" y="1001"/>
                    <a:pt x="5159" y="1001"/>
                  </a:cubicBezTo>
                  <a:close/>
                  <a:moveTo>
                    <a:pt x="4080" y="0"/>
                  </a:moveTo>
                  <a:cubicBezTo>
                    <a:pt x="3371" y="0"/>
                    <a:pt x="2663" y="205"/>
                    <a:pt x="2048" y="615"/>
                  </a:cubicBezTo>
                  <a:cubicBezTo>
                    <a:pt x="1985" y="646"/>
                    <a:pt x="1922" y="678"/>
                    <a:pt x="1859" y="678"/>
                  </a:cubicBezTo>
                  <a:lnTo>
                    <a:pt x="0" y="678"/>
                  </a:lnTo>
                  <a:cubicBezTo>
                    <a:pt x="189" y="2788"/>
                    <a:pt x="1922" y="4427"/>
                    <a:pt x="4096" y="4427"/>
                  </a:cubicBezTo>
                  <a:cubicBezTo>
                    <a:pt x="6270" y="4427"/>
                    <a:pt x="8003" y="2788"/>
                    <a:pt x="8192" y="678"/>
                  </a:cubicBezTo>
                  <a:lnTo>
                    <a:pt x="6333" y="678"/>
                  </a:lnTo>
                  <a:cubicBezTo>
                    <a:pt x="6270" y="678"/>
                    <a:pt x="6175" y="646"/>
                    <a:pt x="6112" y="615"/>
                  </a:cubicBezTo>
                  <a:cubicBezTo>
                    <a:pt x="5498" y="205"/>
                    <a:pt x="4789" y="0"/>
                    <a:pt x="40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6"/>
            <p:cNvSpPr/>
            <p:nvPr/>
          </p:nvSpPr>
          <p:spPr>
            <a:xfrm>
              <a:off x="-57679825" y="372662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1"/>
                  </a:cubicBezTo>
                  <a:cubicBezTo>
                    <a:pt x="757" y="757"/>
                    <a:pt x="442" y="284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9" name="Google Shape;1129;p46"/>
          <p:cNvGrpSpPr/>
          <p:nvPr/>
        </p:nvGrpSpPr>
        <p:grpSpPr>
          <a:xfrm>
            <a:off x="1041603" y="2373603"/>
            <a:ext cx="398290" cy="396287"/>
            <a:chOff x="-55202750" y="3198925"/>
            <a:chExt cx="318225" cy="316650"/>
          </a:xfrm>
        </p:grpSpPr>
        <p:sp>
          <p:nvSpPr>
            <p:cNvPr id="1130" name="Google Shape;1130;p46"/>
            <p:cNvSpPr/>
            <p:nvPr/>
          </p:nvSpPr>
          <p:spPr>
            <a:xfrm>
              <a:off x="-55130275" y="3293425"/>
              <a:ext cx="167775" cy="168575"/>
            </a:xfrm>
            <a:custGeom>
              <a:avLst/>
              <a:gdLst/>
              <a:ahLst/>
              <a:cxnLst/>
              <a:rect l="l" t="t" r="r" b="b"/>
              <a:pathLst>
                <a:path w="6711" h="6743" extrusionOk="0">
                  <a:moveTo>
                    <a:pt x="1891" y="2238"/>
                  </a:moveTo>
                  <a:cubicBezTo>
                    <a:pt x="2111" y="2238"/>
                    <a:pt x="2269" y="2395"/>
                    <a:pt x="2269" y="2584"/>
                  </a:cubicBezTo>
                  <a:cubicBezTo>
                    <a:pt x="2269" y="2805"/>
                    <a:pt x="2111" y="2962"/>
                    <a:pt x="1891" y="2962"/>
                  </a:cubicBezTo>
                  <a:cubicBezTo>
                    <a:pt x="1702" y="2962"/>
                    <a:pt x="1544" y="2836"/>
                    <a:pt x="1544" y="2584"/>
                  </a:cubicBezTo>
                  <a:cubicBezTo>
                    <a:pt x="1544" y="2395"/>
                    <a:pt x="1702" y="2238"/>
                    <a:pt x="1891" y="2238"/>
                  </a:cubicBezTo>
                  <a:close/>
                  <a:moveTo>
                    <a:pt x="4884" y="2269"/>
                  </a:moveTo>
                  <a:cubicBezTo>
                    <a:pt x="5104" y="2269"/>
                    <a:pt x="5262" y="2427"/>
                    <a:pt x="5262" y="2647"/>
                  </a:cubicBezTo>
                  <a:cubicBezTo>
                    <a:pt x="5262" y="2836"/>
                    <a:pt x="5104" y="2994"/>
                    <a:pt x="4884" y="2994"/>
                  </a:cubicBezTo>
                  <a:cubicBezTo>
                    <a:pt x="4695" y="2994"/>
                    <a:pt x="4537" y="2836"/>
                    <a:pt x="4537" y="2647"/>
                  </a:cubicBezTo>
                  <a:cubicBezTo>
                    <a:pt x="4537" y="2427"/>
                    <a:pt x="4695" y="2269"/>
                    <a:pt x="4884" y="2269"/>
                  </a:cubicBezTo>
                  <a:close/>
                  <a:moveTo>
                    <a:pt x="4454" y="4798"/>
                  </a:moveTo>
                  <a:cubicBezTo>
                    <a:pt x="4545" y="4798"/>
                    <a:pt x="4632" y="4837"/>
                    <a:pt x="4695" y="4916"/>
                  </a:cubicBezTo>
                  <a:cubicBezTo>
                    <a:pt x="4852" y="5042"/>
                    <a:pt x="4852" y="5262"/>
                    <a:pt x="4726" y="5420"/>
                  </a:cubicBezTo>
                  <a:cubicBezTo>
                    <a:pt x="4380" y="5798"/>
                    <a:pt x="3907" y="5987"/>
                    <a:pt x="3403" y="5987"/>
                  </a:cubicBezTo>
                  <a:cubicBezTo>
                    <a:pt x="2899" y="5987"/>
                    <a:pt x="2426" y="5798"/>
                    <a:pt x="2111" y="5420"/>
                  </a:cubicBezTo>
                  <a:cubicBezTo>
                    <a:pt x="1954" y="5262"/>
                    <a:pt x="1954" y="5042"/>
                    <a:pt x="2111" y="4916"/>
                  </a:cubicBezTo>
                  <a:cubicBezTo>
                    <a:pt x="2190" y="4837"/>
                    <a:pt x="2284" y="4798"/>
                    <a:pt x="2375" y="4798"/>
                  </a:cubicBezTo>
                  <a:cubicBezTo>
                    <a:pt x="2466" y="4798"/>
                    <a:pt x="2552" y="4837"/>
                    <a:pt x="2615" y="4916"/>
                  </a:cubicBezTo>
                  <a:cubicBezTo>
                    <a:pt x="2836" y="5136"/>
                    <a:pt x="3119" y="5246"/>
                    <a:pt x="3403" y="5246"/>
                  </a:cubicBezTo>
                  <a:cubicBezTo>
                    <a:pt x="3686" y="5246"/>
                    <a:pt x="3970" y="5136"/>
                    <a:pt x="4191" y="4916"/>
                  </a:cubicBezTo>
                  <a:cubicBezTo>
                    <a:pt x="4269" y="4837"/>
                    <a:pt x="4364" y="4798"/>
                    <a:pt x="4454" y="4798"/>
                  </a:cubicBezTo>
                  <a:close/>
                  <a:moveTo>
                    <a:pt x="3403" y="1"/>
                  </a:moveTo>
                  <a:cubicBezTo>
                    <a:pt x="2773" y="1261"/>
                    <a:pt x="1513" y="2112"/>
                    <a:pt x="63" y="2238"/>
                  </a:cubicBezTo>
                  <a:cubicBezTo>
                    <a:pt x="63" y="2364"/>
                    <a:pt x="0" y="2521"/>
                    <a:pt x="0" y="2647"/>
                  </a:cubicBezTo>
                  <a:lnTo>
                    <a:pt x="0" y="4128"/>
                  </a:lnTo>
                  <a:cubicBezTo>
                    <a:pt x="0" y="5577"/>
                    <a:pt x="1198" y="6743"/>
                    <a:pt x="2615" y="6743"/>
                  </a:cubicBezTo>
                  <a:lnTo>
                    <a:pt x="4096" y="6743"/>
                  </a:lnTo>
                  <a:cubicBezTo>
                    <a:pt x="5577" y="6743"/>
                    <a:pt x="6711" y="5546"/>
                    <a:pt x="6711" y="4128"/>
                  </a:cubicBezTo>
                  <a:lnTo>
                    <a:pt x="6711" y="2647"/>
                  </a:lnTo>
                  <a:cubicBezTo>
                    <a:pt x="6711" y="2521"/>
                    <a:pt x="6711" y="2364"/>
                    <a:pt x="6679" y="2238"/>
                  </a:cubicBezTo>
                  <a:cubicBezTo>
                    <a:pt x="5293" y="2112"/>
                    <a:pt x="4033" y="1261"/>
                    <a:pt x="34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6"/>
            <p:cNvSpPr/>
            <p:nvPr/>
          </p:nvSpPr>
          <p:spPr>
            <a:xfrm>
              <a:off x="-55202750" y="3198925"/>
              <a:ext cx="318225" cy="316650"/>
            </a:xfrm>
            <a:custGeom>
              <a:avLst/>
              <a:gdLst/>
              <a:ahLst/>
              <a:cxnLst/>
              <a:rect l="l" t="t" r="r" b="b"/>
              <a:pathLst>
                <a:path w="12729" h="12666" extrusionOk="0">
                  <a:moveTo>
                    <a:pt x="6302" y="2221"/>
                  </a:moveTo>
                  <a:cubicBezTo>
                    <a:pt x="6459" y="2221"/>
                    <a:pt x="6617" y="2300"/>
                    <a:pt x="6648" y="2458"/>
                  </a:cubicBezTo>
                  <a:lnTo>
                    <a:pt x="6680" y="2615"/>
                  </a:lnTo>
                  <a:cubicBezTo>
                    <a:pt x="7058" y="4127"/>
                    <a:pt x="8381" y="5230"/>
                    <a:pt x="9956" y="5230"/>
                  </a:cubicBezTo>
                  <a:cubicBezTo>
                    <a:pt x="10145" y="5230"/>
                    <a:pt x="10272" y="5356"/>
                    <a:pt x="10303" y="5545"/>
                  </a:cubicBezTo>
                  <a:cubicBezTo>
                    <a:pt x="10366" y="5829"/>
                    <a:pt x="10398" y="6112"/>
                    <a:pt x="10398" y="6364"/>
                  </a:cubicBezTo>
                  <a:lnTo>
                    <a:pt x="10398" y="7877"/>
                  </a:lnTo>
                  <a:cubicBezTo>
                    <a:pt x="10398" y="9704"/>
                    <a:pt x="8885" y="11216"/>
                    <a:pt x="7058" y="11216"/>
                  </a:cubicBezTo>
                  <a:lnTo>
                    <a:pt x="5546" y="11216"/>
                  </a:lnTo>
                  <a:cubicBezTo>
                    <a:pt x="3687" y="11216"/>
                    <a:pt x="2206" y="9704"/>
                    <a:pt x="2206" y="7877"/>
                  </a:cubicBezTo>
                  <a:lnTo>
                    <a:pt x="2206" y="6364"/>
                  </a:lnTo>
                  <a:cubicBezTo>
                    <a:pt x="2206" y="6112"/>
                    <a:pt x="2238" y="5829"/>
                    <a:pt x="2269" y="5545"/>
                  </a:cubicBezTo>
                  <a:cubicBezTo>
                    <a:pt x="2332" y="5388"/>
                    <a:pt x="2490" y="5230"/>
                    <a:pt x="2647" y="5230"/>
                  </a:cubicBezTo>
                  <a:cubicBezTo>
                    <a:pt x="4160" y="5230"/>
                    <a:pt x="5514" y="4127"/>
                    <a:pt x="5892" y="2615"/>
                  </a:cubicBezTo>
                  <a:lnTo>
                    <a:pt x="5955" y="2458"/>
                  </a:lnTo>
                  <a:cubicBezTo>
                    <a:pt x="5987" y="2300"/>
                    <a:pt x="6144" y="2221"/>
                    <a:pt x="6302" y="2221"/>
                  </a:cubicBezTo>
                  <a:close/>
                  <a:moveTo>
                    <a:pt x="6333" y="0"/>
                  </a:moveTo>
                  <a:cubicBezTo>
                    <a:pt x="3529" y="0"/>
                    <a:pt x="1135" y="2111"/>
                    <a:pt x="789" y="4884"/>
                  </a:cubicBezTo>
                  <a:cubicBezTo>
                    <a:pt x="284" y="5230"/>
                    <a:pt x="1" y="5797"/>
                    <a:pt x="1" y="6427"/>
                  </a:cubicBezTo>
                  <a:cubicBezTo>
                    <a:pt x="1" y="6805"/>
                    <a:pt x="127" y="7215"/>
                    <a:pt x="379" y="7530"/>
                  </a:cubicBezTo>
                  <a:cubicBezTo>
                    <a:pt x="158" y="7845"/>
                    <a:pt x="1" y="8223"/>
                    <a:pt x="1" y="8633"/>
                  </a:cubicBezTo>
                  <a:cubicBezTo>
                    <a:pt x="1" y="9011"/>
                    <a:pt x="127" y="9420"/>
                    <a:pt x="379" y="9735"/>
                  </a:cubicBezTo>
                  <a:cubicBezTo>
                    <a:pt x="158" y="10050"/>
                    <a:pt x="1" y="10428"/>
                    <a:pt x="1" y="10838"/>
                  </a:cubicBezTo>
                  <a:cubicBezTo>
                    <a:pt x="1" y="11846"/>
                    <a:pt x="852" y="12665"/>
                    <a:pt x="1891" y="12665"/>
                  </a:cubicBezTo>
                  <a:lnTo>
                    <a:pt x="10839" y="12665"/>
                  </a:lnTo>
                  <a:cubicBezTo>
                    <a:pt x="11847" y="12665"/>
                    <a:pt x="12729" y="11846"/>
                    <a:pt x="12729" y="10838"/>
                  </a:cubicBezTo>
                  <a:cubicBezTo>
                    <a:pt x="12729" y="10428"/>
                    <a:pt x="12603" y="10050"/>
                    <a:pt x="12319" y="9735"/>
                  </a:cubicBezTo>
                  <a:cubicBezTo>
                    <a:pt x="12571" y="9420"/>
                    <a:pt x="12729" y="9011"/>
                    <a:pt x="12729" y="8633"/>
                  </a:cubicBezTo>
                  <a:cubicBezTo>
                    <a:pt x="12666" y="8223"/>
                    <a:pt x="12508" y="7845"/>
                    <a:pt x="12288" y="7530"/>
                  </a:cubicBezTo>
                  <a:cubicBezTo>
                    <a:pt x="12508" y="7215"/>
                    <a:pt x="12666" y="6805"/>
                    <a:pt x="12666" y="6427"/>
                  </a:cubicBezTo>
                  <a:cubicBezTo>
                    <a:pt x="12666" y="5829"/>
                    <a:pt x="12351" y="5230"/>
                    <a:pt x="11878" y="4884"/>
                  </a:cubicBezTo>
                  <a:cubicBezTo>
                    <a:pt x="11500" y="2111"/>
                    <a:pt x="9137" y="0"/>
                    <a:pt x="63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E461DC8-0335-A94C-DA54-264EE274565F}"/>
              </a:ext>
            </a:extLst>
          </p:cNvPr>
          <p:cNvSpPr txBox="1"/>
          <p:nvPr/>
        </p:nvSpPr>
        <p:spPr>
          <a:xfrm>
            <a:off x="6343611" y="1627432"/>
            <a:ext cx="2059854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88FB8B-61D7-98B7-79E2-927764F76F7A}"/>
              </a:ext>
            </a:extLst>
          </p:cNvPr>
          <p:cNvSpPr txBox="1"/>
          <p:nvPr/>
        </p:nvSpPr>
        <p:spPr>
          <a:xfrm>
            <a:off x="6343611" y="2619805"/>
            <a:ext cx="2059854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7CF946-9768-5FB1-FDA0-9E821FD29555}"/>
              </a:ext>
            </a:extLst>
          </p:cNvPr>
          <p:cNvSpPr txBox="1"/>
          <p:nvPr/>
        </p:nvSpPr>
        <p:spPr>
          <a:xfrm>
            <a:off x="6343611" y="3612177"/>
            <a:ext cx="2059854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justLow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CD50C6-2E25-A271-A553-2D38AB1BB636}"/>
              </a:ext>
            </a:extLst>
          </p:cNvPr>
          <p:cNvSpPr txBox="1"/>
          <p:nvPr/>
        </p:nvSpPr>
        <p:spPr>
          <a:xfrm>
            <a:off x="192881" y="370331"/>
            <a:ext cx="8743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9" name="Google Shape;1149;p47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3426" y="1645408"/>
            <a:ext cx="3398299" cy="22995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692CE6-C535-1C64-AB1F-52BE8B821A3D}"/>
              </a:ext>
            </a:extLst>
          </p:cNvPr>
          <p:cNvSpPr txBox="1"/>
          <p:nvPr/>
        </p:nvSpPr>
        <p:spPr>
          <a:xfrm>
            <a:off x="1014414" y="470338"/>
            <a:ext cx="3457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grpSp>
        <p:nvGrpSpPr>
          <p:cNvPr id="4" name="Google Shape;980;p43">
            <a:extLst>
              <a:ext uri="{FF2B5EF4-FFF2-40B4-BE49-F238E27FC236}">
                <a16:creationId xmlns:a16="http://schemas.microsoft.com/office/drawing/2014/main" id="{F2FF37AB-23A7-533A-0EA7-105902DA2210}"/>
              </a:ext>
            </a:extLst>
          </p:cNvPr>
          <p:cNvGrpSpPr/>
          <p:nvPr/>
        </p:nvGrpSpPr>
        <p:grpSpPr>
          <a:xfrm>
            <a:off x="1228501" y="1350774"/>
            <a:ext cx="343759" cy="339271"/>
            <a:chOff x="6232000" y="1435050"/>
            <a:chExt cx="488225" cy="481850"/>
          </a:xfrm>
        </p:grpSpPr>
        <p:sp>
          <p:nvSpPr>
            <p:cNvPr id="5" name="Google Shape;981;p43">
              <a:extLst>
                <a:ext uri="{FF2B5EF4-FFF2-40B4-BE49-F238E27FC236}">
                  <a16:creationId xmlns:a16="http://schemas.microsoft.com/office/drawing/2014/main" id="{2D0A2D35-3D94-3DD9-CECE-4ADE552EA8AA}"/>
                </a:ext>
              </a:extLst>
            </p:cNvPr>
            <p:cNvSpPr/>
            <p:nvPr/>
          </p:nvSpPr>
          <p:spPr>
            <a:xfrm>
              <a:off x="6578000" y="1463375"/>
              <a:ext cx="83150" cy="78250"/>
            </a:xfrm>
            <a:custGeom>
              <a:avLst/>
              <a:gdLst/>
              <a:ahLst/>
              <a:cxnLst/>
              <a:rect l="l" t="t" r="r" b="b"/>
              <a:pathLst>
                <a:path w="3326" h="3130" extrusionOk="0">
                  <a:moveTo>
                    <a:pt x="482" y="1"/>
                  </a:moveTo>
                  <a:cubicBezTo>
                    <a:pt x="280" y="1"/>
                    <a:pt x="95" y="114"/>
                    <a:pt x="1" y="293"/>
                  </a:cubicBezTo>
                  <a:lnTo>
                    <a:pt x="3322" y="3130"/>
                  </a:lnTo>
                  <a:lnTo>
                    <a:pt x="3322" y="564"/>
                  </a:lnTo>
                  <a:cubicBezTo>
                    <a:pt x="3325" y="253"/>
                    <a:pt x="3072" y="1"/>
                    <a:pt x="2761" y="1"/>
                  </a:cubicBezTo>
                  <a:cubicBezTo>
                    <a:pt x="2760" y="1"/>
                    <a:pt x="2758" y="1"/>
                    <a:pt x="2756" y="1"/>
                  </a:cubicBezTo>
                  <a:lnTo>
                    <a:pt x="497" y="1"/>
                  </a:lnTo>
                  <a:cubicBezTo>
                    <a:pt x="492" y="1"/>
                    <a:pt x="487" y="1"/>
                    <a:pt x="4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" name="Google Shape;982;p43">
              <a:extLst>
                <a:ext uri="{FF2B5EF4-FFF2-40B4-BE49-F238E27FC236}">
                  <a16:creationId xmlns:a16="http://schemas.microsoft.com/office/drawing/2014/main" id="{CA266348-C2DF-CFA1-2A59-009AAF3315F5}"/>
                </a:ext>
              </a:extLst>
            </p:cNvPr>
            <p:cNvSpPr/>
            <p:nvPr/>
          </p:nvSpPr>
          <p:spPr>
            <a:xfrm>
              <a:off x="6421725" y="1773850"/>
              <a:ext cx="112950" cy="143050"/>
            </a:xfrm>
            <a:custGeom>
              <a:avLst/>
              <a:gdLst/>
              <a:ahLst/>
              <a:cxnLst/>
              <a:rect l="l" t="t" r="r" b="b"/>
              <a:pathLst>
                <a:path w="4518" h="5722" extrusionOk="0">
                  <a:moveTo>
                    <a:pt x="2822" y="1130"/>
                  </a:moveTo>
                  <a:cubicBezTo>
                    <a:pt x="3325" y="1130"/>
                    <a:pt x="3578" y="1738"/>
                    <a:pt x="3222" y="2093"/>
                  </a:cubicBezTo>
                  <a:cubicBezTo>
                    <a:pt x="3106" y="2209"/>
                    <a:pt x="2964" y="2260"/>
                    <a:pt x="2825" y="2260"/>
                  </a:cubicBezTo>
                  <a:cubicBezTo>
                    <a:pt x="2535" y="2260"/>
                    <a:pt x="2259" y="2036"/>
                    <a:pt x="2259" y="1696"/>
                  </a:cubicBezTo>
                  <a:cubicBezTo>
                    <a:pt x="2259" y="1383"/>
                    <a:pt x="2509" y="1130"/>
                    <a:pt x="2822" y="1130"/>
                  </a:cubicBezTo>
                  <a:close/>
                  <a:moveTo>
                    <a:pt x="0" y="1"/>
                  </a:moveTo>
                  <a:lnTo>
                    <a:pt x="0" y="5722"/>
                  </a:lnTo>
                  <a:lnTo>
                    <a:pt x="4517" y="5722"/>
                  </a:lnTo>
                  <a:lnTo>
                    <a:pt x="45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" name="Google Shape;983;p43">
              <a:extLst>
                <a:ext uri="{FF2B5EF4-FFF2-40B4-BE49-F238E27FC236}">
                  <a16:creationId xmlns:a16="http://schemas.microsoft.com/office/drawing/2014/main" id="{01A4EA78-DD00-4941-62CE-2039C61C3854}"/>
                </a:ext>
              </a:extLst>
            </p:cNvPr>
            <p:cNvSpPr/>
            <p:nvPr/>
          </p:nvSpPr>
          <p:spPr>
            <a:xfrm>
              <a:off x="6448975" y="1632700"/>
              <a:ext cx="56475" cy="56475"/>
            </a:xfrm>
            <a:custGeom>
              <a:avLst/>
              <a:gdLst/>
              <a:ahLst/>
              <a:cxnLst/>
              <a:rect l="l" t="t" r="r" b="b"/>
              <a:pathLst>
                <a:path w="2259" h="2259" extrusionOk="0">
                  <a:moveTo>
                    <a:pt x="0" y="0"/>
                  </a:moveTo>
                  <a:lnTo>
                    <a:pt x="0" y="2259"/>
                  </a:lnTo>
                  <a:lnTo>
                    <a:pt x="2259" y="2259"/>
                  </a:lnTo>
                  <a:lnTo>
                    <a:pt x="22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" name="Google Shape;984;p43">
              <a:extLst>
                <a:ext uri="{FF2B5EF4-FFF2-40B4-BE49-F238E27FC236}">
                  <a16:creationId xmlns:a16="http://schemas.microsoft.com/office/drawing/2014/main" id="{E7D436D2-5BCB-1733-42FB-E825ABEEB8D8}"/>
                </a:ext>
              </a:extLst>
            </p:cNvPr>
            <p:cNvSpPr/>
            <p:nvPr/>
          </p:nvSpPr>
          <p:spPr>
            <a:xfrm>
              <a:off x="6232000" y="1435050"/>
              <a:ext cx="488225" cy="237825"/>
            </a:xfrm>
            <a:custGeom>
              <a:avLst/>
              <a:gdLst/>
              <a:ahLst/>
              <a:cxnLst/>
              <a:rect l="l" t="t" r="r" b="b"/>
              <a:pathLst>
                <a:path w="19529" h="9513" extrusionOk="0">
                  <a:moveTo>
                    <a:pt x="9821" y="0"/>
                  </a:moveTo>
                  <a:cubicBezTo>
                    <a:pt x="9559" y="0"/>
                    <a:pt x="9297" y="92"/>
                    <a:pt x="9086" y="276"/>
                  </a:cubicBezTo>
                  <a:lnTo>
                    <a:pt x="531" y="7521"/>
                  </a:lnTo>
                  <a:cubicBezTo>
                    <a:pt x="61" y="7921"/>
                    <a:pt x="1" y="8626"/>
                    <a:pt x="395" y="9099"/>
                  </a:cubicBezTo>
                  <a:cubicBezTo>
                    <a:pt x="620" y="9369"/>
                    <a:pt x="942" y="9508"/>
                    <a:pt x="1266" y="9508"/>
                  </a:cubicBezTo>
                  <a:cubicBezTo>
                    <a:pt x="1525" y="9508"/>
                    <a:pt x="1785" y="9419"/>
                    <a:pt x="1997" y="9237"/>
                  </a:cubicBezTo>
                  <a:lnTo>
                    <a:pt x="9821" y="2622"/>
                  </a:lnTo>
                  <a:lnTo>
                    <a:pt x="17544" y="9240"/>
                  </a:lnTo>
                  <a:cubicBezTo>
                    <a:pt x="17759" y="9425"/>
                    <a:pt x="18019" y="9513"/>
                    <a:pt x="18278" y="9513"/>
                  </a:cubicBezTo>
                  <a:cubicBezTo>
                    <a:pt x="18661" y="9513"/>
                    <a:pt x="19039" y="9318"/>
                    <a:pt x="19252" y="8954"/>
                  </a:cubicBezTo>
                  <a:cubicBezTo>
                    <a:pt x="19529" y="8482"/>
                    <a:pt x="19430" y="7879"/>
                    <a:pt x="19014" y="7524"/>
                  </a:cubicBezTo>
                  <a:lnTo>
                    <a:pt x="10555" y="276"/>
                  </a:lnTo>
                  <a:cubicBezTo>
                    <a:pt x="10345" y="92"/>
                    <a:pt x="10083" y="0"/>
                    <a:pt x="98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" name="Google Shape;985;p43">
              <a:extLst>
                <a:ext uri="{FF2B5EF4-FFF2-40B4-BE49-F238E27FC236}">
                  <a16:creationId xmlns:a16="http://schemas.microsoft.com/office/drawing/2014/main" id="{50C3E30D-492A-3D6E-52DF-4A3365B1674B}"/>
                </a:ext>
              </a:extLst>
            </p:cNvPr>
            <p:cNvSpPr/>
            <p:nvPr/>
          </p:nvSpPr>
          <p:spPr>
            <a:xfrm>
              <a:off x="6291025" y="1537700"/>
              <a:ext cx="369800" cy="379200"/>
            </a:xfrm>
            <a:custGeom>
              <a:avLst/>
              <a:gdLst/>
              <a:ahLst/>
              <a:cxnLst/>
              <a:rect l="l" t="t" r="r" b="b"/>
              <a:pathLst>
                <a:path w="14792" h="15168" extrusionOk="0">
                  <a:moveTo>
                    <a:pt x="9143" y="2671"/>
                  </a:moveTo>
                  <a:cubicBezTo>
                    <a:pt x="9453" y="2671"/>
                    <a:pt x="9706" y="2924"/>
                    <a:pt x="9706" y="3237"/>
                  </a:cubicBezTo>
                  <a:lnTo>
                    <a:pt x="9706" y="6625"/>
                  </a:lnTo>
                  <a:cubicBezTo>
                    <a:pt x="9706" y="6935"/>
                    <a:pt x="9453" y="7188"/>
                    <a:pt x="9143" y="7188"/>
                  </a:cubicBezTo>
                  <a:lnTo>
                    <a:pt x="5755" y="7188"/>
                  </a:lnTo>
                  <a:cubicBezTo>
                    <a:pt x="5442" y="7188"/>
                    <a:pt x="5189" y="6935"/>
                    <a:pt x="5189" y="6625"/>
                  </a:cubicBezTo>
                  <a:lnTo>
                    <a:pt x="5189" y="3237"/>
                  </a:lnTo>
                  <a:cubicBezTo>
                    <a:pt x="5189" y="2924"/>
                    <a:pt x="5442" y="2671"/>
                    <a:pt x="5755" y="2671"/>
                  </a:cubicBezTo>
                  <a:close/>
                  <a:moveTo>
                    <a:pt x="7448" y="0"/>
                  </a:moveTo>
                  <a:lnTo>
                    <a:pt x="4" y="6291"/>
                  </a:lnTo>
                  <a:lnTo>
                    <a:pt x="4" y="14605"/>
                  </a:lnTo>
                  <a:cubicBezTo>
                    <a:pt x="1" y="14913"/>
                    <a:pt x="254" y="15168"/>
                    <a:pt x="564" y="15168"/>
                  </a:cubicBezTo>
                  <a:cubicBezTo>
                    <a:pt x="566" y="15168"/>
                    <a:pt x="568" y="15168"/>
                    <a:pt x="570" y="15168"/>
                  </a:cubicBezTo>
                  <a:lnTo>
                    <a:pt x="4060" y="15168"/>
                  </a:lnTo>
                  <a:lnTo>
                    <a:pt x="4060" y="8883"/>
                  </a:lnTo>
                  <a:cubicBezTo>
                    <a:pt x="4060" y="8570"/>
                    <a:pt x="4313" y="8317"/>
                    <a:pt x="4626" y="8317"/>
                  </a:cubicBezTo>
                  <a:lnTo>
                    <a:pt x="10272" y="8317"/>
                  </a:lnTo>
                  <a:cubicBezTo>
                    <a:pt x="10582" y="8317"/>
                    <a:pt x="10835" y="8570"/>
                    <a:pt x="10835" y="8883"/>
                  </a:cubicBezTo>
                  <a:lnTo>
                    <a:pt x="10835" y="15168"/>
                  </a:lnTo>
                  <a:lnTo>
                    <a:pt x="14223" y="15168"/>
                  </a:lnTo>
                  <a:cubicBezTo>
                    <a:pt x="14225" y="15168"/>
                    <a:pt x="14227" y="15168"/>
                    <a:pt x="14228" y="15168"/>
                  </a:cubicBezTo>
                  <a:cubicBezTo>
                    <a:pt x="14539" y="15168"/>
                    <a:pt x="14792" y="14913"/>
                    <a:pt x="14789" y="14605"/>
                  </a:cubicBezTo>
                  <a:lnTo>
                    <a:pt x="14789" y="6291"/>
                  </a:lnTo>
                  <a:lnTo>
                    <a:pt x="74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0" name="Google Shape;986;p43">
            <a:extLst>
              <a:ext uri="{FF2B5EF4-FFF2-40B4-BE49-F238E27FC236}">
                <a16:creationId xmlns:a16="http://schemas.microsoft.com/office/drawing/2014/main" id="{B4CC71E6-C6C0-CD0B-6C3C-4A1795DA9CB5}"/>
              </a:ext>
            </a:extLst>
          </p:cNvPr>
          <p:cNvGrpSpPr/>
          <p:nvPr/>
        </p:nvGrpSpPr>
        <p:grpSpPr>
          <a:xfrm>
            <a:off x="3989250" y="1350783"/>
            <a:ext cx="339253" cy="339253"/>
            <a:chOff x="1492675" y="2620775"/>
            <a:chExt cx="481825" cy="481825"/>
          </a:xfrm>
        </p:grpSpPr>
        <p:sp>
          <p:nvSpPr>
            <p:cNvPr id="11" name="Google Shape;987;p43">
              <a:extLst>
                <a:ext uri="{FF2B5EF4-FFF2-40B4-BE49-F238E27FC236}">
                  <a16:creationId xmlns:a16="http://schemas.microsoft.com/office/drawing/2014/main" id="{192D1143-CEE5-854E-2904-6740242C6365}"/>
                </a:ext>
              </a:extLst>
            </p:cNvPr>
            <p:cNvSpPr/>
            <p:nvPr/>
          </p:nvSpPr>
          <p:spPr>
            <a:xfrm>
              <a:off x="1677125" y="2620775"/>
              <a:ext cx="112950" cy="113850"/>
            </a:xfrm>
            <a:custGeom>
              <a:avLst/>
              <a:gdLst/>
              <a:ahLst/>
              <a:cxnLst/>
              <a:rect l="l" t="t" r="r" b="b"/>
              <a:pathLst>
                <a:path w="4518" h="4554" extrusionOk="0">
                  <a:moveTo>
                    <a:pt x="2259" y="0"/>
                  </a:moveTo>
                  <a:cubicBezTo>
                    <a:pt x="1009" y="0"/>
                    <a:pt x="0" y="1048"/>
                    <a:pt x="0" y="2298"/>
                  </a:cubicBezTo>
                  <a:cubicBezTo>
                    <a:pt x="0" y="3544"/>
                    <a:pt x="1009" y="4553"/>
                    <a:pt x="2259" y="4553"/>
                  </a:cubicBezTo>
                  <a:cubicBezTo>
                    <a:pt x="3505" y="4553"/>
                    <a:pt x="4517" y="3544"/>
                    <a:pt x="4517" y="2298"/>
                  </a:cubicBezTo>
                  <a:cubicBezTo>
                    <a:pt x="4517" y="1048"/>
                    <a:pt x="3505" y="0"/>
                    <a:pt x="22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2" name="Google Shape;988;p43">
              <a:extLst>
                <a:ext uri="{FF2B5EF4-FFF2-40B4-BE49-F238E27FC236}">
                  <a16:creationId xmlns:a16="http://schemas.microsoft.com/office/drawing/2014/main" id="{23D3F0B6-CEC6-2B16-F529-2AD34D080AFC}"/>
                </a:ext>
              </a:extLst>
            </p:cNvPr>
            <p:cNvSpPr/>
            <p:nvPr/>
          </p:nvSpPr>
          <p:spPr>
            <a:xfrm>
              <a:off x="1492675" y="2734675"/>
              <a:ext cx="481825" cy="367925"/>
            </a:xfrm>
            <a:custGeom>
              <a:avLst/>
              <a:gdLst/>
              <a:ahLst/>
              <a:cxnLst/>
              <a:rect l="l" t="t" r="r" b="b"/>
              <a:pathLst>
                <a:path w="19273" h="14717" extrusionOk="0">
                  <a:moveTo>
                    <a:pt x="5120" y="4517"/>
                  </a:moveTo>
                  <a:cubicBezTo>
                    <a:pt x="5623" y="4517"/>
                    <a:pt x="5873" y="5122"/>
                    <a:pt x="5517" y="5481"/>
                  </a:cubicBezTo>
                  <a:cubicBezTo>
                    <a:pt x="5403" y="5595"/>
                    <a:pt x="5262" y="5647"/>
                    <a:pt x="5123" y="5647"/>
                  </a:cubicBezTo>
                  <a:cubicBezTo>
                    <a:pt x="4833" y="5647"/>
                    <a:pt x="4554" y="5421"/>
                    <a:pt x="4554" y="5080"/>
                  </a:cubicBezTo>
                  <a:cubicBezTo>
                    <a:pt x="4554" y="4767"/>
                    <a:pt x="4807" y="4517"/>
                    <a:pt x="5120" y="4517"/>
                  </a:cubicBezTo>
                  <a:close/>
                  <a:moveTo>
                    <a:pt x="3991" y="0"/>
                  </a:moveTo>
                  <a:cubicBezTo>
                    <a:pt x="3677" y="0"/>
                    <a:pt x="3425" y="250"/>
                    <a:pt x="3425" y="563"/>
                  </a:cubicBezTo>
                  <a:lnTo>
                    <a:pt x="3425" y="2572"/>
                  </a:lnTo>
                  <a:cubicBezTo>
                    <a:pt x="2455" y="3367"/>
                    <a:pt x="1750" y="4439"/>
                    <a:pt x="1401" y="5646"/>
                  </a:cubicBezTo>
                  <a:lnTo>
                    <a:pt x="564" y="5646"/>
                  </a:lnTo>
                  <a:cubicBezTo>
                    <a:pt x="251" y="5646"/>
                    <a:pt x="1" y="5896"/>
                    <a:pt x="1" y="6209"/>
                  </a:cubicBezTo>
                  <a:lnTo>
                    <a:pt x="1" y="9597"/>
                  </a:lnTo>
                  <a:cubicBezTo>
                    <a:pt x="1" y="9910"/>
                    <a:pt x="251" y="10163"/>
                    <a:pt x="564" y="10163"/>
                  </a:cubicBezTo>
                  <a:lnTo>
                    <a:pt x="1850" y="10163"/>
                  </a:lnTo>
                  <a:cubicBezTo>
                    <a:pt x="2446" y="11322"/>
                    <a:pt x="3391" y="12265"/>
                    <a:pt x="4554" y="12858"/>
                  </a:cubicBezTo>
                  <a:lnTo>
                    <a:pt x="4554" y="14153"/>
                  </a:lnTo>
                  <a:cubicBezTo>
                    <a:pt x="4554" y="14463"/>
                    <a:pt x="4807" y="14716"/>
                    <a:pt x="5120" y="14716"/>
                  </a:cubicBezTo>
                  <a:lnTo>
                    <a:pt x="7378" y="14716"/>
                  </a:lnTo>
                  <a:cubicBezTo>
                    <a:pt x="7688" y="14716"/>
                    <a:pt x="7941" y="14463"/>
                    <a:pt x="7941" y="14153"/>
                  </a:cubicBezTo>
                  <a:lnTo>
                    <a:pt x="7941" y="13551"/>
                  </a:lnTo>
                  <a:lnTo>
                    <a:pt x="11329" y="13551"/>
                  </a:lnTo>
                  <a:lnTo>
                    <a:pt x="11329" y="14153"/>
                  </a:lnTo>
                  <a:cubicBezTo>
                    <a:pt x="11329" y="14463"/>
                    <a:pt x="11582" y="14716"/>
                    <a:pt x="11895" y="14716"/>
                  </a:cubicBezTo>
                  <a:lnTo>
                    <a:pt x="14154" y="14716"/>
                  </a:lnTo>
                  <a:cubicBezTo>
                    <a:pt x="14464" y="14716"/>
                    <a:pt x="14717" y="14463"/>
                    <a:pt x="14717" y="14153"/>
                  </a:cubicBezTo>
                  <a:lnTo>
                    <a:pt x="14717" y="12864"/>
                  </a:lnTo>
                  <a:cubicBezTo>
                    <a:pt x="16647" y="11880"/>
                    <a:pt x="17945" y="9958"/>
                    <a:pt x="18107" y="7808"/>
                  </a:cubicBezTo>
                  <a:cubicBezTo>
                    <a:pt x="18800" y="7582"/>
                    <a:pt x="19270" y="6938"/>
                    <a:pt x="19273" y="6209"/>
                  </a:cubicBezTo>
                  <a:lnTo>
                    <a:pt x="19273" y="5080"/>
                  </a:lnTo>
                  <a:cubicBezTo>
                    <a:pt x="19273" y="4767"/>
                    <a:pt x="19020" y="4517"/>
                    <a:pt x="18707" y="4517"/>
                  </a:cubicBezTo>
                  <a:cubicBezTo>
                    <a:pt x="18393" y="4517"/>
                    <a:pt x="18144" y="4767"/>
                    <a:pt x="18144" y="5080"/>
                  </a:cubicBezTo>
                  <a:lnTo>
                    <a:pt x="18144" y="6209"/>
                  </a:lnTo>
                  <a:cubicBezTo>
                    <a:pt x="18141" y="6300"/>
                    <a:pt x="18116" y="6387"/>
                    <a:pt x="18074" y="6465"/>
                  </a:cubicBezTo>
                  <a:cubicBezTo>
                    <a:pt x="17647" y="3454"/>
                    <a:pt x="15021" y="1129"/>
                    <a:pt x="11895" y="1129"/>
                  </a:cubicBezTo>
                  <a:lnTo>
                    <a:pt x="7378" y="1129"/>
                  </a:lnTo>
                  <a:cubicBezTo>
                    <a:pt x="7020" y="1129"/>
                    <a:pt x="6665" y="1166"/>
                    <a:pt x="6315" y="1232"/>
                  </a:cubicBezTo>
                  <a:cubicBezTo>
                    <a:pt x="5788" y="464"/>
                    <a:pt x="4921" y="3"/>
                    <a:pt x="39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3" name="Google Shape;989;p43">
            <a:extLst>
              <a:ext uri="{FF2B5EF4-FFF2-40B4-BE49-F238E27FC236}">
                <a16:creationId xmlns:a16="http://schemas.microsoft.com/office/drawing/2014/main" id="{F13AE9E9-5F10-BA8E-EDBE-0ED34518F681}"/>
              </a:ext>
            </a:extLst>
          </p:cNvPr>
          <p:cNvGrpSpPr/>
          <p:nvPr/>
        </p:nvGrpSpPr>
        <p:grpSpPr>
          <a:xfrm>
            <a:off x="1299016" y="3021681"/>
            <a:ext cx="340573" cy="339271"/>
            <a:chOff x="898875" y="4399275"/>
            <a:chExt cx="483700" cy="481850"/>
          </a:xfrm>
        </p:grpSpPr>
        <p:sp>
          <p:nvSpPr>
            <p:cNvPr id="14" name="Google Shape;990;p43">
              <a:extLst>
                <a:ext uri="{FF2B5EF4-FFF2-40B4-BE49-F238E27FC236}">
                  <a16:creationId xmlns:a16="http://schemas.microsoft.com/office/drawing/2014/main" id="{B9AF07D1-5C66-E4D8-1440-E0B1E4394A20}"/>
                </a:ext>
              </a:extLst>
            </p:cNvPr>
            <p:cNvSpPr/>
            <p:nvPr/>
          </p:nvSpPr>
          <p:spPr>
            <a:xfrm>
              <a:off x="992750" y="4642900"/>
              <a:ext cx="145300" cy="144100"/>
            </a:xfrm>
            <a:custGeom>
              <a:avLst/>
              <a:gdLst/>
              <a:ahLst/>
              <a:cxnLst/>
              <a:rect l="l" t="t" r="r" b="b"/>
              <a:pathLst>
                <a:path w="5812" h="5764" extrusionOk="0">
                  <a:moveTo>
                    <a:pt x="994" y="0"/>
                  </a:moveTo>
                  <a:lnTo>
                    <a:pt x="988" y="12"/>
                  </a:lnTo>
                  <a:cubicBezTo>
                    <a:pt x="988" y="9"/>
                    <a:pt x="991" y="6"/>
                    <a:pt x="991" y="3"/>
                  </a:cubicBezTo>
                  <a:lnTo>
                    <a:pt x="991" y="3"/>
                  </a:lnTo>
                  <a:lnTo>
                    <a:pt x="979" y="27"/>
                  </a:lnTo>
                  <a:lnTo>
                    <a:pt x="108" y="1759"/>
                  </a:lnTo>
                  <a:cubicBezTo>
                    <a:pt x="0" y="1976"/>
                    <a:pt x="42" y="2241"/>
                    <a:pt x="214" y="2415"/>
                  </a:cubicBezTo>
                  <a:lnTo>
                    <a:pt x="3397" y="5598"/>
                  </a:lnTo>
                  <a:cubicBezTo>
                    <a:pt x="3506" y="5707"/>
                    <a:pt x="3649" y="5763"/>
                    <a:pt x="3795" y="5763"/>
                  </a:cubicBezTo>
                  <a:cubicBezTo>
                    <a:pt x="3883" y="5763"/>
                    <a:pt x="3971" y="5743"/>
                    <a:pt x="4053" y="5701"/>
                  </a:cubicBezTo>
                  <a:lnTo>
                    <a:pt x="5797" y="4827"/>
                  </a:lnTo>
                  <a:lnTo>
                    <a:pt x="5800" y="4824"/>
                  </a:lnTo>
                  <a:lnTo>
                    <a:pt x="5812" y="4818"/>
                  </a:lnTo>
                  <a:lnTo>
                    <a:pt x="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5" name="Google Shape;991;p43">
              <a:extLst>
                <a:ext uri="{FF2B5EF4-FFF2-40B4-BE49-F238E27FC236}">
                  <a16:creationId xmlns:a16="http://schemas.microsoft.com/office/drawing/2014/main" id="{CD6C53A3-C63C-2435-0415-12BB2A2D03B8}"/>
                </a:ext>
              </a:extLst>
            </p:cNvPr>
            <p:cNvSpPr/>
            <p:nvPr/>
          </p:nvSpPr>
          <p:spPr>
            <a:xfrm>
              <a:off x="1138025" y="476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" name="Google Shape;992;p43">
              <a:extLst>
                <a:ext uri="{FF2B5EF4-FFF2-40B4-BE49-F238E27FC236}">
                  <a16:creationId xmlns:a16="http://schemas.microsoft.com/office/drawing/2014/main" id="{B7F4C447-0091-88C6-A17D-D1E8094F3523}"/>
                </a:ext>
              </a:extLst>
            </p:cNvPr>
            <p:cNvSpPr/>
            <p:nvPr/>
          </p:nvSpPr>
          <p:spPr>
            <a:xfrm>
              <a:off x="1269550" y="4399275"/>
              <a:ext cx="113025" cy="112125"/>
            </a:xfrm>
            <a:custGeom>
              <a:avLst/>
              <a:gdLst/>
              <a:ahLst/>
              <a:cxnLst/>
              <a:rect l="l" t="t" r="r" b="b"/>
              <a:pathLst>
                <a:path w="4521" h="4485" extrusionOk="0">
                  <a:moveTo>
                    <a:pt x="3066" y="1"/>
                  </a:moveTo>
                  <a:cubicBezTo>
                    <a:pt x="1947" y="1"/>
                    <a:pt x="938" y="82"/>
                    <a:pt x="0" y="239"/>
                  </a:cubicBezTo>
                  <a:lnTo>
                    <a:pt x="9" y="895"/>
                  </a:lnTo>
                  <a:cubicBezTo>
                    <a:pt x="34" y="2862"/>
                    <a:pt x="1623" y="4452"/>
                    <a:pt x="3590" y="4476"/>
                  </a:cubicBezTo>
                  <a:lnTo>
                    <a:pt x="4243" y="4485"/>
                  </a:lnTo>
                  <a:cubicBezTo>
                    <a:pt x="4439" y="3313"/>
                    <a:pt x="4520" y="2028"/>
                    <a:pt x="4469" y="561"/>
                  </a:cubicBezTo>
                  <a:cubicBezTo>
                    <a:pt x="4457" y="266"/>
                    <a:pt x="4219" y="28"/>
                    <a:pt x="3924" y="16"/>
                  </a:cubicBezTo>
                  <a:cubicBezTo>
                    <a:pt x="3631" y="6"/>
                    <a:pt x="3345" y="1"/>
                    <a:pt x="3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7" name="Google Shape;993;p43">
              <a:extLst>
                <a:ext uri="{FF2B5EF4-FFF2-40B4-BE49-F238E27FC236}">
                  <a16:creationId xmlns:a16="http://schemas.microsoft.com/office/drawing/2014/main" id="{D5E2699A-9884-4C13-2C7E-6859471F663A}"/>
                </a:ext>
              </a:extLst>
            </p:cNvPr>
            <p:cNvSpPr/>
            <p:nvPr/>
          </p:nvSpPr>
          <p:spPr>
            <a:xfrm>
              <a:off x="1161975" y="4531175"/>
              <a:ext cx="91400" cy="84350"/>
            </a:xfrm>
            <a:custGeom>
              <a:avLst/>
              <a:gdLst/>
              <a:ahLst/>
              <a:cxnLst/>
              <a:rect l="l" t="t" r="r" b="b"/>
              <a:pathLst>
                <a:path w="3656" h="3374" extrusionOk="0">
                  <a:moveTo>
                    <a:pt x="1821" y="1"/>
                  </a:moveTo>
                  <a:cubicBezTo>
                    <a:pt x="1137" y="1"/>
                    <a:pt x="523" y="415"/>
                    <a:pt x="262" y="1046"/>
                  </a:cubicBezTo>
                  <a:cubicBezTo>
                    <a:pt x="0" y="1678"/>
                    <a:pt x="145" y="2410"/>
                    <a:pt x="633" y="2894"/>
                  </a:cubicBezTo>
                  <a:cubicBezTo>
                    <a:pt x="952" y="3214"/>
                    <a:pt x="1391" y="3373"/>
                    <a:pt x="1830" y="3373"/>
                  </a:cubicBezTo>
                  <a:cubicBezTo>
                    <a:pt x="2269" y="3373"/>
                    <a:pt x="2707" y="3214"/>
                    <a:pt x="3027" y="2894"/>
                  </a:cubicBezTo>
                  <a:cubicBezTo>
                    <a:pt x="3511" y="2410"/>
                    <a:pt x="3656" y="1681"/>
                    <a:pt x="3394" y="1046"/>
                  </a:cubicBezTo>
                  <a:cubicBezTo>
                    <a:pt x="3132" y="413"/>
                    <a:pt x="2515" y="1"/>
                    <a:pt x="1828" y="1"/>
                  </a:cubicBezTo>
                  <a:cubicBezTo>
                    <a:pt x="1826" y="1"/>
                    <a:pt x="1823" y="1"/>
                    <a:pt x="18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8" name="Google Shape;994;p43">
              <a:extLst>
                <a:ext uri="{FF2B5EF4-FFF2-40B4-BE49-F238E27FC236}">
                  <a16:creationId xmlns:a16="http://schemas.microsoft.com/office/drawing/2014/main" id="{0C3FE92C-85EE-9916-010F-61582DEDD113}"/>
                </a:ext>
              </a:extLst>
            </p:cNvPr>
            <p:cNvSpPr/>
            <p:nvPr/>
          </p:nvSpPr>
          <p:spPr>
            <a:xfrm>
              <a:off x="1031050" y="4411100"/>
              <a:ext cx="338650" cy="338725"/>
            </a:xfrm>
            <a:custGeom>
              <a:avLst/>
              <a:gdLst/>
              <a:ahLst/>
              <a:cxnLst/>
              <a:rect l="l" t="t" r="r" b="b"/>
              <a:pathLst>
                <a:path w="13546" h="13549" extrusionOk="0">
                  <a:moveTo>
                    <a:pt x="7066" y="3673"/>
                  </a:moveTo>
                  <a:cubicBezTo>
                    <a:pt x="7800" y="3673"/>
                    <a:pt x="8522" y="3960"/>
                    <a:pt x="9062" y="4500"/>
                  </a:cubicBezTo>
                  <a:cubicBezTo>
                    <a:pt x="10170" y="5602"/>
                    <a:pt x="10170" y="7393"/>
                    <a:pt x="9062" y="8492"/>
                  </a:cubicBezTo>
                  <a:cubicBezTo>
                    <a:pt x="8522" y="9032"/>
                    <a:pt x="7800" y="9319"/>
                    <a:pt x="7066" y="9319"/>
                  </a:cubicBezTo>
                  <a:cubicBezTo>
                    <a:pt x="6702" y="9319"/>
                    <a:pt x="6334" y="9248"/>
                    <a:pt x="5984" y="9104"/>
                  </a:cubicBezTo>
                  <a:cubicBezTo>
                    <a:pt x="4930" y="8667"/>
                    <a:pt x="4244" y="7637"/>
                    <a:pt x="4244" y="6496"/>
                  </a:cubicBezTo>
                  <a:cubicBezTo>
                    <a:pt x="4244" y="5355"/>
                    <a:pt x="4930" y="4325"/>
                    <a:pt x="5984" y="3888"/>
                  </a:cubicBezTo>
                  <a:cubicBezTo>
                    <a:pt x="6334" y="3744"/>
                    <a:pt x="6702" y="3673"/>
                    <a:pt x="7066" y="3673"/>
                  </a:cubicBezTo>
                  <a:close/>
                  <a:moveTo>
                    <a:pt x="3868" y="9124"/>
                  </a:moveTo>
                  <a:cubicBezTo>
                    <a:pt x="4006" y="9124"/>
                    <a:pt x="4147" y="9176"/>
                    <a:pt x="4262" y="9290"/>
                  </a:cubicBezTo>
                  <a:cubicBezTo>
                    <a:pt x="4481" y="9510"/>
                    <a:pt x="4481" y="9869"/>
                    <a:pt x="4262" y="10088"/>
                  </a:cubicBezTo>
                  <a:cubicBezTo>
                    <a:pt x="4147" y="10204"/>
                    <a:pt x="4005" y="10255"/>
                    <a:pt x="3866" y="10255"/>
                  </a:cubicBezTo>
                  <a:cubicBezTo>
                    <a:pt x="3576" y="10255"/>
                    <a:pt x="3298" y="10031"/>
                    <a:pt x="3298" y="9691"/>
                  </a:cubicBezTo>
                  <a:cubicBezTo>
                    <a:pt x="3298" y="9350"/>
                    <a:pt x="3577" y="9124"/>
                    <a:pt x="3868" y="9124"/>
                  </a:cubicBezTo>
                  <a:close/>
                  <a:moveTo>
                    <a:pt x="8414" y="1"/>
                  </a:moveTo>
                  <a:cubicBezTo>
                    <a:pt x="6466" y="507"/>
                    <a:pt x="4888" y="1425"/>
                    <a:pt x="3518" y="2846"/>
                  </a:cubicBezTo>
                  <a:cubicBezTo>
                    <a:pt x="2169" y="4244"/>
                    <a:pt x="1000" y="6282"/>
                    <a:pt x="1" y="8212"/>
                  </a:cubicBezTo>
                  <a:lnTo>
                    <a:pt x="5337" y="13548"/>
                  </a:lnTo>
                  <a:cubicBezTo>
                    <a:pt x="7267" y="12549"/>
                    <a:pt x="9309" y="11380"/>
                    <a:pt x="10706" y="10031"/>
                  </a:cubicBezTo>
                  <a:cubicBezTo>
                    <a:pt x="12124" y="8664"/>
                    <a:pt x="13039" y="7086"/>
                    <a:pt x="13545" y="5138"/>
                  </a:cubicBezTo>
                  <a:lnTo>
                    <a:pt x="13112" y="5129"/>
                  </a:lnTo>
                  <a:cubicBezTo>
                    <a:pt x="10534" y="5099"/>
                    <a:pt x="8453" y="3015"/>
                    <a:pt x="8420" y="440"/>
                  </a:cubicBezTo>
                  <a:lnTo>
                    <a:pt x="84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9" name="Google Shape;995;p43">
              <a:extLst>
                <a:ext uri="{FF2B5EF4-FFF2-40B4-BE49-F238E27FC236}">
                  <a16:creationId xmlns:a16="http://schemas.microsoft.com/office/drawing/2014/main" id="{3827B5F1-84F7-CB47-A4B6-4B6C1B69B01E}"/>
                </a:ext>
              </a:extLst>
            </p:cNvPr>
            <p:cNvSpPr/>
            <p:nvPr/>
          </p:nvSpPr>
          <p:spPr>
            <a:xfrm>
              <a:off x="1130500" y="4740450"/>
              <a:ext cx="108950" cy="111250"/>
            </a:xfrm>
            <a:custGeom>
              <a:avLst/>
              <a:gdLst/>
              <a:ahLst/>
              <a:cxnLst/>
              <a:rect l="l" t="t" r="r" b="b"/>
              <a:pathLst>
                <a:path w="4358" h="4450" extrusionOk="0">
                  <a:moveTo>
                    <a:pt x="4358" y="1"/>
                  </a:moveTo>
                  <a:lnTo>
                    <a:pt x="4358" y="1"/>
                  </a:lnTo>
                  <a:cubicBezTo>
                    <a:pt x="2906" y="877"/>
                    <a:pt x="1437" y="1609"/>
                    <a:pt x="1" y="2332"/>
                  </a:cubicBezTo>
                  <a:cubicBezTo>
                    <a:pt x="58" y="3090"/>
                    <a:pt x="112" y="3789"/>
                    <a:pt x="118" y="3882"/>
                  </a:cubicBezTo>
                  <a:cubicBezTo>
                    <a:pt x="118" y="4211"/>
                    <a:pt x="387" y="4450"/>
                    <a:pt x="683" y="4450"/>
                  </a:cubicBezTo>
                  <a:cubicBezTo>
                    <a:pt x="767" y="4450"/>
                    <a:pt x="854" y="4430"/>
                    <a:pt x="937" y="4388"/>
                  </a:cubicBezTo>
                  <a:cubicBezTo>
                    <a:pt x="1039" y="4295"/>
                    <a:pt x="3858" y="3208"/>
                    <a:pt x="43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0" name="Google Shape;996;p43">
              <a:extLst>
                <a:ext uri="{FF2B5EF4-FFF2-40B4-BE49-F238E27FC236}">
                  <a16:creationId xmlns:a16="http://schemas.microsoft.com/office/drawing/2014/main" id="{8ED87DCD-2C22-1699-D49C-36E6AF33A235}"/>
                </a:ext>
              </a:extLst>
            </p:cNvPr>
            <p:cNvSpPr/>
            <p:nvPr/>
          </p:nvSpPr>
          <p:spPr>
            <a:xfrm>
              <a:off x="927325" y="4539825"/>
              <a:ext cx="114150" cy="109800"/>
            </a:xfrm>
            <a:custGeom>
              <a:avLst/>
              <a:gdLst/>
              <a:ahLst/>
              <a:cxnLst/>
              <a:rect l="l" t="t" r="r" b="b"/>
              <a:pathLst>
                <a:path w="4566" h="4392" extrusionOk="0">
                  <a:moveTo>
                    <a:pt x="4565" y="1"/>
                  </a:moveTo>
                  <a:lnTo>
                    <a:pt x="4565" y="1"/>
                  </a:lnTo>
                  <a:cubicBezTo>
                    <a:pt x="1268" y="459"/>
                    <a:pt x="184" y="3334"/>
                    <a:pt x="91" y="3437"/>
                  </a:cubicBezTo>
                  <a:cubicBezTo>
                    <a:pt x="0" y="3611"/>
                    <a:pt x="9" y="3822"/>
                    <a:pt x="112" y="3988"/>
                  </a:cubicBezTo>
                  <a:cubicBezTo>
                    <a:pt x="295" y="4286"/>
                    <a:pt x="606" y="4232"/>
                    <a:pt x="723" y="4256"/>
                  </a:cubicBezTo>
                  <a:lnTo>
                    <a:pt x="2214" y="4391"/>
                  </a:lnTo>
                  <a:cubicBezTo>
                    <a:pt x="2945" y="2928"/>
                    <a:pt x="3680" y="1458"/>
                    <a:pt x="45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" name="Google Shape;997;p43">
              <a:extLst>
                <a:ext uri="{FF2B5EF4-FFF2-40B4-BE49-F238E27FC236}">
                  <a16:creationId xmlns:a16="http://schemas.microsoft.com/office/drawing/2014/main" id="{CCFFA4A4-B374-F889-0DA2-FCC60873BD3C}"/>
                </a:ext>
              </a:extLst>
            </p:cNvPr>
            <p:cNvSpPr/>
            <p:nvPr/>
          </p:nvSpPr>
          <p:spPr>
            <a:xfrm>
              <a:off x="898875" y="4711550"/>
              <a:ext cx="170825" cy="169575"/>
            </a:xfrm>
            <a:custGeom>
              <a:avLst/>
              <a:gdLst/>
              <a:ahLst/>
              <a:cxnLst/>
              <a:rect l="l" t="t" r="r" b="b"/>
              <a:pathLst>
                <a:path w="6833" h="6783" extrusionOk="0">
                  <a:moveTo>
                    <a:pt x="2846" y="1"/>
                  </a:moveTo>
                  <a:cubicBezTo>
                    <a:pt x="1747" y="1052"/>
                    <a:pt x="503" y="4602"/>
                    <a:pt x="63" y="6050"/>
                  </a:cubicBezTo>
                  <a:cubicBezTo>
                    <a:pt x="0" y="6252"/>
                    <a:pt x="54" y="6469"/>
                    <a:pt x="202" y="6616"/>
                  </a:cubicBezTo>
                  <a:cubicBezTo>
                    <a:pt x="309" y="6724"/>
                    <a:pt x="454" y="6782"/>
                    <a:pt x="602" y="6782"/>
                  </a:cubicBezTo>
                  <a:cubicBezTo>
                    <a:pt x="656" y="6782"/>
                    <a:pt x="711" y="6774"/>
                    <a:pt x="765" y="6758"/>
                  </a:cubicBezTo>
                  <a:cubicBezTo>
                    <a:pt x="2225" y="6318"/>
                    <a:pt x="5782" y="5084"/>
                    <a:pt x="6833" y="3981"/>
                  </a:cubicBezTo>
                  <a:cubicBezTo>
                    <a:pt x="6655" y="3900"/>
                    <a:pt x="6492" y="3789"/>
                    <a:pt x="6354" y="3650"/>
                  </a:cubicBezTo>
                  <a:lnTo>
                    <a:pt x="5167" y="2464"/>
                  </a:lnTo>
                  <a:lnTo>
                    <a:pt x="4767" y="2861"/>
                  </a:lnTo>
                  <a:cubicBezTo>
                    <a:pt x="4658" y="2967"/>
                    <a:pt x="4517" y="3020"/>
                    <a:pt x="4375" y="3020"/>
                  </a:cubicBezTo>
                  <a:cubicBezTo>
                    <a:pt x="4231" y="3020"/>
                    <a:pt x="4086" y="2965"/>
                    <a:pt x="3975" y="2855"/>
                  </a:cubicBezTo>
                  <a:cubicBezTo>
                    <a:pt x="3758" y="2638"/>
                    <a:pt x="3755" y="2286"/>
                    <a:pt x="3969" y="2063"/>
                  </a:cubicBezTo>
                  <a:lnTo>
                    <a:pt x="4369" y="1663"/>
                  </a:lnTo>
                  <a:lnTo>
                    <a:pt x="3171" y="464"/>
                  </a:lnTo>
                  <a:cubicBezTo>
                    <a:pt x="3035" y="329"/>
                    <a:pt x="2927" y="172"/>
                    <a:pt x="28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2" name="Google Shape;998;p43">
            <a:extLst>
              <a:ext uri="{FF2B5EF4-FFF2-40B4-BE49-F238E27FC236}">
                <a16:creationId xmlns:a16="http://schemas.microsoft.com/office/drawing/2014/main" id="{F7EAF5C6-9CA5-6853-F9B9-EAAF078C0DF6}"/>
              </a:ext>
            </a:extLst>
          </p:cNvPr>
          <p:cNvGrpSpPr/>
          <p:nvPr/>
        </p:nvGrpSpPr>
        <p:grpSpPr>
          <a:xfrm>
            <a:off x="3987393" y="3022359"/>
            <a:ext cx="342580" cy="337915"/>
            <a:chOff x="2084100" y="4400250"/>
            <a:chExt cx="486550" cy="479925"/>
          </a:xfrm>
        </p:grpSpPr>
        <p:sp>
          <p:nvSpPr>
            <p:cNvPr id="23" name="Google Shape;999;p43">
              <a:extLst>
                <a:ext uri="{FF2B5EF4-FFF2-40B4-BE49-F238E27FC236}">
                  <a16:creationId xmlns:a16="http://schemas.microsoft.com/office/drawing/2014/main" id="{158DD834-3D8D-A5CE-BE3A-2DF66E50402F}"/>
                </a:ext>
              </a:extLst>
            </p:cNvPr>
            <p:cNvSpPr/>
            <p:nvPr/>
          </p:nvSpPr>
          <p:spPr>
            <a:xfrm>
              <a:off x="2084100" y="4652250"/>
              <a:ext cx="105325" cy="90050"/>
            </a:xfrm>
            <a:custGeom>
              <a:avLst/>
              <a:gdLst/>
              <a:ahLst/>
              <a:cxnLst/>
              <a:rect l="l" t="t" r="r" b="b"/>
              <a:pathLst>
                <a:path w="4213" h="3602" extrusionOk="0">
                  <a:moveTo>
                    <a:pt x="2260" y="1"/>
                  </a:moveTo>
                  <a:cubicBezTo>
                    <a:pt x="2109" y="1"/>
                    <a:pt x="1966" y="60"/>
                    <a:pt x="1858" y="168"/>
                  </a:cubicBezTo>
                  <a:lnTo>
                    <a:pt x="259" y="1764"/>
                  </a:lnTo>
                  <a:cubicBezTo>
                    <a:pt x="0" y="2023"/>
                    <a:pt x="54" y="2457"/>
                    <a:pt x="367" y="2647"/>
                  </a:cubicBezTo>
                  <a:lnTo>
                    <a:pt x="1957" y="3601"/>
                  </a:lnTo>
                  <a:cubicBezTo>
                    <a:pt x="2078" y="3228"/>
                    <a:pt x="2274" y="2885"/>
                    <a:pt x="2533" y="2592"/>
                  </a:cubicBezTo>
                  <a:lnTo>
                    <a:pt x="4213" y="274"/>
                  </a:lnTo>
                  <a:lnTo>
                    <a:pt x="2337" y="6"/>
                  </a:lnTo>
                  <a:cubicBezTo>
                    <a:pt x="2311" y="2"/>
                    <a:pt x="2285" y="1"/>
                    <a:pt x="22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4" name="Google Shape;1000;p43">
              <a:extLst>
                <a:ext uri="{FF2B5EF4-FFF2-40B4-BE49-F238E27FC236}">
                  <a16:creationId xmlns:a16="http://schemas.microsoft.com/office/drawing/2014/main" id="{202A905F-A8BE-A94F-33D7-42EF15B7F1BD}"/>
                </a:ext>
              </a:extLst>
            </p:cNvPr>
            <p:cNvSpPr/>
            <p:nvPr/>
          </p:nvSpPr>
          <p:spPr>
            <a:xfrm>
              <a:off x="2372575" y="4644175"/>
              <a:ext cx="175875" cy="226275"/>
            </a:xfrm>
            <a:custGeom>
              <a:avLst/>
              <a:gdLst/>
              <a:ahLst/>
              <a:cxnLst/>
              <a:rect l="l" t="t" r="r" b="b"/>
              <a:pathLst>
                <a:path w="7035" h="9051" extrusionOk="0">
                  <a:moveTo>
                    <a:pt x="4469" y="1"/>
                  </a:moveTo>
                  <a:cubicBezTo>
                    <a:pt x="3981" y="467"/>
                    <a:pt x="3466" y="901"/>
                    <a:pt x="2927" y="1304"/>
                  </a:cubicBezTo>
                  <a:lnTo>
                    <a:pt x="0" y="3436"/>
                  </a:lnTo>
                  <a:lnTo>
                    <a:pt x="3406" y="8787"/>
                  </a:lnTo>
                  <a:cubicBezTo>
                    <a:pt x="3514" y="8960"/>
                    <a:pt x="3697" y="9050"/>
                    <a:pt x="3882" y="9050"/>
                  </a:cubicBezTo>
                  <a:cubicBezTo>
                    <a:pt x="4025" y="9050"/>
                    <a:pt x="4170" y="8996"/>
                    <a:pt x="4282" y="8884"/>
                  </a:cubicBezTo>
                  <a:cubicBezTo>
                    <a:pt x="5818" y="7348"/>
                    <a:pt x="5990" y="7173"/>
                    <a:pt x="6821" y="6345"/>
                  </a:cubicBezTo>
                  <a:cubicBezTo>
                    <a:pt x="7034" y="6125"/>
                    <a:pt x="7031" y="5773"/>
                    <a:pt x="6812" y="5553"/>
                  </a:cubicBezTo>
                  <a:cubicBezTo>
                    <a:pt x="6702" y="5444"/>
                    <a:pt x="6558" y="5389"/>
                    <a:pt x="6413" y="5389"/>
                  </a:cubicBezTo>
                  <a:cubicBezTo>
                    <a:pt x="6272" y="5389"/>
                    <a:pt x="6130" y="5441"/>
                    <a:pt x="6020" y="5547"/>
                  </a:cubicBezTo>
                  <a:lnTo>
                    <a:pt x="5800" y="5767"/>
                  </a:lnTo>
                  <a:lnTo>
                    <a:pt x="5201" y="3174"/>
                  </a:lnTo>
                  <a:lnTo>
                    <a:pt x="5920" y="2455"/>
                  </a:lnTo>
                  <a:cubicBezTo>
                    <a:pt x="6134" y="2232"/>
                    <a:pt x="6131" y="1880"/>
                    <a:pt x="5914" y="1663"/>
                  </a:cubicBezTo>
                  <a:cubicBezTo>
                    <a:pt x="5804" y="1551"/>
                    <a:pt x="5660" y="1496"/>
                    <a:pt x="5515" y="1496"/>
                  </a:cubicBezTo>
                  <a:cubicBezTo>
                    <a:pt x="5374" y="1496"/>
                    <a:pt x="5232" y="1548"/>
                    <a:pt x="5122" y="1654"/>
                  </a:cubicBezTo>
                  <a:lnTo>
                    <a:pt x="4903" y="1877"/>
                  </a:lnTo>
                  <a:lnTo>
                    <a:pt x="446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5" name="Google Shape;1001;p43">
              <a:extLst>
                <a:ext uri="{FF2B5EF4-FFF2-40B4-BE49-F238E27FC236}">
                  <a16:creationId xmlns:a16="http://schemas.microsoft.com/office/drawing/2014/main" id="{1DC71D31-9CA1-A7E9-E750-22FDEEFB37C2}"/>
                </a:ext>
              </a:extLst>
            </p:cNvPr>
            <p:cNvSpPr/>
            <p:nvPr/>
          </p:nvSpPr>
          <p:spPr>
            <a:xfrm>
              <a:off x="2093950" y="4419400"/>
              <a:ext cx="228500" cy="174750"/>
            </a:xfrm>
            <a:custGeom>
              <a:avLst/>
              <a:gdLst/>
              <a:ahLst/>
              <a:cxnLst/>
              <a:rect l="l" t="t" r="r" b="b"/>
              <a:pathLst>
                <a:path w="9140" h="6990" extrusionOk="0">
                  <a:moveTo>
                    <a:pt x="3194" y="1"/>
                  </a:moveTo>
                  <a:cubicBezTo>
                    <a:pt x="3049" y="1"/>
                    <a:pt x="2905" y="56"/>
                    <a:pt x="2795" y="166"/>
                  </a:cubicBezTo>
                  <a:lnTo>
                    <a:pt x="257" y="2704"/>
                  </a:lnTo>
                  <a:cubicBezTo>
                    <a:pt x="1" y="2960"/>
                    <a:pt x="46" y="3385"/>
                    <a:pt x="350" y="3580"/>
                  </a:cubicBezTo>
                  <a:lnTo>
                    <a:pt x="5707" y="6989"/>
                  </a:lnTo>
                  <a:lnTo>
                    <a:pt x="7824" y="4071"/>
                  </a:lnTo>
                  <a:cubicBezTo>
                    <a:pt x="8230" y="3526"/>
                    <a:pt x="8670" y="3008"/>
                    <a:pt x="9140" y="2517"/>
                  </a:cubicBezTo>
                  <a:lnTo>
                    <a:pt x="7264" y="2084"/>
                  </a:lnTo>
                  <a:lnTo>
                    <a:pt x="7484" y="1864"/>
                  </a:lnTo>
                  <a:cubicBezTo>
                    <a:pt x="7697" y="1641"/>
                    <a:pt x="7694" y="1289"/>
                    <a:pt x="7478" y="1072"/>
                  </a:cubicBezTo>
                  <a:cubicBezTo>
                    <a:pt x="7368" y="961"/>
                    <a:pt x="7223" y="905"/>
                    <a:pt x="7078" y="905"/>
                  </a:cubicBezTo>
                  <a:cubicBezTo>
                    <a:pt x="6937" y="905"/>
                    <a:pt x="6795" y="958"/>
                    <a:pt x="6686" y="1063"/>
                  </a:cubicBezTo>
                  <a:lnTo>
                    <a:pt x="5966" y="1786"/>
                  </a:lnTo>
                  <a:lnTo>
                    <a:pt x="3370" y="1186"/>
                  </a:lnTo>
                  <a:lnTo>
                    <a:pt x="3593" y="964"/>
                  </a:lnTo>
                  <a:cubicBezTo>
                    <a:pt x="3813" y="744"/>
                    <a:pt x="3813" y="385"/>
                    <a:pt x="3593" y="166"/>
                  </a:cubicBezTo>
                  <a:cubicBezTo>
                    <a:pt x="3483" y="56"/>
                    <a:pt x="3339" y="1"/>
                    <a:pt x="31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6" name="Google Shape;1002;p43">
              <a:extLst>
                <a:ext uri="{FF2B5EF4-FFF2-40B4-BE49-F238E27FC236}">
                  <a16:creationId xmlns:a16="http://schemas.microsoft.com/office/drawing/2014/main" id="{10ECBC77-235B-DB4D-9A88-AFF51BC42725}"/>
                </a:ext>
              </a:extLst>
            </p:cNvPr>
            <p:cNvSpPr/>
            <p:nvPr/>
          </p:nvSpPr>
          <p:spPr>
            <a:xfrm>
              <a:off x="2224425" y="4777500"/>
              <a:ext cx="90425" cy="102675"/>
            </a:xfrm>
            <a:custGeom>
              <a:avLst/>
              <a:gdLst/>
              <a:ahLst/>
              <a:cxnLst/>
              <a:rect l="l" t="t" r="r" b="b"/>
              <a:pathLst>
                <a:path w="3617" h="4107" extrusionOk="0">
                  <a:moveTo>
                    <a:pt x="3324" y="0"/>
                  </a:moveTo>
                  <a:lnTo>
                    <a:pt x="846" y="1804"/>
                  </a:lnTo>
                  <a:cubicBezTo>
                    <a:pt x="638" y="1994"/>
                    <a:pt x="340" y="2144"/>
                    <a:pt x="0" y="2250"/>
                  </a:cubicBezTo>
                  <a:lnTo>
                    <a:pt x="949" y="3831"/>
                  </a:lnTo>
                  <a:cubicBezTo>
                    <a:pt x="1057" y="4011"/>
                    <a:pt x="1245" y="4106"/>
                    <a:pt x="1435" y="4106"/>
                  </a:cubicBezTo>
                  <a:cubicBezTo>
                    <a:pt x="1578" y="4106"/>
                    <a:pt x="1723" y="4052"/>
                    <a:pt x="1834" y="3939"/>
                  </a:cubicBezTo>
                  <a:lnTo>
                    <a:pt x="3430" y="2343"/>
                  </a:lnTo>
                  <a:cubicBezTo>
                    <a:pt x="3556" y="2217"/>
                    <a:pt x="3617" y="2039"/>
                    <a:pt x="3589" y="1864"/>
                  </a:cubicBezTo>
                  <a:lnTo>
                    <a:pt x="33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" name="Google Shape;1003;p43">
              <a:extLst>
                <a:ext uri="{FF2B5EF4-FFF2-40B4-BE49-F238E27FC236}">
                  <a16:creationId xmlns:a16="http://schemas.microsoft.com/office/drawing/2014/main" id="{AF3A331E-ED24-8223-2910-09DDA90C785A}"/>
                </a:ext>
              </a:extLst>
            </p:cNvPr>
            <p:cNvSpPr/>
            <p:nvPr/>
          </p:nvSpPr>
          <p:spPr>
            <a:xfrm>
              <a:off x="2454100" y="4400250"/>
              <a:ext cx="116550" cy="107300"/>
            </a:xfrm>
            <a:custGeom>
              <a:avLst/>
              <a:gdLst/>
              <a:ahLst/>
              <a:cxnLst/>
              <a:rect l="l" t="t" r="r" b="b"/>
              <a:pathLst>
                <a:path w="4662" h="4292" extrusionOk="0">
                  <a:moveTo>
                    <a:pt x="2188" y="0"/>
                  </a:moveTo>
                  <a:cubicBezTo>
                    <a:pt x="1911" y="0"/>
                    <a:pt x="1630" y="51"/>
                    <a:pt x="1361" y="155"/>
                  </a:cubicBezTo>
                  <a:cubicBezTo>
                    <a:pt x="1015" y="287"/>
                    <a:pt x="675" y="432"/>
                    <a:pt x="341" y="588"/>
                  </a:cubicBezTo>
                  <a:cubicBezTo>
                    <a:pt x="0" y="1600"/>
                    <a:pt x="265" y="2717"/>
                    <a:pt x="1021" y="3470"/>
                  </a:cubicBezTo>
                  <a:cubicBezTo>
                    <a:pt x="1558" y="4004"/>
                    <a:pt x="2275" y="4291"/>
                    <a:pt x="3007" y="4291"/>
                  </a:cubicBezTo>
                  <a:cubicBezTo>
                    <a:pt x="3307" y="4291"/>
                    <a:pt x="3609" y="4243"/>
                    <a:pt x="3903" y="4145"/>
                  </a:cubicBezTo>
                  <a:cubicBezTo>
                    <a:pt x="4060" y="3813"/>
                    <a:pt x="4204" y="3473"/>
                    <a:pt x="4337" y="3130"/>
                  </a:cubicBezTo>
                  <a:cubicBezTo>
                    <a:pt x="4662" y="2281"/>
                    <a:pt x="4457" y="1320"/>
                    <a:pt x="3816" y="676"/>
                  </a:cubicBezTo>
                  <a:cubicBezTo>
                    <a:pt x="3375" y="235"/>
                    <a:pt x="2787" y="0"/>
                    <a:pt x="21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8" name="Google Shape;1004;p43">
              <a:extLst>
                <a:ext uri="{FF2B5EF4-FFF2-40B4-BE49-F238E27FC236}">
                  <a16:creationId xmlns:a16="http://schemas.microsoft.com/office/drawing/2014/main" id="{F080BB43-A4F7-42E0-3686-3FC851DAEFE7}"/>
                </a:ext>
              </a:extLst>
            </p:cNvPr>
            <p:cNvSpPr/>
            <p:nvPr/>
          </p:nvSpPr>
          <p:spPr>
            <a:xfrm>
              <a:off x="2152975" y="4431500"/>
              <a:ext cx="381925" cy="377725"/>
            </a:xfrm>
            <a:custGeom>
              <a:avLst/>
              <a:gdLst/>
              <a:ahLst/>
              <a:cxnLst/>
              <a:rect l="l" t="t" r="r" b="b"/>
              <a:pathLst>
                <a:path w="15277" h="15109" extrusionOk="0">
                  <a:moveTo>
                    <a:pt x="11062" y="3658"/>
                  </a:moveTo>
                  <a:cubicBezTo>
                    <a:pt x="11207" y="3658"/>
                    <a:pt x="11353" y="3714"/>
                    <a:pt x="11464" y="3825"/>
                  </a:cubicBezTo>
                  <a:cubicBezTo>
                    <a:pt x="11681" y="4042"/>
                    <a:pt x="11684" y="4394"/>
                    <a:pt x="11470" y="4617"/>
                  </a:cubicBezTo>
                  <a:lnTo>
                    <a:pt x="9076" y="7011"/>
                  </a:lnTo>
                  <a:cubicBezTo>
                    <a:pt x="8965" y="7122"/>
                    <a:pt x="8820" y="7178"/>
                    <a:pt x="8675" y="7178"/>
                  </a:cubicBezTo>
                  <a:cubicBezTo>
                    <a:pt x="8530" y="7178"/>
                    <a:pt x="8385" y="7122"/>
                    <a:pt x="8275" y="7011"/>
                  </a:cubicBezTo>
                  <a:cubicBezTo>
                    <a:pt x="8055" y="6791"/>
                    <a:pt x="8055" y="6433"/>
                    <a:pt x="8275" y="6213"/>
                  </a:cubicBezTo>
                  <a:lnTo>
                    <a:pt x="10672" y="3816"/>
                  </a:lnTo>
                  <a:cubicBezTo>
                    <a:pt x="10781" y="3711"/>
                    <a:pt x="10921" y="3658"/>
                    <a:pt x="11062" y="3658"/>
                  </a:cubicBezTo>
                  <a:close/>
                  <a:moveTo>
                    <a:pt x="11136" y="1"/>
                  </a:moveTo>
                  <a:lnTo>
                    <a:pt x="11136" y="1"/>
                  </a:lnTo>
                  <a:cubicBezTo>
                    <a:pt x="9278" y="1079"/>
                    <a:pt x="7658" y="2524"/>
                    <a:pt x="6378" y="4253"/>
                  </a:cubicBezTo>
                  <a:lnTo>
                    <a:pt x="624" y="12169"/>
                  </a:lnTo>
                  <a:cubicBezTo>
                    <a:pt x="0" y="12877"/>
                    <a:pt x="15" y="13979"/>
                    <a:pt x="660" y="14623"/>
                  </a:cubicBezTo>
                  <a:cubicBezTo>
                    <a:pt x="992" y="14957"/>
                    <a:pt x="1464" y="15108"/>
                    <a:pt x="1921" y="15108"/>
                  </a:cubicBezTo>
                  <a:cubicBezTo>
                    <a:pt x="2351" y="15108"/>
                    <a:pt x="2767" y="14974"/>
                    <a:pt x="3039" y="14732"/>
                  </a:cubicBezTo>
                  <a:lnTo>
                    <a:pt x="11037" y="8905"/>
                  </a:lnTo>
                  <a:cubicBezTo>
                    <a:pt x="12759" y="7628"/>
                    <a:pt x="14201" y="6014"/>
                    <a:pt x="15276" y="4162"/>
                  </a:cubicBezTo>
                  <a:lnTo>
                    <a:pt x="15276" y="4162"/>
                  </a:lnTo>
                  <a:cubicBezTo>
                    <a:pt x="15201" y="4166"/>
                    <a:pt x="15126" y="4168"/>
                    <a:pt x="15052" y="4168"/>
                  </a:cubicBezTo>
                  <a:cubicBezTo>
                    <a:pt x="13942" y="4168"/>
                    <a:pt x="12979" y="3729"/>
                    <a:pt x="12265" y="3018"/>
                  </a:cubicBezTo>
                  <a:cubicBezTo>
                    <a:pt x="11446" y="2199"/>
                    <a:pt x="11076" y="1091"/>
                    <a:pt x="111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69D68F0-3F00-1B87-CBB1-E17FF1682E4D}"/>
              </a:ext>
            </a:extLst>
          </p:cNvPr>
          <p:cNvSpPr txBox="1"/>
          <p:nvPr/>
        </p:nvSpPr>
        <p:spPr>
          <a:xfrm>
            <a:off x="205115" y="1714103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9C8485-D369-D7BB-BFC3-61C8DD145F80}"/>
              </a:ext>
            </a:extLst>
          </p:cNvPr>
          <p:cNvSpPr txBox="1"/>
          <p:nvPr/>
        </p:nvSpPr>
        <p:spPr>
          <a:xfrm>
            <a:off x="186448" y="3365501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28B3228-D86A-DFA9-5D77-127BD16B4550}"/>
              </a:ext>
            </a:extLst>
          </p:cNvPr>
          <p:cNvSpPr txBox="1"/>
          <p:nvPr/>
        </p:nvSpPr>
        <p:spPr>
          <a:xfrm>
            <a:off x="2924815" y="1714103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6C2B1F-3C17-6C42-B0D3-E814FD0A588C}"/>
              </a:ext>
            </a:extLst>
          </p:cNvPr>
          <p:cNvSpPr txBox="1"/>
          <p:nvPr/>
        </p:nvSpPr>
        <p:spPr>
          <a:xfrm>
            <a:off x="2906148" y="3365501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9" name="Google Shape;1159;p48"/>
          <p:cNvGrpSpPr/>
          <p:nvPr/>
        </p:nvGrpSpPr>
        <p:grpSpPr>
          <a:xfrm>
            <a:off x="-81297" y="1895108"/>
            <a:ext cx="2441670" cy="2801373"/>
            <a:chOff x="5806524" y="2298900"/>
            <a:chExt cx="1208448" cy="1386475"/>
          </a:xfrm>
        </p:grpSpPr>
        <p:sp>
          <p:nvSpPr>
            <p:cNvPr id="1160" name="Google Shape;1160;p48"/>
            <p:cNvSpPr/>
            <p:nvPr/>
          </p:nvSpPr>
          <p:spPr>
            <a:xfrm>
              <a:off x="6417300" y="2539400"/>
              <a:ext cx="118225" cy="275275"/>
            </a:xfrm>
            <a:custGeom>
              <a:avLst/>
              <a:gdLst/>
              <a:ahLst/>
              <a:cxnLst/>
              <a:rect l="l" t="t" r="r" b="b"/>
              <a:pathLst>
                <a:path w="4729" h="11011" extrusionOk="0">
                  <a:moveTo>
                    <a:pt x="1275" y="0"/>
                  </a:moveTo>
                  <a:cubicBezTo>
                    <a:pt x="1202" y="0"/>
                    <a:pt x="1127" y="9"/>
                    <a:pt x="1051" y="28"/>
                  </a:cubicBezTo>
                  <a:cubicBezTo>
                    <a:pt x="1" y="320"/>
                    <a:pt x="88" y="2101"/>
                    <a:pt x="701" y="4231"/>
                  </a:cubicBezTo>
                  <a:cubicBezTo>
                    <a:pt x="1271" y="6312"/>
                    <a:pt x="2927" y="11010"/>
                    <a:pt x="3820" y="11010"/>
                  </a:cubicBezTo>
                  <a:cubicBezTo>
                    <a:pt x="3841" y="11010"/>
                    <a:pt x="3862" y="11008"/>
                    <a:pt x="3882" y="11002"/>
                  </a:cubicBezTo>
                  <a:cubicBezTo>
                    <a:pt x="4729" y="10798"/>
                    <a:pt x="3911" y="5661"/>
                    <a:pt x="3415" y="3531"/>
                  </a:cubicBezTo>
                  <a:cubicBezTo>
                    <a:pt x="2928" y="1527"/>
                    <a:pt x="2214" y="0"/>
                    <a:pt x="1275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8"/>
            <p:cNvSpPr/>
            <p:nvPr/>
          </p:nvSpPr>
          <p:spPr>
            <a:xfrm>
              <a:off x="6480775" y="2770825"/>
              <a:ext cx="164925" cy="70525"/>
            </a:xfrm>
            <a:custGeom>
              <a:avLst/>
              <a:gdLst/>
              <a:ahLst/>
              <a:cxnLst/>
              <a:rect l="l" t="t" r="r" b="b"/>
              <a:pathLst>
                <a:path w="6597" h="2821" extrusionOk="0">
                  <a:moveTo>
                    <a:pt x="617" y="1"/>
                  </a:moveTo>
                  <a:cubicBezTo>
                    <a:pt x="410" y="1"/>
                    <a:pt x="304" y="120"/>
                    <a:pt x="205" y="432"/>
                  </a:cubicBezTo>
                  <a:cubicBezTo>
                    <a:pt x="1" y="1074"/>
                    <a:pt x="147" y="1395"/>
                    <a:pt x="1227" y="1774"/>
                  </a:cubicBezTo>
                  <a:cubicBezTo>
                    <a:pt x="2125" y="2058"/>
                    <a:pt x="4843" y="2821"/>
                    <a:pt x="5936" y="2821"/>
                  </a:cubicBezTo>
                  <a:cubicBezTo>
                    <a:pt x="6192" y="2821"/>
                    <a:pt x="6359" y="2779"/>
                    <a:pt x="6392" y="2679"/>
                  </a:cubicBezTo>
                  <a:cubicBezTo>
                    <a:pt x="6597" y="2095"/>
                    <a:pt x="2803" y="665"/>
                    <a:pt x="1723" y="315"/>
                  </a:cubicBezTo>
                  <a:cubicBezTo>
                    <a:pt x="1167" y="135"/>
                    <a:pt x="835" y="1"/>
                    <a:pt x="617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8"/>
            <p:cNvSpPr/>
            <p:nvPr/>
          </p:nvSpPr>
          <p:spPr>
            <a:xfrm>
              <a:off x="6391025" y="3409825"/>
              <a:ext cx="91000" cy="266375"/>
            </a:xfrm>
            <a:custGeom>
              <a:avLst/>
              <a:gdLst/>
              <a:ahLst/>
              <a:cxnLst/>
              <a:rect l="l" t="t" r="r" b="b"/>
              <a:pathLst>
                <a:path w="3640" h="10655" extrusionOk="0">
                  <a:moveTo>
                    <a:pt x="845" y="0"/>
                  </a:moveTo>
                  <a:cubicBezTo>
                    <a:pt x="379" y="0"/>
                    <a:pt x="30" y="9281"/>
                    <a:pt x="30" y="9281"/>
                  </a:cubicBezTo>
                  <a:lnTo>
                    <a:pt x="1" y="10390"/>
                  </a:lnTo>
                  <a:cubicBezTo>
                    <a:pt x="1" y="10536"/>
                    <a:pt x="118" y="10653"/>
                    <a:pt x="264" y="10653"/>
                  </a:cubicBezTo>
                  <a:lnTo>
                    <a:pt x="3241" y="10653"/>
                  </a:lnTo>
                  <a:cubicBezTo>
                    <a:pt x="3252" y="10654"/>
                    <a:pt x="3263" y="10655"/>
                    <a:pt x="3274" y="10655"/>
                  </a:cubicBezTo>
                  <a:cubicBezTo>
                    <a:pt x="3541" y="10655"/>
                    <a:pt x="3640" y="10325"/>
                    <a:pt x="3416" y="10157"/>
                  </a:cubicBezTo>
                  <a:cubicBezTo>
                    <a:pt x="2949" y="9777"/>
                    <a:pt x="2365" y="9485"/>
                    <a:pt x="1752" y="9340"/>
                  </a:cubicBezTo>
                  <a:cubicBezTo>
                    <a:pt x="1723" y="9340"/>
                    <a:pt x="1285" y="0"/>
                    <a:pt x="847" y="0"/>
                  </a:cubicBezTo>
                  <a:cubicBezTo>
                    <a:pt x="847" y="0"/>
                    <a:pt x="846" y="0"/>
                    <a:pt x="845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8"/>
            <p:cNvSpPr/>
            <p:nvPr/>
          </p:nvSpPr>
          <p:spPr>
            <a:xfrm>
              <a:off x="6229800" y="3409825"/>
              <a:ext cx="68600" cy="275225"/>
            </a:xfrm>
            <a:custGeom>
              <a:avLst/>
              <a:gdLst/>
              <a:ahLst/>
              <a:cxnLst/>
              <a:rect l="l" t="t" r="r" b="b"/>
              <a:pathLst>
                <a:path w="2744" h="11009" extrusionOk="0">
                  <a:moveTo>
                    <a:pt x="819" y="0"/>
                  </a:moveTo>
                  <a:cubicBezTo>
                    <a:pt x="819" y="0"/>
                    <a:pt x="818" y="0"/>
                    <a:pt x="817" y="0"/>
                  </a:cubicBezTo>
                  <a:cubicBezTo>
                    <a:pt x="379" y="0"/>
                    <a:pt x="0" y="9223"/>
                    <a:pt x="0" y="9223"/>
                  </a:cubicBezTo>
                  <a:lnTo>
                    <a:pt x="0" y="10244"/>
                  </a:lnTo>
                  <a:cubicBezTo>
                    <a:pt x="58" y="10507"/>
                    <a:pt x="234" y="10711"/>
                    <a:pt x="438" y="10857"/>
                  </a:cubicBezTo>
                  <a:cubicBezTo>
                    <a:pt x="717" y="10964"/>
                    <a:pt x="1086" y="11009"/>
                    <a:pt x="1444" y="11009"/>
                  </a:cubicBezTo>
                  <a:cubicBezTo>
                    <a:pt x="2062" y="11009"/>
                    <a:pt x="2648" y="10877"/>
                    <a:pt x="2685" y="10711"/>
                  </a:cubicBezTo>
                  <a:cubicBezTo>
                    <a:pt x="2743" y="10449"/>
                    <a:pt x="2306" y="9894"/>
                    <a:pt x="2014" y="9485"/>
                  </a:cubicBezTo>
                  <a:cubicBezTo>
                    <a:pt x="1810" y="9223"/>
                    <a:pt x="1664" y="9018"/>
                    <a:pt x="1664" y="9018"/>
                  </a:cubicBezTo>
                  <a:cubicBezTo>
                    <a:pt x="1664" y="9018"/>
                    <a:pt x="1256" y="0"/>
                    <a:pt x="819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8"/>
            <p:cNvSpPr/>
            <p:nvPr/>
          </p:nvSpPr>
          <p:spPr>
            <a:xfrm>
              <a:off x="6359675" y="2906375"/>
              <a:ext cx="101425" cy="378700"/>
            </a:xfrm>
            <a:custGeom>
              <a:avLst/>
              <a:gdLst/>
              <a:ahLst/>
              <a:cxnLst/>
              <a:rect l="l" t="t" r="r" b="b"/>
              <a:pathLst>
                <a:path w="4057" h="15148" extrusionOk="0">
                  <a:moveTo>
                    <a:pt x="2043" y="0"/>
                  </a:moveTo>
                  <a:cubicBezTo>
                    <a:pt x="525" y="0"/>
                    <a:pt x="0" y="2335"/>
                    <a:pt x="58" y="5312"/>
                  </a:cubicBezTo>
                  <a:cubicBezTo>
                    <a:pt x="117" y="8260"/>
                    <a:pt x="788" y="15148"/>
                    <a:pt x="2043" y="15148"/>
                  </a:cubicBezTo>
                  <a:cubicBezTo>
                    <a:pt x="3269" y="15148"/>
                    <a:pt x="3940" y="8231"/>
                    <a:pt x="3998" y="5312"/>
                  </a:cubicBezTo>
                  <a:cubicBezTo>
                    <a:pt x="4057" y="2364"/>
                    <a:pt x="3561" y="0"/>
                    <a:pt x="2043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8"/>
            <p:cNvSpPr/>
            <p:nvPr/>
          </p:nvSpPr>
          <p:spPr>
            <a:xfrm>
              <a:off x="6375725" y="3241275"/>
              <a:ext cx="70050" cy="410800"/>
            </a:xfrm>
            <a:custGeom>
              <a:avLst/>
              <a:gdLst/>
              <a:ahLst/>
              <a:cxnLst/>
              <a:rect l="l" t="t" r="r" b="b"/>
              <a:pathLst>
                <a:path w="2802" h="16432" extrusionOk="0">
                  <a:moveTo>
                    <a:pt x="1401" y="0"/>
                  </a:moveTo>
                  <a:cubicBezTo>
                    <a:pt x="146" y="0"/>
                    <a:pt x="0" y="2306"/>
                    <a:pt x="0" y="4495"/>
                  </a:cubicBezTo>
                  <a:cubicBezTo>
                    <a:pt x="0" y="6684"/>
                    <a:pt x="292" y="16432"/>
                    <a:pt x="1401" y="16432"/>
                  </a:cubicBezTo>
                  <a:cubicBezTo>
                    <a:pt x="2481" y="16432"/>
                    <a:pt x="2802" y="6684"/>
                    <a:pt x="2802" y="4495"/>
                  </a:cubicBezTo>
                  <a:cubicBezTo>
                    <a:pt x="2802" y="2306"/>
                    <a:pt x="2627" y="0"/>
                    <a:pt x="1401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8"/>
            <p:cNvSpPr/>
            <p:nvPr/>
          </p:nvSpPr>
          <p:spPr>
            <a:xfrm>
              <a:off x="6245100" y="2907675"/>
              <a:ext cx="110950" cy="377450"/>
            </a:xfrm>
            <a:custGeom>
              <a:avLst/>
              <a:gdLst/>
              <a:ahLst/>
              <a:cxnLst/>
              <a:rect l="l" t="t" r="r" b="b"/>
              <a:pathLst>
                <a:path w="4438" h="15098" extrusionOk="0">
                  <a:moveTo>
                    <a:pt x="2520" y="0"/>
                  </a:moveTo>
                  <a:cubicBezTo>
                    <a:pt x="1097" y="0"/>
                    <a:pt x="432" y="2227"/>
                    <a:pt x="205" y="5085"/>
                  </a:cubicBezTo>
                  <a:cubicBezTo>
                    <a:pt x="1" y="8033"/>
                    <a:pt x="30" y="14979"/>
                    <a:pt x="1285" y="15096"/>
                  </a:cubicBezTo>
                  <a:cubicBezTo>
                    <a:pt x="1295" y="15097"/>
                    <a:pt x="1306" y="15097"/>
                    <a:pt x="1316" y="15097"/>
                  </a:cubicBezTo>
                  <a:cubicBezTo>
                    <a:pt x="2533" y="15097"/>
                    <a:pt x="3827" y="8358"/>
                    <a:pt x="4145" y="5464"/>
                  </a:cubicBezTo>
                  <a:cubicBezTo>
                    <a:pt x="4437" y="2517"/>
                    <a:pt x="4174" y="153"/>
                    <a:pt x="2657" y="7"/>
                  </a:cubicBezTo>
                  <a:cubicBezTo>
                    <a:pt x="2611" y="2"/>
                    <a:pt x="2565" y="0"/>
                    <a:pt x="2520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8"/>
            <p:cNvSpPr/>
            <p:nvPr/>
          </p:nvSpPr>
          <p:spPr>
            <a:xfrm>
              <a:off x="6221025" y="3241175"/>
              <a:ext cx="90500" cy="409450"/>
            </a:xfrm>
            <a:custGeom>
              <a:avLst/>
              <a:gdLst/>
              <a:ahLst/>
              <a:cxnLst/>
              <a:rect l="l" t="t" r="r" b="b"/>
              <a:pathLst>
                <a:path w="3620" h="16378" extrusionOk="0">
                  <a:moveTo>
                    <a:pt x="2306" y="0"/>
                  </a:moveTo>
                  <a:cubicBezTo>
                    <a:pt x="1150" y="0"/>
                    <a:pt x="784" y="2246"/>
                    <a:pt x="585" y="4353"/>
                  </a:cubicBezTo>
                  <a:cubicBezTo>
                    <a:pt x="380" y="6513"/>
                    <a:pt x="1" y="16290"/>
                    <a:pt x="1081" y="16377"/>
                  </a:cubicBezTo>
                  <a:cubicBezTo>
                    <a:pt x="1086" y="16378"/>
                    <a:pt x="1091" y="16378"/>
                    <a:pt x="1096" y="16378"/>
                  </a:cubicBezTo>
                  <a:cubicBezTo>
                    <a:pt x="2199" y="16378"/>
                    <a:pt x="3183" y="6766"/>
                    <a:pt x="3386" y="4616"/>
                  </a:cubicBezTo>
                  <a:cubicBezTo>
                    <a:pt x="3591" y="2427"/>
                    <a:pt x="3620" y="92"/>
                    <a:pt x="2394" y="4"/>
                  </a:cubicBezTo>
                  <a:cubicBezTo>
                    <a:pt x="2364" y="2"/>
                    <a:pt x="2335" y="0"/>
                    <a:pt x="2306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8"/>
            <p:cNvSpPr/>
            <p:nvPr/>
          </p:nvSpPr>
          <p:spPr>
            <a:xfrm>
              <a:off x="6238550" y="2509450"/>
              <a:ext cx="228400" cy="453850"/>
            </a:xfrm>
            <a:custGeom>
              <a:avLst/>
              <a:gdLst/>
              <a:ahLst/>
              <a:cxnLst/>
              <a:rect l="l" t="t" r="r" b="b"/>
              <a:pathLst>
                <a:path w="9136" h="18154" extrusionOk="0">
                  <a:moveTo>
                    <a:pt x="4524" y="1"/>
                  </a:moveTo>
                  <a:lnTo>
                    <a:pt x="2248" y="438"/>
                  </a:lnTo>
                  <a:cubicBezTo>
                    <a:pt x="934" y="672"/>
                    <a:pt x="0" y="1839"/>
                    <a:pt x="59" y="3153"/>
                  </a:cubicBezTo>
                  <a:lnTo>
                    <a:pt x="876" y="12521"/>
                  </a:lnTo>
                  <a:lnTo>
                    <a:pt x="584" y="18154"/>
                  </a:lnTo>
                  <a:lnTo>
                    <a:pt x="8785" y="18154"/>
                  </a:lnTo>
                  <a:lnTo>
                    <a:pt x="9135" y="4933"/>
                  </a:lnTo>
                  <a:lnTo>
                    <a:pt x="8522" y="1226"/>
                  </a:lnTo>
                  <a:lnTo>
                    <a:pt x="4524" y="1"/>
                  </a:ln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8"/>
            <p:cNvSpPr/>
            <p:nvPr/>
          </p:nvSpPr>
          <p:spPr>
            <a:xfrm>
              <a:off x="6172875" y="2527925"/>
              <a:ext cx="135000" cy="273675"/>
            </a:xfrm>
            <a:custGeom>
              <a:avLst/>
              <a:gdLst/>
              <a:ahLst/>
              <a:cxnLst/>
              <a:rect l="l" t="t" r="r" b="b"/>
              <a:pathLst>
                <a:path w="5400" h="10947" extrusionOk="0">
                  <a:moveTo>
                    <a:pt x="4057" y="1"/>
                  </a:moveTo>
                  <a:cubicBezTo>
                    <a:pt x="3136" y="1"/>
                    <a:pt x="2363" y="1476"/>
                    <a:pt x="1781" y="3406"/>
                  </a:cubicBezTo>
                  <a:cubicBezTo>
                    <a:pt x="1168" y="5536"/>
                    <a:pt x="1" y="10644"/>
                    <a:pt x="876" y="10936"/>
                  </a:cubicBezTo>
                  <a:cubicBezTo>
                    <a:pt x="899" y="10943"/>
                    <a:pt x="922" y="10946"/>
                    <a:pt x="946" y="10946"/>
                  </a:cubicBezTo>
                  <a:cubicBezTo>
                    <a:pt x="1829" y="10946"/>
                    <a:pt x="3785" y="6327"/>
                    <a:pt x="4495" y="4282"/>
                  </a:cubicBezTo>
                  <a:cubicBezTo>
                    <a:pt x="5196" y="2151"/>
                    <a:pt x="5400" y="371"/>
                    <a:pt x="4349" y="50"/>
                  </a:cubicBezTo>
                  <a:cubicBezTo>
                    <a:pt x="4250" y="17"/>
                    <a:pt x="4153" y="1"/>
                    <a:pt x="4057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8"/>
            <p:cNvSpPr/>
            <p:nvPr/>
          </p:nvSpPr>
          <p:spPr>
            <a:xfrm>
              <a:off x="6330475" y="2464950"/>
              <a:ext cx="67875" cy="75175"/>
            </a:xfrm>
            <a:custGeom>
              <a:avLst/>
              <a:gdLst/>
              <a:ahLst/>
              <a:cxnLst/>
              <a:rect l="l" t="t" r="r" b="b"/>
              <a:pathLst>
                <a:path w="2715" h="3007" extrusionOk="0">
                  <a:moveTo>
                    <a:pt x="1" y="0"/>
                  </a:moveTo>
                  <a:lnTo>
                    <a:pt x="1" y="2656"/>
                  </a:lnTo>
                  <a:cubicBezTo>
                    <a:pt x="1" y="2656"/>
                    <a:pt x="555" y="3006"/>
                    <a:pt x="1868" y="3006"/>
                  </a:cubicBezTo>
                  <a:cubicBezTo>
                    <a:pt x="2569" y="3006"/>
                    <a:pt x="2715" y="2656"/>
                    <a:pt x="2715" y="2656"/>
                  </a:cubicBezTo>
                  <a:lnTo>
                    <a:pt x="2715" y="166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8"/>
            <p:cNvSpPr/>
            <p:nvPr/>
          </p:nvSpPr>
          <p:spPr>
            <a:xfrm>
              <a:off x="6321000" y="2317550"/>
              <a:ext cx="137925" cy="195500"/>
            </a:xfrm>
            <a:custGeom>
              <a:avLst/>
              <a:gdLst/>
              <a:ahLst/>
              <a:cxnLst/>
              <a:rect l="l" t="t" r="r" b="b"/>
              <a:pathLst>
                <a:path w="5517" h="7820" extrusionOk="0">
                  <a:moveTo>
                    <a:pt x="2890" y="1"/>
                  </a:moveTo>
                  <a:cubicBezTo>
                    <a:pt x="380" y="1"/>
                    <a:pt x="0" y="2219"/>
                    <a:pt x="59" y="3912"/>
                  </a:cubicBezTo>
                  <a:lnTo>
                    <a:pt x="59" y="4204"/>
                  </a:lnTo>
                  <a:lnTo>
                    <a:pt x="59" y="4291"/>
                  </a:lnTo>
                  <a:cubicBezTo>
                    <a:pt x="0" y="5867"/>
                    <a:pt x="1022" y="7560"/>
                    <a:pt x="2539" y="7793"/>
                  </a:cubicBezTo>
                  <a:lnTo>
                    <a:pt x="2627" y="7793"/>
                  </a:lnTo>
                  <a:cubicBezTo>
                    <a:pt x="2734" y="7803"/>
                    <a:pt x="2935" y="7819"/>
                    <a:pt x="3172" y="7819"/>
                  </a:cubicBezTo>
                  <a:cubicBezTo>
                    <a:pt x="3645" y="7819"/>
                    <a:pt x="4261" y="7754"/>
                    <a:pt x="4553" y="7443"/>
                  </a:cubicBezTo>
                  <a:cubicBezTo>
                    <a:pt x="5108" y="6801"/>
                    <a:pt x="5429" y="6013"/>
                    <a:pt x="5516" y="5167"/>
                  </a:cubicBezTo>
                  <a:cubicBezTo>
                    <a:pt x="5487" y="4787"/>
                    <a:pt x="5458" y="4408"/>
                    <a:pt x="5370" y="4028"/>
                  </a:cubicBezTo>
                  <a:cubicBezTo>
                    <a:pt x="5370" y="3795"/>
                    <a:pt x="5516" y="3095"/>
                    <a:pt x="5516" y="2803"/>
                  </a:cubicBezTo>
                  <a:cubicBezTo>
                    <a:pt x="5516" y="1402"/>
                    <a:pt x="4582" y="1"/>
                    <a:pt x="2890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48"/>
            <p:cNvSpPr/>
            <p:nvPr/>
          </p:nvSpPr>
          <p:spPr>
            <a:xfrm>
              <a:off x="6325425" y="2414725"/>
              <a:ext cx="23325" cy="42225"/>
            </a:xfrm>
            <a:custGeom>
              <a:avLst/>
              <a:gdLst/>
              <a:ahLst/>
              <a:cxnLst/>
              <a:rect l="l" t="t" r="r" b="b"/>
              <a:pathLst>
                <a:path w="933" h="1689" extrusionOk="0">
                  <a:moveTo>
                    <a:pt x="355" y="0"/>
                  </a:moveTo>
                  <a:cubicBezTo>
                    <a:pt x="171" y="0"/>
                    <a:pt x="1" y="102"/>
                    <a:pt x="57" y="550"/>
                  </a:cubicBezTo>
                  <a:cubicBezTo>
                    <a:pt x="190" y="1640"/>
                    <a:pt x="783" y="1689"/>
                    <a:pt x="887" y="1689"/>
                  </a:cubicBezTo>
                  <a:cubicBezTo>
                    <a:pt x="898" y="1689"/>
                    <a:pt x="903" y="1688"/>
                    <a:pt x="903" y="1688"/>
                  </a:cubicBezTo>
                  <a:cubicBezTo>
                    <a:pt x="874" y="1513"/>
                    <a:pt x="786" y="1251"/>
                    <a:pt x="757" y="988"/>
                  </a:cubicBezTo>
                  <a:cubicBezTo>
                    <a:pt x="932" y="871"/>
                    <a:pt x="699" y="725"/>
                    <a:pt x="670" y="579"/>
                  </a:cubicBezTo>
                  <a:cubicBezTo>
                    <a:pt x="670" y="550"/>
                    <a:pt x="670" y="521"/>
                    <a:pt x="670" y="492"/>
                  </a:cubicBezTo>
                  <a:cubicBezTo>
                    <a:pt x="640" y="346"/>
                    <a:pt x="640" y="200"/>
                    <a:pt x="640" y="54"/>
                  </a:cubicBezTo>
                  <a:cubicBezTo>
                    <a:pt x="567" y="33"/>
                    <a:pt x="459" y="0"/>
                    <a:pt x="355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48"/>
            <p:cNvSpPr/>
            <p:nvPr/>
          </p:nvSpPr>
          <p:spPr>
            <a:xfrm>
              <a:off x="6328300" y="2423550"/>
              <a:ext cx="15325" cy="23250"/>
            </a:xfrm>
            <a:custGeom>
              <a:avLst/>
              <a:gdLst/>
              <a:ahLst/>
              <a:cxnLst/>
              <a:rect l="l" t="t" r="r" b="b"/>
              <a:pathLst>
                <a:path w="613" h="930" extrusionOk="0">
                  <a:moveTo>
                    <a:pt x="259" y="0"/>
                  </a:moveTo>
                  <a:cubicBezTo>
                    <a:pt x="229" y="0"/>
                    <a:pt x="201" y="7"/>
                    <a:pt x="175" y="22"/>
                  </a:cubicBezTo>
                  <a:cubicBezTo>
                    <a:pt x="0" y="110"/>
                    <a:pt x="117" y="489"/>
                    <a:pt x="263" y="722"/>
                  </a:cubicBezTo>
                  <a:cubicBezTo>
                    <a:pt x="341" y="878"/>
                    <a:pt x="431" y="930"/>
                    <a:pt x="492" y="930"/>
                  </a:cubicBezTo>
                  <a:cubicBezTo>
                    <a:pt x="522" y="930"/>
                    <a:pt x="545" y="917"/>
                    <a:pt x="555" y="898"/>
                  </a:cubicBezTo>
                  <a:cubicBezTo>
                    <a:pt x="584" y="839"/>
                    <a:pt x="292" y="693"/>
                    <a:pt x="379" y="606"/>
                  </a:cubicBezTo>
                  <a:cubicBezTo>
                    <a:pt x="496" y="489"/>
                    <a:pt x="613" y="460"/>
                    <a:pt x="584" y="401"/>
                  </a:cubicBezTo>
                  <a:cubicBezTo>
                    <a:pt x="584" y="343"/>
                    <a:pt x="555" y="139"/>
                    <a:pt x="555" y="139"/>
                  </a:cubicBezTo>
                  <a:cubicBezTo>
                    <a:pt x="555" y="139"/>
                    <a:pt x="396" y="0"/>
                    <a:pt x="259" y="0"/>
                  </a:cubicBezTo>
                  <a:close/>
                </a:path>
              </a:pathLst>
            </a:custGeom>
            <a:solidFill>
              <a:srgbClr val="E5A2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48"/>
            <p:cNvSpPr/>
            <p:nvPr/>
          </p:nvSpPr>
          <p:spPr>
            <a:xfrm>
              <a:off x="6335575" y="2451075"/>
              <a:ext cx="72275" cy="64425"/>
            </a:xfrm>
            <a:custGeom>
              <a:avLst/>
              <a:gdLst/>
              <a:ahLst/>
              <a:cxnLst/>
              <a:rect l="l" t="t" r="r" b="b"/>
              <a:pathLst>
                <a:path w="2891" h="2577" extrusionOk="0">
                  <a:moveTo>
                    <a:pt x="1" y="1"/>
                  </a:moveTo>
                  <a:cubicBezTo>
                    <a:pt x="1" y="1"/>
                    <a:pt x="1" y="380"/>
                    <a:pt x="176" y="526"/>
                  </a:cubicBezTo>
                  <a:cubicBezTo>
                    <a:pt x="351" y="672"/>
                    <a:pt x="439" y="672"/>
                    <a:pt x="468" y="789"/>
                  </a:cubicBezTo>
                  <a:cubicBezTo>
                    <a:pt x="497" y="876"/>
                    <a:pt x="672" y="2073"/>
                    <a:pt x="1314" y="2394"/>
                  </a:cubicBezTo>
                  <a:cubicBezTo>
                    <a:pt x="1559" y="2534"/>
                    <a:pt x="1861" y="2576"/>
                    <a:pt x="2134" y="2576"/>
                  </a:cubicBezTo>
                  <a:cubicBezTo>
                    <a:pt x="2543" y="2576"/>
                    <a:pt x="2890" y="2482"/>
                    <a:pt x="2890" y="2482"/>
                  </a:cubicBezTo>
                  <a:lnTo>
                    <a:pt x="2890" y="2482"/>
                  </a:lnTo>
                  <a:cubicBezTo>
                    <a:pt x="2875" y="2482"/>
                    <a:pt x="2861" y="2482"/>
                    <a:pt x="2846" y="2482"/>
                  </a:cubicBezTo>
                  <a:cubicBezTo>
                    <a:pt x="2092" y="2482"/>
                    <a:pt x="1105" y="1774"/>
                    <a:pt x="847" y="1431"/>
                  </a:cubicBezTo>
                  <a:cubicBezTo>
                    <a:pt x="614" y="1051"/>
                    <a:pt x="468" y="643"/>
                    <a:pt x="409" y="205"/>
                  </a:cubicBezTo>
                  <a:cubicBezTo>
                    <a:pt x="391" y="209"/>
                    <a:pt x="371" y="211"/>
                    <a:pt x="352" y="211"/>
                  </a:cubicBezTo>
                  <a:cubicBezTo>
                    <a:pt x="220" y="211"/>
                    <a:pt x="77" y="128"/>
                    <a:pt x="1" y="1"/>
                  </a:cubicBezTo>
                  <a:close/>
                </a:path>
              </a:pathLst>
            </a:custGeom>
            <a:solidFill>
              <a:srgbClr val="E5A2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48"/>
            <p:cNvSpPr/>
            <p:nvPr/>
          </p:nvSpPr>
          <p:spPr>
            <a:xfrm>
              <a:off x="6391025" y="3638925"/>
              <a:ext cx="98525" cy="38700"/>
            </a:xfrm>
            <a:custGeom>
              <a:avLst/>
              <a:gdLst/>
              <a:ahLst/>
              <a:cxnLst/>
              <a:rect l="l" t="t" r="r" b="b"/>
              <a:pathLst>
                <a:path w="3941" h="1548" extrusionOk="0">
                  <a:moveTo>
                    <a:pt x="1869" y="0"/>
                  </a:moveTo>
                  <a:cubicBezTo>
                    <a:pt x="1723" y="117"/>
                    <a:pt x="1519" y="497"/>
                    <a:pt x="1285" y="555"/>
                  </a:cubicBezTo>
                  <a:cubicBezTo>
                    <a:pt x="847" y="526"/>
                    <a:pt x="410" y="438"/>
                    <a:pt x="1" y="321"/>
                  </a:cubicBezTo>
                  <a:lnTo>
                    <a:pt x="1" y="1372"/>
                  </a:lnTo>
                  <a:cubicBezTo>
                    <a:pt x="1" y="1460"/>
                    <a:pt x="89" y="1547"/>
                    <a:pt x="176" y="1547"/>
                  </a:cubicBezTo>
                  <a:lnTo>
                    <a:pt x="3503" y="1547"/>
                  </a:lnTo>
                  <a:cubicBezTo>
                    <a:pt x="3795" y="1547"/>
                    <a:pt x="3941" y="1197"/>
                    <a:pt x="3707" y="993"/>
                  </a:cubicBezTo>
                  <a:cubicBezTo>
                    <a:pt x="3124" y="613"/>
                    <a:pt x="2511" y="292"/>
                    <a:pt x="18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8"/>
            <p:cNvSpPr/>
            <p:nvPr/>
          </p:nvSpPr>
          <p:spPr>
            <a:xfrm>
              <a:off x="6229800" y="3644025"/>
              <a:ext cx="68600" cy="41350"/>
            </a:xfrm>
            <a:custGeom>
              <a:avLst/>
              <a:gdLst/>
              <a:ahLst/>
              <a:cxnLst/>
              <a:rect l="l" t="t" r="r" b="b"/>
              <a:pathLst>
                <a:path w="2744" h="1654" extrusionOk="0">
                  <a:moveTo>
                    <a:pt x="0" y="1"/>
                  </a:moveTo>
                  <a:lnTo>
                    <a:pt x="0" y="905"/>
                  </a:lnTo>
                  <a:cubicBezTo>
                    <a:pt x="58" y="1139"/>
                    <a:pt x="234" y="1343"/>
                    <a:pt x="438" y="1489"/>
                  </a:cubicBezTo>
                  <a:cubicBezTo>
                    <a:pt x="715" y="1606"/>
                    <a:pt x="1080" y="1653"/>
                    <a:pt x="1437" y="1653"/>
                  </a:cubicBezTo>
                  <a:cubicBezTo>
                    <a:pt x="2057" y="1653"/>
                    <a:pt x="2648" y="1510"/>
                    <a:pt x="2685" y="1343"/>
                  </a:cubicBezTo>
                  <a:cubicBezTo>
                    <a:pt x="2743" y="1110"/>
                    <a:pt x="2306" y="526"/>
                    <a:pt x="2014" y="117"/>
                  </a:cubicBezTo>
                  <a:cubicBezTo>
                    <a:pt x="1952" y="68"/>
                    <a:pt x="1776" y="50"/>
                    <a:pt x="1582" y="50"/>
                  </a:cubicBezTo>
                  <a:cubicBezTo>
                    <a:pt x="1317" y="50"/>
                    <a:pt x="1018" y="84"/>
                    <a:pt x="934" y="117"/>
                  </a:cubicBezTo>
                  <a:cubicBezTo>
                    <a:pt x="759" y="234"/>
                    <a:pt x="584" y="293"/>
                    <a:pt x="409" y="380"/>
                  </a:cubicBezTo>
                  <a:cubicBezTo>
                    <a:pt x="263" y="263"/>
                    <a:pt x="117" y="117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8"/>
            <p:cNvSpPr/>
            <p:nvPr/>
          </p:nvSpPr>
          <p:spPr>
            <a:xfrm>
              <a:off x="6221775" y="3002675"/>
              <a:ext cx="134275" cy="622400"/>
            </a:xfrm>
            <a:custGeom>
              <a:avLst/>
              <a:gdLst/>
              <a:ahLst/>
              <a:cxnLst/>
              <a:rect l="l" t="t" r="r" b="b"/>
              <a:pathLst>
                <a:path w="5371" h="24896" extrusionOk="0">
                  <a:moveTo>
                    <a:pt x="1051" y="1"/>
                  </a:moveTo>
                  <a:lnTo>
                    <a:pt x="0" y="24896"/>
                  </a:lnTo>
                  <a:lnTo>
                    <a:pt x="2335" y="24896"/>
                  </a:lnTo>
                  <a:lnTo>
                    <a:pt x="5370" y="614"/>
                  </a:lnTo>
                  <a:lnTo>
                    <a:pt x="537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8"/>
            <p:cNvSpPr/>
            <p:nvPr/>
          </p:nvSpPr>
          <p:spPr>
            <a:xfrm>
              <a:off x="6356025" y="3002675"/>
              <a:ext cx="107275" cy="622400"/>
            </a:xfrm>
            <a:custGeom>
              <a:avLst/>
              <a:gdLst/>
              <a:ahLst/>
              <a:cxnLst/>
              <a:rect l="l" t="t" r="r" b="b"/>
              <a:pathLst>
                <a:path w="4291" h="24896" extrusionOk="0">
                  <a:moveTo>
                    <a:pt x="0" y="1"/>
                  </a:moveTo>
                  <a:lnTo>
                    <a:pt x="0" y="614"/>
                  </a:lnTo>
                  <a:lnTo>
                    <a:pt x="992" y="24896"/>
                  </a:lnTo>
                  <a:lnTo>
                    <a:pt x="3298" y="24896"/>
                  </a:lnTo>
                  <a:lnTo>
                    <a:pt x="429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48"/>
            <p:cNvSpPr/>
            <p:nvPr/>
          </p:nvSpPr>
          <p:spPr>
            <a:xfrm>
              <a:off x="6454525" y="2538650"/>
              <a:ext cx="64225" cy="172925"/>
            </a:xfrm>
            <a:custGeom>
              <a:avLst/>
              <a:gdLst/>
              <a:ahLst/>
              <a:cxnLst/>
              <a:rect l="l" t="t" r="r" b="b"/>
              <a:pathLst>
                <a:path w="2569" h="6917" extrusionOk="0">
                  <a:moveTo>
                    <a:pt x="0" y="0"/>
                  </a:moveTo>
                  <a:lnTo>
                    <a:pt x="0" y="0"/>
                  </a:lnTo>
                  <a:cubicBezTo>
                    <a:pt x="438" y="992"/>
                    <a:pt x="701" y="2101"/>
                    <a:pt x="788" y="3210"/>
                  </a:cubicBezTo>
                  <a:lnTo>
                    <a:pt x="788" y="6917"/>
                  </a:lnTo>
                  <a:cubicBezTo>
                    <a:pt x="2247" y="6654"/>
                    <a:pt x="2568" y="6100"/>
                    <a:pt x="2568" y="6100"/>
                  </a:cubicBezTo>
                  <a:cubicBezTo>
                    <a:pt x="2393" y="4932"/>
                    <a:pt x="2131" y="3794"/>
                    <a:pt x="1810" y="2685"/>
                  </a:cubicBezTo>
                  <a:cubicBezTo>
                    <a:pt x="1313" y="1109"/>
                    <a:pt x="730" y="263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8"/>
            <p:cNvSpPr/>
            <p:nvPr/>
          </p:nvSpPr>
          <p:spPr>
            <a:xfrm>
              <a:off x="6194775" y="2523325"/>
              <a:ext cx="121125" cy="188250"/>
            </a:xfrm>
            <a:custGeom>
              <a:avLst/>
              <a:gdLst/>
              <a:ahLst/>
              <a:cxnLst/>
              <a:rect l="l" t="t" r="r" b="b"/>
              <a:pathLst>
                <a:path w="4845" h="7530" extrusionOk="0">
                  <a:moveTo>
                    <a:pt x="3240" y="0"/>
                  </a:moveTo>
                  <a:cubicBezTo>
                    <a:pt x="2948" y="88"/>
                    <a:pt x="2685" y="204"/>
                    <a:pt x="2423" y="380"/>
                  </a:cubicBezTo>
                  <a:cubicBezTo>
                    <a:pt x="1605" y="963"/>
                    <a:pt x="584" y="3794"/>
                    <a:pt x="0" y="6363"/>
                  </a:cubicBezTo>
                  <a:cubicBezTo>
                    <a:pt x="0" y="6363"/>
                    <a:pt x="292" y="7034"/>
                    <a:pt x="2423" y="7472"/>
                  </a:cubicBezTo>
                  <a:lnTo>
                    <a:pt x="2685" y="7530"/>
                  </a:lnTo>
                  <a:cubicBezTo>
                    <a:pt x="2685" y="7530"/>
                    <a:pt x="4057" y="4320"/>
                    <a:pt x="4495" y="2568"/>
                  </a:cubicBezTo>
                  <a:cubicBezTo>
                    <a:pt x="4845" y="1080"/>
                    <a:pt x="4290" y="117"/>
                    <a:pt x="32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8"/>
            <p:cNvSpPr/>
            <p:nvPr/>
          </p:nvSpPr>
          <p:spPr>
            <a:xfrm>
              <a:off x="6243650" y="2515300"/>
              <a:ext cx="230600" cy="487400"/>
            </a:xfrm>
            <a:custGeom>
              <a:avLst/>
              <a:gdLst/>
              <a:ahLst/>
              <a:cxnLst/>
              <a:rect l="l" t="t" r="r" b="b"/>
              <a:pathLst>
                <a:path w="9224" h="19496" extrusionOk="0">
                  <a:moveTo>
                    <a:pt x="3036" y="0"/>
                  </a:moveTo>
                  <a:cubicBezTo>
                    <a:pt x="2423" y="29"/>
                    <a:pt x="1839" y="146"/>
                    <a:pt x="1256" y="321"/>
                  </a:cubicBezTo>
                  <a:cubicBezTo>
                    <a:pt x="2335" y="438"/>
                    <a:pt x="2890" y="1401"/>
                    <a:pt x="2510" y="2889"/>
                  </a:cubicBezTo>
                  <a:cubicBezTo>
                    <a:pt x="2102" y="4641"/>
                    <a:pt x="701" y="7851"/>
                    <a:pt x="701" y="7851"/>
                  </a:cubicBezTo>
                  <a:lnTo>
                    <a:pt x="468" y="7793"/>
                  </a:lnTo>
                  <a:lnTo>
                    <a:pt x="176" y="8435"/>
                  </a:lnTo>
                  <a:cubicBezTo>
                    <a:pt x="351" y="9836"/>
                    <a:pt x="468" y="11236"/>
                    <a:pt x="468" y="12637"/>
                  </a:cubicBezTo>
                  <a:cubicBezTo>
                    <a:pt x="380" y="14243"/>
                    <a:pt x="1" y="19496"/>
                    <a:pt x="1" y="19496"/>
                  </a:cubicBezTo>
                  <a:lnTo>
                    <a:pt x="8990" y="19496"/>
                  </a:lnTo>
                  <a:cubicBezTo>
                    <a:pt x="8990" y="19496"/>
                    <a:pt x="9136" y="12462"/>
                    <a:pt x="9194" y="7851"/>
                  </a:cubicBezTo>
                  <a:cubicBezTo>
                    <a:pt x="9223" y="6041"/>
                    <a:pt x="9223" y="4641"/>
                    <a:pt x="9194" y="4144"/>
                  </a:cubicBezTo>
                  <a:cubicBezTo>
                    <a:pt x="9136" y="3035"/>
                    <a:pt x="8873" y="1926"/>
                    <a:pt x="8406" y="934"/>
                  </a:cubicBezTo>
                  <a:lnTo>
                    <a:pt x="6217" y="321"/>
                  </a:lnTo>
                  <a:lnTo>
                    <a:pt x="6217" y="321"/>
                  </a:lnTo>
                  <a:cubicBezTo>
                    <a:pt x="6217" y="321"/>
                    <a:pt x="6839" y="1227"/>
                    <a:pt x="5215" y="1227"/>
                  </a:cubicBezTo>
                  <a:cubicBezTo>
                    <a:pt x="5190" y="1227"/>
                    <a:pt x="5164" y="1226"/>
                    <a:pt x="5137" y="1226"/>
                  </a:cubicBezTo>
                  <a:cubicBezTo>
                    <a:pt x="3415" y="1226"/>
                    <a:pt x="3036" y="0"/>
                    <a:pt x="303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8"/>
            <p:cNvSpPr/>
            <p:nvPr/>
          </p:nvSpPr>
          <p:spPr>
            <a:xfrm rot="770968">
              <a:off x="6781755" y="2552322"/>
              <a:ext cx="213084" cy="205059"/>
            </a:xfrm>
            <a:custGeom>
              <a:avLst/>
              <a:gdLst/>
              <a:ahLst/>
              <a:cxnLst/>
              <a:rect l="l" t="t" r="r" b="b"/>
              <a:pathLst>
                <a:path w="8523" h="8202" extrusionOk="0">
                  <a:moveTo>
                    <a:pt x="1" y="0"/>
                  </a:moveTo>
                  <a:lnTo>
                    <a:pt x="5925" y="8201"/>
                  </a:lnTo>
                  <a:lnTo>
                    <a:pt x="8523" y="8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BD1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8"/>
            <p:cNvSpPr/>
            <p:nvPr/>
          </p:nvSpPr>
          <p:spPr>
            <a:xfrm rot="770968">
              <a:off x="5877351" y="2486725"/>
              <a:ext cx="959542" cy="745007"/>
            </a:xfrm>
            <a:custGeom>
              <a:avLst/>
              <a:gdLst/>
              <a:ahLst/>
              <a:cxnLst/>
              <a:rect l="l" t="t" r="r" b="b"/>
              <a:pathLst>
                <a:path w="38380" h="29799" extrusionOk="0">
                  <a:moveTo>
                    <a:pt x="35257" y="0"/>
                  </a:moveTo>
                  <a:lnTo>
                    <a:pt x="35227" y="59"/>
                  </a:lnTo>
                  <a:lnTo>
                    <a:pt x="1" y="25479"/>
                  </a:lnTo>
                  <a:lnTo>
                    <a:pt x="3095" y="29798"/>
                  </a:lnTo>
                  <a:lnTo>
                    <a:pt x="3124" y="29798"/>
                  </a:lnTo>
                  <a:lnTo>
                    <a:pt x="38350" y="4378"/>
                  </a:lnTo>
                  <a:lnTo>
                    <a:pt x="38379" y="4349"/>
                  </a:lnTo>
                  <a:lnTo>
                    <a:pt x="35257" y="0"/>
                  </a:lnTo>
                  <a:close/>
                </a:path>
              </a:pathLst>
            </a:custGeom>
            <a:solidFill>
              <a:srgbClr val="FBD1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8"/>
            <p:cNvSpPr/>
            <p:nvPr/>
          </p:nvSpPr>
          <p:spPr>
            <a:xfrm>
              <a:off x="6614475" y="2783575"/>
              <a:ext cx="44300" cy="59100"/>
            </a:xfrm>
            <a:custGeom>
              <a:avLst/>
              <a:gdLst/>
              <a:ahLst/>
              <a:cxnLst/>
              <a:rect l="l" t="t" r="r" b="b"/>
              <a:pathLst>
                <a:path w="1772" h="2364" extrusionOk="0">
                  <a:moveTo>
                    <a:pt x="1460" y="1"/>
                  </a:moveTo>
                  <a:cubicBezTo>
                    <a:pt x="1439" y="1"/>
                    <a:pt x="1417" y="4"/>
                    <a:pt x="1395" y="9"/>
                  </a:cubicBezTo>
                  <a:cubicBezTo>
                    <a:pt x="1132" y="68"/>
                    <a:pt x="315" y="710"/>
                    <a:pt x="344" y="1002"/>
                  </a:cubicBezTo>
                  <a:cubicBezTo>
                    <a:pt x="344" y="1206"/>
                    <a:pt x="344" y="1439"/>
                    <a:pt x="344" y="1673"/>
                  </a:cubicBezTo>
                  <a:cubicBezTo>
                    <a:pt x="315" y="1760"/>
                    <a:pt x="81" y="1877"/>
                    <a:pt x="23" y="2023"/>
                  </a:cubicBezTo>
                  <a:cubicBezTo>
                    <a:pt x="1" y="2134"/>
                    <a:pt x="300" y="2364"/>
                    <a:pt x="676" y="2364"/>
                  </a:cubicBezTo>
                  <a:cubicBezTo>
                    <a:pt x="794" y="2364"/>
                    <a:pt x="919" y="2341"/>
                    <a:pt x="1044" y="2286"/>
                  </a:cubicBezTo>
                  <a:cubicBezTo>
                    <a:pt x="1482" y="2081"/>
                    <a:pt x="1716" y="1614"/>
                    <a:pt x="1745" y="914"/>
                  </a:cubicBezTo>
                  <a:cubicBezTo>
                    <a:pt x="1771" y="255"/>
                    <a:pt x="1655" y="1"/>
                    <a:pt x="1460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48"/>
            <p:cNvSpPr/>
            <p:nvPr/>
          </p:nvSpPr>
          <p:spPr>
            <a:xfrm>
              <a:off x="6300575" y="2298900"/>
              <a:ext cx="174400" cy="169275"/>
            </a:xfrm>
            <a:custGeom>
              <a:avLst/>
              <a:gdLst/>
              <a:ahLst/>
              <a:cxnLst/>
              <a:rect l="l" t="t" r="r" b="b"/>
              <a:pathLst>
                <a:path w="6976" h="6771" extrusionOk="0">
                  <a:moveTo>
                    <a:pt x="4606" y="0"/>
                  </a:moveTo>
                  <a:cubicBezTo>
                    <a:pt x="4516" y="0"/>
                    <a:pt x="4430" y="15"/>
                    <a:pt x="4349" y="46"/>
                  </a:cubicBezTo>
                  <a:cubicBezTo>
                    <a:pt x="4232" y="76"/>
                    <a:pt x="4144" y="163"/>
                    <a:pt x="4057" y="280"/>
                  </a:cubicBezTo>
                  <a:cubicBezTo>
                    <a:pt x="3874" y="98"/>
                    <a:pt x="3635" y="6"/>
                    <a:pt x="3396" y="6"/>
                  </a:cubicBezTo>
                  <a:cubicBezTo>
                    <a:pt x="3252" y="6"/>
                    <a:pt x="3108" y="39"/>
                    <a:pt x="2977" y="105"/>
                  </a:cubicBezTo>
                  <a:cubicBezTo>
                    <a:pt x="2889" y="163"/>
                    <a:pt x="2831" y="251"/>
                    <a:pt x="2802" y="338"/>
                  </a:cubicBezTo>
                  <a:cubicBezTo>
                    <a:pt x="2696" y="268"/>
                    <a:pt x="2568" y="229"/>
                    <a:pt x="2445" y="229"/>
                  </a:cubicBezTo>
                  <a:cubicBezTo>
                    <a:pt x="2365" y="229"/>
                    <a:pt x="2287" y="245"/>
                    <a:pt x="2218" y="280"/>
                  </a:cubicBezTo>
                  <a:cubicBezTo>
                    <a:pt x="1985" y="368"/>
                    <a:pt x="1839" y="572"/>
                    <a:pt x="1839" y="834"/>
                  </a:cubicBezTo>
                  <a:cubicBezTo>
                    <a:pt x="1705" y="737"/>
                    <a:pt x="1550" y="690"/>
                    <a:pt x="1397" y="690"/>
                  </a:cubicBezTo>
                  <a:cubicBezTo>
                    <a:pt x="1183" y="690"/>
                    <a:pt x="970" y="781"/>
                    <a:pt x="817" y="951"/>
                  </a:cubicBezTo>
                  <a:cubicBezTo>
                    <a:pt x="671" y="1185"/>
                    <a:pt x="671" y="1447"/>
                    <a:pt x="788" y="1681"/>
                  </a:cubicBezTo>
                  <a:cubicBezTo>
                    <a:pt x="467" y="1739"/>
                    <a:pt x="233" y="2002"/>
                    <a:pt x="204" y="2352"/>
                  </a:cubicBezTo>
                  <a:cubicBezTo>
                    <a:pt x="204" y="2527"/>
                    <a:pt x="292" y="2702"/>
                    <a:pt x="409" y="2848"/>
                  </a:cubicBezTo>
                  <a:cubicBezTo>
                    <a:pt x="117" y="2965"/>
                    <a:pt x="29" y="3374"/>
                    <a:pt x="292" y="3578"/>
                  </a:cubicBezTo>
                  <a:cubicBezTo>
                    <a:pt x="29" y="3899"/>
                    <a:pt x="0" y="4308"/>
                    <a:pt x="175" y="4687"/>
                  </a:cubicBezTo>
                  <a:cubicBezTo>
                    <a:pt x="263" y="4804"/>
                    <a:pt x="379" y="4920"/>
                    <a:pt x="555" y="5008"/>
                  </a:cubicBezTo>
                  <a:cubicBezTo>
                    <a:pt x="58" y="5329"/>
                    <a:pt x="233" y="6088"/>
                    <a:pt x="817" y="6175"/>
                  </a:cubicBezTo>
                  <a:cubicBezTo>
                    <a:pt x="642" y="6321"/>
                    <a:pt x="642" y="6584"/>
                    <a:pt x="788" y="6730"/>
                  </a:cubicBezTo>
                  <a:cubicBezTo>
                    <a:pt x="840" y="6756"/>
                    <a:pt x="905" y="6771"/>
                    <a:pt x="970" y="6771"/>
                  </a:cubicBezTo>
                  <a:cubicBezTo>
                    <a:pt x="1050" y="6771"/>
                    <a:pt x="1132" y="6749"/>
                    <a:pt x="1197" y="6701"/>
                  </a:cubicBezTo>
                  <a:lnTo>
                    <a:pt x="1401" y="6088"/>
                  </a:lnTo>
                  <a:cubicBezTo>
                    <a:pt x="1313" y="6000"/>
                    <a:pt x="1255" y="5884"/>
                    <a:pt x="1197" y="5767"/>
                  </a:cubicBezTo>
                  <a:cubicBezTo>
                    <a:pt x="1021" y="5475"/>
                    <a:pt x="963" y="5125"/>
                    <a:pt x="1051" y="4804"/>
                  </a:cubicBezTo>
                  <a:cubicBezTo>
                    <a:pt x="1112" y="4665"/>
                    <a:pt x="1248" y="4632"/>
                    <a:pt x="1362" y="4632"/>
                  </a:cubicBezTo>
                  <a:cubicBezTo>
                    <a:pt x="1463" y="4632"/>
                    <a:pt x="1547" y="4658"/>
                    <a:pt x="1547" y="4658"/>
                  </a:cubicBezTo>
                  <a:cubicBezTo>
                    <a:pt x="1547" y="4658"/>
                    <a:pt x="1809" y="5446"/>
                    <a:pt x="1955" y="5446"/>
                  </a:cubicBezTo>
                  <a:cubicBezTo>
                    <a:pt x="2072" y="5446"/>
                    <a:pt x="2131" y="4337"/>
                    <a:pt x="2131" y="4337"/>
                  </a:cubicBezTo>
                  <a:cubicBezTo>
                    <a:pt x="2150" y="4341"/>
                    <a:pt x="2170" y="4342"/>
                    <a:pt x="2190" y="4342"/>
                  </a:cubicBezTo>
                  <a:cubicBezTo>
                    <a:pt x="2322" y="4342"/>
                    <a:pt x="2463" y="4267"/>
                    <a:pt x="2539" y="4191"/>
                  </a:cubicBezTo>
                  <a:cubicBezTo>
                    <a:pt x="2685" y="4016"/>
                    <a:pt x="2714" y="3782"/>
                    <a:pt x="2597" y="3578"/>
                  </a:cubicBezTo>
                  <a:cubicBezTo>
                    <a:pt x="2802" y="3490"/>
                    <a:pt x="2977" y="3315"/>
                    <a:pt x="3035" y="3082"/>
                  </a:cubicBezTo>
                  <a:cubicBezTo>
                    <a:pt x="3064" y="2965"/>
                    <a:pt x="3064" y="2819"/>
                    <a:pt x="3006" y="2673"/>
                  </a:cubicBezTo>
                  <a:lnTo>
                    <a:pt x="3006" y="2673"/>
                  </a:lnTo>
                  <a:cubicBezTo>
                    <a:pt x="3094" y="2717"/>
                    <a:pt x="3188" y="2739"/>
                    <a:pt x="3283" y="2739"/>
                  </a:cubicBezTo>
                  <a:cubicBezTo>
                    <a:pt x="3378" y="2739"/>
                    <a:pt x="3473" y="2717"/>
                    <a:pt x="3561" y="2673"/>
                  </a:cubicBezTo>
                  <a:cubicBezTo>
                    <a:pt x="3707" y="2615"/>
                    <a:pt x="3794" y="2498"/>
                    <a:pt x="3852" y="2352"/>
                  </a:cubicBezTo>
                  <a:cubicBezTo>
                    <a:pt x="4000" y="2648"/>
                    <a:pt x="4273" y="2839"/>
                    <a:pt x="4582" y="2839"/>
                  </a:cubicBezTo>
                  <a:cubicBezTo>
                    <a:pt x="4639" y="2839"/>
                    <a:pt x="4698" y="2833"/>
                    <a:pt x="4757" y="2819"/>
                  </a:cubicBezTo>
                  <a:cubicBezTo>
                    <a:pt x="4961" y="2790"/>
                    <a:pt x="5107" y="2673"/>
                    <a:pt x="5224" y="2498"/>
                  </a:cubicBezTo>
                  <a:cubicBezTo>
                    <a:pt x="5275" y="2599"/>
                    <a:pt x="5392" y="2679"/>
                    <a:pt x="5517" y="2679"/>
                  </a:cubicBezTo>
                  <a:cubicBezTo>
                    <a:pt x="5536" y="2679"/>
                    <a:pt x="5555" y="2677"/>
                    <a:pt x="5574" y="2673"/>
                  </a:cubicBezTo>
                  <a:cubicBezTo>
                    <a:pt x="5691" y="2673"/>
                    <a:pt x="5779" y="2586"/>
                    <a:pt x="5837" y="2498"/>
                  </a:cubicBezTo>
                  <a:cubicBezTo>
                    <a:pt x="5936" y="2646"/>
                    <a:pt x="6082" y="2711"/>
                    <a:pt x="6227" y="2711"/>
                  </a:cubicBezTo>
                  <a:cubicBezTo>
                    <a:pt x="6510" y="2711"/>
                    <a:pt x="6790" y="2466"/>
                    <a:pt x="6713" y="2119"/>
                  </a:cubicBezTo>
                  <a:cubicBezTo>
                    <a:pt x="6888" y="2002"/>
                    <a:pt x="6975" y="1768"/>
                    <a:pt x="6917" y="1564"/>
                  </a:cubicBezTo>
                  <a:cubicBezTo>
                    <a:pt x="6888" y="1389"/>
                    <a:pt x="6713" y="1243"/>
                    <a:pt x="6508" y="1214"/>
                  </a:cubicBezTo>
                  <a:cubicBezTo>
                    <a:pt x="6618" y="797"/>
                    <a:pt x="6299" y="446"/>
                    <a:pt x="5936" y="446"/>
                  </a:cubicBezTo>
                  <a:cubicBezTo>
                    <a:pt x="5815" y="446"/>
                    <a:pt x="5690" y="485"/>
                    <a:pt x="5574" y="572"/>
                  </a:cubicBezTo>
                  <a:cubicBezTo>
                    <a:pt x="5299" y="205"/>
                    <a:pt x="4934" y="0"/>
                    <a:pt x="46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8"/>
            <p:cNvSpPr/>
            <p:nvPr/>
          </p:nvSpPr>
          <p:spPr>
            <a:xfrm>
              <a:off x="6180175" y="2757450"/>
              <a:ext cx="64225" cy="270800"/>
            </a:xfrm>
            <a:custGeom>
              <a:avLst/>
              <a:gdLst/>
              <a:ahLst/>
              <a:cxnLst/>
              <a:rect l="l" t="t" r="r" b="b"/>
              <a:pathLst>
                <a:path w="2569" h="10832" extrusionOk="0">
                  <a:moveTo>
                    <a:pt x="939" y="0"/>
                  </a:moveTo>
                  <a:cubicBezTo>
                    <a:pt x="919" y="0"/>
                    <a:pt x="897" y="1"/>
                    <a:pt x="876" y="4"/>
                  </a:cubicBezTo>
                  <a:cubicBezTo>
                    <a:pt x="0" y="91"/>
                    <a:pt x="0" y="1813"/>
                    <a:pt x="146" y="3447"/>
                  </a:cubicBezTo>
                  <a:cubicBezTo>
                    <a:pt x="292" y="5103"/>
                    <a:pt x="986" y="10832"/>
                    <a:pt x="1769" y="10832"/>
                  </a:cubicBezTo>
                  <a:cubicBezTo>
                    <a:pt x="1773" y="10832"/>
                    <a:pt x="1777" y="10832"/>
                    <a:pt x="1781" y="10831"/>
                  </a:cubicBezTo>
                  <a:cubicBezTo>
                    <a:pt x="2569" y="10773"/>
                    <a:pt x="2306" y="4936"/>
                    <a:pt x="2160" y="3272"/>
                  </a:cubicBezTo>
                  <a:cubicBezTo>
                    <a:pt x="2018" y="1678"/>
                    <a:pt x="1764" y="0"/>
                    <a:pt x="939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48"/>
            <p:cNvSpPr/>
            <p:nvPr/>
          </p:nvSpPr>
          <p:spPr>
            <a:xfrm>
              <a:off x="6199150" y="2990275"/>
              <a:ext cx="66425" cy="97875"/>
            </a:xfrm>
            <a:custGeom>
              <a:avLst/>
              <a:gdLst/>
              <a:ahLst/>
              <a:cxnLst/>
              <a:rect l="l" t="t" r="r" b="b"/>
              <a:pathLst>
                <a:path w="2657" h="3915" extrusionOk="0">
                  <a:moveTo>
                    <a:pt x="934" y="1"/>
                  </a:moveTo>
                  <a:cubicBezTo>
                    <a:pt x="0" y="1"/>
                    <a:pt x="205" y="1664"/>
                    <a:pt x="292" y="2248"/>
                  </a:cubicBezTo>
                  <a:cubicBezTo>
                    <a:pt x="433" y="3122"/>
                    <a:pt x="1391" y="3914"/>
                    <a:pt x="1798" y="3914"/>
                  </a:cubicBezTo>
                  <a:cubicBezTo>
                    <a:pt x="1813" y="3914"/>
                    <a:pt x="1826" y="3914"/>
                    <a:pt x="1839" y="3912"/>
                  </a:cubicBezTo>
                  <a:cubicBezTo>
                    <a:pt x="2189" y="3853"/>
                    <a:pt x="1693" y="1810"/>
                    <a:pt x="1781" y="1723"/>
                  </a:cubicBezTo>
                  <a:cubicBezTo>
                    <a:pt x="1783" y="1719"/>
                    <a:pt x="1785" y="1718"/>
                    <a:pt x="1788" y="1718"/>
                  </a:cubicBezTo>
                  <a:cubicBezTo>
                    <a:pt x="1849" y="1718"/>
                    <a:pt x="1990" y="2688"/>
                    <a:pt x="2309" y="2688"/>
                  </a:cubicBezTo>
                  <a:cubicBezTo>
                    <a:pt x="2317" y="2688"/>
                    <a:pt x="2326" y="2687"/>
                    <a:pt x="2335" y="2686"/>
                  </a:cubicBezTo>
                  <a:cubicBezTo>
                    <a:pt x="2656" y="2598"/>
                    <a:pt x="2393" y="1226"/>
                    <a:pt x="2102" y="730"/>
                  </a:cubicBezTo>
                  <a:cubicBezTo>
                    <a:pt x="1781" y="234"/>
                    <a:pt x="1518" y="1"/>
                    <a:pt x="934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8" name="Google Shape;1188;p48"/>
          <p:cNvGrpSpPr/>
          <p:nvPr/>
        </p:nvGrpSpPr>
        <p:grpSpPr>
          <a:xfrm>
            <a:off x="2638264" y="3078127"/>
            <a:ext cx="1861548" cy="1224983"/>
            <a:chOff x="2638264" y="3078127"/>
            <a:chExt cx="1861548" cy="1224983"/>
          </a:xfrm>
        </p:grpSpPr>
        <p:sp>
          <p:nvSpPr>
            <p:cNvPr id="1189" name="Google Shape;1189;p48"/>
            <p:cNvSpPr/>
            <p:nvPr/>
          </p:nvSpPr>
          <p:spPr>
            <a:xfrm flipH="1">
              <a:off x="2638264" y="3078127"/>
              <a:ext cx="1549932" cy="988782"/>
            </a:xfrm>
            <a:custGeom>
              <a:avLst/>
              <a:gdLst/>
              <a:ahLst/>
              <a:cxnLst/>
              <a:rect l="l" t="t" r="r" b="b"/>
              <a:pathLst>
                <a:path w="57009" h="36369" extrusionOk="0">
                  <a:moveTo>
                    <a:pt x="2207" y="0"/>
                  </a:moveTo>
                  <a:cubicBezTo>
                    <a:pt x="997" y="0"/>
                    <a:pt x="0" y="926"/>
                    <a:pt x="0" y="2136"/>
                  </a:cubicBezTo>
                  <a:lnTo>
                    <a:pt x="0" y="34233"/>
                  </a:lnTo>
                  <a:cubicBezTo>
                    <a:pt x="0" y="35443"/>
                    <a:pt x="997" y="36369"/>
                    <a:pt x="2207" y="36369"/>
                  </a:cubicBezTo>
                  <a:lnTo>
                    <a:pt x="54802" y="36369"/>
                  </a:lnTo>
                  <a:cubicBezTo>
                    <a:pt x="56012" y="36369"/>
                    <a:pt x="57008" y="35443"/>
                    <a:pt x="57008" y="34233"/>
                  </a:cubicBezTo>
                  <a:lnTo>
                    <a:pt x="57008" y="2136"/>
                  </a:lnTo>
                  <a:cubicBezTo>
                    <a:pt x="57008" y="926"/>
                    <a:pt x="56012" y="0"/>
                    <a:pt x="54802" y="0"/>
                  </a:cubicBezTo>
                  <a:close/>
                </a:path>
              </a:pathLst>
            </a:custGeom>
            <a:solidFill>
              <a:srgbClr val="FEFFFF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66675" dir="378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8"/>
            <p:cNvSpPr/>
            <p:nvPr/>
          </p:nvSpPr>
          <p:spPr>
            <a:xfrm>
              <a:off x="3571640" y="3519823"/>
              <a:ext cx="491995" cy="397129"/>
            </a:xfrm>
            <a:custGeom>
              <a:avLst/>
              <a:gdLst/>
              <a:ahLst/>
              <a:cxnLst/>
              <a:rect l="l" t="t" r="r" b="b"/>
              <a:pathLst>
                <a:path w="8172" h="6596" extrusionOk="0">
                  <a:moveTo>
                    <a:pt x="4086" y="1"/>
                  </a:moveTo>
                  <a:cubicBezTo>
                    <a:pt x="2568" y="1"/>
                    <a:pt x="1080" y="584"/>
                    <a:pt x="0" y="1635"/>
                  </a:cubicBezTo>
                  <a:lnTo>
                    <a:pt x="584" y="2277"/>
                  </a:lnTo>
                  <a:cubicBezTo>
                    <a:pt x="1562" y="1329"/>
                    <a:pt x="2816" y="854"/>
                    <a:pt x="4071" y="854"/>
                  </a:cubicBezTo>
                  <a:cubicBezTo>
                    <a:pt x="5326" y="854"/>
                    <a:pt x="6581" y="1329"/>
                    <a:pt x="7559" y="2277"/>
                  </a:cubicBezTo>
                  <a:lnTo>
                    <a:pt x="8172" y="1635"/>
                  </a:lnTo>
                  <a:cubicBezTo>
                    <a:pt x="7063" y="584"/>
                    <a:pt x="5604" y="1"/>
                    <a:pt x="4086" y="1"/>
                  </a:cubicBezTo>
                  <a:close/>
                  <a:moveTo>
                    <a:pt x="4071" y="1839"/>
                  </a:moveTo>
                  <a:cubicBezTo>
                    <a:pt x="3057" y="1839"/>
                    <a:pt x="2043" y="2219"/>
                    <a:pt x="1255" y="2978"/>
                  </a:cubicBezTo>
                  <a:lnTo>
                    <a:pt x="1868" y="3590"/>
                  </a:lnTo>
                  <a:cubicBezTo>
                    <a:pt x="2481" y="2992"/>
                    <a:pt x="3276" y="2693"/>
                    <a:pt x="4075" y="2693"/>
                  </a:cubicBezTo>
                  <a:cubicBezTo>
                    <a:pt x="4874" y="2693"/>
                    <a:pt x="5677" y="2992"/>
                    <a:pt x="6304" y="3590"/>
                  </a:cubicBezTo>
                  <a:lnTo>
                    <a:pt x="6888" y="2978"/>
                  </a:lnTo>
                  <a:cubicBezTo>
                    <a:pt x="6100" y="2219"/>
                    <a:pt x="5086" y="1839"/>
                    <a:pt x="4071" y="1839"/>
                  </a:cubicBezTo>
                  <a:close/>
                  <a:moveTo>
                    <a:pt x="4086" y="3627"/>
                  </a:moveTo>
                  <a:cubicBezTo>
                    <a:pt x="3517" y="3627"/>
                    <a:pt x="2948" y="3839"/>
                    <a:pt x="2510" y="4262"/>
                  </a:cubicBezTo>
                  <a:lnTo>
                    <a:pt x="3094" y="4875"/>
                  </a:lnTo>
                  <a:cubicBezTo>
                    <a:pt x="3371" y="4612"/>
                    <a:pt x="3729" y="4481"/>
                    <a:pt x="4086" y="4481"/>
                  </a:cubicBezTo>
                  <a:cubicBezTo>
                    <a:pt x="4444" y="4481"/>
                    <a:pt x="4801" y="4612"/>
                    <a:pt x="5078" y="4875"/>
                  </a:cubicBezTo>
                  <a:lnTo>
                    <a:pt x="5662" y="4262"/>
                  </a:lnTo>
                  <a:cubicBezTo>
                    <a:pt x="5224" y="3839"/>
                    <a:pt x="4655" y="3627"/>
                    <a:pt x="4086" y="3627"/>
                  </a:cubicBezTo>
                  <a:close/>
                  <a:moveTo>
                    <a:pt x="4051" y="5253"/>
                  </a:moveTo>
                  <a:cubicBezTo>
                    <a:pt x="3462" y="5253"/>
                    <a:pt x="3189" y="5963"/>
                    <a:pt x="3590" y="6392"/>
                  </a:cubicBezTo>
                  <a:cubicBezTo>
                    <a:pt x="3731" y="6533"/>
                    <a:pt x="3903" y="6596"/>
                    <a:pt x="4070" y="6596"/>
                  </a:cubicBezTo>
                  <a:cubicBezTo>
                    <a:pt x="4422" y="6596"/>
                    <a:pt x="4757" y="6321"/>
                    <a:pt x="4757" y="5925"/>
                  </a:cubicBezTo>
                  <a:cubicBezTo>
                    <a:pt x="4757" y="5546"/>
                    <a:pt x="4465" y="5254"/>
                    <a:pt x="4086" y="5254"/>
                  </a:cubicBezTo>
                  <a:cubicBezTo>
                    <a:pt x="4074" y="5253"/>
                    <a:pt x="4062" y="5253"/>
                    <a:pt x="4051" y="5253"/>
                  </a:cubicBezTo>
                  <a:close/>
                </a:path>
              </a:pathLst>
            </a:custGeom>
            <a:solidFill>
              <a:srgbClr val="606B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8"/>
            <p:cNvSpPr/>
            <p:nvPr/>
          </p:nvSpPr>
          <p:spPr>
            <a:xfrm rot="-8097910">
              <a:off x="4107234" y="3950792"/>
              <a:ext cx="348957" cy="268135"/>
            </a:xfrm>
            <a:prstGeom prst="rightArrow">
              <a:avLst>
                <a:gd name="adj1" fmla="val 39820"/>
                <a:gd name="adj2" fmla="val 100009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92" name="Google Shape;1192;p48"/>
            <p:cNvGrpSpPr/>
            <p:nvPr/>
          </p:nvGrpSpPr>
          <p:grpSpPr>
            <a:xfrm>
              <a:off x="3705647" y="3185106"/>
              <a:ext cx="357978" cy="86184"/>
              <a:chOff x="3556847" y="2604831"/>
              <a:chExt cx="357978" cy="86184"/>
            </a:xfrm>
          </p:grpSpPr>
          <p:sp>
            <p:nvSpPr>
              <p:cNvPr id="1193" name="Google Shape;1193;p48"/>
              <p:cNvSpPr/>
              <p:nvPr/>
            </p:nvSpPr>
            <p:spPr>
              <a:xfrm flipH="1">
                <a:off x="3816134" y="2604831"/>
                <a:ext cx="98691" cy="86184"/>
              </a:xfrm>
              <a:custGeom>
                <a:avLst/>
                <a:gdLst/>
                <a:ahLst/>
                <a:cxnLst/>
                <a:rect l="l" t="t" r="r" b="b"/>
                <a:pathLst>
                  <a:path w="3630" h="3170" extrusionOk="0">
                    <a:moveTo>
                      <a:pt x="2064" y="1"/>
                    </a:moveTo>
                    <a:cubicBezTo>
                      <a:pt x="712" y="1"/>
                      <a:pt x="0" y="1709"/>
                      <a:pt x="997" y="2705"/>
                    </a:cubicBezTo>
                    <a:cubicBezTo>
                      <a:pt x="1294" y="3026"/>
                      <a:pt x="1673" y="3170"/>
                      <a:pt x="2050" y="3170"/>
                    </a:cubicBezTo>
                    <a:cubicBezTo>
                      <a:pt x="2845" y="3170"/>
                      <a:pt x="3630" y="2532"/>
                      <a:pt x="3630" y="1566"/>
                    </a:cubicBezTo>
                    <a:cubicBezTo>
                      <a:pt x="3630" y="712"/>
                      <a:pt x="2918" y="72"/>
                      <a:pt x="20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48"/>
              <p:cNvSpPr/>
              <p:nvPr/>
            </p:nvSpPr>
            <p:spPr>
              <a:xfrm flipH="1">
                <a:off x="3686477" y="2604831"/>
                <a:ext cx="100648" cy="86184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170" extrusionOk="0">
                    <a:moveTo>
                      <a:pt x="2136" y="1"/>
                    </a:moveTo>
                    <a:cubicBezTo>
                      <a:pt x="712" y="72"/>
                      <a:pt x="1" y="1709"/>
                      <a:pt x="997" y="2705"/>
                    </a:cubicBezTo>
                    <a:cubicBezTo>
                      <a:pt x="1318" y="3026"/>
                      <a:pt x="1712" y="3170"/>
                      <a:pt x="2100" y="3170"/>
                    </a:cubicBezTo>
                    <a:cubicBezTo>
                      <a:pt x="2916" y="3170"/>
                      <a:pt x="3701" y="2532"/>
                      <a:pt x="3701" y="1566"/>
                    </a:cubicBezTo>
                    <a:cubicBezTo>
                      <a:pt x="3701" y="712"/>
                      <a:pt x="2990" y="1"/>
                      <a:pt x="213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48"/>
              <p:cNvSpPr/>
              <p:nvPr/>
            </p:nvSpPr>
            <p:spPr>
              <a:xfrm flipH="1">
                <a:off x="3556847" y="2604831"/>
                <a:ext cx="98691" cy="86184"/>
              </a:xfrm>
              <a:custGeom>
                <a:avLst/>
                <a:gdLst/>
                <a:ahLst/>
                <a:cxnLst/>
                <a:rect l="l" t="t" r="r" b="b"/>
                <a:pathLst>
                  <a:path w="3630" h="3170" extrusionOk="0">
                    <a:moveTo>
                      <a:pt x="2135" y="1"/>
                    </a:moveTo>
                    <a:cubicBezTo>
                      <a:pt x="712" y="1"/>
                      <a:pt x="0" y="1709"/>
                      <a:pt x="997" y="2705"/>
                    </a:cubicBezTo>
                    <a:cubicBezTo>
                      <a:pt x="1317" y="3026"/>
                      <a:pt x="1704" y="3170"/>
                      <a:pt x="2082" y="3170"/>
                    </a:cubicBezTo>
                    <a:cubicBezTo>
                      <a:pt x="2877" y="3170"/>
                      <a:pt x="3630" y="2532"/>
                      <a:pt x="3630" y="1566"/>
                    </a:cubicBezTo>
                    <a:cubicBezTo>
                      <a:pt x="3630" y="712"/>
                      <a:pt x="2989" y="72"/>
                      <a:pt x="2135" y="1"/>
                    </a:cubicBezTo>
                    <a:close/>
                  </a:path>
                </a:pathLst>
              </a:custGeom>
              <a:solidFill>
                <a:srgbClr val="D9E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96" name="Google Shape;1196;p48"/>
            <p:cNvSpPr/>
            <p:nvPr/>
          </p:nvSpPr>
          <p:spPr>
            <a:xfrm flipH="1">
              <a:off x="2700208" y="3586059"/>
              <a:ext cx="806898" cy="50324"/>
            </a:xfrm>
            <a:custGeom>
              <a:avLst/>
              <a:gdLst/>
              <a:ahLst/>
              <a:cxnLst/>
              <a:rect l="l" t="t" r="r" b="b"/>
              <a:pathLst>
                <a:path w="29679" h="1851" extrusionOk="0">
                  <a:moveTo>
                    <a:pt x="1" y="0"/>
                  </a:moveTo>
                  <a:lnTo>
                    <a:pt x="1" y="1851"/>
                  </a:lnTo>
                  <a:lnTo>
                    <a:pt x="29679" y="1851"/>
                  </a:lnTo>
                  <a:lnTo>
                    <a:pt x="2967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8"/>
            <p:cNvSpPr/>
            <p:nvPr/>
          </p:nvSpPr>
          <p:spPr>
            <a:xfrm flipH="1">
              <a:off x="2700208" y="3727298"/>
              <a:ext cx="806898" cy="48394"/>
            </a:xfrm>
            <a:custGeom>
              <a:avLst/>
              <a:gdLst/>
              <a:ahLst/>
              <a:cxnLst/>
              <a:rect l="l" t="t" r="r" b="b"/>
              <a:pathLst>
                <a:path w="29679" h="1780" extrusionOk="0">
                  <a:moveTo>
                    <a:pt x="1" y="1"/>
                  </a:moveTo>
                  <a:lnTo>
                    <a:pt x="1" y="1780"/>
                  </a:lnTo>
                  <a:lnTo>
                    <a:pt x="29679" y="1780"/>
                  </a:lnTo>
                  <a:lnTo>
                    <a:pt x="2967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8"/>
            <p:cNvSpPr/>
            <p:nvPr/>
          </p:nvSpPr>
          <p:spPr>
            <a:xfrm flipH="1">
              <a:off x="2700208" y="3866607"/>
              <a:ext cx="806898" cy="50351"/>
            </a:xfrm>
            <a:custGeom>
              <a:avLst/>
              <a:gdLst/>
              <a:ahLst/>
              <a:cxnLst/>
              <a:rect l="l" t="t" r="r" b="b"/>
              <a:pathLst>
                <a:path w="29679" h="1852" extrusionOk="0">
                  <a:moveTo>
                    <a:pt x="1" y="1"/>
                  </a:moveTo>
                  <a:lnTo>
                    <a:pt x="1" y="1851"/>
                  </a:lnTo>
                  <a:lnTo>
                    <a:pt x="29679" y="1851"/>
                  </a:lnTo>
                  <a:lnTo>
                    <a:pt x="2967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48"/>
            <p:cNvSpPr/>
            <p:nvPr/>
          </p:nvSpPr>
          <p:spPr>
            <a:xfrm flipH="1">
              <a:off x="2700208" y="3444809"/>
              <a:ext cx="806898" cy="50324"/>
            </a:xfrm>
            <a:custGeom>
              <a:avLst/>
              <a:gdLst/>
              <a:ahLst/>
              <a:cxnLst/>
              <a:rect l="l" t="t" r="r" b="b"/>
              <a:pathLst>
                <a:path w="29679" h="1851" extrusionOk="0">
                  <a:moveTo>
                    <a:pt x="1" y="0"/>
                  </a:moveTo>
                  <a:lnTo>
                    <a:pt x="1" y="1851"/>
                  </a:lnTo>
                  <a:lnTo>
                    <a:pt x="29679" y="1851"/>
                  </a:lnTo>
                  <a:lnTo>
                    <a:pt x="2967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E63B5B0-DAA1-973A-708A-3F73ABA70644}"/>
              </a:ext>
            </a:extLst>
          </p:cNvPr>
          <p:cNvSpPr txBox="1"/>
          <p:nvPr/>
        </p:nvSpPr>
        <p:spPr>
          <a:xfrm>
            <a:off x="5191023" y="491538"/>
            <a:ext cx="3457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615304-A59F-72CC-96CD-CE33F3A43409}"/>
              </a:ext>
            </a:extLst>
          </p:cNvPr>
          <p:cNvSpPr txBox="1"/>
          <p:nvPr/>
        </p:nvSpPr>
        <p:spPr>
          <a:xfrm>
            <a:off x="4644131" y="1019117"/>
            <a:ext cx="3883286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400638-49EB-512A-F7E8-5C1895CB5A1C}"/>
              </a:ext>
            </a:extLst>
          </p:cNvPr>
          <p:cNvSpPr txBox="1"/>
          <p:nvPr/>
        </p:nvSpPr>
        <p:spPr>
          <a:xfrm>
            <a:off x="192881" y="464472"/>
            <a:ext cx="6143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B898FB-B200-9336-8DF7-61D32D38ED3B}"/>
              </a:ext>
            </a:extLst>
          </p:cNvPr>
          <p:cNvSpPr txBox="1"/>
          <p:nvPr/>
        </p:nvSpPr>
        <p:spPr>
          <a:xfrm>
            <a:off x="314326" y="1274480"/>
            <a:ext cx="8522494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1" name="Google Shape;1211;p49" title="Points scored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2431" y="1520455"/>
            <a:ext cx="4006233" cy="2685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3AC439-0C92-DDEC-8610-FFD8E188E66A}"/>
              </a:ext>
            </a:extLst>
          </p:cNvPr>
          <p:cNvSpPr txBox="1"/>
          <p:nvPr/>
        </p:nvSpPr>
        <p:spPr>
          <a:xfrm>
            <a:off x="4947918" y="672374"/>
            <a:ext cx="3457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C5889E-3EA7-5968-A498-C86CD867D1CB}"/>
              </a:ext>
            </a:extLst>
          </p:cNvPr>
          <p:cNvSpPr txBox="1"/>
          <p:nvPr/>
        </p:nvSpPr>
        <p:spPr>
          <a:xfrm>
            <a:off x="5050133" y="1254861"/>
            <a:ext cx="3627086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Google Shape;1247;p51"/>
          <p:cNvSpPr/>
          <p:nvPr/>
        </p:nvSpPr>
        <p:spPr>
          <a:xfrm>
            <a:off x="1221400" y="1796800"/>
            <a:ext cx="1474500" cy="8997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8" name="Google Shape;1248;p51"/>
          <p:cNvSpPr/>
          <p:nvPr/>
        </p:nvSpPr>
        <p:spPr>
          <a:xfrm>
            <a:off x="3841475" y="1796800"/>
            <a:ext cx="1474500" cy="8997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9" name="Google Shape;1249;p51"/>
          <p:cNvSpPr/>
          <p:nvPr/>
        </p:nvSpPr>
        <p:spPr>
          <a:xfrm>
            <a:off x="6461550" y="1796800"/>
            <a:ext cx="1474500" cy="8997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0" name="Google Shape;1250;p51"/>
          <p:cNvGrpSpPr/>
          <p:nvPr/>
        </p:nvGrpSpPr>
        <p:grpSpPr>
          <a:xfrm>
            <a:off x="4830895" y="1858349"/>
            <a:ext cx="407963" cy="81106"/>
            <a:chOff x="8059250" y="431700"/>
            <a:chExt cx="544750" cy="108300"/>
          </a:xfrm>
        </p:grpSpPr>
        <p:sp>
          <p:nvSpPr>
            <p:cNvPr id="1251" name="Google Shape;1251;p51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51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1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4" name="Google Shape;1254;p51"/>
          <p:cNvGrpSpPr/>
          <p:nvPr/>
        </p:nvGrpSpPr>
        <p:grpSpPr>
          <a:xfrm>
            <a:off x="2210720" y="1858349"/>
            <a:ext cx="407963" cy="81106"/>
            <a:chOff x="8059250" y="431700"/>
            <a:chExt cx="544750" cy="108300"/>
          </a:xfrm>
        </p:grpSpPr>
        <p:sp>
          <p:nvSpPr>
            <p:cNvPr id="1255" name="Google Shape;1255;p51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1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51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5" name="Google Shape;1265;p51"/>
          <p:cNvGrpSpPr/>
          <p:nvPr/>
        </p:nvGrpSpPr>
        <p:grpSpPr>
          <a:xfrm>
            <a:off x="1734564" y="2008820"/>
            <a:ext cx="447774" cy="447774"/>
            <a:chOff x="-57568775" y="3198925"/>
            <a:chExt cx="318225" cy="318225"/>
          </a:xfrm>
        </p:grpSpPr>
        <p:sp>
          <p:nvSpPr>
            <p:cNvPr id="1266" name="Google Shape;1266;p51"/>
            <p:cNvSpPr/>
            <p:nvPr/>
          </p:nvSpPr>
          <p:spPr>
            <a:xfrm>
              <a:off x="-57530950" y="3373775"/>
              <a:ext cx="18125" cy="64600"/>
            </a:xfrm>
            <a:custGeom>
              <a:avLst/>
              <a:gdLst/>
              <a:ahLst/>
              <a:cxnLst/>
              <a:rect l="l" t="t" r="r" b="b"/>
              <a:pathLst>
                <a:path w="725" h="2584" extrusionOk="0">
                  <a:moveTo>
                    <a:pt x="725" y="0"/>
                  </a:moveTo>
                  <a:cubicBezTo>
                    <a:pt x="315" y="284"/>
                    <a:pt x="0" y="725"/>
                    <a:pt x="0" y="1261"/>
                  </a:cubicBezTo>
                  <a:lnTo>
                    <a:pt x="0" y="1324"/>
                  </a:lnTo>
                  <a:cubicBezTo>
                    <a:pt x="0" y="1859"/>
                    <a:pt x="315" y="2332"/>
                    <a:pt x="725" y="2584"/>
                  </a:cubicBezTo>
                  <a:lnTo>
                    <a:pt x="725" y="1576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51"/>
            <p:cNvSpPr/>
            <p:nvPr/>
          </p:nvSpPr>
          <p:spPr>
            <a:xfrm>
              <a:off x="-57568775" y="3406850"/>
              <a:ext cx="99275" cy="110300"/>
            </a:xfrm>
            <a:custGeom>
              <a:avLst/>
              <a:gdLst/>
              <a:ahLst/>
              <a:cxnLst/>
              <a:rect l="l" t="t" r="r" b="b"/>
              <a:pathLst>
                <a:path w="3971" h="4412" extrusionOk="0">
                  <a:moveTo>
                    <a:pt x="757" y="1"/>
                  </a:moveTo>
                  <a:cubicBezTo>
                    <a:pt x="285" y="473"/>
                    <a:pt x="1" y="1103"/>
                    <a:pt x="1" y="1796"/>
                  </a:cubicBezTo>
                  <a:cubicBezTo>
                    <a:pt x="1" y="3246"/>
                    <a:pt x="1198" y="4411"/>
                    <a:pt x="2616" y="4411"/>
                  </a:cubicBezTo>
                  <a:cubicBezTo>
                    <a:pt x="3120" y="4411"/>
                    <a:pt x="3561" y="4254"/>
                    <a:pt x="3971" y="4002"/>
                  </a:cubicBezTo>
                  <a:cubicBezTo>
                    <a:pt x="3435" y="3561"/>
                    <a:pt x="2994" y="2962"/>
                    <a:pt x="2710" y="2363"/>
                  </a:cubicBezTo>
                  <a:lnTo>
                    <a:pt x="1891" y="1891"/>
                  </a:lnTo>
                  <a:cubicBezTo>
                    <a:pt x="1230" y="1481"/>
                    <a:pt x="789" y="788"/>
                    <a:pt x="75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51"/>
            <p:cNvSpPr/>
            <p:nvPr/>
          </p:nvSpPr>
          <p:spPr>
            <a:xfrm>
              <a:off x="-57494725" y="3254850"/>
              <a:ext cx="207175" cy="262300"/>
            </a:xfrm>
            <a:custGeom>
              <a:avLst/>
              <a:gdLst/>
              <a:ahLst/>
              <a:cxnLst/>
              <a:rect l="l" t="t" r="r" b="b"/>
              <a:pathLst>
                <a:path w="8287" h="10492" extrusionOk="0">
                  <a:moveTo>
                    <a:pt x="2647" y="5293"/>
                  </a:moveTo>
                  <a:cubicBezTo>
                    <a:pt x="2836" y="5293"/>
                    <a:pt x="2993" y="5451"/>
                    <a:pt x="2993" y="5640"/>
                  </a:cubicBezTo>
                  <a:cubicBezTo>
                    <a:pt x="2993" y="5829"/>
                    <a:pt x="2836" y="5986"/>
                    <a:pt x="2647" y="5986"/>
                  </a:cubicBezTo>
                  <a:cubicBezTo>
                    <a:pt x="2628" y="5989"/>
                    <a:pt x="2609" y="5990"/>
                    <a:pt x="2592" y="5990"/>
                  </a:cubicBezTo>
                  <a:cubicBezTo>
                    <a:pt x="2400" y="5990"/>
                    <a:pt x="2269" y="5841"/>
                    <a:pt x="2269" y="5640"/>
                  </a:cubicBezTo>
                  <a:cubicBezTo>
                    <a:pt x="2269" y="5451"/>
                    <a:pt x="2426" y="5293"/>
                    <a:pt x="2647" y="5293"/>
                  </a:cubicBezTo>
                  <a:close/>
                  <a:moveTo>
                    <a:pt x="5640" y="5324"/>
                  </a:moveTo>
                  <a:cubicBezTo>
                    <a:pt x="5829" y="5324"/>
                    <a:pt x="5986" y="5482"/>
                    <a:pt x="5986" y="5671"/>
                  </a:cubicBezTo>
                  <a:cubicBezTo>
                    <a:pt x="6018" y="5860"/>
                    <a:pt x="5860" y="6018"/>
                    <a:pt x="5640" y="6018"/>
                  </a:cubicBezTo>
                  <a:cubicBezTo>
                    <a:pt x="5419" y="6018"/>
                    <a:pt x="5262" y="5860"/>
                    <a:pt x="5262" y="5671"/>
                  </a:cubicBezTo>
                  <a:cubicBezTo>
                    <a:pt x="5262" y="5482"/>
                    <a:pt x="5419" y="5324"/>
                    <a:pt x="5640" y="5324"/>
                  </a:cubicBezTo>
                  <a:close/>
                  <a:moveTo>
                    <a:pt x="5191" y="7845"/>
                  </a:moveTo>
                  <a:cubicBezTo>
                    <a:pt x="5285" y="7845"/>
                    <a:pt x="5372" y="7876"/>
                    <a:pt x="5419" y="7939"/>
                  </a:cubicBezTo>
                  <a:cubicBezTo>
                    <a:pt x="5640" y="8065"/>
                    <a:pt x="5640" y="8317"/>
                    <a:pt x="5482" y="8475"/>
                  </a:cubicBezTo>
                  <a:cubicBezTo>
                    <a:pt x="5104" y="8822"/>
                    <a:pt x="4632" y="9011"/>
                    <a:pt x="4128" y="9011"/>
                  </a:cubicBezTo>
                  <a:cubicBezTo>
                    <a:pt x="3624" y="9011"/>
                    <a:pt x="3151" y="8822"/>
                    <a:pt x="2836" y="8475"/>
                  </a:cubicBezTo>
                  <a:cubicBezTo>
                    <a:pt x="2678" y="8317"/>
                    <a:pt x="2678" y="8065"/>
                    <a:pt x="2836" y="7939"/>
                  </a:cubicBezTo>
                  <a:cubicBezTo>
                    <a:pt x="2915" y="7876"/>
                    <a:pt x="3009" y="7845"/>
                    <a:pt x="3100" y="7845"/>
                  </a:cubicBezTo>
                  <a:cubicBezTo>
                    <a:pt x="3190" y="7845"/>
                    <a:pt x="3277" y="7876"/>
                    <a:pt x="3340" y="7939"/>
                  </a:cubicBezTo>
                  <a:cubicBezTo>
                    <a:pt x="3561" y="8160"/>
                    <a:pt x="3844" y="8270"/>
                    <a:pt x="4128" y="8270"/>
                  </a:cubicBezTo>
                  <a:cubicBezTo>
                    <a:pt x="4411" y="8270"/>
                    <a:pt x="4695" y="8160"/>
                    <a:pt x="4915" y="7939"/>
                  </a:cubicBezTo>
                  <a:cubicBezTo>
                    <a:pt x="4994" y="7876"/>
                    <a:pt x="5096" y="7845"/>
                    <a:pt x="5191" y="7845"/>
                  </a:cubicBezTo>
                  <a:close/>
                  <a:moveTo>
                    <a:pt x="1796" y="0"/>
                  </a:moveTo>
                  <a:cubicBezTo>
                    <a:pt x="1670" y="126"/>
                    <a:pt x="1135" y="504"/>
                    <a:pt x="1072" y="630"/>
                  </a:cubicBezTo>
                  <a:cubicBezTo>
                    <a:pt x="442" y="1260"/>
                    <a:pt x="0" y="2363"/>
                    <a:pt x="0" y="3403"/>
                  </a:cubicBezTo>
                  <a:lnTo>
                    <a:pt x="0" y="6396"/>
                  </a:lnTo>
                  <a:cubicBezTo>
                    <a:pt x="0" y="8632"/>
                    <a:pt x="1859" y="10491"/>
                    <a:pt x="4128" y="10491"/>
                  </a:cubicBezTo>
                  <a:cubicBezTo>
                    <a:pt x="6427" y="10491"/>
                    <a:pt x="8286" y="8632"/>
                    <a:pt x="8286" y="6396"/>
                  </a:cubicBezTo>
                  <a:lnTo>
                    <a:pt x="8286" y="4505"/>
                  </a:lnTo>
                  <a:cubicBezTo>
                    <a:pt x="8157" y="4513"/>
                    <a:pt x="8028" y="4517"/>
                    <a:pt x="7899" y="4517"/>
                  </a:cubicBezTo>
                  <a:cubicBezTo>
                    <a:pt x="6396" y="4517"/>
                    <a:pt x="4939" y="4009"/>
                    <a:pt x="3750" y="2993"/>
                  </a:cubicBezTo>
                  <a:cubicBezTo>
                    <a:pt x="2804" y="2206"/>
                    <a:pt x="2174" y="1103"/>
                    <a:pt x="17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51"/>
            <p:cNvSpPr/>
            <p:nvPr/>
          </p:nvSpPr>
          <p:spPr>
            <a:xfrm>
              <a:off x="-57269475" y="3372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1"/>
                  </a:moveTo>
                  <a:lnTo>
                    <a:pt x="1" y="2553"/>
                  </a:lnTo>
                  <a:cubicBezTo>
                    <a:pt x="442" y="2301"/>
                    <a:pt x="757" y="1828"/>
                    <a:pt x="757" y="1261"/>
                  </a:cubicBezTo>
                  <a:cubicBezTo>
                    <a:pt x="757" y="757"/>
                    <a:pt x="473" y="284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51"/>
            <p:cNvSpPr/>
            <p:nvPr/>
          </p:nvSpPr>
          <p:spPr>
            <a:xfrm>
              <a:off x="-57436450" y="3198925"/>
              <a:ext cx="185900" cy="154400"/>
            </a:xfrm>
            <a:custGeom>
              <a:avLst/>
              <a:gdLst/>
              <a:ahLst/>
              <a:cxnLst/>
              <a:rect l="l" t="t" r="r" b="b"/>
              <a:pathLst>
                <a:path w="7436" h="6176" extrusionOk="0">
                  <a:moveTo>
                    <a:pt x="1828" y="0"/>
                  </a:moveTo>
                  <a:cubicBezTo>
                    <a:pt x="1198" y="0"/>
                    <a:pt x="568" y="126"/>
                    <a:pt x="1" y="315"/>
                  </a:cubicBezTo>
                  <a:cubicBezTo>
                    <a:pt x="1" y="977"/>
                    <a:pt x="127" y="1639"/>
                    <a:pt x="316" y="2237"/>
                  </a:cubicBezTo>
                  <a:cubicBezTo>
                    <a:pt x="631" y="3151"/>
                    <a:pt x="1167" y="3970"/>
                    <a:pt x="1923" y="4600"/>
                  </a:cubicBezTo>
                  <a:cubicBezTo>
                    <a:pt x="2710" y="5262"/>
                    <a:pt x="3655" y="5734"/>
                    <a:pt x="4632" y="5892"/>
                  </a:cubicBezTo>
                  <a:cubicBezTo>
                    <a:pt x="5073" y="5976"/>
                    <a:pt x="5262" y="5976"/>
                    <a:pt x="5507" y="5976"/>
                  </a:cubicBezTo>
                  <a:lnTo>
                    <a:pt x="5507" y="5976"/>
                  </a:lnTo>
                  <a:cubicBezTo>
                    <a:pt x="5630" y="5976"/>
                    <a:pt x="5766" y="5976"/>
                    <a:pt x="5955" y="5986"/>
                  </a:cubicBezTo>
                  <a:lnTo>
                    <a:pt x="6680" y="5986"/>
                  </a:lnTo>
                  <a:cubicBezTo>
                    <a:pt x="6963" y="5986"/>
                    <a:pt x="7215" y="6049"/>
                    <a:pt x="7436" y="6175"/>
                  </a:cubicBezTo>
                  <a:lnTo>
                    <a:pt x="7436" y="5671"/>
                  </a:lnTo>
                  <a:lnTo>
                    <a:pt x="7436" y="5640"/>
                  </a:lnTo>
                  <a:cubicBezTo>
                    <a:pt x="7436" y="2552"/>
                    <a:pt x="4916" y="0"/>
                    <a:pt x="18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51"/>
            <p:cNvSpPr/>
            <p:nvPr/>
          </p:nvSpPr>
          <p:spPr>
            <a:xfrm>
              <a:off x="-57532525" y="3215450"/>
              <a:ext cx="77975" cy="148900"/>
            </a:xfrm>
            <a:custGeom>
              <a:avLst/>
              <a:gdLst/>
              <a:ahLst/>
              <a:cxnLst/>
              <a:rect l="l" t="t" r="r" b="b"/>
              <a:pathLst>
                <a:path w="3119" h="5956" extrusionOk="0">
                  <a:moveTo>
                    <a:pt x="3056" y="1"/>
                  </a:moveTo>
                  <a:cubicBezTo>
                    <a:pt x="1260" y="946"/>
                    <a:pt x="0" y="2836"/>
                    <a:pt x="0" y="5010"/>
                  </a:cubicBezTo>
                  <a:lnTo>
                    <a:pt x="0" y="5199"/>
                  </a:lnTo>
                  <a:lnTo>
                    <a:pt x="0" y="5955"/>
                  </a:lnTo>
                  <a:lnTo>
                    <a:pt x="63" y="5955"/>
                  </a:lnTo>
                  <a:cubicBezTo>
                    <a:pt x="158" y="5829"/>
                    <a:pt x="284" y="5766"/>
                    <a:pt x="410" y="5672"/>
                  </a:cubicBezTo>
                  <a:lnTo>
                    <a:pt x="788" y="5451"/>
                  </a:lnTo>
                  <a:lnTo>
                    <a:pt x="788" y="4601"/>
                  </a:lnTo>
                  <a:cubicBezTo>
                    <a:pt x="914" y="3088"/>
                    <a:pt x="1828" y="1576"/>
                    <a:pt x="3119" y="789"/>
                  </a:cubicBezTo>
                  <a:cubicBezTo>
                    <a:pt x="3088" y="505"/>
                    <a:pt x="3056" y="253"/>
                    <a:pt x="30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2" name="Google Shape;1272;p51"/>
          <p:cNvGrpSpPr/>
          <p:nvPr/>
        </p:nvGrpSpPr>
        <p:grpSpPr>
          <a:xfrm>
            <a:off x="7002097" y="2008257"/>
            <a:ext cx="393460" cy="448900"/>
            <a:chOff x="-55576850" y="3198125"/>
            <a:chExt cx="279625" cy="319025"/>
          </a:xfrm>
        </p:grpSpPr>
        <p:sp>
          <p:nvSpPr>
            <p:cNvPr id="1273" name="Google Shape;1273;p51"/>
            <p:cNvSpPr/>
            <p:nvPr/>
          </p:nvSpPr>
          <p:spPr>
            <a:xfrm>
              <a:off x="-55576850" y="3335975"/>
              <a:ext cx="18900" cy="63825"/>
            </a:xfrm>
            <a:custGeom>
              <a:avLst/>
              <a:gdLst/>
              <a:ahLst/>
              <a:cxnLst/>
              <a:rect l="l" t="t" r="r" b="b"/>
              <a:pathLst>
                <a:path w="756" h="2553" extrusionOk="0">
                  <a:moveTo>
                    <a:pt x="756" y="0"/>
                  </a:moveTo>
                  <a:cubicBezTo>
                    <a:pt x="315" y="221"/>
                    <a:pt x="0" y="693"/>
                    <a:pt x="0" y="1260"/>
                  </a:cubicBezTo>
                  <a:cubicBezTo>
                    <a:pt x="0" y="1796"/>
                    <a:pt x="315" y="2269"/>
                    <a:pt x="756" y="2552"/>
                  </a:cubicBezTo>
                  <a:lnTo>
                    <a:pt x="7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51"/>
            <p:cNvSpPr/>
            <p:nvPr/>
          </p:nvSpPr>
          <p:spPr>
            <a:xfrm>
              <a:off x="-55539850" y="3198125"/>
              <a:ext cx="206375" cy="99275"/>
            </a:xfrm>
            <a:custGeom>
              <a:avLst/>
              <a:gdLst/>
              <a:ahLst/>
              <a:cxnLst/>
              <a:rect l="l" t="t" r="r" b="b"/>
              <a:pathLst>
                <a:path w="8255" h="3971" extrusionOk="0">
                  <a:moveTo>
                    <a:pt x="2616" y="1"/>
                  </a:moveTo>
                  <a:cubicBezTo>
                    <a:pt x="2348" y="1"/>
                    <a:pt x="2080" y="95"/>
                    <a:pt x="1860" y="284"/>
                  </a:cubicBezTo>
                  <a:cubicBezTo>
                    <a:pt x="1671" y="95"/>
                    <a:pt x="1387" y="32"/>
                    <a:pt x="1103" y="32"/>
                  </a:cubicBezTo>
                  <a:cubicBezTo>
                    <a:pt x="473" y="32"/>
                    <a:pt x="1" y="536"/>
                    <a:pt x="1" y="1135"/>
                  </a:cubicBezTo>
                  <a:lnTo>
                    <a:pt x="1" y="3970"/>
                  </a:lnTo>
                  <a:lnTo>
                    <a:pt x="1639" y="2364"/>
                  </a:lnTo>
                  <a:cubicBezTo>
                    <a:pt x="1715" y="2287"/>
                    <a:pt x="1815" y="2246"/>
                    <a:pt x="1916" y="2246"/>
                  </a:cubicBezTo>
                  <a:cubicBezTo>
                    <a:pt x="1982" y="2246"/>
                    <a:pt x="2049" y="2263"/>
                    <a:pt x="2112" y="2301"/>
                  </a:cubicBezTo>
                  <a:cubicBezTo>
                    <a:pt x="2726" y="2726"/>
                    <a:pt x="3435" y="2939"/>
                    <a:pt x="4144" y="2939"/>
                  </a:cubicBezTo>
                  <a:cubicBezTo>
                    <a:pt x="4853" y="2939"/>
                    <a:pt x="5561" y="2726"/>
                    <a:pt x="6176" y="2301"/>
                  </a:cubicBezTo>
                  <a:cubicBezTo>
                    <a:pt x="6225" y="2263"/>
                    <a:pt x="6290" y="2246"/>
                    <a:pt x="6355" y="2246"/>
                  </a:cubicBezTo>
                  <a:cubicBezTo>
                    <a:pt x="6456" y="2246"/>
                    <a:pt x="6560" y="2287"/>
                    <a:pt x="6617" y="2364"/>
                  </a:cubicBezTo>
                  <a:lnTo>
                    <a:pt x="8255" y="3970"/>
                  </a:lnTo>
                  <a:lnTo>
                    <a:pt x="8255" y="1135"/>
                  </a:lnTo>
                  <a:cubicBezTo>
                    <a:pt x="8192" y="536"/>
                    <a:pt x="7719" y="32"/>
                    <a:pt x="7089" y="32"/>
                  </a:cubicBezTo>
                  <a:cubicBezTo>
                    <a:pt x="6837" y="32"/>
                    <a:pt x="6554" y="158"/>
                    <a:pt x="6365" y="284"/>
                  </a:cubicBezTo>
                  <a:cubicBezTo>
                    <a:pt x="6144" y="95"/>
                    <a:pt x="5876" y="1"/>
                    <a:pt x="5609" y="1"/>
                  </a:cubicBezTo>
                  <a:cubicBezTo>
                    <a:pt x="5341" y="1"/>
                    <a:pt x="5073" y="95"/>
                    <a:pt x="4853" y="284"/>
                  </a:cubicBezTo>
                  <a:cubicBezTo>
                    <a:pt x="4632" y="95"/>
                    <a:pt x="4372" y="1"/>
                    <a:pt x="4112" y="1"/>
                  </a:cubicBezTo>
                  <a:cubicBezTo>
                    <a:pt x="3852" y="1"/>
                    <a:pt x="3592" y="95"/>
                    <a:pt x="3372" y="284"/>
                  </a:cubicBezTo>
                  <a:cubicBezTo>
                    <a:pt x="3151" y="95"/>
                    <a:pt x="2883" y="1"/>
                    <a:pt x="26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51"/>
            <p:cNvSpPr/>
            <p:nvPr/>
          </p:nvSpPr>
          <p:spPr>
            <a:xfrm>
              <a:off x="-55539850" y="3275325"/>
              <a:ext cx="204800" cy="241825"/>
            </a:xfrm>
            <a:custGeom>
              <a:avLst/>
              <a:gdLst/>
              <a:ahLst/>
              <a:cxnLst/>
              <a:rect l="l" t="t" r="r" b="b"/>
              <a:pathLst>
                <a:path w="8192" h="9673" extrusionOk="0">
                  <a:moveTo>
                    <a:pt x="2616" y="2962"/>
                  </a:moveTo>
                  <a:cubicBezTo>
                    <a:pt x="2805" y="2962"/>
                    <a:pt x="2962" y="3119"/>
                    <a:pt x="2962" y="3308"/>
                  </a:cubicBezTo>
                  <a:cubicBezTo>
                    <a:pt x="2962" y="3529"/>
                    <a:pt x="2805" y="3686"/>
                    <a:pt x="2616" y="3686"/>
                  </a:cubicBezTo>
                  <a:cubicBezTo>
                    <a:pt x="2427" y="3686"/>
                    <a:pt x="2269" y="3560"/>
                    <a:pt x="2269" y="3308"/>
                  </a:cubicBezTo>
                  <a:cubicBezTo>
                    <a:pt x="2269" y="3119"/>
                    <a:pt x="2427" y="2962"/>
                    <a:pt x="2616" y="2962"/>
                  </a:cubicBezTo>
                  <a:close/>
                  <a:moveTo>
                    <a:pt x="5609" y="2993"/>
                  </a:moveTo>
                  <a:cubicBezTo>
                    <a:pt x="5798" y="2993"/>
                    <a:pt x="5955" y="3151"/>
                    <a:pt x="5955" y="3371"/>
                  </a:cubicBezTo>
                  <a:cubicBezTo>
                    <a:pt x="5987" y="3560"/>
                    <a:pt x="5798" y="3718"/>
                    <a:pt x="5609" y="3718"/>
                  </a:cubicBezTo>
                  <a:cubicBezTo>
                    <a:pt x="5420" y="3718"/>
                    <a:pt x="5262" y="3560"/>
                    <a:pt x="5262" y="3371"/>
                  </a:cubicBezTo>
                  <a:cubicBezTo>
                    <a:pt x="5262" y="3151"/>
                    <a:pt x="5420" y="2993"/>
                    <a:pt x="5609" y="2993"/>
                  </a:cubicBezTo>
                  <a:close/>
                  <a:moveTo>
                    <a:pt x="5164" y="6278"/>
                  </a:moveTo>
                  <a:cubicBezTo>
                    <a:pt x="5262" y="6278"/>
                    <a:pt x="5357" y="6317"/>
                    <a:pt x="5420" y="6396"/>
                  </a:cubicBezTo>
                  <a:cubicBezTo>
                    <a:pt x="5577" y="6522"/>
                    <a:pt x="5577" y="6742"/>
                    <a:pt x="5451" y="6900"/>
                  </a:cubicBezTo>
                  <a:cubicBezTo>
                    <a:pt x="5105" y="7246"/>
                    <a:pt x="4632" y="7435"/>
                    <a:pt x="4096" y="7435"/>
                  </a:cubicBezTo>
                  <a:cubicBezTo>
                    <a:pt x="3592" y="7435"/>
                    <a:pt x="3120" y="7246"/>
                    <a:pt x="2805" y="6900"/>
                  </a:cubicBezTo>
                  <a:cubicBezTo>
                    <a:pt x="2647" y="6742"/>
                    <a:pt x="2647" y="6522"/>
                    <a:pt x="2805" y="6396"/>
                  </a:cubicBezTo>
                  <a:cubicBezTo>
                    <a:pt x="2883" y="6317"/>
                    <a:pt x="2986" y="6278"/>
                    <a:pt x="3080" y="6278"/>
                  </a:cubicBezTo>
                  <a:cubicBezTo>
                    <a:pt x="3175" y="6278"/>
                    <a:pt x="3262" y="6317"/>
                    <a:pt x="3309" y="6396"/>
                  </a:cubicBezTo>
                  <a:cubicBezTo>
                    <a:pt x="3529" y="6616"/>
                    <a:pt x="3821" y="6727"/>
                    <a:pt x="4108" y="6727"/>
                  </a:cubicBezTo>
                  <a:cubicBezTo>
                    <a:pt x="4396" y="6727"/>
                    <a:pt x="4679" y="6616"/>
                    <a:pt x="4884" y="6396"/>
                  </a:cubicBezTo>
                  <a:cubicBezTo>
                    <a:pt x="4963" y="6317"/>
                    <a:pt x="5065" y="6278"/>
                    <a:pt x="5164" y="6278"/>
                  </a:cubicBezTo>
                  <a:close/>
                  <a:moveTo>
                    <a:pt x="1954" y="0"/>
                  </a:moveTo>
                  <a:lnTo>
                    <a:pt x="1" y="1954"/>
                  </a:lnTo>
                  <a:lnTo>
                    <a:pt x="1" y="5577"/>
                  </a:lnTo>
                  <a:cubicBezTo>
                    <a:pt x="1" y="7813"/>
                    <a:pt x="1860" y="9672"/>
                    <a:pt x="4096" y="9672"/>
                  </a:cubicBezTo>
                  <a:cubicBezTo>
                    <a:pt x="6365" y="9672"/>
                    <a:pt x="8192" y="7813"/>
                    <a:pt x="8192" y="5577"/>
                  </a:cubicBezTo>
                  <a:lnTo>
                    <a:pt x="8192" y="1954"/>
                  </a:lnTo>
                  <a:lnTo>
                    <a:pt x="6270" y="0"/>
                  </a:lnTo>
                  <a:cubicBezTo>
                    <a:pt x="5609" y="394"/>
                    <a:pt x="4860" y="591"/>
                    <a:pt x="4112" y="591"/>
                  </a:cubicBezTo>
                  <a:cubicBezTo>
                    <a:pt x="3364" y="591"/>
                    <a:pt x="2616" y="394"/>
                    <a:pt x="19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51"/>
            <p:cNvSpPr/>
            <p:nvPr/>
          </p:nvSpPr>
          <p:spPr>
            <a:xfrm>
              <a:off x="-55316150" y="3335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0" y="0"/>
                  </a:moveTo>
                  <a:lnTo>
                    <a:pt x="0" y="2552"/>
                  </a:lnTo>
                  <a:cubicBezTo>
                    <a:pt x="441" y="2269"/>
                    <a:pt x="756" y="1796"/>
                    <a:pt x="756" y="1260"/>
                  </a:cubicBezTo>
                  <a:cubicBezTo>
                    <a:pt x="756" y="693"/>
                    <a:pt x="473" y="22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7" name="Google Shape;1277;p51"/>
          <p:cNvGrpSpPr/>
          <p:nvPr/>
        </p:nvGrpSpPr>
        <p:grpSpPr>
          <a:xfrm>
            <a:off x="4381901" y="2008270"/>
            <a:ext cx="393460" cy="448865"/>
            <a:chOff x="-56766175" y="3198925"/>
            <a:chExt cx="279625" cy="319000"/>
          </a:xfrm>
        </p:grpSpPr>
        <p:sp>
          <p:nvSpPr>
            <p:cNvPr id="1278" name="Google Shape;1278;p51"/>
            <p:cNvSpPr/>
            <p:nvPr/>
          </p:nvSpPr>
          <p:spPr>
            <a:xfrm>
              <a:off x="-56766175" y="3335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757" y="0"/>
                  </a:moveTo>
                  <a:cubicBezTo>
                    <a:pt x="316" y="221"/>
                    <a:pt x="1" y="693"/>
                    <a:pt x="1" y="1260"/>
                  </a:cubicBezTo>
                  <a:cubicBezTo>
                    <a:pt x="1" y="1796"/>
                    <a:pt x="316" y="2269"/>
                    <a:pt x="757" y="2552"/>
                  </a:cubicBezTo>
                  <a:lnTo>
                    <a:pt x="757" y="158"/>
                  </a:lnTo>
                  <a:lnTo>
                    <a:pt x="7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51"/>
            <p:cNvSpPr/>
            <p:nvPr/>
          </p:nvSpPr>
          <p:spPr>
            <a:xfrm>
              <a:off x="-56747275" y="3198925"/>
              <a:ext cx="222925" cy="93750"/>
            </a:xfrm>
            <a:custGeom>
              <a:avLst/>
              <a:gdLst/>
              <a:ahLst/>
              <a:cxnLst/>
              <a:rect l="l" t="t" r="r" b="b"/>
              <a:pathLst>
                <a:path w="8917" h="3750" extrusionOk="0">
                  <a:moveTo>
                    <a:pt x="347" y="0"/>
                  </a:moveTo>
                  <a:cubicBezTo>
                    <a:pt x="158" y="0"/>
                    <a:pt x="1" y="158"/>
                    <a:pt x="32" y="347"/>
                  </a:cubicBezTo>
                  <a:cubicBezTo>
                    <a:pt x="410" y="2269"/>
                    <a:pt x="2080" y="3749"/>
                    <a:pt x="4096" y="3749"/>
                  </a:cubicBezTo>
                  <a:lnTo>
                    <a:pt x="8917" y="3749"/>
                  </a:lnTo>
                  <a:cubicBezTo>
                    <a:pt x="8728" y="1639"/>
                    <a:pt x="6995" y="0"/>
                    <a:pt x="48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51"/>
            <p:cNvSpPr/>
            <p:nvPr/>
          </p:nvSpPr>
          <p:spPr>
            <a:xfrm>
              <a:off x="-56710250" y="3348575"/>
              <a:ext cx="55150" cy="55150"/>
            </a:xfrm>
            <a:custGeom>
              <a:avLst/>
              <a:gdLst/>
              <a:ahLst/>
              <a:cxnLst/>
              <a:rect l="l" t="t" r="r" b="b"/>
              <a:pathLst>
                <a:path w="2206" h="2206" extrusionOk="0">
                  <a:moveTo>
                    <a:pt x="1103" y="0"/>
                  </a:moveTo>
                  <a:cubicBezTo>
                    <a:pt x="473" y="0"/>
                    <a:pt x="0" y="504"/>
                    <a:pt x="0" y="1103"/>
                  </a:cubicBezTo>
                  <a:cubicBezTo>
                    <a:pt x="0" y="1670"/>
                    <a:pt x="504" y="2206"/>
                    <a:pt x="1103" y="2206"/>
                  </a:cubicBezTo>
                  <a:cubicBezTo>
                    <a:pt x="1733" y="2206"/>
                    <a:pt x="2206" y="1702"/>
                    <a:pt x="2206" y="1103"/>
                  </a:cubicBezTo>
                  <a:cubicBezTo>
                    <a:pt x="2206" y="504"/>
                    <a:pt x="1733" y="0"/>
                    <a:pt x="1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51"/>
            <p:cNvSpPr/>
            <p:nvPr/>
          </p:nvSpPr>
          <p:spPr>
            <a:xfrm>
              <a:off x="-56597625" y="3349350"/>
              <a:ext cx="55150" cy="55175"/>
            </a:xfrm>
            <a:custGeom>
              <a:avLst/>
              <a:gdLst/>
              <a:ahLst/>
              <a:cxnLst/>
              <a:rect l="l" t="t" r="r" b="b"/>
              <a:pathLst>
                <a:path w="2206" h="2207" extrusionOk="0">
                  <a:moveTo>
                    <a:pt x="1103" y="1"/>
                  </a:moveTo>
                  <a:cubicBezTo>
                    <a:pt x="473" y="1"/>
                    <a:pt x="1" y="505"/>
                    <a:pt x="1" y="1103"/>
                  </a:cubicBezTo>
                  <a:cubicBezTo>
                    <a:pt x="1" y="1702"/>
                    <a:pt x="473" y="2206"/>
                    <a:pt x="1103" y="2206"/>
                  </a:cubicBezTo>
                  <a:cubicBezTo>
                    <a:pt x="1702" y="2206"/>
                    <a:pt x="2206" y="1702"/>
                    <a:pt x="2206" y="1103"/>
                  </a:cubicBezTo>
                  <a:cubicBezTo>
                    <a:pt x="2206" y="505"/>
                    <a:pt x="1702" y="1"/>
                    <a:pt x="1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51"/>
            <p:cNvSpPr/>
            <p:nvPr/>
          </p:nvSpPr>
          <p:spPr>
            <a:xfrm>
              <a:off x="-56727575" y="3376925"/>
              <a:ext cx="204800" cy="141000"/>
            </a:xfrm>
            <a:custGeom>
              <a:avLst/>
              <a:gdLst/>
              <a:ahLst/>
              <a:cxnLst/>
              <a:rect l="l" t="t" r="r" b="b"/>
              <a:pathLst>
                <a:path w="8192" h="5640" extrusionOk="0">
                  <a:moveTo>
                    <a:pt x="5104" y="2174"/>
                  </a:moveTo>
                  <a:cubicBezTo>
                    <a:pt x="5199" y="2174"/>
                    <a:pt x="5293" y="2206"/>
                    <a:pt x="5356" y="2269"/>
                  </a:cubicBezTo>
                  <a:cubicBezTo>
                    <a:pt x="5545" y="2395"/>
                    <a:pt x="5545" y="2647"/>
                    <a:pt x="5388" y="2804"/>
                  </a:cubicBezTo>
                  <a:cubicBezTo>
                    <a:pt x="5041" y="3151"/>
                    <a:pt x="4569" y="3340"/>
                    <a:pt x="4096" y="3340"/>
                  </a:cubicBezTo>
                  <a:cubicBezTo>
                    <a:pt x="3560" y="3340"/>
                    <a:pt x="3088" y="3151"/>
                    <a:pt x="2741" y="2804"/>
                  </a:cubicBezTo>
                  <a:cubicBezTo>
                    <a:pt x="2584" y="2647"/>
                    <a:pt x="2584" y="2395"/>
                    <a:pt x="2741" y="2269"/>
                  </a:cubicBezTo>
                  <a:cubicBezTo>
                    <a:pt x="2820" y="2206"/>
                    <a:pt x="2922" y="2174"/>
                    <a:pt x="3021" y="2174"/>
                  </a:cubicBezTo>
                  <a:cubicBezTo>
                    <a:pt x="3119" y="2174"/>
                    <a:pt x="3214" y="2206"/>
                    <a:pt x="3277" y="2269"/>
                  </a:cubicBezTo>
                  <a:cubicBezTo>
                    <a:pt x="3482" y="2489"/>
                    <a:pt x="3765" y="2600"/>
                    <a:pt x="4053" y="2600"/>
                  </a:cubicBezTo>
                  <a:cubicBezTo>
                    <a:pt x="4340" y="2600"/>
                    <a:pt x="4632" y="2489"/>
                    <a:pt x="4852" y="2269"/>
                  </a:cubicBezTo>
                  <a:cubicBezTo>
                    <a:pt x="4915" y="2206"/>
                    <a:pt x="5010" y="2174"/>
                    <a:pt x="5104" y="2174"/>
                  </a:cubicBezTo>
                  <a:close/>
                  <a:moveTo>
                    <a:pt x="0" y="0"/>
                  </a:moveTo>
                  <a:lnTo>
                    <a:pt x="0" y="1513"/>
                  </a:lnTo>
                  <a:cubicBezTo>
                    <a:pt x="0" y="3623"/>
                    <a:pt x="1639" y="5451"/>
                    <a:pt x="3718" y="5640"/>
                  </a:cubicBezTo>
                  <a:lnTo>
                    <a:pt x="3718" y="4537"/>
                  </a:lnTo>
                  <a:cubicBezTo>
                    <a:pt x="3718" y="4348"/>
                    <a:pt x="3875" y="4191"/>
                    <a:pt x="4096" y="4191"/>
                  </a:cubicBezTo>
                  <a:cubicBezTo>
                    <a:pt x="4285" y="4191"/>
                    <a:pt x="4442" y="4348"/>
                    <a:pt x="4442" y="4537"/>
                  </a:cubicBezTo>
                  <a:lnTo>
                    <a:pt x="4442" y="5640"/>
                  </a:lnTo>
                  <a:cubicBezTo>
                    <a:pt x="6522" y="5451"/>
                    <a:pt x="8192" y="3623"/>
                    <a:pt x="8192" y="1513"/>
                  </a:cubicBezTo>
                  <a:lnTo>
                    <a:pt x="8192" y="0"/>
                  </a:lnTo>
                  <a:cubicBezTo>
                    <a:pt x="8192" y="1009"/>
                    <a:pt x="7309" y="1859"/>
                    <a:pt x="6301" y="1859"/>
                  </a:cubicBezTo>
                  <a:cubicBezTo>
                    <a:pt x="5388" y="1859"/>
                    <a:pt x="4632" y="1229"/>
                    <a:pt x="4474" y="347"/>
                  </a:cubicBezTo>
                  <a:lnTo>
                    <a:pt x="3655" y="347"/>
                  </a:lnTo>
                  <a:cubicBezTo>
                    <a:pt x="3497" y="1229"/>
                    <a:pt x="2710" y="1859"/>
                    <a:pt x="1828" y="1859"/>
                  </a:cubicBezTo>
                  <a:cubicBezTo>
                    <a:pt x="819" y="1859"/>
                    <a:pt x="0" y="1009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51"/>
            <p:cNvSpPr/>
            <p:nvPr/>
          </p:nvSpPr>
          <p:spPr>
            <a:xfrm>
              <a:off x="-56729150" y="3289500"/>
              <a:ext cx="204000" cy="87450"/>
            </a:xfrm>
            <a:custGeom>
              <a:avLst/>
              <a:gdLst/>
              <a:ahLst/>
              <a:cxnLst/>
              <a:rect l="l" t="t" r="r" b="b"/>
              <a:pathLst>
                <a:path w="8160" h="3498" extrusionOk="0">
                  <a:moveTo>
                    <a:pt x="567" y="0"/>
                  </a:moveTo>
                  <a:cubicBezTo>
                    <a:pt x="221" y="630"/>
                    <a:pt x="0" y="1292"/>
                    <a:pt x="0" y="2017"/>
                  </a:cubicBezTo>
                  <a:lnTo>
                    <a:pt x="0" y="3497"/>
                  </a:lnTo>
                  <a:cubicBezTo>
                    <a:pt x="0" y="2489"/>
                    <a:pt x="851" y="1639"/>
                    <a:pt x="1859" y="1639"/>
                  </a:cubicBezTo>
                  <a:cubicBezTo>
                    <a:pt x="2773" y="1639"/>
                    <a:pt x="3529" y="2269"/>
                    <a:pt x="3686" y="3151"/>
                  </a:cubicBezTo>
                  <a:lnTo>
                    <a:pt x="4505" y="3151"/>
                  </a:lnTo>
                  <a:cubicBezTo>
                    <a:pt x="4663" y="2269"/>
                    <a:pt x="5451" y="1639"/>
                    <a:pt x="6333" y="1639"/>
                  </a:cubicBezTo>
                  <a:cubicBezTo>
                    <a:pt x="7341" y="1639"/>
                    <a:pt x="8160" y="2489"/>
                    <a:pt x="8160" y="3497"/>
                  </a:cubicBezTo>
                  <a:lnTo>
                    <a:pt x="8160" y="914"/>
                  </a:lnTo>
                  <a:lnTo>
                    <a:pt x="3340" y="914"/>
                  </a:lnTo>
                  <a:cubicBezTo>
                    <a:pt x="2332" y="851"/>
                    <a:pt x="1355" y="536"/>
                    <a:pt x="5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51"/>
            <p:cNvSpPr/>
            <p:nvPr/>
          </p:nvSpPr>
          <p:spPr>
            <a:xfrm>
              <a:off x="-56505475" y="3335975"/>
              <a:ext cx="18925" cy="63825"/>
            </a:xfrm>
            <a:custGeom>
              <a:avLst/>
              <a:gdLst/>
              <a:ahLst/>
              <a:cxnLst/>
              <a:rect l="l" t="t" r="r" b="b"/>
              <a:pathLst>
                <a:path w="757" h="2553" extrusionOk="0">
                  <a:moveTo>
                    <a:pt x="1" y="0"/>
                  </a:moveTo>
                  <a:lnTo>
                    <a:pt x="1" y="2552"/>
                  </a:lnTo>
                  <a:cubicBezTo>
                    <a:pt x="442" y="2269"/>
                    <a:pt x="757" y="1796"/>
                    <a:pt x="757" y="1260"/>
                  </a:cubicBezTo>
                  <a:cubicBezTo>
                    <a:pt x="757" y="693"/>
                    <a:pt x="473" y="221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5" name="Google Shape;1285;p51"/>
          <p:cNvSpPr/>
          <p:nvPr/>
        </p:nvSpPr>
        <p:spPr>
          <a:xfrm rot="-8097910">
            <a:off x="5192034" y="2437692"/>
            <a:ext cx="348957" cy="268135"/>
          </a:xfrm>
          <a:prstGeom prst="rightArrow">
            <a:avLst>
              <a:gd name="adj1" fmla="val 39820"/>
              <a:gd name="adj2" fmla="val 10000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86" name="Google Shape;1286;p51"/>
          <p:cNvGrpSpPr/>
          <p:nvPr/>
        </p:nvGrpSpPr>
        <p:grpSpPr>
          <a:xfrm>
            <a:off x="7451070" y="1858349"/>
            <a:ext cx="407963" cy="81106"/>
            <a:chOff x="8059250" y="431700"/>
            <a:chExt cx="544750" cy="108300"/>
          </a:xfrm>
        </p:grpSpPr>
        <p:sp>
          <p:nvSpPr>
            <p:cNvPr id="1287" name="Google Shape;1287;p51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51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51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C8B9CCD-A106-7773-2ED8-E5DDB84A911A}"/>
              </a:ext>
            </a:extLst>
          </p:cNvPr>
          <p:cNvSpPr txBox="1"/>
          <p:nvPr/>
        </p:nvSpPr>
        <p:spPr>
          <a:xfrm>
            <a:off x="6168320" y="2905471"/>
            <a:ext cx="2059854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C522F2-656F-3CEC-FD6A-59221D4E6B95}"/>
              </a:ext>
            </a:extLst>
          </p:cNvPr>
          <p:cNvSpPr txBox="1"/>
          <p:nvPr/>
        </p:nvSpPr>
        <p:spPr>
          <a:xfrm>
            <a:off x="192881" y="370331"/>
            <a:ext cx="8743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3F5C2B-6B21-8854-6AD0-43A170BEBE19}"/>
              </a:ext>
            </a:extLst>
          </p:cNvPr>
          <p:cNvSpPr txBox="1"/>
          <p:nvPr/>
        </p:nvSpPr>
        <p:spPr>
          <a:xfrm>
            <a:off x="3627941" y="2905471"/>
            <a:ext cx="2059854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FFC01C-3AB4-0918-1732-05047B0CFCCF}"/>
              </a:ext>
            </a:extLst>
          </p:cNvPr>
          <p:cNvSpPr txBox="1"/>
          <p:nvPr/>
        </p:nvSpPr>
        <p:spPr>
          <a:xfrm>
            <a:off x="954591" y="2905471"/>
            <a:ext cx="2059854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" name="Google Shape;1335;p54"/>
          <p:cNvSpPr/>
          <p:nvPr/>
        </p:nvSpPr>
        <p:spPr>
          <a:xfrm>
            <a:off x="1028975" y="1492450"/>
            <a:ext cx="1859100" cy="37443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6" name="Google Shape;1336;p54"/>
          <p:cNvSpPr/>
          <p:nvPr/>
        </p:nvSpPr>
        <p:spPr>
          <a:xfrm>
            <a:off x="3638263" y="1492450"/>
            <a:ext cx="1859100" cy="37443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7" name="Google Shape;1337;p54"/>
          <p:cNvSpPr/>
          <p:nvPr/>
        </p:nvSpPr>
        <p:spPr>
          <a:xfrm>
            <a:off x="6313263" y="1492450"/>
            <a:ext cx="1859100" cy="37443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8" name="Google Shape;1338;p54"/>
          <p:cNvSpPr/>
          <p:nvPr/>
        </p:nvSpPr>
        <p:spPr>
          <a:xfrm>
            <a:off x="3976763" y="3951192"/>
            <a:ext cx="1169400" cy="331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339" name="Google Shape;1339;p54"/>
          <p:cNvSpPr/>
          <p:nvPr/>
        </p:nvSpPr>
        <p:spPr>
          <a:xfrm>
            <a:off x="6670763" y="3951192"/>
            <a:ext cx="1169400" cy="331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340" name="Google Shape;1340;p54"/>
          <p:cNvSpPr/>
          <p:nvPr/>
        </p:nvSpPr>
        <p:spPr>
          <a:xfrm>
            <a:off x="1364838" y="3951192"/>
            <a:ext cx="1169400" cy="331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1341" name="Google Shape;1341;p54"/>
          <p:cNvGrpSpPr/>
          <p:nvPr/>
        </p:nvGrpSpPr>
        <p:grpSpPr>
          <a:xfrm>
            <a:off x="5008945" y="1635149"/>
            <a:ext cx="407963" cy="81106"/>
            <a:chOff x="8059250" y="431700"/>
            <a:chExt cx="544750" cy="108300"/>
          </a:xfrm>
        </p:grpSpPr>
        <p:sp>
          <p:nvSpPr>
            <p:cNvPr id="1342" name="Google Shape;1342;p54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54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54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5" name="Google Shape;1345;p54"/>
          <p:cNvGrpSpPr/>
          <p:nvPr/>
        </p:nvGrpSpPr>
        <p:grpSpPr>
          <a:xfrm>
            <a:off x="2404570" y="1635149"/>
            <a:ext cx="407963" cy="81106"/>
            <a:chOff x="8059250" y="431700"/>
            <a:chExt cx="544750" cy="108300"/>
          </a:xfrm>
        </p:grpSpPr>
        <p:sp>
          <p:nvSpPr>
            <p:cNvPr id="1346" name="Google Shape;1346;p54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54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54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56" name="Google Shape;1356;p54"/>
          <p:cNvSpPr/>
          <p:nvPr/>
        </p:nvSpPr>
        <p:spPr>
          <a:xfrm rot="-8097910">
            <a:off x="2714397" y="2475617"/>
            <a:ext cx="348957" cy="268135"/>
          </a:xfrm>
          <a:prstGeom prst="rightArrow">
            <a:avLst>
              <a:gd name="adj1" fmla="val 39820"/>
              <a:gd name="adj2" fmla="val 10000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57" name="Google Shape;1357;p54"/>
          <p:cNvGrpSpPr/>
          <p:nvPr/>
        </p:nvGrpSpPr>
        <p:grpSpPr>
          <a:xfrm>
            <a:off x="7698683" y="1635149"/>
            <a:ext cx="407963" cy="81106"/>
            <a:chOff x="8059250" y="431700"/>
            <a:chExt cx="544750" cy="108300"/>
          </a:xfrm>
        </p:grpSpPr>
        <p:sp>
          <p:nvSpPr>
            <p:cNvPr id="1358" name="Google Shape;1358;p54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54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54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1" name="Google Shape;1361;p54"/>
          <p:cNvGrpSpPr/>
          <p:nvPr/>
        </p:nvGrpSpPr>
        <p:grpSpPr>
          <a:xfrm>
            <a:off x="1772623" y="2247798"/>
            <a:ext cx="371814" cy="369974"/>
            <a:chOff x="-41893475" y="3584850"/>
            <a:chExt cx="318225" cy="316650"/>
          </a:xfrm>
        </p:grpSpPr>
        <p:sp>
          <p:nvSpPr>
            <p:cNvPr id="1362" name="Google Shape;1362;p54"/>
            <p:cNvSpPr/>
            <p:nvPr/>
          </p:nvSpPr>
          <p:spPr>
            <a:xfrm>
              <a:off x="-41827300" y="3715600"/>
              <a:ext cx="186675" cy="185900"/>
            </a:xfrm>
            <a:custGeom>
              <a:avLst/>
              <a:gdLst/>
              <a:ahLst/>
              <a:cxnLst/>
              <a:rect l="l" t="t" r="r" b="b"/>
              <a:pathLst>
                <a:path w="7467" h="7436" extrusionOk="0">
                  <a:moveTo>
                    <a:pt x="3686" y="1465"/>
                  </a:moveTo>
                  <a:cubicBezTo>
                    <a:pt x="3836" y="1465"/>
                    <a:pt x="3985" y="1544"/>
                    <a:pt x="4064" y="1702"/>
                  </a:cubicBezTo>
                  <a:lnTo>
                    <a:pt x="4537" y="2678"/>
                  </a:lnTo>
                  <a:lnTo>
                    <a:pt x="5608" y="2836"/>
                  </a:lnTo>
                  <a:cubicBezTo>
                    <a:pt x="5955" y="2867"/>
                    <a:pt x="6081" y="3308"/>
                    <a:pt x="5829" y="3561"/>
                  </a:cubicBezTo>
                  <a:lnTo>
                    <a:pt x="5041" y="4285"/>
                  </a:lnTo>
                  <a:lnTo>
                    <a:pt x="5261" y="5356"/>
                  </a:lnTo>
                  <a:cubicBezTo>
                    <a:pt x="5286" y="5630"/>
                    <a:pt x="5075" y="5845"/>
                    <a:pt x="4845" y="5845"/>
                  </a:cubicBezTo>
                  <a:cubicBezTo>
                    <a:pt x="4784" y="5845"/>
                    <a:pt x="4722" y="5830"/>
                    <a:pt x="4663" y="5797"/>
                  </a:cubicBezTo>
                  <a:lnTo>
                    <a:pt x="3686" y="5262"/>
                  </a:lnTo>
                  <a:lnTo>
                    <a:pt x="2678" y="5797"/>
                  </a:lnTo>
                  <a:cubicBezTo>
                    <a:pt x="2616" y="5828"/>
                    <a:pt x="2553" y="5842"/>
                    <a:pt x="2492" y="5842"/>
                  </a:cubicBezTo>
                  <a:cubicBezTo>
                    <a:pt x="2244" y="5842"/>
                    <a:pt x="2035" y="5609"/>
                    <a:pt x="2111" y="5356"/>
                  </a:cubicBezTo>
                  <a:lnTo>
                    <a:pt x="2300" y="4285"/>
                  </a:lnTo>
                  <a:lnTo>
                    <a:pt x="1512" y="3561"/>
                  </a:lnTo>
                  <a:cubicBezTo>
                    <a:pt x="1323" y="3308"/>
                    <a:pt x="1418" y="2867"/>
                    <a:pt x="1796" y="2836"/>
                  </a:cubicBezTo>
                  <a:lnTo>
                    <a:pt x="2836" y="2678"/>
                  </a:lnTo>
                  <a:lnTo>
                    <a:pt x="3308" y="1702"/>
                  </a:lnTo>
                  <a:cubicBezTo>
                    <a:pt x="3387" y="1544"/>
                    <a:pt x="3537" y="1465"/>
                    <a:pt x="3686" y="1465"/>
                  </a:cubicBezTo>
                  <a:close/>
                  <a:moveTo>
                    <a:pt x="3718" y="0"/>
                  </a:moveTo>
                  <a:cubicBezTo>
                    <a:pt x="1670" y="0"/>
                    <a:pt x="32" y="1670"/>
                    <a:pt x="32" y="3750"/>
                  </a:cubicBezTo>
                  <a:cubicBezTo>
                    <a:pt x="0" y="5766"/>
                    <a:pt x="1670" y="7436"/>
                    <a:pt x="3718" y="7436"/>
                  </a:cubicBezTo>
                  <a:cubicBezTo>
                    <a:pt x="5765" y="7436"/>
                    <a:pt x="7404" y="5797"/>
                    <a:pt x="7467" y="3750"/>
                  </a:cubicBezTo>
                  <a:cubicBezTo>
                    <a:pt x="7467" y="1702"/>
                    <a:pt x="5797" y="32"/>
                    <a:pt x="371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54"/>
            <p:cNvSpPr/>
            <p:nvPr/>
          </p:nvSpPr>
          <p:spPr>
            <a:xfrm>
              <a:off x="-41726500" y="3586725"/>
              <a:ext cx="151250" cy="147800"/>
            </a:xfrm>
            <a:custGeom>
              <a:avLst/>
              <a:gdLst/>
              <a:ahLst/>
              <a:cxnLst/>
              <a:rect l="l" t="t" r="r" b="b"/>
              <a:pathLst>
                <a:path w="6050" h="5912" extrusionOk="0">
                  <a:moveTo>
                    <a:pt x="3829" y="0"/>
                  </a:moveTo>
                  <a:cubicBezTo>
                    <a:pt x="3706" y="0"/>
                    <a:pt x="3580" y="47"/>
                    <a:pt x="3498" y="146"/>
                  </a:cubicBezTo>
                  <a:lnTo>
                    <a:pt x="1" y="4336"/>
                  </a:lnTo>
                  <a:cubicBezTo>
                    <a:pt x="1229" y="4399"/>
                    <a:pt x="2332" y="4998"/>
                    <a:pt x="3088" y="5912"/>
                  </a:cubicBezTo>
                  <a:lnTo>
                    <a:pt x="5861" y="2446"/>
                  </a:lnTo>
                  <a:cubicBezTo>
                    <a:pt x="6050" y="2289"/>
                    <a:pt x="6050" y="2037"/>
                    <a:pt x="5924" y="1879"/>
                  </a:cubicBezTo>
                  <a:lnTo>
                    <a:pt x="4128" y="115"/>
                  </a:lnTo>
                  <a:cubicBezTo>
                    <a:pt x="4053" y="40"/>
                    <a:pt x="3942" y="0"/>
                    <a:pt x="38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54"/>
            <p:cNvSpPr/>
            <p:nvPr/>
          </p:nvSpPr>
          <p:spPr>
            <a:xfrm>
              <a:off x="-41808400" y="3584850"/>
              <a:ext cx="148100" cy="89825"/>
            </a:xfrm>
            <a:custGeom>
              <a:avLst/>
              <a:gdLst/>
              <a:ahLst/>
              <a:cxnLst/>
              <a:rect l="l" t="t" r="r" b="b"/>
              <a:pathLst>
                <a:path w="5924" h="3593" extrusionOk="0">
                  <a:moveTo>
                    <a:pt x="0" y="1"/>
                  </a:moveTo>
                  <a:lnTo>
                    <a:pt x="2962" y="3592"/>
                  </a:lnTo>
                  <a:lnTo>
                    <a:pt x="59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54"/>
            <p:cNvSpPr/>
            <p:nvPr/>
          </p:nvSpPr>
          <p:spPr>
            <a:xfrm>
              <a:off x="-41893475" y="3586725"/>
              <a:ext cx="148875" cy="147025"/>
            </a:xfrm>
            <a:custGeom>
              <a:avLst/>
              <a:gdLst/>
              <a:ahLst/>
              <a:cxnLst/>
              <a:rect l="l" t="t" r="r" b="b"/>
              <a:pathLst>
                <a:path w="5955" h="5881" extrusionOk="0">
                  <a:moveTo>
                    <a:pt x="2194" y="0"/>
                  </a:moveTo>
                  <a:cubicBezTo>
                    <a:pt x="2084" y="0"/>
                    <a:pt x="1965" y="40"/>
                    <a:pt x="1859" y="115"/>
                  </a:cubicBezTo>
                  <a:lnTo>
                    <a:pt x="95" y="1879"/>
                  </a:lnTo>
                  <a:cubicBezTo>
                    <a:pt x="1" y="2037"/>
                    <a:pt x="1" y="2289"/>
                    <a:pt x="95" y="2446"/>
                  </a:cubicBezTo>
                  <a:lnTo>
                    <a:pt x="2899" y="5880"/>
                  </a:lnTo>
                  <a:cubicBezTo>
                    <a:pt x="3655" y="4998"/>
                    <a:pt x="4758" y="4399"/>
                    <a:pt x="5955" y="4305"/>
                  </a:cubicBezTo>
                  <a:lnTo>
                    <a:pt x="2490" y="146"/>
                  </a:lnTo>
                  <a:cubicBezTo>
                    <a:pt x="2424" y="47"/>
                    <a:pt x="2315" y="0"/>
                    <a:pt x="21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6" name="Google Shape;1366;p54"/>
          <p:cNvGrpSpPr/>
          <p:nvPr/>
        </p:nvGrpSpPr>
        <p:grpSpPr>
          <a:xfrm>
            <a:off x="4387025" y="2247813"/>
            <a:ext cx="369974" cy="369945"/>
            <a:chOff x="-40011050" y="3972375"/>
            <a:chExt cx="316650" cy="316625"/>
          </a:xfrm>
        </p:grpSpPr>
        <p:sp>
          <p:nvSpPr>
            <p:cNvPr id="1367" name="Google Shape;1367;p54"/>
            <p:cNvSpPr/>
            <p:nvPr/>
          </p:nvSpPr>
          <p:spPr>
            <a:xfrm>
              <a:off x="-40011050" y="3972375"/>
              <a:ext cx="316650" cy="232350"/>
            </a:xfrm>
            <a:custGeom>
              <a:avLst/>
              <a:gdLst/>
              <a:ahLst/>
              <a:cxnLst/>
              <a:rect l="l" t="t" r="r" b="b"/>
              <a:pathLst>
                <a:path w="12666" h="9294" extrusionOk="0">
                  <a:moveTo>
                    <a:pt x="11405" y="1701"/>
                  </a:moveTo>
                  <a:cubicBezTo>
                    <a:pt x="11626" y="1701"/>
                    <a:pt x="11846" y="1890"/>
                    <a:pt x="11846" y="2142"/>
                  </a:cubicBezTo>
                  <a:cubicBezTo>
                    <a:pt x="11846" y="3749"/>
                    <a:pt x="11090" y="4663"/>
                    <a:pt x="9956" y="4978"/>
                  </a:cubicBezTo>
                  <a:cubicBezTo>
                    <a:pt x="10051" y="4631"/>
                    <a:pt x="10145" y="4222"/>
                    <a:pt x="10145" y="3844"/>
                  </a:cubicBezTo>
                  <a:lnTo>
                    <a:pt x="10145" y="1701"/>
                  </a:lnTo>
                  <a:close/>
                  <a:moveTo>
                    <a:pt x="2584" y="1701"/>
                  </a:moveTo>
                  <a:lnTo>
                    <a:pt x="2584" y="3812"/>
                  </a:lnTo>
                  <a:cubicBezTo>
                    <a:pt x="2584" y="4222"/>
                    <a:pt x="2647" y="4600"/>
                    <a:pt x="2773" y="5009"/>
                  </a:cubicBezTo>
                  <a:cubicBezTo>
                    <a:pt x="1639" y="4694"/>
                    <a:pt x="851" y="3781"/>
                    <a:pt x="851" y="2142"/>
                  </a:cubicBezTo>
                  <a:cubicBezTo>
                    <a:pt x="851" y="1890"/>
                    <a:pt x="1040" y="1701"/>
                    <a:pt x="1292" y="1701"/>
                  </a:cubicBezTo>
                  <a:close/>
                  <a:moveTo>
                    <a:pt x="4065" y="3655"/>
                  </a:moveTo>
                  <a:cubicBezTo>
                    <a:pt x="4317" y="3655"/>
                    <a:pt x="4506" y="3875"/>
                    <a:pt x="4506" y="4096"/>
                  </a:cubicBezTo>
                  <a:cubicBezTo>
                    <a:pt x="4506" y="4631"/>
                    <a:pt x="4821" y="5041"/>
                    <a:pt x="5262" y="5261"/>
                  </a:cubicBezTo>
                  <a:cubicBezTo>
                    <a:pt x="5451" y="5324"/>
                    <a:pt x="5577" y="5608"/>
                    <a:pt x="5482" y="5797"/>
                  </a:cubicBezTo>
                  <a:cubicBezTo>
                    <a:pt x="5431" y="5952"/>
                    <a:pt x="5229" y="6065"/>
                    <a:pt x="5054" y="6065"/>
                  </a:cubicBezTo>
                  <a:cubicBezTo>
                    <a:pt x="5017" y="6065"/>
                    <a:pt x="4980" y="6060"/>
                    <a:pt x="4947" y="6049"/>
                  </a:cubicBezTo>
                  <a:cubicBezTo>
                    <a:pt x="4128" y="5734"/>
                    <a:pt x="3655" y="4946"/>
                    <a:pt x="3655" y="4096"/>
                  </a:cubicBezTo>
                  <a:cubicBezTo>
                    <a:pt x="3655" y="3875"/>
                    <a:pt x="3844" y="3655"/>
                    <a:pt x="4065" y="3655"/>
                  </a:cubicBezTo>
                  <a:close/>
                  <a:moveTo>
                    <a:pt x="2993" y="0"/>
                  </a:moveTo>
                  <a:cubicBezTo>
                    <a:pt x="2741" y="0"/>
                    <a:pt x="2552" y="189"/>
                    <a:pt x="2552" y="441"/>
                  </a:cubicBezTo>
                  <a:lnTo>
                    <a:pt x="2552" y="882"/>
                  </a:lnTo>
                  <a:lnTo>
                    <a:pt x="1261" y="882"/>
                  </a:lnTo>
                  <a:cubicBezTo>
                    <a:pt x="536" y="882"/>
                    <a:pt x="1" y="1418"/>
                    <a:pt x="1" y="2142"/>
                  </a:cubicBezTo>
                  <a:cubicBezTo>
                    <a:pt x="1" y="4568"/>
                    <a:pt x="1513" y="5797"/>
                    <a:pt x="3183" y="5923"/>
                  </a:cubicBezTo>
                  <a:cubicBezTo>
                    <a:pt x="4159" y="7372"/>
                    <a:pt x="5073" y="7089"/>
                    <a:pt x="5073" y="7687"/>
                  </a:cubicBezTo>
                  <a:cubicBezTo>
                    <a:pt x="5073" y="8286"/>
                    <a:pt x="4821" y="8884"/>
                    <a:pt x="4443" y="9294"/>
                  </a:cubicBezTo>
                  <a:lnTo>
                    <a:pt x="8192" y="9294"/>
                  </a:lnTo>
                  <a:cubicBezTo>
                    <a:pt x="7782" y="8884"/>
                    <a:pt x="7562" y="8286"/>
                    <a:pt x="7562" y="7687"/>
                  </a:cubicBezTo>
                  <a:cubicBezTo>
                    <a:pt x="7562" y="7089"/>
                    <a:pt x="8507" y="7372"/>
                    <a:pt x="9484" y="5923"/>
                  </a:cubicBezTo>
                  <a:cubicBezTo>
                    <a:pt x="11216" y="5797"/>
                    <a:pt x="12666" y="4537"/>
                    <a:pt x="12666" y="2142"/>
                  </a:cubicBezTo>
                  <a:cubicBezTo>
                    <a:pt x="12666" y="1418"/>
                    <a:pt x="12098" y="882"/>
                    <a:pt x="11405" y="882"/>
                  </a:cubicBezTo>
                  <a:lnTo>
                    <a:pt x="10145" y="882"/>
                  </a:lnTo>
                  <a:lnTo>
                    <a:pt x="10145" y="441"/>
                  </a:lnTo>
                  <a:cubicBezTo>
                    <a:pt x="10145" y="189"/>
                    <a:pt x="9956" y="0"/>
                    <a:pt x="97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54"/>
            <p:cNvSpPr/>
            <p:nvPr/>
          </p:nvSpPr>
          <p:spPr>
            <a:xfrm>
              <a:off x="-39950400" y="4225975"/>
              <a:ext cx="194575" cy="63025"/>
            </a:xfrm>
            <a:custGeom>
              <a:avLst/>
              <a:gdLst/>
              <a:ahLst/>
              <a:cxnLst/>
              <a:rect l="l" t="t" r="r" b="b"/>
              <a:pathLst>
                <a:path w="7783" h="2521" extrusionOk="0">
                  <a:moveTo>
                    <a:pt x="757" y="1"/>
                  </a:moveTo>
                  <a:lnTo>
                    <a:pt x="63" y="1954"/>
                  </a:lnTo>
                  <a:cubicBezTo>
                    <a:pt x="0" y="2237"/>
                    <a:pt x="158" y="2521"/>
                    <a:pt x="473" y="2521"/>
                  </a:cubicBezTo>
                  <a:lnTo>
                    <a:pt x="7278" y="2521"/>
                  </a:lnTo>
                  <a:cubicBezTo>
                    <a:pt x="7593" y="2521"/>
                    <a:pt x="7782" y="2237"/>
                    <a:pt x="7688" y="1954"/>
                  </a:cubicBezTo>
                  <a:lnTo>
                    <a:pt x="69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9" name="Google Shape;1369;p54"/>
          <p:cNvGrpSpPr/>
          <p:nvPr/>
        </p:nvGrpSpPr>
        <p:grpSpPr>
          <a:xfrm>
            <a:off x="7137408" y="2246878"/>
            <a:ext cx="368134" cy="371814"/>
            <a:chOff x="-37804925" y="3953450"/>
            <a:chExt cx="315075" cy="318225"/>
          </a:xfrm>
        </p:grpSpPr>
        <p:sp>
          <p:nvSpPr>
            <p:cNvPr id="1370" name="Google Shape;1370;p54"/>
            <p:cNvSpPr/>
            <p:nvPr/>
          </p:nvSpPr>
          <p:spPr>
            <a:xfrm>
              <a:off x="-37614300" y="3955025"/>
              <a:ext cx="124450" cy="186200"/>
            </a:xfrm>
            <a:custGeom>
              <a:avLst/>
              <a:gdLst/>
              <a:ahLst/>
              <a:cxnLst/>
              <a:rect l="l" t="t" r="r" b="b"/>
              <a:pathLst>
                <a:path w="4978" h="7448" extrusionOk="0">
                  <a:moveTo>
                    <a:pt x="2489" y="820"/>
                  </a:moveTo>
                  <a:cubicBezTo>
                    <a:pt x="3403" y="820"/>
                    <a:pt x="4127" y="1576"/>
                    <a:pt x="4127" y="2490"/>
                  </a:cubicBezTo>
                  <a:cubicBezTo>
                    <a:pt x="4127" y="3372"/>
                    <a:pt x="3403" y="4128"/>
                    <a:pt x="2489" y="4128"/>
                  </a:cubicBezTo>
                  <a:cubicBezTo>
                    <a:pt x="1575" y="4128"/>
                    <a:pt x="819" y="3372"/>
                    <a:pt x="819" y="2490"/>
                  </a:cubicBezTo>
                  <a:cubicBezTo>
                    <a:pt x="819" y="1576"/>
                    <a:pt x="1575" y="820"/>
                    <a:pt x="2489" y="820"/>
                  </a:cubicBezTo>
                  <a:close/>
                  <a:moveTo>
                    <a:pt x="2489" y="1"/>
                  </a:moveTo>
                  <a:cubicBezTo>
                    <a:pt x="1103" y="1"/>
                    <a:pt x="0" y="1104"/>
                    <a:pt x="0" y="2490"/>
                  </a:cubicBezTo>
                  <a:cubicBezTo>
                    <a:pt x="0" y="3214"/>
                    <a:pt x="315" y="3845"/>
                    <a:pt x="819" y="4317"/>
                  </a:cubicBezTo>
                  <a:lnTo>
                    <a:pt x="819" y="7058"/>
                  </a:lnTo>
                  <a:cubicBezTo>
                    <a:pt x="819" y="7287"/>
                    <a:pt x="1012" y="7448"/>
                    <a:pt x="1225" y="7448"/>
                  </a:cubicBezTo>
                  <a:cubicBezTo>
                    <a:pt x="1334" y="7448"/>
                    <a:pt x="1448" y="7406"/>
                    <a:pt x="1544" y="7310"/>
                  </a:cubicBezTo>
                  <a:lnTo>
                    <a:pt x="2489" y="6365"/>
                  </a:lnTo>
                  <a:lnTo>
                    <a:pt x="3434" y="7310"/>
                  </a:lnTo>
                  <a:cubicBezTo>
                    <a:pt x="3530" y="7406"/>
                    <a:pt x="3640" y="7448"/>
                    <a:pt x="3744" y="7448"/>
                  </a:cubicBezTo>
                  <a:cubicBezTo>
                    <a:pt x="3948" y="7448"/>
                    <a:pt x="4127" y="7287"/>
                    <a:pt x="4127" y="7058"/>
                  </a:cubicBezTo>
                  <a:lnTo>
                    <a:pt x="4127" y="4317"/>
                  </a:lnTo>
                  <a:cubicBezTo>
                    <a:pt x="4663" y="3845"/>
                    <a:pt x="4978" y="3214"/>
                    <a:pt x="4978" y="2490"/>
                  </a:cubicBezTo>
                  <a:cubicBezTo>
                    <a:pt x="4978" y="1104"/>
                    <a:pt x="3875" y="1"/>
                    <a:pt x="248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54"/>
            <p:cNvSpPr/>
            <p:nvPr/>
          </p:nvSpPr>
          <p:spPr>
            <a:xfrm>
              <a:off x="-37761600" y="4230700"/>
              <a:ext cx="270175" cy="40975"/>
            </a:xfrm>
            <a:custGeom>
              <a:avLst/>
              <a:gdLst/>
              <a:ahLst/>
              <a:cxnLst/>
              <a:rect l="l" t="t" r="r" b="b"/>
              <a:pathLst>
                <a:path w="10807" h="1639" extrusionOk="0">
                  <a:moveTo>
                    <a:pt x="1450" y="1"/>
                  </a:moveTo>
                  <a:cubicBezTo>
                    <a:pt x="1292" y="788"/>
                    <a:pt x="662" y="1387"/>
                    <a:pt x="1" y="1639"/>
                  </a:cubicBezTo>
                  <a:lnTo>
                    <a:pt x="8822" y="1639"/>
                  </a:lnTo>
                  <a:cubicBezTo>
                    <a:pt x="9799" y="1639"/>
                    <a:pt x="10649" y="946"/>
                    <a:pt x="108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54"/>
            <p:cNvSpPr/>
            <p:nvPr/>
          </p:nvSpPr>
          <p:spPr>
            <a:xfrm>
              <a:off x="-37804925" y="3953450"/>
              <a:ext cx="274125" cy="295675"/>
            </a:xfrm>
            <a:custGeom>
              <a:avLst/>
              <a:gdLst/>
              <a:ahLst/>
              <a:cxnLst/>
              <a:rect l="l" t="t" r="r" b="b"/>
              <a:pathLst>
                <a:path w="10965" h="11827" extrusionOk="0">
                  <a:moveTo>
                    <a:pt x="379" y="1"/>
                  </a:moveTo>
                  <a:cubicBezTo>
                    <a:pt x="158" y="1"/>
                    <a:pt x="1" y="221"/>
                    <a:pt x="1" y="411"/>
                  </a:cubicBezTo>
                  <a:lnTo>
                    <a:pt x="1" y="10618"/>
                  </a:lnTo>
                  <a:cubicBezTo>
                    <a:pt x="1" y="11280"/>
                    <a:pt x="537" y="11815"/>
                    <a:pt x="1198" y="11815"/>
                  </a:cubicBezTo>
                  <a:cubicBezTo>
                    <a:pt x="1247" y="11823"/>
                    <a:pt x="1295" y="11826"/>
                    <a:pt x="1342" y="11826"/>
                  </a:cubicBezTo>
                  <a:cubicBezTo>
                    <a:pt x="1912" y="11826"/>
                    <a:pt x="2395" y="11318"/>
                    <a:pt x="2395" y="10650"/>
                  </a:cubicBezTo>
                  <a:cubicBezTo>
                    <a:pt x="2395" y="10398"/>
                    <a:pt x="2584" y="10272"/>
                    <a:pt x="2836" y="10272"/>
                  </a:cubicBezTo>
                  <a:lnTo>
                    <a:pt x="10965" y="10272"/>
                  </a:lnTo>
                  <a:lnTo>
                    <a:pt x="10965" y="8255"/>
                  </a:lnTo>
                  <a:cubicBezTo>
                    <a:pt x="10807" y="8161"/>
                    <a:pt x="10650" y="8098"/>
                    <a:pt x="10492" y="7972"/>
                  </a:cubicBezTo>
                  <a:lnTo>
                    <a:pt x="10146" y="7625"/>
                  </a:lnTo>
                  <a:lnTo>
                    <a:pt x="9799" y="7972"/>
                  </a:lnTo>
                  <a:cubicBezTo>
                    <a:pt x="9547" y="8224"/>
                    <a:pt x="9232" y="8318"/>
                    <a:pt x="8917" y="8318"/>
                  </a:cubicBezTo>
                  <a:cubicBezTo>
                    <a:pt x="8255" y="8318"/>
                    <a:pt x="7720" y="7783"/>
                    <a:pt x="7720" y="7058"/>
                  </a:cubicBezTo>
                  <a:lnTo>
                    <a:pt x="7720" y="4664"/>
                  </a:lnTo>
                  <a:cubicBezTo>
                    <a:pt x="7184" y="4065"/>
                    <a:pt x="6869" y="3309"/>
                    <a:pt x="6869" y="2490"/>
                  </a:cubicBezTo>
                  <a:cubicBezTo>
                    <a:pt x="6869" y="1513"/>
                    <a:pt x="7310" y="600"/>
                    <a:pt x="80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FCD9A42-B5A7-1879-E804-F38D9B5F1E37}"/>
              </a:ext>
            </a:extLst>
          </p:cNvPr>
          <p:cNvSpPr txBox="1"/>
          <p:nvPr/>
        </p:nvSpPr>
        <p:spPr>
          <a:xfrm>
            <a:off x="926123" y="2702706"/>
            <a:ext cx="2059854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ED258E-E4FE-3D34-0546-D9FCBFE795D6}"/>
              </a:ext>
            </a:extLst>
          </p:cNvPr>
          <p:cNvSpPr txBox="1"/>
          <p:nvPr/>
        </p:nvSpPr>
        <p:spPr>
          <a:xfrm>
            <a:off x="3531536" y="2702706"/>
            <a:ext cx="2059854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52669E-6459-CE31-1B58-FFBE92DB0703}"/>
              </a:ext>
            </a:extLst>
          </p:cNvPr>
          <p:cNvSpPr txBox="1"/>
          <p:nvPr/>
        </p:nvSpPr>
        <p:spPr>
          <a:xfrm>
            <a:off x="6226193" y="2702706"/>
            <a:ext cx="2059854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CA9552-BDEE-D4C4-4E5F-84DA9F87EB7A}"/>
              </a:ext>
            </a:extLst>
          </p:cNvPr>
          <p:cNvSpPr txBox="1"/>
          <p:nvPr/>
        </p:nvSpPr>
        <p:spPr>
          <a:xfrm>
            <a:off x="1323983" y="3922002"/>
            <a:ext cx="1299884" cy="32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10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A94AB8-468F-5D3C-352A-94E8185102A9}"/>
              </a:ext>
            </a:extLst>
          </p:cNvPr>
          <p:cNvSpPr txBox="1"/>
          <p:nvPr/>
        </p:nvSpPr>
        <p:spPr>
          <a:xfrm>
            <a:off x="3881594" y="3922002"/>
            <a:ext cx="1299884" cy="32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10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CA0DA8-5088-2D97-6DF7-A25B6624B263}"/>
              </a:ext>
            </a:extLst>
          </p:cNvPr>
          <p:cNvSpPr txBox="1"/>
          <p:nvPr/>
        </p:nvSpPr>
        <p:spPr>
          <a:xfrm>
            <a:off x="6600015" y="3922002"/>
            <a:ext cx="1299884" cy="32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10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0C57A7-3646-049B-AA85-D423393CA91A}"/>
              </a:ext>
            </a:extLst>
          </p:cNvPr>
          <p:cNvSpPr txBox="1"/>
          <p:nvPr/>
        </p:nvSpPr>
        <p:spPr>
          <a:xfrm>
            <a:off x="192881" y="370331"/>
            <a:ext cx="8743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Google Shape;1377;p55"/>
          <p:cNvSpPr/>
          <p:nvPr/>
        </p:nvSpPr>
        <p:spPr>
          <a:xfrm>
            <a:off x="2769675" y="1431125"/>
            <a:ext cx="3605100" cy="13437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8" name="Google Shape;1378;p55"/>
          <p:cNvSpPr/>
          <p:nvPr/>
        </p:nvSpPr>
        <p:spPr>
          <a:xfrm>
            <a:off x="2769675" y="3103025"/>
            <a:ext cx="3605100" cy="1343700"/>
          </a:xfrm>
          <a:prstGeom prst="roundRect">
            <a:avLst>
              <a:gd name="adj" fmla="val 4375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83" name="Google Shape;1383;p55"/>
          <p:cNvGrpSpPr/>
          <p:nvPr/>
        </p:nvGrpSpPr>
        <p:grpSpPr>
          <a:xfrm>
            <a:off x="5880520" y="1500724"/>
            <a:ext cx="407963" cy="81106"/>
            <a:chOff x="8059250" y="431700"/>
            <a:chExt cx="544750" cy="108300"/>
          </a:xfrm>
        </p:grpSpPr>
        <p:sp>
          <p:nvSpPr>
            <p:cNvPr id="1384" name="Google Shape;1384;p55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55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55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7" name="Google Shape;1387;p55"/>
          <p:cNvGrpSpPr/>
          <p:nvPr/>
        </p:nvGrpSpPr>
        <p:grpSpPr>
          <a:xfrm>
            <a:off x="5880520" y="3178099"/>
            <a:ext cx="407963" cy="81106"/>
            <a:chOff x="8059250" y="431700"/>
            <a:chExt cx="544750" cy="108300"/>
          </a:xfrm>
        </p:grpSpPr>
        <p:sp>
          <p:nvSpPr>
            <p:cNvPr id="1388" name="Google Shape;1388;p55"/>
            <p:cNvSpPr/>
            <p:nvPr/>
          </p:nvSpPr>
          <p:spPr>
            <a:xfrm>
              <a:off x="8495700" y="431700"/>
              <a:ext cx="1083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55"/>
            <p:cNvSpPr/>
            <p:nvPr/>
          </p:nvSpPr>
          <p:spPr>
            <a:xfrm>
              <a:off x="8277475" y="431700"/>
              <a:ext cx="108300" cy="10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55"/>
            <p:cNvSpPr/>
            <p:nvPr/>
          </p:nvSpPr>
          <p:spPr>
            <a:xfrm>
              <a:off x="8059250" y="431700"/>
              <a:ext cx="108300" cy="10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92" name="Google Shape;1392;p55"/>
          <p:cNvPicPr preferRelativeResize="0"/>
          <p:nvPr/>
        </p:nvPicPr>
        <p:blipFill rotWithShape="1">
          <a:blip r:embed="rId3">
            <a:alphaModFix/>
          </a:blip>
          <a:srcRect t="3902" b="9748"/>
          <a:stretch/>
        </p:blipFill>
        <p:spPr>
          <a:xfrm>
            <a:off x="6603375" y="3032525"/>
            <a:ext cx="1493400" cy="14847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393" name="Google Shape;1393;p55"/>
          <p:cNvPicPr preferRelativeResize="0"/>
          <p:nvPr/>
        </p:nvPicPr>
        <p:blipFill rotWithShape="1">
          <a:blip r:embed="rId4">
            <a:alphaModFix/>
          </a:blip>
          <a:srcRect l="26207" t="3635" r="8954" b="31902"/>
          <a:stretch/>
        </p:blipFill>
        <p:spPr>
          <a:xfrm>
            <a:off x="1047675" y="1360625"/>
            <a:ext cx="1493400" cy="14847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311208-E9DE-68B7-9D0B-9DAA8F36107F}"/>
              </a:ext>
            </a:extLst>
          </p:cNvPr>
          <p:cNvSpPr txBox="1"/>
          <p:nvPr/>
        </p:nvSpPr>
        <p:spPr>
          <a:xfrm>
            <a:off x="2850781" y="1591018"/>
            <a:ext cx="3437702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045071-C214-5474-E045-16939CF03274}"/>
              </a:ext>
            </a:extLst>
          </p:cNvPr>
          <p:cNvSpPr txBox="1"/>
          <p:nvPr/>
        </p:nvSpPr>
        <p:spPr>
          <a:xfrm>
            <a:off x="2869076" y="3247228"/>
            <a:ext cx="3437702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4" name="Google Shape;1424;p57"/>
          <p:cNvGrpSpPr/>
          <p:nvPr/>
        </p:nvGrpSpPr>
        <p:grpSpPr>
          <a:xfrm rot="-1766315">
            <a:off x="4466025" y="1182491"/>
            <a:ext cx="1767935" cy="1567931"/>
            <a:chOff x="448175" y="3361625"/>
            <a:chExt cx="1767900" cy="1567900"/>
          </a:xfrm>
        </p:grpSpPr>
        <p:sp>
          <p:nvSpPr>
            <p:cNvPr id="1425" name="Google Shape;1425;p57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57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57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57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57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57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57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57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3" name="Google Shape;1433;p57"/>
          <p:cNvGrpSpPr/>
          <p:nvPr/>
        </p:nvGrpSpPr>
        <p:grpSpPr>
          <a:xfrm rot="5198779" flipH="1">
            <a:off x="7052653" y="2877160"/>
            <a:ext cx="1767922" cy="1567920"/>
            <a:chOff x="448175" y="3361625"/>
            <a:chExt cx="1767900" cy="1567900"/>
          </a:xfrm>
        </p:grpSpPr>
        <p:sp>
          <p:nvSpPr>
            <p:cNvPr id="1434" name="Google Shape;1434;p57"/>
            <p:cNvSpPr/>
            <p:nvPr/>
          </p:nvSpPr>
          <p:spPr>
            <a:xfrm>
              <a:off x="448175" y="4136175"/>
              <a:ext cx="1764525" cy="593375"/>
            </a:xfrm>
            <a:custGeom>
              <a:avLst/>
              <a:gdLst/>
              <a:ahLst/>
              <a:cxnLst/>
              <a:rect l="l" t="t" r="r" b="b"/>
              <a:pathLst>
                <a:path w="70581" h="23735" extrusionOk="0">
                  <a:moveTo>
                    <a:pt x="17283" y="1"/>
                  </a:moveTo>
                  <a:cubicBezTo>
                    <a:pt x="11684" y="1"/>
                    <a:pt x="5882" y="858"/>
                    <a:pt x="0" y="2897"/>
                  </a:cubicBezTo>
                  <a:cubicBezTo>
                    <a:pt x="0" y="2897"/>
                    <a:pt x="2018" y="2556"/>
                    <a:pt x="5800" y="2556"/>
                  </a:cubicBezTo>
                  <a:cubicBezTo>
                    <a:pt x="16067" y="2556"/>
                    <a:pt x="39339" y="5068"/>
                    <a:pt x="70581" y="23735"/>
                  </a:cubicBezTo>
                  <a:lnTo>
                    <a:pt x="70581" y="23735"/>
                  </a:lnTo>
                  <a:cubicBezTo>
                    <a:pt x="70581" y="23735"/>
                    <a:pt x="46752" y="1"/>
                    <a:pt x="17283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57"/>
            <p:cNvSpPr/>
            <p:nvPr/>
          </p:nvSpPr>
          <p:spPr>
            <a:xfrm>
              <a:off x="448175" y="4136750"/>
              <a:ext cx="1764525" cy="592800"/>
            </a:xfrm>
            <a:custGeom>
              <a:avLst/>
              <a:gdLst/>
              <a:ahLst/>
              <a:cxnLst/>
              <a:rect l="l" t="t" r="r" b="b"/>
              <a:pathLst>
                <a:path w="70581" h="23712" extrusionOk="0">
                  <a:moveTo>
                    <a:pt x="17215" y="1"/>
                  </a:moveTo>
                  <a:cubicBezTo>
                    <a:pt x="11635" y="1"/>
                    <a:pt x="5855" y="851"/>
                    <a:pt x="0" y="2874"/>
                  </a:cubicBezTo>
                  <a:cubicBezTo>
                    <a:pt x="1278" y="2672"/>
                    <a:pt x="2622" y="2605"/>
                    <a:pt x="3966" y="2538"/>
                  </a:cubicBezTo>
                  <a:cubicBezTo>
                    <a:pt x="8434" y="1392"/>
                    <a:pt x="12838" y="892"/>
                    <a:pt x="17121" y="892"/>
                  </a:cubicBezTo>
                  <a:cubicBezTo>
                    <a:pt x="40485" y="892"/>
                    <a:pt x="60285" y="15772"/>
                    <a:pt x="67556" y="21964"/>
                  </a:cubicBezTo>
                  <a:cubicBezTo>
                    <a:pt x="68564" y="22502"/>
                    <a:pt x="69573" y="23107"/>
                    <a:pt x="70581" y="23712"/>
                  </a:cubicBezTo>
                  <a:cubicBezTo>
                    <a:pt x="70581" y="23712"/>
                    <a:pt x="46680" y="1"/>
                    <a:pt x="17215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57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cubicBezTo>
                    <a:pt x="1" y="0"/>
                    <a:pt x="23797" y="4908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57"/>
            <p:cNvSpPr/>
            <p:nvPr/>
          </p:nvSpPr>
          <p:spPr>
            <a:xfrm>
              <a:off x="957350" y="3830475"/>
              <a:ext cx="1248650" cy="971350"/>
            </a:xfrm>
            <a:custGeom>
              <a:avLst/>
              <a:gdLst/>
              <a:ahLst/>
              <a:cxnLst/>
              <a:rect l="l" t="t" r="r" b="b"/>
              <a:pathLst>
                <a:path w="49946" h="38854" extrusionOk="0">
                  <a:moveTo>
                    <a:pt x="1" y="0"/>
                  </a:moveTo>
                  <a:lnTo>
                    <a:pt x="1" y="0"/>
                  </a:lnTo>
                  <a:cubicBezTo>
                    <a:pt x="1076" y="269"/>
                    <a:pt x="2219" y="538"/>
                    <a:pt x="3295" y="942"/>
                  </a:cubicBezTo>
                  <a:cubicBezTo>
                    <a:pt x="28704" y="4034"/>
                    <a:pt x="43559" y="27896"/>
                    <a:pt x="48130" y="36433"/>
                  </a:cubicBezTo>
                  <a:cubicBezTo>
                    <a:pt x="48735" y="37240"/>
                    <a:pt x="49340" y="37979"/>
                    <a:pt x="49945" y="38853"/>
                  </a:cubicBezTo>
                  <a:cubicBezTo>
                    <a:pt x="49945" y="38853"/>
                    <a:pt x="33476" y="1345"/>
                    <a:pt x="1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57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1" y="2731"/>
                    <a:pt x="2527" y="2086"/>
                    <a:pt x="7217" y="2086"/>
                  </a:cubicBezTo>
                  <a:cubicBezTo>
                    <a:pt x="14550" y="2086"/>
                    <a:pt x="27171" y="3662"/>
                    <a:pt x="43693" y="11738"/>
                  </a:cubicBez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57"/>
            <p:cNvSpPr/>
            <p:nvPr/>
          </p:nvSpPr>
          <p:spPr>
            <a:xfrm>
              <a:off x="1123725" y="4446175"/>
              <a:ext cx="1092350" cy="293475"/>
            </a:xfrm>
            <a:custGeom>
              <a:avLst/>
              <a:gdLst/>
              <a:ahLst/>
              <a:cxnLst/>
              <a:rect l="l" t="t" r="r" b="b"/>
              <a:pathLst>
                <a:path w="43694" h="11739" extrusionOk="0">
                  <a:moveTo>
                    <a:pt x="13119" y="1"/>
                  </a:moveTo>
                  <a:cubicBezTo>
                    <a:pt x="8853" y="1"/>
                    <a:pt x="4416" y="778"/>
                    <a:pt x="1" y="2731"/>
                  </a:cubicBezTo>
                  <a:cubicBezTo>
                    <a:pt x="807" y="2529"/>
                    <a:pt x="1614" y="2462"/>
                    <a:pt x="2421" y="2327"/>
                  </a:cubicBezTo>
                  <a:cubicBezTo>
                    <a:pt x="6036" y="1070"/>
                    <a:pt x="9643" y="550"/>
                    <a:pt x="13134" y="550"/>
                  </a:cubicBezTo>
                  <a:cubicBezTo>
                    <a:pt x="26065" y="550"/>
                    <a:pt x="37418" y="7674"/>
                    <a:pt x="41811" y="10797"/>
                  </a:cubicBezTo>
                  <a:lnTo>
                    <a:pt x="43693" y="11738"/>
                  </a:lnTo>
                  <a:cubicBezTo>
                    <a:pt x="43693" y="11738"/>
                    <a:pt x="29702" y="1"/>
                    <a:pt x="1311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57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cubicBezTo>
                    <a:pt x="1" y="0"/>
                    <a:pt x="28569" y="12772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57"/>
            <p:cNvSpPr/>
            <p:nvPr/>
          </p:nvSpPr>
          <p:spPr>
            <a:xfrm>
              <a:off x="891825" y="3361625"/>
              <a:ext cx="1304075" cy="1567900"/>
            </a:xfrm>
            <a:custGeom>
              <a:avLst/>
              <a:gdLst/>
              <a:ahLst/>
              <a:cxnLst/>
              <a:rect l="l" t="t" r="r" b="b"/>
              <a:pathLst>
                <a:path w="52163" h="62716" extrusionOk="0">
                  <a:moveTo>
                    <a:pt x="0" y="0"/>
                  </a:moveTo>
                  <a:lnTo>
                    <a:pt x="0" y="0"/>
                  </a:lnTo>
                  <a:cubicBezTo>
                    <a:pt x="1345" y="605"/>
                    <a:pt x="2622" y="1345"/>
                    <a:pt x="3832" y="2151"/>
                  </a:cubicBezTo>
                  <a:cubicBezTo>
                    <a:pt x="34955" y="13041"/>
                    <a:pt x="47121" y="47188"/>
                    <a:pt x="50482" y="59220"/>
                  </a:cubicBezTo>
                  <a:cubicBezTo>
                    <a:pt x="51020" y="60363"/>
                    <a:pt x="51625" y="61573"/>
                    <a:pt x="52163" y="62716"/>
                  </a:cubicBezTo>
                  <a:cubicBezTo>
                    <a:pt x="52163" y="62716"/>
                    <a:pt x="41744" y="10957"/>
                    <a:pt x="0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2" name="Google Shape;1442;p57"/>
          <p:cNvGrpSpPr/>
          <p:nvPr/>
        </p:nvGrpSpPr>
        <p:grpSpPr>
          <a:xfrm flipH="1">
            <a:off x="5200600" y="451100"/>
            <a:ext cx="2431700" cy="2055075"/>
            <a:chOff x="4923300" y="1825825"/>
            <a:chExt cx="2431700" cy="2055075"/>
          </a:xfrm>
        </p:grpSpPr>
        <p:sp>
          <p:nvSpPr>
            <p:cNvPr id="1443" name="Google Shape;1443;p57"/>
            <p:cNvSpPr/>
            <p:nvPr/>
          </p:nvSpPr>
          <p:spPr>
            <a:xfrm>
              <a:off x="5867750" y="1825825"/>
              <a:ext cx="1487250" cy="1665225"/>
            </a:xfrm>
            <a:custGeom>
              <a:avLst/>
              <a:gdLst/>
              <a:ahLst/>
              <a:cxnLst/>
              <a:rect l="l" t="t" r="r" b="b"/>
              <a:pathLst>
                <a:path w="59490" h="66609" extrusionOk="0">
                  <a:moveTo>
                    <a:pt x="47245" y="1"/>
                  </a:moveTo>
                  <a:cubicBezTo>
                    <a:pt x="46667" y="1"/>
                    <a:pt x="46087" y="21"/>
                    <a:pt x="45508" y="61"/>
                  </a:cubicBezTo>
                  <a:cubicBezTo>
                    <a:pt x="43424" y="3825"/>
                    <a:pt x="41542" y="7657"/>
                    <a:pt x="40937" y="9875"/>
                  </a:cubicBezTo>
                  <a:cubicBezTo>
                    <a:pt x="40870" y="6850"/>
                    <a:pt x="41206" y="3758"/>
                    <a:pt x="41878" y="733"/>
                  </a:cubicBezTo>
                  <a:lnTo>
                    <a:pt x="41878" y="733"/>
                  </a:lnTo>
                  <a:cubicBezTo>
                    <a:pt x="39256" y="1406"/>
                    <a:pt x="36837" y="2548"/>
                    <a:pt x="34618" y="3960"/>
                  </a:cubicBezTo>
                  <a:cubicBezTo>
                    <a:pt x="33072" y="8060"/>
                    <a:pt x="31862" y="12228"/>
                    <a:pt x="31997" y="14513"/>
                  </a:cubicBezTo>
                  <a:cubicBezTo>
                    <a:pt x="30921" y="12362"/>
                    <a:pt x="30115" y="10077"/>
                    <a:pt x="29644" y="7724"/>
                  </a:cubicBezTo>
                  <a:cubicBezTo>
                    <a:pt x="27224" y="9942"/>
                    <a:pt x="24939" y="12429"/>
                    <a:pt x="22922" y="15051"/>
                  </a:cubicBezTo>
                  <a:cubicBezTo>
                    <a:pt x="25275" y="17000"/>
                    <a:pt x="27493" y="18546"/>
                    <a:pt x="29039" y="19084"/>
                  </a:cubicBezTo>
                  <a:cubicBezTo>
                    <a:pt x="28347" y="19134"/>
                    <a:pt x="27652" y="19159"/>
                    <a:pt x="26954" y="19159"/>
                  </a:cubicBezTo>
                  <a:cubicBezTo>
                    <a:pt x="24804" y="19159"/>
                    <a:pt x="22634" y="18919"/>
                    <a:pt x="20502" y="18412"/>
                  </a:cubicBezTo>
                  <a:cubicBezTo>
                    <a:pt x="18956" y="20630"/>
                    <a:pt x="17477" y="23050"/>
                    <a:pt x="16133" y="25470"/>
                  </a:cubicBezTo>
                  <a:cubicBezTo>
                    <a:pt x="18609" y="25942"/>
                    <a:pt x="21136" y="26155"/>
                    <a:pt x="23670" y="26155"/>
                  </a:cubicBezTo>
                  <a:cubicBezTo>
                    <a:pt x="24025" y="26155"/>
                    <a:pt x="24381" y="26150"/>
                    <a:pt x="24737" y="26142"/>
                  </a:cubicBezTo>
                  <a:lnTo>
                    <a:pt x="24737" y="26142"/>
                  </a:lnTo>
                  <a:cubicBezTo>
                    <a:pt x="21443" y="27352"/>
                    <a:pt x="17948" y="28159"/>
                    <a:pt x="14452" y="28495"/>
                  </a:cubicBezTo>
                  <a:cubicBezTo>
                    <a:pt x="13041" y="31184"/>
                    <a:pt x="11764" y="33872"/>
                    <a:pt x="10554" y="36628"/>
                  </a:cubicBezTo>
                  <a:cubicBezTo>
                    <a:pt x="12705" y="38107"/>
                    <a:pt x="14923" y="39384"/>
                    <a:pt x="16335" y="39653"/>
                  </a:cubicBezTo>
                  <a:cubicBezTo>
                    <a:pt x="15075" y="39905"/>
                    <a:pt x="13795" y="40042"/>
                    <a:pt x="12507" y="40042"/>
                  </a:cubicBezTo>
                  <a:cubicBezTo>
                    <a:pt x="11390" y="40042"/>
                    <a:pt x="10266" y="39939"/>
                    <a:pt x="9142" y="39720"/>
                  </a:cubicBezTo>
                  <a:cubicBezTo>
                    <a:pt x="8335" y="41804"/>
                    <a:pt x="7462" y="43821"/>
                    <a:pt x="6722" y="45770"/>
                  </a:cubicBezTo>
                  <a:cubicBezTo>
                    <a:pt x="9814" y="45770"/>
                    <a:pt x="13175" y="45569"/>
                    <a:pt x="14789" y="44964"/>
                  </a:cubicBezTo>
                  <a:lnTo>
                    <a:pt x="14789" y="44964"/>
                  </a:lnTo>
                  <a:cubicBezTo>
                    <a:pt x="12033" y="46980"/>
                    <a:pt x="8873" y="48325"/>
                    <a:pt x="5512" y="48997"/>
                  </a:cubicBezTo>
                  <a:cubicBezTo>
                    <a:pt x="4706" y="51148"/>
                    <a:pt x="4033" y="53232"/>
                    <a:pt x="3428" y="55046"/>
                  </a:cubicBezTo>
                  <a:cubicBezTo>
                    <a:pt x="5243" y="55046"/>
                    <a:pt x="7058" y="54778"/>
                    <a:pt x="8806" y="54374"/>
                  </a:cubicBezTo>
                  <a:lnTo>
                    <a:pt x="8806" y="54374"/>
                  </a:lnTo>
                  <a:cubicBezTo>
                    <a:pt x="6924" y="55719"/>
                    <a:pt x="4840" y="56794"/>
                    <a:pt x="2622" y="57534"/>
                  </a:cubicBezTo>
                  <a:cubicBezTo>
                    <a:pt x="874" y="63046"/>
                    <a:pt x="0" y="66608"/>
                    <a:pt x="0" y="66608"/>
                  </a:cubicBezTo>
                  <a:lnTo>
                    <a:pt x="605" y="66608"/>
                  </a:lnTo>
                  <a:cubicBezTo>
                    <a:pt x="6117" y="66406"/>
                    <a:pt x="11562" y="65197"/>
                    <a:pt x="16671" y="63046"/>
                  </a:cubicBezTo>
                  <a:cubicBezTo>
                    <a:pt x="15192" y="62306"/>
                    <a:pt x="13780" y="61365"/>
                    <a:pt x="12436" y="60357"/>
                  </a:cubicBezTo>
                  <a:lnTo>
                    <a:pt x="12436" y="60357"/>
                  </a:lnTo>
                  <a:cubicBezTo>
                    <a:pt x="14587" y="61096"/>
                    <a:pt x="16805" y="61634"/>
                    <a:pt x="19091" y="61970"/>
                  </a:cubicBezTo>
                  <a:cubicBezTo>
                    <a:pt x="21779" y="60626"/>
                    <a:pt x="24401" y="59147"/>
                    <a:pt x="26888" y="57466"/>
                  </a:cubicBezTo>
                  <a:cubicBezTo>
                    <a:pt x="24334" y="56525"/>
                    <a:pt x="21914" y="55248"/>
                    <a:pt x="19763" y="53568"/>
                  </a:cubicBezTo>
                  <a:lnTo>
                    <a:pt x="19763" y="53568"/>
                  </a:lnTo>
                  <a:cubicBezTo>
                    <a:pt x="21645" y="54374"/>
                    <a:pt x="26350" y="55114"/>
                    <a:pt x="29510" y="55584"/>
                  </a:cubicBezTo>
                  <a:cubicBezTo>
                    <a:pt x="31257" y="54307"/>
                    <a:pt x="32938" y="52895"/>
                    <a:pt x="34551" y="51417"/>
                  </a:cubicBezTo>
                  <a:cubicBezTo>
                    <a:pt x="32400" y="48190"/>
                    <a:pt x="30988" y="44560"/>
                    <a:pt x="30383" y="40729"/>
                  </a:cubicBezTo>
                  <a:lnTo>
                    <a:pt x="30383" y="40729"/>
                  </a:lnTo>
                  <a:cubicBezTo>
                    <a:pt x="31190" y="42813"/>
                    <a:pt x="34484" y="46980"/>
                    <a:pt x="36500" y="49467"/>
                  </a:cubicBezTo>
                  <a:cubicBezTo>
                    <a:pt x="38114" y="47854"/>
                    <a:pt x="39660" y="46174"/>
                    <a:pt x="41004" y="44359"/>
                  </a:cubicBezTo>
                  <a:cubicBezTo>
                    <a:pt x="38383" y="42476"/>
                    <a:pt x="36097" y="40057"/>
                    <a:pt x="34282" y="37301"/>
                  </a:cubicBezTo>
                  <a:lnTo>
                    <a:pt x="34282" y="37301"/>
                  </a:lnTo>
                  <a:cubicBezTo>
                    <a:pt x="35761" y="38712"/>
                    <a:pt x="39727" y="40863"/>
                    <a:pt x="42617" y="42342"/>
                  </a:cubicBezTo>
                  <a:cubicBezTo>
                    <a:pt x="44231" y="40057"/>
                    <a:pt x="45642" y="37637"/>
                    <a:pt x="46852" y="35150"/>
                  </a:cubicBezTo>
                  <a:cubicBezTo>
                    <a:pt x="43962" y="34881"/>
                    <a:pt x="41206" y="34141"/>
                    <a:pt x="38517" y="32999"/>
                  </a:cubicBezTo>
                  <a:lnTo>
                    <a:pt x="38517" y="32999"/>
                  </a:lnTo>
                  <a:cubicBezTo>
                    <a:pt x="39100" y="33099"/>
                    <a:pt x="39888" y="33139"/>
                    <a:pt x="40791" y="33139"/>
                  </a:cubicBezTo>
                  <a:cubicBezTo>
                    <a:pt x="42905" y="33139"/>
                    <a:pt x="45647" y="32918"/>
                    <a:pt x="47861" y="32730"/>
                  </a:cubicBezTo>
                  <a:cubicBezTo>
                    <a:pt x="48466" y="31251"/>
                    <a:pt x="48869" y="29772"/>
                    <a:pt x="49205" y="28293"/>
                  </a:cubicBezTo>
                  <a:cubicBezTo>
                    <a:pt x="45911" y="26949"/>
                    <a:pt x="43021" y="24798"/>
                    <a:pt x="40870" y="22042"/>
                  </a:cubicBezTo>
                  <a:lnTo>
                    <a:pt x="40870" y="22042"/>
                  </a:lnTo>
                  <a:cubicBezTo>
                    <a:pt x="42416" y="23117"/>
                    <a:pt x="46449" y="24126"/>
                    <a:pt x="49608" y="24865"/>
                  </a:cubicBezTo>
                  <a:lnTo>
                    <a:pt x="49608" y="24058"/>
                  </a:lnTo>
                  <a:cubicBezTo>
                    <a:pt x="49608" y="21840"/>
                    <a:pt x="50012" y="19622"/>
                    <a:pt x="50684" y="17538"/>
                  </a:cubicBezTo>
                  <a:cubicBezTo>
                    <a:pt x="49003" y="17135"/>
                    <a:pt x="47390" y="16664"/>
                    <a:pt x="45777" y="16059"/>
                  </a:cubicBezTo>
                  <a:lnTo>
                    <a:pt x="45777" y="16059"/>
                  </a:lnTo>
                  <a:cubicBezTo>
                    <a:pt x="46247" y="16076"/>
                    <a:pt x="46714" y="16085"/>
                    <a:pt x="47178" y="16085"/>
                  </a:cubicBezTo>
                  <a:cubicBezTo>
                    <a:pt x="48571" y="16085"/>
                    <a:pt x="49944" y="16009"/>
                    <a:pt x="51356" y="15858"/>
                  </a:cubicBezTo>
                  <a:cubicBezTo>
                    <a:pt x="53104" y="11556"/>
                    <a:pt x="55524" y="7590"/>
                    <a:pt x="58616" y="4161"/>
                  </a:cubicBezTo>
                  <a:lnTo>
                    <a:pt x="58817" y="3825"/>
                  </a:lnTo>
                  <a:cubicBezTo>
                    <a:pt x="59221" y="3355"/>
                    <a:pt x="59490" y="3153"/>
                    <a:pt x="59490" y="3153"/>
                  </a:cubicBezTo>
                  <a:cubicBezTo>
                    <a:pt x="55703" y="1082"/>
                    <a:pt x="51499" y="1"/>
                    <a:pt x="47245" y="1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57"/>
            <p:cNvSpPr/>
            <p:nvPr/>
          </p:nvSpPr>
          <p:spPr>
            <a:xfrm>
              <a:off x="4923300" y="1921450"/>
              <a:ext cx="2414900" cy="1959450"/>
            </a:xfrm>
            <a:custGeom>
              <a:avLst/>
              <a:gdLst/>
              <a:ahLst/>
              <a:cxnLst/>
              <a:rect l="l" t="t" r="r" b="b"/>
              <a:pathLst>
                <a:path w="96596" h="78378" extrusionOk="0">
                  <a:moveTo>
                    <a:pt x="96595" y="0"/>
                  </a:moveTo>
                  <a:lnTo>
                    <a:pt x="96595" y="0"/>
                  </a:lnTo>
                  <a:cubicBezTo>
                    <a:pt x="93503" y="673"/>
                    <a:pt x="90478" y="1815"/>
                    <a:pt x="87655" y="3294"/>
                  </a:cubicBezTo>
                  <a:cubicBezTo>
                    <a:pt x="82748" y="5916"/>
                    <a:pt x="78379" y="9478"/>
                    <a:pt x="74749" y="13646"/>
                  </a:cubicBezTo>
                  <a:cubicBezTo>
                    <a:pt x="69439" y="19897"/>
                    <a:pt x="65137" y="26888"/>
                    <a:pt x="62044" y="34484"/>
                  </a:cubicBezTo>
                  <a:cubicBezTo>
                    <a:pt x="58347" y="43021"/>
                    <a:pt x="52835" y="50549"/>
                    <a:pt x="45845" y="56666"/>
                  </a:cubicBezTo>
                  <a:cubicBezTo>
                    <a:pt x="43357" y="58884"/>
                    <a:pt x="40736" y="60901"/>
                    <a:pt x="37980" y="62783"/>
                  </a:cubicBezTo>
                  <a:cubicBezTo>
                    <a:pt x="33947" y="65472"/>
                    <a:pt x="29712" y="67892"/>
                    <a:pt x="25275" y="69976"/>
                  </a:cubicBezTo>
                  <a:cubicBezTo>
                    <a:pt x="17209" y="73740"/>
                    <a:pt x="8739" y="76496"/>
                    <a:pt x="1" y="78109"/>
                  </a:cubicBezTo>
                  <a:lnTo>
                    <a:pt x="1" y="78378"/>
                  </a:lnTo>
                  <a:cubicBezTo>
                    <a:pt x="8739" y="76698"/>
                    <a:pt x="17276" y="73942"/>
                    <a:pt x="25343" y="70177"/>
                  </a:cubicBezTo>
                  <a:cubicBezTo>
                    <a:pt x="29846" y="68026"/>
                    <a:pt x="34216" y="65539"/>
                    <a:pt x="38316" y="62783"/>
                  </a:cubicBezTo>
                  <a:cubicBezTo>
                    <a:pt x="41005" y="60968"/>
                    <a:pt x="43559" y="58952"/>
                    <a:pt x="45979" y="56801"/>
                  </a:cubicBezTo>
                  <a:cubicBezTo>
                    <a:pt x="52970" y="50751"/>
                    <a:pt x="58549" y="43155"/>
                    <a:pt x="62246" y="34618"/>
                  </a:cubicBezTo>
                  <a:cubicBezTo>
                    <a:pt x="66615" y="24267"/>
                    <a:pt x="74615" y="10419"/>
                    <a:pt x="87790" y="3496"/>
                  </a:cubicBezTo>
                  <a:cubicBezTo>
                    <a:pt x="90478" y="2084"/>
                    <a:pt x="93369" y="941"/>
                    <a:pt x="96394" y="269"/>
                  </a:cubicBezTo>
                  <a:lnTo>
                    <a:pt x="96595" y="0"/>
                  </a:ln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5" name="Google Shape;1445;p57"/>
          <p:cNvGrpSpPr/>
          <p:nvPr/>
        </p:nvGrpSpPr>
        <p:grpSpPr>
          <a:xfrm rot="7778915">
            <a:off x="6100686" y="2222914"/>
            <a:ext cx="2431787" cy="2055149"/>
            <a:chOff x="4923300" y="1825825"/>
            <a:chExt cx="2431700" cy="2055075"/>
          </a:xfrm>
        </p:grpSpPr>
        <p:sp>
          <p:nvSpPr>
            <p:cNvPr id="1446" name="Google Shape;1446;p57"/>
            <p:cNvSpPr/>
            <p:nvPr/>
          </p:nvSpPr>
          <p:spPr>
            <a:xfrm>
              <a:off x="5867750" y="1825825"/>
              <a:ext cx="1487250" cy="1665225"/>
            </a:xfrm>
            <a:custGeom>
              <a:avLst/>
              <a:gdLst/>
              <a:ahLst/>
              <a:cxnLst/>
              <a:rect l="l" t="t" r="r" b="b"/>
              <a:pathLst>
                <a:path w="59490" h="66609" extrusionOk="0">
                  <a:moveTo>
                    <a:pt x="47245" y="1"/>
                  </a:moveTo>
                  <a:cubicBezTo>
                    <a:pt x="46667" y="1"/>
                    <a:pt x="46087" y="21"/>
                    <a:pt x="45508" y="61"/>
                  </a:cubicBezTo>
                  <a:cubicBezTo>
                    <a:pt x="43424" y="3825"/>
                    <a:pt x="41542" y="7657"/>
                    <a:pt x="40937" y="9875"/>
                  </a:cubicBezTo>
                  <a:cubicBezTo>
                    <a:pt x="40870" y="6850"/>
                    <a:pt x="41206" y="3758"/>
                    <a:pt x="41878" y="733"/>
                  </a:cubicBezTo>
                  <a:lnTo>
                    <a:pt x="41878" y="733"/>
                  </a:lnTo>
                  <a:cubicBezTo>
                    <a:pt x="39256" y="1406"/>
                    <a:pt x="36837" y="2548"/>
                    <a:pt x="34618" y="3960"/>
                  </a:cubicBezTo>
                  <a:cubicBezTo>
                    <a:pt x="33072" y="8060"/>
                    <a:pt x="31862" y="12228"/>
                    <a:pt x="31997" y="14513"/>
                  </a:cubicBezTo>
                  <a:cubicBezTo>
                    <a:pt x="30921" y="12362"/>
                    <a:pt x="30115" y="10077"/>
                    <a:pt x="29644" y="7724"/>
                  </a:cubicBezTo>
                  <a:cubicBezTo>
                    <a:pt x="27224" y="9942"/>
                    <a:pt x="24939" y="12429"/>
                    <a:pt x="22922" y="15051"/>
                  </a:cubicBezTo>
                  <a:cubicBezTo>
                    <a:pt x="25275" y="17000"/>
                    <a:pt x="27493" y="18546"/>
                    <a:pt x="29039" y="19084"/>
                  </a:cubicBezTo>
                  <a:cubicBezTo>
                    <a:pt x="28347" y="19134"/>
                    <a:pt x="27652" y="19159"/>
                    <a:pt x="26954" y="19159"/>
                  </a:cubicBezTo>
                  <a:cubicBezTo>
                    <a:pt x="24804" y="19159"/>
                    <a:pt x="22634" y="18919"/>
                    <a:pt x="20502" y="18412"/>
                  </a:cubicBezTo>
                  <a:cubicBezTo>
                    <a:pt x="18956" y="20630"/>
                    <a:pt x="17477" y="23050"/>
                    <a:pt x="16133" y="25470"/>
                  </a:cubicBezTo>
                  <a:cubicBezTo>
                    <a:pt x="18609" y="25942"/>
                    <a:pt x="21136" y="26155"/>
                    <a:pt x="23670" y="26155"/>
                  </a:cubicBezTo>
                  <a:cubicBezTo>
                    <a:pt x="24025" y="26155"/>
                    <a:pt x="24381" y="26150"/>
                    <a:pt x="24737" y="26142"/>
                  </a:cubicBezTo>
                  <a:lnTo>
                    <a:pt x="24737" y="26142"/>
                  </a:lnTo>
                  <a:cubicBezTo>
                    <a:pt x="21443" y="27352"/>
                    <a:pt x="17948" y="28159"/>
                    <a:pt x="14452" y="28495"/>
                  </a:cubicBezTo>
                  <a:cubicBezTo>
                    <a:pt x="13041" y="31184"/>
                    <a:pt x="11764" y="33872"/>
                    <a:pt x="10554" y="36628"/>
                  </a:cubicBezTo>
                  <a:cubicBezTo>
                    <a:pt x="12705" y="38107"/>
                    <a:pt x="14923" y="39384"/>
                    <a:pt x="16335" y="39653"/>
                  </a:cubicBezTo>
                  <a:cubicBezTo>
                    <a:pt x="15075" y="39905"/>
                    <a:pt x="13795" y="40042"/>
                    <a:pt x="12507" y="40042"/>
                  </a:cubicBezTo>
                  <a:cubicBezTo>
                    <a:pt x="11390" y="40042"/>
                    <a:pt x="10266" y="39939"/>
                    <a:pt x="9142" y="39720"/>
                  </a:cubicBezTo>
                  <a:cubicBezTo>
                    <a:pt x="8335" y="41804"/>
                    <a:pt x="7462" y="43821"/>
                    <a:pt x="6722" y="45770"/>
                  </a:cubicBezTo>
                  <a:cubicBezTo>
                    <a:pt x="9814" y="45770"/>
                    <a:pt x="13175" y="45569"/>
                    <a:pt x="14789" y="44964"/>
                  </a:cubicBezTo>
                  <a:lnTo>
                    <a:pt x="14789" y="44964"/>
                  </a:lnTo>
                  <a:cubicBezTo>
                    <a:pt x="12033" y="46980"/>
                    <a:pt x="8873" y="48325"/>
                    <a:pt x="5512" y="48997"/>
                  </a:cubicBezTo>
                  <a:cubicBezTo>
                    <a:pt x="4706" y="51148"/>
                    <a:pt x="4033" y="53232"/>
                    <a:pt x="3428" y="55046"/>
                  </a:cubicBezTo>
                  <a:cubicBezTo>
                    <a:pt x="5243" y="55046"/>
                    <a:pt x="7058" y="54778"/>
                    <a:pt x="8806" y="54374"/>
                  </a:cubicBezTo>
                  <a:lnTo>
                    <a:pt x="8806" y="54374"/>
                  </a:lnTo>
                  <a:cubicBezTo>
                    <a:pt x="6924" y="55719"/>
                    <a:pt x="4840" y="56794"/>
                    <a:pt x="2622" y="57534"/>
                  </a:cubicBezTo>
                  <a:cubicBezTo>
                    <a:pt x="874" y="63046"/>
                    <a:pt x="0" y="66608"/>
                    <a:pt x="0" y="66608"/>
                  </a:cubicBezTo>
                  <a:lnTo>
                    <a:pt x="605" y="66608"/>
                  </a:lnTo>
                  <a:cubicBezTo>
                    <a:pt x="6117" y="66406"/>
                    <a:pt x="11562" y="65197"/>
                    <a:pt x="16671" y="63046"/>
                  </a:cubicBezTo>
                  <a:cubicBezTo>
                    <a:pt x="15192" y="62306"/>
                    <a:pt x="13780" y="61365"/>
                    <a:pt x="12436" y="60357"/>
                  </a:cubicBezTo>
                  <a:lnTo>
                    <a:pt x="12436" y="60357"/>
                  </a:lnTo>
                  <a:cubicBezTo>
                    <a:pt x="14587" y="61096"/>
                    <a:pt x="16805" y="61634"/>
                    <a:pt x="19091" y="61970"/>
                  </a:cubicBezTo>
                  <a:cubicBezTo>
                    <a:pt x="21779" y="60626"/>
                    <a:pt x="24401" y="59147"/>
                    <a:pt x="26888" y="57466"/>
                  </a:cubicBezTo>
                  <a:cubicBezTo>
                    <a:pt x="24334" y="56525"/>
                    <a:pt x="21914" y="55248"/>
                    <a:pt x="19763" y="53568"/>
                  </a:cubicBezTo>
                  <a:lnTo>
                    <a:pt x="19763" y="53568"/>
                  </a:lnTo>
                  <a:cubicBezTo>
                    <a:pt x="21645" y="54374"/>
                    <a:pt x="26350" y="55114"/>
                    <a:pt x="29510" y="55584"/>
                  </a:cubicBezTo>
                  <a:cubicBezTo>
                    <a:pt x="31257" y="54307"/>
                    <a:pt x="32938" y="52895"/>
                    <a:pt x="34551" y="51417"/>
                  </a:cubicBezTo>
                  <a:cubicBezTo>
                    <a:pt x="32400" y="48190"/>
                    <a:pt x="30988" y="44560"/>
                    <a:pt x="30383" y="40729"/>
                  </a:cubicBezTo>
                  <a:lnTo>
                    <a:pt x="30383" y="40729"/>
                  </a:lnTo>
                  <a:cubicBezTo>
                    <a:pt x="31190" y="42813"/>
                    <a:pt x="34484" y="46980"/>
                    <a:pt x="36500" y="49467"/>
                  </a:cubicBezTo>
                  <a:cubicBezTo>
                    <a:pt x="38114" y="47854"/>
                    <a:pt x="39660" y="46174"/>
                    <a:pt x="41004" y="44359"/>
                  </a:cubicBezTo>
                  <a:cubicBezTo>
                    <a:pt x="38383" y="42476"/>
                    <a:pt x="36097" y="40057"/>
                    <a:pt x="34282" y="37301"/>
                  </a:cubicBezTo>
                  <a:lnTo>
                    <a:pt x="34282" y="37301"/>
                  </a:lnTo>
                  <a:cubicBezTo>
                    <a:pt x="35761" y="38712"/>
                    <a:pt x="39727" y="40863"/>
                    <a:pt x="42617" y="42342"/>
                  </a:cubicBezTo>
                  <a:cubicBezTo>
                    <a:pt x="44231" y="40057"/>
                    <a:pt x="45642" y="37637"/>
                    <a:pt x="46852" y="35150"/>
                  </a:cubicBezTo>
                  <a:cubicBezTo>
                    <a:pt x="43962" y="34881"/>
                    <a:pt x="41206" y="34141"/>
                    <a:pt x="38517" y="32999"/>
                  </a:cubicBezTo>
                  <a:lnTo>
                    <a:pt x="38517" y="32999"/>
                  </a:lnTo>
                  <a:cubicBezTo>
                    <a:pt x="39100" y="33099"/>
                    <a:pt x="39888" y="33139"/>
                    <a:pt x="40791" y="33139"/>
                  </a:cubicBezTo>
                  <a:cubicBezTo>
                    <a:pt x="42905" y="33139"/>
                    <a:pt x="45647" y="32918"/>
                    <a:pt x="47861" y="32730"/>
                  </a:cubicBezTo>
                  <a:cubicBezTo>
                    <a:pt x="48466" y="31251"/>
                    <a:pt x="48869" y="29772"/>
                    <a:pt x="49205" y="28293"/>
                  </a:cubicBezTo>
                  <a:cubicBezTo>
                    <a:pt x="45911" y="26949"/>
                    <a:pt x="43021" y="24798"/>
                    <a:pt x="40870" y="22042"/>
                  </a:cubicBezTo>
                  <a:lnTo>
                    <a:pt x="40870" y="22042"/>
                  </a:lnTo>
                  <a:cubicBezTo>
                    <a:pt x="42416" y="23117"/>
                    <a:pt x="46449" y="24126"/>
                    <a:pt x="49608" y="24865"/>
                  </a:cubicBezTo>
                  <a:lnTo>
                    <a:pt x="49608" y="24058"/>
                  </a:lnTo>
                  <a:cubicBezTo>
                    <a:pt x="49608" y="21840"/>
                    <a:pt x="50012" y="19622"/>
                    <a:pt x="50684" y="17538"/>
                  </a:cubicBezTo>
                  <a:cubicBezTo>
                    <a:pt x="49003" y="17135"/>
                    <a:pt x="47390" y="16664"/>
                    <a:pt x="45777" y="16059"/>
                  </a:cubicBezTo>
                  <a:lnTo>
                    <a:pt x="45777" y="16059"/>
                  </a:lnTo>
                  <a:cubicBezTo>
                    <a:pt x="46247" y="16076"/>
                    <a:pt x="46714" y="16085"/>
                    <a:pt x="47178" y="16085"/>
                  </a:cubicBezTo>
                  <a:cubicBezTo>
                    <a:pt x="48571" y="16085"/>
                    <a:pt x="49944" y="16009"/>
                    <a:pt x="51356" y="15858"/>
                  </a:cubicBezTo>
                  <a:cubicBezTo>
                    <a:pt x="53104" y="11556"/>
                    <a:pt x="55524" y="7590"/>
                    <a:pt x="58616" y="4161"/>
                  </a:cubicBezTo>
                  <a:lnTo>
                    <a:pt x="58817" y="3825"/>
                  </a:lnTo>
                  <a:cubicBezTo>
                    <a:pt x="59221" y="3355"/>
                    <a:pt x="59490" y="3153"/>
                    <a:pt x="59490" y="3153"/>
                  </a:cubicBezTo>
                  <a:cubicBezTo>
                    <a:pt x="55703" y="1082"/>
                    <a:pt x="51499" y="1"/>
                    <a:pt x="47245" y="1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57"/>
            <p:cNvSpPr/>
            <p:nvPr/>
          </p:nvSpPr>
          <p:spPr>
            <a:xfrm>
              <a:off x="4923300" y="1921450"/>
              <a:ext cx="2414900" cy="1959450"/>
            </a:xfrm>
            <a:custGeom>
              <a:avLst/>
              <a:gdLst/>
              <a:ahLst/>
              <a:cxnLst/>
              <a:rect l="l" t="t" r="r" b="b"/>
              <a:pathLst>
                <a:path w="96596" h="78378" extrusionOk="0">
                  <a:moveTo>
                    <a:pt x="96595" y="0"/>
                  </a:moveTo>
                  <a:lnTo>
                    <a:pt x="96595" y="0"/>
                  </a:lnTo>
                  <a:cubicBezTo>
                    <a:pt x="93503" y="673"/>
                    <a:pt x="90478" y="1815"/>
                    <a:pt x="87655" y="3294"/>
                  </a:cubicBezTo>
                  <a:cubicBezTo>
                    <a:pt x="82748" y="5916"/>
                    <a:pt x="78379" y="9478"/>
                    <a:pt x="74749" y="13646"/>
                  </a:cubicBezTo>
                  <a:cubicBezTo>
                    <a:pt x="69439" y="19897"/>
                    <a:pt x="65137" y="26888"/>
                    <a:pt x="62044" y="34484"/>
                  </a:cubicBezTo>
                  <a:cubicBezTo>
                    <a:pt x="58347" y="43021"/>
                    <a:pt x="52835" y="50549"/>
                    <a:pt x="45845" y="56666"/>
                  </a:cubicBezTo>
                  <a:cubicBezTo>
                    <a:pt x="43357" y="58884"/>
                    <a:pt x="40736" y="60901"/>
                    <a:pt x="37980" y="62783"/>
                  </a:cubicBezTo>
                  <a:cubicBezTo>
                    <a:pt x="33947" y="65472"/>
                    <a:pt x="29712" y="67892"/>
                    <a:pt x="25275" y="69976"/>
                  </a:cubicBezTo>
                  <a:cubicBezTo>
                    <a:pt x="17209" y="73740"/>
                    <a:pt x="8739" y="76496"/>
                    <a:pt x="1" y="78109"/>
                  </a:cubicBezTo>
                  <a:lnTo>
                    <a:pt x="1" y="78378"/>
                  </a:lnTo>
                  <a:cubicBezTo>
                    <a:pt x="8739" y="76698"/>
                    <a:pt x="17276" y="73942"/>
                    <a:pt x="25343" y="70177"/>
                  </a:cubicBezTo>
                  <a:cubicBezTo>
                    <a:pt x="29846" y="68026"/>
                    <a:pt x="34216" y="65539"/>
                    <a:pt x="38316" y="62783"/>
                  </a:cubicBezTo>
                  <a:cubicBezTo>
                    <a:pt x="41005" y="60968"/>
                    <a:pt x="43559" y="58952"/>
                    <a:pt x="45979" y="56801"/>
                  </a:cubicBezTo>
                  <a:cubicBezTo>
                    <a:pt x="52970" y="50751"/>
                    <a:pt x="58549" y="43155"/>
                    <a:pt x="62246" y="34618"/>
                  </a:cubicBezTo>
                  <a:cubicBezTo>
                    <a:pt x="66615" y="24267"/>
                    <a:pt x="74615" y="10419"/>
                    <a:pt x="87790" y="3496"/>
                  </a:cubicBezTo>
                  <a:cubicBezTo>
                    <a:pt x="90478" y="2084"/>
                    <a:pt x="93369" y="941"/>
                    <a:pt x="96394" y="269"/>
                  </a:cubicBezTo>
                  <a:lnTo>
                    <a:pt x="96595" y="0"/>
                  </a:ln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63" name="Google Shape;1463;p57"/>
          <p:cNvSpPr/>
          <p:nvPr/>
        </p:nvSpPr>
        <p:spPr>
          <a:xfrm>
            <a:off x="5516183" y="1600173"/>
            <a:ext cx="2638014" cy="1942168"/>
          </a:xfrm>
          <a:custGeom>
            <a:avLst/>
            <a:gdLst/>
            <a:ahLst/>
            <a:cxnLst/>
            <a:rect l="l" t="t" r="r" b="b"/>
            <a:pathLst>
              <a:path w="80989" h="59626" extrusionOk="0">
                <a:moveTo>
                  <a:pt x="4874" y="0"/>
                </a:moveTo>
                <a:cubicBezTo>
                  <a:pt x="2189" y="0"/>
                  <a:pt x="0" y="2160"/>
                  <a:pt x="0" y="4845"/>
                </a:cubicBezTo>
                <a:lnTo>
                  <a:pt x="0" y="54781"/>
                </a:lnTo>
                <a:cubicBezTo>
                  <a:pt x="0" y="57466"/>
                  <a:pt x="2189" y="59626"/>
                  <a:pt x="4874" y="59626"/>
                </a:cubicBezTo>
                <a:lnTo>
                  <a:pt x="76144" y="59626"/>
                </a:lnTo>
                <a:cubicBezTo>
                  <a:pt x="78829" y="59626"/>
                  <a:pt x="80989" y="57466"/>
                  <a:pt x="80989" y="54781"/>
                </a:cubicBezTo>
                <a:lnTo>
                  <a:pt x="80989" y="4845"/>
                </a:lnTo>
                <a:cubicBezTo>
                  <a:pt x="80989" y="2160"/>
                  <a:pt x="78829" y="0"/>
                  <a:pt x="76144" y="0"/>
                </a:cubicBez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4" name="Google Shape;1464;p57"/>
          <p:cNvSpPr/>
          <p:nvPr/>
        </p:nvSpPr>
        <p:spPr>
          <a:xfrm>
            <a:off x="5504750" y="1588773"/>
            <a:ext cx="2661825" cy="1965946"/>
          </a:xfrm>
          <a:custGeom>
            <a:avLst/>
            <a:gdLst/>
            <a:ahLst/>
            <a:cxnLst/>
            <a:rect l="l" t="t" r="r" b="b"/>
            <a:pathLst>
              <a:path w="81720" h="60356" extrusionOk="0">
                <a:moveTo>
                  <a:pt x="76495" y="730"/>
                </a:moveTo>
                <a:cubicBezTo>
                  <a:pt x="78976" y="730"/>
                  <a:pt x="80961" y="2744"/>
                  <a:pt x="80990" y="5195"/>
                </a:cubicBezTo>
                <a:lnTo>
                  <a:pt x="80990" y="55131"/>
                </a:lnTo>
                <a:cubicBezTo>
                  <a:pt x="80990" y="57612"/>
                  <a:pt x="78976" y="59596"/>
                  <a:pt x="76524" y="59626"/>
                </a:cubicBezTo>
                <a:lnTo>
                  <a:pt x="5225" y="59626"/>
                </a:lnTo>
                <a:cubicBezTo>
                  <a:pt x="2744" y="59626"/>
                  <a:pt x="731" y="57612"/>
                  <a:pt x="731" y="55131"/>
                </a:cubicBezTo>
                <a:lnTo>
                  <a:pt x="731" y="5195"/>
                </a:lnTo>
                <a:cubicBezTo>
                  <a:pt x="760" y="2744"/>
                  <a:pt x="2744" y="730"/>
                  <a:pt x="5225" y="730"/>
                </a:cubicBezTo>
                <a:close/>
                <a:moveTo>
                  <a:pt x="5225" y="0"/>
                </a:moveTo>
                <a:cubicBezTo>
                  <a:pt x="2336" y="0"/>
                  <a:pt x="1" y="2335"/>
                  <a:pt x="1" y="5195"/>
                </a:cubicBezTo>
                <a:lnTo>
                  <a:pt x="1" y="55131"/>
                </a:lnTo>
                <a:cubicBezTo>
                  <a:pt x="1" y="58020"/>
                  <a:pt x="2336" y="60355"/>
                  <a:pt x="5225" y="60355"/>
                </a:cubicBezTo>
                <a:lnTo>
                  <a:pt x="76495" y="60355"/>
                </a:lnTo>
                <a:cubicBezTo>
                  <a:pt x="79385" y="60355"/>
                  <a:pt x="81719" y="58020"/>
                  <a:pt x="81719" y="55131"/>
                </a:cubicBezTo>
                <a:lnTo>
                  <a:pt x="81719" y="5195"/>
                </a:lnTo>
                <a:cubicBezTo>
                  <a:pt x="81719" y="2335"/>
                  <a:pt x="79385" y="0"/>
                  <a:pt x="76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5" name="Google Shape;1465;p57"/>
          <p:cNvSpPr/>
          <p:nvPr/>
        </p:nvSpPr>
        <p:spPr>
          <a:xfrm>
            <a:off x="5660675" y="2107818"/>
            <a:ext cx="1362280" cy="848937"/>
          </a:xfrm>
          <a:custGeom>
            <a:avLst/>
            <a:gdLst/>
            <a:ahLst/>
            <a:cxnLst/>
            <a:rect l="l" t="t" r="r" b="b"/>
            <a:pathLst>
              <a:path w="41823" h="26063" extrusionOk="0">
                <a:moveTo>
                  <a:pt x="1635" y="0"/>
                </a:moveTo>
                <a:cubicBezTo>
                  <a:pt x="730" y="0"/>
                  <a:pt x="0" y="730"/>
                  <a:pt x="0" y="1605"/>
                </a:cubicBezTo>
                <a:lnTo>
                  <a:pt x="0" y="24457"/>
                </a:lnTo>
                <a:cubicBezTo>
                  <a:pt x="0" y="25333"/>
                  <a:pt x="730" y="26063"/>
                  <a:pt x="1635" y="26063"/>
                </a:cubicBezTo>
                <a:lnTo>
                  <a:pt x="40188" y="26063"/>
                </a:lnTo>
                <a:cubicBezTo>
                  <a:pt x="41093" y="26063"/>
                  <a:pt x="41823" y="25333"/>
                  <a:pt x="41823" y="24457"/>
                </a:cubicBezTo>
                <a:lnTo>
                  <a:pt x="41823" y="1605"/>
                </a:lnTo>
                <a:cubicBezTo>
                  <a:pt x="41823" y="730"/>
                  <a:pt x="41093" y="0"/>
                  <a:pt x="401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6" name="Google Shape;1466;p57"/>
          <p:cNvSpPr/>
          <p:nvPr/>
        </p:nvSpPr>
        <p:spPr>
          <a:xfrm>
            <a:off x="6862276" y="2188631"/>
            <a:ext cx="13322" cy="687312"/>
          </a:xfrm>
          <a:custGeom>
            <a:avLst/>
            <a:gdLst/>
            <a:ahLst/>
            <a:cxnLst/>
            <a:rect l="l" t="t" r="r" b="b"/>
            <a:pathLst>
              <a:path w="409" h="21101" extrusionOk="0">
                <a:moveTo>
                  <a:pt x="0" y="0"/>
                </a:moveTo>
                <a:lnTo>
                  <a:pt x="0" y="21101"/>
                </a:lnTo>
                <a:lnTo>
                  <a:pt x="409" y="21101"/>
                </a:lnTo>
                <a:lnTo>
                  <a:pt x="409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7" name="Google Shape;1467;p57"/>
          <p:cNvSpPr/>
          <p:nvPr/>
        </p:nvSpPr>
        <p:spPr>
          <a:xfrm>
            <a:off x="6686417" y="2188631"/>
            <a:ext cx="13322" cy="687312"/>
          </a:xfrm>
          <a:custGeom>
            <a:avLst/>
            <a:gdLst/>
            <a:ahLst/>
            <a:cxnLst/>
            <a:rect l="l" t="t" r="r" b="b"/>
            <a:pathLst>
              <a:path w="409" h="21101" extrusionOk="0">
                <a:moveTo>
                  <a:pt x="0" y="0"/>
                </a:moveTo>
                <a:lnTo>
                  <a:pt x="0" y="21101"/>
                </a:lnTo>
                <a:lnTo>
                  <a:pt x="409" y="21101"/>
                </a:lnTo>
                <a:lnTo>
                  <a:pt x="409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8" name="Google Shape;1468;p57"/>
          <p:cNvSpPr/>
          <p:nvPr/>
        </p:nvSpPr>
        <p:spPr>
          <a:xfrm>
            <a:off x="6510525" y="2188631"/>
            <a:ext cx="13355" cy="687312"/>
          </a:xfrm>
          <a:custGeom>
            <a:avLst/>
            <a:gdLst/>
            <a:ahLst/>
            <a:cxnLst/>
            <a:rect l="l" t="t" r="r" b="b"/>
            <a:pathLst>
              <a:path w="410" h="21101" extrusionOk="0">
                <a:moveTo>
                  <a:pt x="1" y="0"/>
                </a:moveTo>
                <a:lnTo>
                  <a:pt x="1" y="21101"/>
                </a:lnTo>
                <a:lnTo>
                  <a:pt x="409" y="21101"/>
                </a:lnTo>
                <a:lnTo>
                  <a:pt x="409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9" name="Google Shape;1469;p57"/>
          <p:cNvSpPr/>
          <p:nvPr/>
        </p:nvSpPr>
        <p:spPr>
          <a:xfrm>
            <a:off x="6335610" y="2188631"/>
            <a:ext cx="12410" cy="687312"/>
          </a:xfrm>
          <a:custGeom>
            <a:avLst/>
            <a:gdLst/>
            <a:ahLst/>
            <a:cxnLst/>
            <a:rect l="l" t="t" r="r" b="b"/>
            <a:pathLst>
              <a:path w="381" h="21101" extrusionOk="0">
                <a:moveTo>
                  <a:pt x="1" y="0"/>
                </a:moveTo>
                <a:lnTo>
                  <a:pt x="1" y="21101"/>
                </a:lnTo>
                <a:lnTo>
                  <a:pt x="380" y="21101"/>
                </a:lnTo>
                <a:lnTo>
                  <a:pt x="380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0" name="Google Shape;1470;p57"/>
          <p:cNvSpPr/>
          <p:nvPr/>
        </p:nvSpPr>
        <p:spPr>
          <a:xfrm>
            <a:off x="6159751" y="2188631"/>
            <a:ext cx="13355" cy="687312"/>
          </a:xfrm>
          <a:custGeom>
            <a:avLst/>
            <a:gdLst/>
            <a:ahLst/>
            <a:cxnLst/>
            <a:rect l="l" t="t" r="r" b="b"/>
            <a:pathLst>
              <a:path w="410" h="21101" extrusionOk="0">
                <a:moveTo>
                  <a:pt x="1" y="0"/>
                </a:moveTo>
                <a:lnTo>
                  <a:pt x="1" y="21101"/>
                </a:lnTo>
                <a:lnTo>
                  <a:pt x="409" y="21101"/>
                </a:lnTo>
                <a:lnTo>
                  <a:pt x="409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1" name="Google Shape;1471;p57"/>
          <p:cNvSpPr/>
          <p:nvPr/>
        </p:nvSpPr>
        <p:spPr>
          <a:xfrm>
            <a:off x="5808978" y="2188631"/>
            <a:ext cx="12378" cy="687312"/>
          </a:xfrm>
          <a:custGeom>
            <a:avLst/>
            <a:gdLst/>
            <a:ahLst/>
            <a:cxnLst/>
            <a:rect l="l" t="t" r="r" b="b"/>
            <a:pathLst>
              <a:path w="380" h="21101" extrusionOk="0">
                <a:moveTo>
                  <a:pt x="0" y="0"/>
                </a:moveTo>
                <a:lnTo>
                  <a:pt x="0" y="21101"/>
                </a:lnTo>
                <a:lnTo>
                  <a:pt x="380" y="21101"/>
                </a:lnTo>
                <a:lnTo>
                  <a:pt x="380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2" name="Google Shape;1472;p57"/>
          <p:cNvSpPr/>
          <p:nvPr/>
        </p:nvSpPr>
        <p:spPr>
          <a:xfrm>
            <a:off x="5984837" y="2188631"/>
            <a:ext cx="12378" cy="687312"/>
          </a:xfrm>
          <a:custGeom>
            <a:avLst/>
            <a:gdLst/>
            <a:ahLst/>
            <a:cxnLst/>
            <a:rect l="l" t="t" r="r" b="b"/>
            <a:pathLst>
              <a:path w="380" h="21101" extrusionOk="0">
                <a:moveTo>
                  <a:pt x="0" y="0"/>
                </a:moveTo>
                <a:lnTo>
                  <a:pt x="0" y="21101"/>
                </a:lnTo>
                <a:lnTo>
                  <a:pt x="380" y="21101"/>
                </a:lnTo>
                <a:lnTo>
                  <a:pt x="380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3" name="Google Shape;1473;p57"/>
          <p:cNvSpPr/>
          <p:nvPr/>
        </p:nvSpPr>
        <p:spPr>
          <a:xfrm>
            <a:off x="5801356" y="2221595"/>
            <a:ext cx="1086847" cy="528880"/>
          </a:xfrm>
          <a:custGeom>
            <a:avLst/>
            <a:gdLst/>
            <a:ahLst/>
            <a:cxnLst/>
            <a:rect l="l" t="t" r="r" b="b"/>
            <a:pathLst>
              <a:path w="33367" h="16237" extrusionOk="0">
                <a:moveTo>
                  <a:pt x="32790" y="0"/>
                </a:moveTo>
                <a:cubicBezTo>
                  <a:pt x="32721" y="0"/>
                  <a:pt x="32647" y="21"/>
                  <a:pt x="32571" y="68"/>
                </a:cubicBezTo>
                <a:lnTo>
                  <a:pt x="27201" y="3016"/>
                </a:lnTo>
                <a:lnTo>
                  <a:pt x="21977" y="5642"/>
                </a:lnTo>
                <a:lnTo>
                  <a:pt x="16490" y="3453"/>
                </a:lnTo>
                <a:lnTo>
                  <a:pt x="11004" y="8911"/>
                </a:lnTo>
                <a:lnTo>
                  <a:pt x="5604" y="10254"/>
                </a:lnTo>
                <a:lnTo>
                  <a:pt x="147" y="15536"/>
                </a:lnTo>
                <a:cubicBezTo>
                  <a:pt x="1" y="15711"/>
                  <a:pt x="1" y="15945"/>
                  <a:pt x="147" y="16120"/>
                </a:cubicBezTo>
                <a:cubicBezTo>
                  <a:pt x="205" y="16178"/>
                  <a:pt x="322" y="16236"/>
                  <a:pt x="438" y="16236"/>
                </a:cubicBezTo>
                <a:cubicBezTo>
                  <a:pt x="526" y="16236"/>
                  <a:pt x="643" y="16207"/>
                  <a:pt x="730" y="16120"/>
                </a:cubicBezTo>
                <a:lnTo>
                  <a:pt x="6042" y="10983"/>
                </a:lnTo>
                <a:lnTo>
                  <a:pt x="11412" y="9641"/>
                </a:lnTo>
                <a:lnTo>
                  <a:pt x="16695" y="4416"/>
                </a:lnTo>
                <a:lnTo>
                  <a:pt x="22035" y="6518"/>
                </a:lnTo>
                <a:lnTo>
                  <a:pt x="27581" y="3716"/>
                </a:lnTo>
                <a:lnTo>
                  <a:pt x="32951" y="768"/>
                </a:lnTo>
                <a:cubicBezTo>
                  <a:pt x="33367" y="548"/>
                  <a:pt x="33147" y="0"/>
                  <a:pt x="32790" y="0"/>
                </a:cubicBezTo>
                <a:close/>
              </a:path>
            </a:pathLst>
          </a:custGeom>
          <a:solidFill>
            <a:srgbClr val="606B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4" name="Google Shape;1474;p57"/>
          <p:cNvSpPr/>
          <p:nvPr/>
        </p:nvSpPr>
        <p:spPr>
          <a:xfrm>
            <a:off x="5780444" y="2701977"/>
            <a:ext cx="69445" cy="70357"/>
          </a:xfrm>
          <a:custGeom>
            <a:avLst/>
            <a:gdLst/>
            <a:ahLst/>
            <a:cxnLst/>
            <a:rect l="l" t="t" r="r" b="b"/>
            <a:pathLst>
              <a:path w="2132" h="2160" extrusionOk="0">
                <a:moveTo>
                  <a:pt x="1" y="0"/>
                </a:moveTo>
                <a:lnTo>
                  <a:pt x="1" y="2160"/>
                </a:lnTo>
                <a:lnTo>
                  <a:pt x="2131" y="2160"/>
                </a:lnTo>
                <a:lnTo>
                  <a:pt x="2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5" name="Google Shape;1475;p57"/>
          <p:cNvSpPr/>
          <p:nvPr/>
        </p:nvSpPr>
        <p:spPr>
          <a:xfrm>
            <a:off x="5956303" y="2531784"/>
            <a:ext cx="69445" cy="70389"/>
          </a:xfrm>
          <a:custGeom>
            <a:avLst/>
            <a:gdLst/>
            <a:ahLst/>
            <a:cxnLst/>
            <a:rect l="l" t="t" r="r" b="b"/>
            <a:pathLst>
              <a:path w="2132" h="2161" extrusionOk="0">
                <a:moveTo>
                  <a:pt x="1" y="1"/>
                </a:moveTo>
                <a:lnTo>
                  <a:pt x="1" y="2161"/>
                </a:lnTo>
                <a:lnTo>
                  <a:pt x="2131" y="2161"/>
                </a:lnTo>
                <a:lnTo>
                  <a:pt x="2131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6" name="Google Shape;1476;p57"/>
          <p:cNvSpPr/>
          <p:nvPr/>
        </p:nvSpPr>
        <p:spPr>
          <a:xfrm>
            <a:off x="6131218" y="2488072"/>
            <a:ext cx="70389" cy="70389"/>
          </a:xfrm>
          <a:custGeom>
            <a:avLst/>
            <a:gdLst/>
            <a:ahLst/>
            <a:cxnLst/>
            <a:rect l="l" t="t" r="r" b="b"/>
            <a:pathLst>
              <a:path w="2161" h="2161" extrusionOk="0">
                <a:moveTo>
                  <a:pt x="1" y="0"/>
                </a:moveTo>
                <a:lnTo>
                  <a:pt x="1" y="2160"/>
                </a:lnTo>
                <a:lnTo>
                  <a:pt x="2161" y="2160"/>
                </a:lnTo>
                <a:lnTo>
                  <a:pt x="21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7" name="Google Shape;1477;p57"/>
          <p:cNvSpPr/>
          <p:nvPr/>
        </p:nvSpPr>
        <p:spPr>
          <a:xfrm>
            <a:off x="6307109" y="2314101"/>
            <a:ext cx="70357" cy="70389"/>
          </a:xfrm>
          <a:custGeom>
            <a:avLst/>
            <a:gdLst/>
            <a:ahLst/>
            <a:cxnLst/>
            <a:rect l="l" t="t" r="r" b="b"/>
            <a:pathLst>
              <a:path w="2160" h="2161" extrusionOk="0">
                <a:moveTo>
                  <a:pt x="0" y="0"/>
                </a:moveTo>
                <a:lnTo>
                  <a:pt x="0" y="2160"/>
                </a:lnTo>
                <a:lnTo>
                  <a:pt x="2160" y="2160"/>
                </a:lnTo>
                <a:lnTo>
                  <a:pt x="21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8" name="Google Shape;1478;p57"/>
          <p:cNvSpPr/>
          <p:nvPr/>
        </p:nvSpPr>
        <p:spPr>
          <a:xfrm>
            <a:off x="6482024" y="2384458"/>
            <a:ext cx="70357" cy="69412"/>
          </a:xfrm>
          <a:custGeom>
            <a:avLst/>
            <a:gdLst/>
            <a:ahLst/>
            <a:cxnLst/>
            <a:rect l="l" t="t" r="r" b="b"/>
            <a:pathLst>
              <a:path w="2160" h="2131" extrusionOk="0">
                <a:moveTo>
                  <a:pt x="0" y="0"/>
                </a:moveTo>
                <a:lnTo>
                  <a:pt x="0" y="2131"/>
                </a:lnTo>
                <a:lnTo>
                  <a:pt x="2160" y="2131"/>
                </a:lnTo>
                <a:lnTo>
                  <a:pt x="21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9" name="Google Shape;1479;p57"/>
          <p:cNvSpPr/>
          <p:nvPr/>
        </p:nvSpPr>
        <p:spPr>
          <a:xfrm>
            <a:off x="6657883" y="2295079"/>
            <a:ext cx="70389" cy="70389"/>
          </a:xfrm>
          <a:custGeom>
            <a:avLst/>
            <a:gdLst/>
            <a:ahLst/>
            <a:cxnLst/>
            <a:rect l="l" t="t" r="r" b="b"/>
            <a:pathLst>
              <a:path w="2161" h="2161" extrusionOk="0">
                <a:moveTo>
                  <a:pt x="1" y="1"/>
                </a:moveTo>
                <a:lnTo>
                  <a:pt x="1" y="2160"/>
                </a:lnTo>
                <a:lnTo>
                  <a:pt x="2160" y="2160"/>
                </a:lnTo>
                <a:lnTo>
                  <a:pt x="216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0" name="Google Shape;1480;p57"/>
          <p:cNvSpPr/>
          <p:nvPr/>
        </p:nvSpPr>
        <p:spPr>
          <a:xfrm>
            <a:off x="6833742" y="2199087"/>
            <a:ext cx="70389" cy="70357"/>
          </a:xfrm>
          <a:custGeom>
            <a:avLst/>
            <a:gdLst/>
            <a:ahLst/>
            <a:cxnLst/>
            <a:rect l="l" t="t" r="r" b="b"/>
            <a:pathLst>
              <a:path w="2161" h="2160" extrusionOk="0">
                <a:moveTo>
                  <a:pt x="1" y="0"/>
                </a:moveTo>
                <a:lnTo>
                  <a:pt x="1" y="2160"/>
                </a:lnTo>
                <a:lnTo>
                  <a:pt x="2160" y="2160"/>
                </a:lnTo>
                <a:lnTo>
                  <a:pt x="21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1" name="Google Shape;1481;p57"/>
          <p:cNvSpPr/>
          <p:nvPr/>
        </p:nvSpPr>
        <p:spPr>
          <a:xfrm>
            <a:off x="7191193" y="2115408"/>
            <a:ext cx="870793" cy="52311"/>
          </a:xfrm>
          <a:custGeom>
            <a:avLst/>
            <a:gdLst/>
            <a:ahLst/>
            <a:cxnLst/>
            <a:rect l="l" t="t" r="r" b="b"/>
            <a:pathLst>
              <a:path w="26734" h="1606" extrusionOk="0">
                <a:moveTo>
                  <a:pt x="0" y="1"/>
                </a:moveTo>
                <a:lnTo>
                  <a:pt x="0" y="1606"/>
                </a:lnTo>
                <a:lnTo>
                  <a:pt x="26734" y="1606"/>
                </a:lnTo>
                <a:lnTo>
                  <a:pt x="2673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2" name="Google Shape;1482;p57"/>
          <p:cNvSpPr/>
          <p:nvPr/>
        </p:nvSpPr>
        <p:spPr>
          <a:xfrm>
            <a:off x="7191193" y="2247555"/>
            <a:ext cx="870793" cy="51367"/>
          </a:xfrm>
          <a:custGeom>
            <a:avLst/>
            <a:gdLst/>
            <a:ahLst/>
            <a:cxnLst/>
            <a:rect l="l" t="t" r="r" b="b"/>
            <a:pathLst>
              <a:path w="26734" h="1577" extrusionOk="0">
                <a:moveTo>
                  <a:pt x="0" y="0"/>
                </a:moveTo>
                <a:lnTo>
                  <a:pt x="0" y="1576"/>
                </a:lnTo>
                <a:lnTo>
                  <a:pt x="26734" y="1576"/>
                </a:lnTo>
                <a:lnTo>
                  <a:pt x="2673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3" name="Google Shape;1483;p57"/>
          <p:cNvSpPr/>
          <p:nvPr/>
        </p:nvSpPr>
        <p:spPr>
          <a:xfrm>
            <a:off x="7191193" y="2642076"/>
            <a:ext cx="870793" cy="51367"/>
          </a:xfrm>
          <a:custGeom>
            <a:avLst/>
            <a:gdLst/>
            <a:ahLst/>
            <a:cxnLst/>
            <a:rect l="l" t="t" r="r" b="b"/>
            <a:pathLst>
              <a:path w="26734" h="1577" extrusionOk="0">
                <a:moveTo>
                  <a:pt x="0" y="0"/>
                </a:moveTo>
                <a:lnTo>
                  <a:pt x="0" y="1576"/>
                </a:lnTo>
                <a:lnTo>
                  <a:pt x="26734" y="1576"/>
                </a:lnTo>
                <a:lnTo>
                  <a:pt x="2673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4" name="Google Shape;1484;p57"/>
          <p:cNvSpPr/>
          <p:nvPr/>
        </p:nvSpPr>
        <p:spPr>
          <a:xfrm>
            <a:off x="7191193" y="2378758"/>
            <a:ext cx="870793" cy="51367"/>
          </a:xfrm>
          <a:custGeom>
            <a:avLst/>
            <a:gdLst/>
            <a:ahLst/>
            <a:cxnLst/>
            <a:rect l="l" t="t" r="r" b="b"/>
            <a:pathLst>
              <a:path w="26734" h="1577" extrusionOk="0">
                <a:moveTo>
                  <a:pt x="0" y="0"/>
                </a:moveTo>
                <a:lnTo>
                  <a:pt x="0" y="1576"/>
                </a:lnTo>
                <a:lnTo>
                  <a:pt x="26734" y="1576"/>
                </a:lnTo>
                <a:lnTo>
                  <a:pt x="2673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5" name="Google Shape;1485;p57"/>
          <p:cNvSpPr/>
          <p:nvPr/>
        </p:nvSpPr>
        <p:spPr>
          <a:xfrm>
            <a:off x="5660675" y="3092686"/>
            <a:ext cx="2401310" cy="52311"/>
          </a:xfrm>
          <a:custGeom>
            <a:avLst/>
            <a:gdLst/>
            <a:ahLst/>
            <a:cxnLst/>
            <a:rect l="l" t="t" r="r" b="b"/>
            <a:pathLst>
              <a:path w="73722" h="1606" extrusionOk="0">
                <a:moveTo>
                  <a:pt x="0" y="0"/>
                </a:moveTo>
                <a:lnTo>
                  <a:pt x="0" y="1605"/>
                </a:lnTo>
                <a:lnTo>
                  <a:pt x="73722" y="1605"/>
                </a:lnTo>
                <a:lnTo>
                  <a:pt x="7372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6" name="Google Shape;1486;p57"/>
          <p:cNvSpPr/>
          <p:nvPr/>
        </p:nvSpPr>
        <p:spPr>
          <a:xfrm>
            <a:off x="5660675" y="3224801"/>
            <a:ext cx="2401310" cy="51367"/>
          </a:xfrm>
          <a:custGeom>
            <a:avLst/>
            <a:gdLst/>
            <a:ahLst/>
            <a:cxnLst/>
            <a:rect l="l" t="t" r="r" b="b"/>
            <a:pathLst>
              <a:path w="73722" h="1577" extrusionOk="0">
                <a:moveTo>
                  <a:pt x="0" y="1"/>
                </a:moveTo>
                <a:lnTo>
                  <a:pt x="0" y="1577"/>
                </a:lnTo>
                <a:lnTo>
                  <a:pt x="73722" y="1577"/>
                </a:lnTo>
                <a:lnTo>
                  <a:pt x="7372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7" name="Google Shape;1487;p57"/>
          <p:cNvSpPr/>
          <p:nvPr/>
        </p:nvSpPr>
        <p:spPr>
          <a:xfrm>
            <a:off x="7191193" y="2509928"/>
            <a:ext cx="870793" cy="52311"/>
          </a:xfrm>
          <a:custGeom>
            <a:avLst/>
            <a:gdLst/>
            <a:ahLst/>
            <a:cxnLst/>
            <a:rect l="l" t="t" r="r" b="b"/>
            <a:pathLst>
              <a:path w="26734" h="1606" extrusionOk="0">
                <a:moveTo>
                  <a:pt x="0" y="1"/>
                </a:moveTo>
                <a:lnTo>
                  <a:pt x="0" y="1606"/>
                </a:lnTo>
                <a:lnTo>
                  <a:pt x="26734" y="1606"/>
                </a:lnTo>
                <a:lnTo>
                  <a:pt x="2673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8" name="Google Shape;1488;p57"/>
          <p:cNvSpPr/>
          <p:nvPr/>
        </p:nvSpPr>
        <p:spPr>
          <a:xfrm>
            <a:off x="7191193" y="2773246"/>
            <a:ext cx="870793" cy="52344"/>
          </a:xfrm>
          <a:custGeom>
            <a:avLst/>
            <a:gdLst/>
            <a:ahLst/>
            <a:cxnLst/>
            <a:rect l="l" t="t" r="r" b="b"/>
            <a:pathLst>
              <a:path w="26734" h="1607" extrusionOk="0">
                <a:moveTo>
                  <a:pt x="0" y="1"/>
                </a:moveTo>
                <a:lnTo>
                  <a:pt x="0" y="1606"/>
                </a:lnTo>
                <a:lnTo>
                  <a:pt x="26734" y="1606"/>
                </a:lnTo>
                <a:lnTo>
                  <a:pt x="2673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9" name="Google Shape;1489;p57"/>
          <p:cNvSpPr/>
          <p:nvPr/>
        </p:nvSpPr>
        <p:spPr>
          <a:xfrm>
            <a:off x="7191193" y="2905393"/>
            <a:ext cx="521942" cy="51367"/>
          </a:xfrm>
          <a:custGeom>
            <a:avLst/>
            <a:gdLst/>
            <a:ahLst/>
            <a:cxnLst/>
            <a:rect l="l" t="t" r="r" b="b"/>
            <a:pathLst>
              <a:path w="16024" h="1577" extrusionOk="0">
                <a:moveTo>
                  <a:pt x="0" y="1"/>
                </a:moveTo>
                <a:lnTo>
                  <a:pt x="0" y="1577"/>
                </a:lnTo>
                <a:lnTo>
                  <a:pt x="16023" y="1577"/>
                </a:lnTo>
                <a:lnTo>
                  <a:pt x="1602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0" name="Google Shape;1490;p57"/>
          <p:cNvSpPr/>
          <p:nvPr/>
        </p:nvSpPr>
        <p:spPr>
          <a:xfrm>
            <a:off x="5516183" y="1600173"/>
            <a:ext cx="2638014" cy="299472"/>
          </a:xfrm>
          <a:custGeom>
            <a:avLst/>
            <a:gdLst/>
            <a:ahLst/>
            <a:cxnLst/>
            <a:rect l="l" t="t" r="r" b="b"/>
            <a:pathLst>
              <a:path w="80989" h="9194" extrusionOk="0">
                <a:moveTo>
                  <a:pt x="4874" y="0"/>
                </a:moveTo>
                <a:cubicBezTo>
                  <a:pt x="2189" y="0"/>
                  <a:pt x="0" y="2160"/>
                  <a:pt x="0" y="4845"/>
                </a:cubicBezTo>
                <a:lnTo>
                  <a:pt x="0" y="9194"/>
                </a:lnTo>
                <a:lnTo>
                  <a:pt x="80989" y="9194"/>
                </a:lnTo>
                <a:lnTo>
                  <a:pt x="80989" y="4845"/>
                </a:lnTo>
                <a:cubicBezTo>
                  <a:pt x="80989" y="2189"/>
                  <a:pt x="78829" y="30"/>
                  <a:pt x="7617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1" name="Google Shape;1491;p57"/>
          <p:cNvSpPr/>
          <p:nvPr/>
        </p:nvSpPr>
        <p:spPr>
          <a:xfrm>
            <a:off x="7892773" y="1685742"/>
            <a:ext cx="149280" cy="127945"/>
          </a:xfrm>
          <a:custGeom>
            <a:avLst/>
            <a:gdLst/>
            <a:ahLst/>
            <a:cxnLst/>
            <a:rect l="l" t="t" r="r" b="b"/>
            <a:pathLst>
              <a:path w="4583" h="3928" extrusionOk="0">
                <a:moveTo>
                  <a:pt x="2627" y="0"/>
                </a:moveTo>
                <a:cubicBezTo>
                  <a:pt x="876" y="0"/>
                  <a:pt x="0" y="2101"/>
                  <a:pt x="1226" y="3356"/>
                </a:cubicBezTo>
                <a:cubicBezTo>
                  <a:pt x="1630" y="3751"/>
                  <a:pt x="2121" y="3928"/>
                  <a:pt x="2602" y="3928"/>
                </a:cubicBezTo>
                <a:cubicBezTo>
                  <a:pt x="3616" y="3928"/>
                  <a:pt x="4582" y="3143"/>
                  <a:pt x="4582" y="1955"/>
                </a:cubicBezTo>
                <a:cubicBezTo>
                  <a:pt x="4582" y="876"/>
                  <a:pt x="3707" y="0"/>
                  <a:pt x="26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2" name="Google Shape;1492;p57"/>
          <p:cNvSpPr/>
          <p:nvPr/>
        </p:nvSpPr>
        <p:spPr>
          <a:xfrm>
            <a:off x="7632291" y="1685742"/>
            <a:ext cx="148335" cy="127945"/>
          </a:xfrm>
          <a:custGeom>
            <a:avLst/>
            <a:gdLst/>
            <a:ahLst/>
            <a:cxnLst/>
            <a:rect l="l" t="t" r="r" b="b"/>
            <a:pathLst>
              <a:path w="4554" h="3928" extrusionOk="0">
                <a:moveTo>
                  <a:pt x="2627" y="0"/>
                </a:moveTo>
                <a:cubicBezTo>
                  <a:pt x="876" y="0"/>
                  <a:pt x="0" y="2101"/>
                  <a:pt x="1226" y="3356"/>
                </a:cubicBezTo>
                <a:cubicBezTo>
                  <a:pt x="1621" y="3751"/>
                  <a:pt x="2106" y="3928"/>
                  <a:pt x="2583" y="3928"/>
                </a:cubicBezTo>
                <a:cubicBezTo>
                  <a:pt x="3587" y="3928"/>
                  <a:pt x="4553" y="3143"/>
                  <a:pt x="4553" y="1955"/>
                </a:cubicBezTo>
                <a:cubicBezTo>
                  <a:pt x="4553" y="876"/>
                  <a:pt x="3678" y="0"/>
                  <a:pt x="2627" y="0"/>
                </a:cubicBezTo>
                <a:close/>
              </a:path>
            </a:pathLst>
          </a:custGeom>
          <a:solidFill>
            <a:srgbClr val="3494E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3" name="Google Shape;1493;p57"/>
          <p:cNvSpPr/>
          <p:nvPr/>
        </p:nvSpPr>
        <p:spPr>
          <a:xfrm>
            <a:off x="7371808" y="1685742"/>
            <a:ext cx="148335" cy="127945"/>
          </a:xfrm>
          <a:custGeom>
            <a:avLst/>
            <a:gdLst/>
            <a:ahLst/>
            <a:cxnLst/>
            <a:rect l="l" t="t" r="r" b="b"/>
            <a:pathLst>
              <a:path w="4554" h="3928" extrusionOk="0">
                <a:moveTo>
                  <a:pt x="2598" y="0"/>
                </a:moveTo>
                <a:cubicBezTo>
                  <a:pt x="847" y="0"/>
                  <a:pt x="1" y="2101"/>
                  <a:pt x="1226" y="3356"/>
                </a:cubicBezTo>
                <a:cubicBezTo>
                  <a:pt x="1621" y="3751"/>
                  <a:pt x="2106" y="3928"/>
                  <a:pt x="2583" y="3928"/>
                </a:cubicBezTo>
                <a:cubicBezTo>
                  <a:pt x="3587" y="3928"/>
                  <a:pt x="4553" y="3143"/>
                  <a:pt x="4553" y="1955"/>
                </a:cubicBezTo>
                <a:cubicBezTo>
                  <a:pt x="4553" y="876"/>
                  <a:pt x="3678" y="0"/>
                  <a:pt x="259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402109-9E55-FDF7-EB96-9C20ECB11F99}"/>
              </a:ext>
            </a:extLst>
          </p:cNvPr>
          <p:cNvSpPr txBox="1"/>
          <p:nvPr/>
        </p:nvSpPr>
        <p:spPr>
          <a:xfrm>
            <a:off x="960828" y="614763"/>
            <a:ext cx="3457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52D247-7321-4423-844E-C2F30B517ADD}"/>
              </a:ext>
            </a:extLst>
          </p:cNvPr>
          <p:cNvSpPr txBox="1"/>
          <p:nvPr/>
        </p:nvSpPr>
        <p:spPr>
          <a:xfrm>
            <a:off x="413936" y="1142342"/>
            <a:ext cx="3883286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Google Shape;1498;p58"/>
          <p:cNvSpPr txBox="1">
            <a:spLocks noGrp="1"/>
          </p:cNvSpPr>
          <p:nvPr>
            <p:ph type="title" idx="4294967295"/>
          </p:nvPr>
        </p:nvSpPr>
        <p:spPr>
          <a:xfrm>
            <a:off x="540000" y="445025"/>
            <a:ext cx="4026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ALTERNATIVE RESOURCES</a:t>
            </a:r>
            <a:endParaRPr/>
          </a:p>
        </p:txBody>
      </p:sp>
      <p:grpSp>
        <p:nvGrpSpPr>
          <p:cNvPr id="1499" name="Google Shape;1499;p58"/>
          <p:cNvGrpSpPr/>
          <p:nvPr/>
        </p:nvGrpSpPr>
        <p:grpSpPr>
          <a:xfrm>
            <a:off x="5729490" y="1796312"/>
            <a:ext cx="2711593" cy="2390429"/>
            <a:chOff x="5636365" y="2102674"/>
            <a:chExt cx="2711593" cy="2390429"/>
          </a:xfrm>
        </p:grpSpPr>
        <p:sp>
          <p:nvSpPr>
            <p:cNvPr id="1500" name="Google Shape;1500;p58"/>
            <p:cNvSpPr/>
            <p:nvPr/>
          </p:nvSpPr>
          <p:spPr>
            <a:xfrm>
              <a:off x="7019522" y="2301281"/>
              <a:ext cx="1328436" cy="420662"/>
            </a:xfrm>
            <a:custGeom>
              <a:avLst/>
              <a:gdLst/>
              <a:ahLst/>
              <a:cxnLst/>
              <a:rect l="l" t="t" r="r" b="b"/>
              <a:pathLst>
                <a:path w="115970" h="36723" extrusionOk="0">
                  <a:moveTo>
                    <a:pt x="84981" y="0"/>
                  </a:moveTo>
                  <a:lnTo>
                    <a:pt x="65050" y="20409"/>
                  </a:lnTo>
                  <a:lnTo>
                    <a:pt x="49555" y="956"/>
                  </a:lnTo>
                  <a:lnTo>
                    <a:pt x="31126" y="28736"/>
                  </a:lnTo>
                  <a:lnTo>
                    <a:pt x="16519" y="14198"/>
                  </a:lnTo>
                  <a:lnTo>
                    <a:pt x="0" y="36245"/>
                  </a:lnTo>
                  <a:lnTo>
                    <a:pt x="615" y="36723"/>
                  </a:lnTo>
                  <a:lnTo>
                    <a:pt x="16587" y="15290"/>
                  </a:lnTo>
                  <a:lnTo>
                    <a:pt x="31194" y="29897"/>
                  </a:lnTo>
                  <a:lnTo>
                    <a:pt x="49623" y="2116"/>
                  </a:lnTo>
                  <a:lnTo>
                    <a:pt x="64981" y="21501"/>
                  </a:lnTo>
                  <a:lnTo>
                    <a:pt x="85254" y="751"/>
                  </a:lnTo>
                  <a:lnTo>
                    <a:pt x="115970" y="751"/>
                  </a:lnTo>
                  <a:lnTo>
                    <a:pt x="11597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58"/>
            <p:cNvSpPr/>
            <p:nvPr/>
          </p:nvSpPr>
          <p:spPr>
            <a:xfrm>
              <a:off x="6016361" y="2226216"/>
              <a:ext cx="852263" cy="491820"/>
            </a:xfrm>
            <a:custGeom>
              <a:avLst/>
              <a:gdLst/>
              <a:ahLst/>
              <a:cxnLst/>
              <a:rect l="l" t="t" r="r" b="b"/>
              <a:pathLst>
                <a:path w="74401" h="42935" fill="none" extrusionOk="0">
                  <a:moveTo>
                    <a:pt x="0" y="0"/>
                  </a:moveTo>
                  <a:lnTo>
                    <a:pt x="74401" y="0"/>
                  </a:lnTo>
                  <a:lnTo>
                    <a:pt x="74401" y="42934"/>
                  </a:lnTo>
                  <a:lnTo>
                    <a:pt x="0" y="42934"/>
                  </a:lnTo>
                  <a:close/>
                </a:path>
              </a:pathLst>
            </a:custGeom>
            <a:solidFill>
              <a:schemeClr val="accent2"/>
            </a:solidFill>
            <a:ln w="22175" cap="flat" cmpd="sng">
              <a:solidFill>
                <a:schemeClr val="accent6"/>
              </a:solidFill>
              <a:prstDash val="solid"/>
              <a:miter lim="682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58"/>
            <p:cNvSpPr/>
            <p:nvPr/>
          </p:nvSpPr>
          <p:spPr>
            <a:xfrm>
              <a:off x="6031998" y="2280169"/>
              <a:ext cx="53174" cy="437867"/>
            </a:xfrm>
            <a:custGeom>
              <a:avLst/>
              <a:gdLst/>
              <a:ahLst/>
              <a:cxnLst/>
              <a:rect l="l" t="t" r="r" b="b"/>
              <a:pathLst>
                <a:path w="4642" h="38225" extrusionOk="0">
                  <a:moveTo>
                    <a:pt x="0" y="0"/>
                  </a:moveTo>
                  <a:lnTo>
                    <a:pt x="0" y="38224"/>
                  </a:lnTo>
                  <a:lnTo>
                    <a:pt x="4642" y="38224"/>
                  </a:lnTo>
                  <a:lnTo>
                    <a:pt x="46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58"/>
            <p:cNvSpPr/>
            <p:nvPr/>
          </p:nvSpPr>
          <p:spPr>
            <a:xfrm>
              <a:off x="6117223" y="2356013"/>
              <a:ext cx="53186" cy="362024"/>
            </a:xfrm>
            <a:custGeom>
              <a:avLst/>
              <a:gdLst/>
              <a:ahLst/>
              <a:cxnLst/>
              <a:rect l="l" t="t" r="r" b="b"/>
              <a:pathLst>
                <a:path w="4643" h="31604" extrusionOk="0">
                  <a:moveTo>
                    <a:pt x="1" y="0"/>
                  </a:moveTo>
                  <a:lnTo>
                    <a:pt x="1" y="31603"/>
                  </a:lnTo>
                  <a:lnTo>
                    <a:pt x="4642" y="31603"/>
                  </a:lnTo>
                  <a:lnTo>
                    <a:pt x="46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58"/>
            <p:cNvSpPr/>
            <p:nvPr/>
          </p:nvSpPr>
          <p:spPr>
            <a:xfrm>
              <a:off x="6201669" y="2471731"/>
              <a:ext cx="53174" cy="246305"/>
            </a:xfrm>
            <a:custGeom>
              <a:avLst/>
              <a:gdLst/>
              <a:ahLst/>
              <a:cxnLst/>
              <a:rect l="l" t="t" r="r" b="b"/>
              <a:pathLst>
                <a:path w="4642" h="21502" extrusionOk="0">
                  <a:moveTo>
                    <a:pt x="0" y="0"/>
                  </a:moveTo>
                  <a:lnTo>
                    <a:pt x="0" y="21501"/>
                  </a:lnTo>
                  <a:lnTo>
                    <a:pt x="4642" y="21501"/>
                  </a:lnTo>
                  <a:lnTo>
                    <a:pt x="46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58"/>
            <p:cNvSpPr/>
            <p:nvPr/>
          </p:nvSpPr>
          <p:spPr>
            <a:xfrm>
              <a:off x="6286894" y="2396667"/>
              <a:ext cx="53174" cy="321370"/>
            </a:xfrm>
            <a:custGeom>
              <a:avLst/>
              <a:gdLst/>
              <a:ahLst/>
              <a:cxnLst/>
              <a:rect l="l" t="t" r="r" b="b"/>
              <a:pathLst>
                <a:path w="4642" h="28055" extrusionOk="0">
                  <a:moveTo>
                    <a:pt x="0" y="1"/>
                  </a:moveTo>
                  <a:lnTo>
                    <a:pt x="0" y="28054"/>
                  </a:lnTo>
                  <a:lnTo>
                    <a:pt x="4642" y="28054"/>
                  </a:lnTo>
                  <a:lnTo>
                    <a:pt x="464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58"/>
            <p:cNvSpPr/>
            <p:nvPr/>
          </p:nvSpPr>
          <p:spPr>
            <a:xfrm>
              <a:off x="6371340" y="2552260"/>
              <a:ext cx="53953" cy="165777"/>
            </a:xfrm>
            <a:custGeom>
              <a:avLst/>
              <a:gdLst/>
              <a:ahLst/>
              <a:cxnLst/>
              <a:rect l="l" t="t" r="r" b="b"/>
              <a:pathLst>
                <a:path w="4710" h="14472" extrusionOk="0">
                  <a:moveTo>
                    <a:pt x="0" y="1"/>
                  </a:moveTo>
                  <a:lnTo>
                    <a:pt x="0" y="14471"/>
                  </a:lnTo>
                  <a:lnTo>
                    <a:pt x="4710" y="14471"/>
                  </a:lnTo>
                  <a:lnTo>
                    <a:pt x="471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58"/>
            <p:cNvSpPr/>
            <p:nvPr/>
          </p:nvSpPr>
          <p:spPr>
            <a:xfrm>
              <a:off x="6456566" y="2635137"/>
              <a:ext cx="53174" cy="82900"/>
            </a:xfrm>
            <a:custGeom>
              <a:avLst/>
              <a:gdLst/>
              <a:ahLst/>
              <a:cxnLst/>
              <a:rect l="l" t="t" r="r" b="b"/>
              <a:pathLst>
                <a:path w="4642" h="7237" extrusionOk="0">
                  <a:moveTo>
                    <a:pt x="0" y="1"/>
                  </a:moveTo>
                  <a:lnTo>
                    <a:pt x="0" y="7236"/>
                  </a:lnTo>
                  <a:lnTo>
                    <a:pt x="4642" y="7236"/>
                  </a:lnTo>
                  <a:lnTo>
                    <a:pt x="464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58"/>
            <p:cNvSpPr/>
            <p:nvPr/>
          </p:nvSpPr>
          <p:spPr>
            <a:xfrm>
              <a:off x="6541000" y="2471731"/>
              <a:ext cx="53965" cy="246305"/>
            </a:xfrm>
            <a:custGeom>
              <a:avLst/>
              <a:gdLst/>
              <a:ahLst/>
              <a:cxnLst/>
              <a:rect l="l" t="t" r="r" b="b"/>
              <a:pathLst>
                <a:path w="4711" h="21502" extrusionOk="0">
                  <a:moveTo>
                    <a:pt x="1" y="0"/>
                  </a:moveTo>
                  <a:lnTo>
                    <a:pt x="1" y="21501"/>
                  </a:lnTo>
                  <a:lnTo>
                    <a:pt x="4711" y="21501"/>
                  </a:lnTo>
                  <a:lnTo>
                    <a:pt x="47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58"/>
            <p:cNvSpPr/>
            <p:nvPr/>
          </p:nvSpPr>
          <p:spPr>
            <a:xfrm>
              <a:off x="6626237" y="2351316"/>
              <a:ext cx="53174" cy="366720"/>
            </a:xfrm>
            <a:custGeom>
              <a:avLst/>
              <a:gdLst/>
              <a:ahLst/>
              <a:cxnLst/>
              <a:rect l="l" t="t" r="r" b="b"/>
              <a:pathLst>
                <a:path w="4642" h="32014" extrusionOk="0">
                  <a:moveTo>
                    <a:pt x="0" y="1"/>
                  </a:moveTo>
                  <a:lnTo>
                    <a:pt x="0" y="32013"/>
                  </a:lnTo>
                  <a:lnTo>
                    <a:pt x="4641" y="32013"/>
                  </a:lnTo>
                  <a:lnTo>
                    <a:pt x="464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58"/>
            <p:cNvSpPr/>
            <p:nvPr/>
          </p:nvSpPr>
          <p:spPr>
            <a:xfrm>
              <a:off x="6710672" y="2280169"/>
              <a:ext cx="53965" cy="437867"/>
            </a:xfrm>
            <a:custGeom>
              <a:avLst/>
              <a:gdLst/>
              <a:ahLst/>
              <a:cxnLst/>
              <a:rect l="l" t="t" r="r" b="b"/>
              <a:pathLst>
                <a:path w="4711" h="38225" extrusionOk="0">
                  <a:moveTo>
                    <a:pt x="1" y="0"/>
                  </a:moveTo>
                  <a:lnTo>
                    <a:pt x="1" y="38224"/>
                  </a:lnTo>
                  <a:lnTo>
                    <a:pt x="4711" y="38224"/>
                  </a:lnTo>
                  <a:lnTo>
                    <a:pt x="47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58"/>
            <p:cNvSpPr/>
            <p:nvPr/>
          </p:nvSpPr>
          <p:spPr>
            <a:xfrm>
              <a:off x="6795897" y="2422463"/>
              <a:ext cx="53186" cy="295573"/>
            </a:xfrm>
            <a:custGeom>
              <a:avLst/>
              <a:gdLst/>
              <a:ahLst/>
              <a:cxnLst/>
              <a:rect l="l" t="t" r="r" b="b"/>
              <a:pathLst>
                <a:path w="4643" h="25803" extrusionOk="0">
                  <a:moveTo>
                    <a:pt x="1" y="1"/>
                  </a:moveTo>
                  <a:lnTo>
                    <a:pt x="1" y="25802"/>
                  </a:lnTo>
                  <a:lnTo>
                    <a:pt x="4642" y="25802"/>
                  </a:lnTo>
                  <a:lnTo>
                    <a:pt x="464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58"/>
            <p:cNvSpPr/>
            <p:nvPr/>
          </p:nvSpPr>
          <p:spPr>
            <a:xfrm>
              <a:off x="7109432" y="2148025"/>
              <a:ext cx="211906" cy="211906"/>
            </a:xfrm>
            <a:custGeom>
              <a:avLst/>
              <a:gdLst/>
              <a:ahLst/>
              <a:cxnLst/>
              <a:rect l="l" t="t" r="r" b="b"/>
              <a:pathLst>
                <a:path w="18499" h="18499" extrusionOk="0">
                  <a:moveTo>
                    <a:pt x="9238" y="3244"/>
                  </a:moveTo>
                  <a:cubicBezTo>
                    <a:pt x="10695" y="3244"/>
                    <a:pt x="12177" y="3781"/>
                    <a:pt x="13379" y="4983"/>
                  </a:cubicBezTo>
                  <a:cubicBezTo>
                    <a:pt x="15768" y="7304"/>
                    <a:pt x="15768" y="11058"/>
                    <a:pt x="13516" y="13379"/>
                  </a:cubicBezTo>
                  <a:cubicBezTo>
                    <a:pt x="12281" y="14637"/>
                    <a:pt x="10751" y="15200"/>
                    <a:pt x="9250" y="15200"/>
                  </a:cubicBezTo>
                  <a:cubicBezTo>
                    <a:pt x="6190" y="15200"/>
                    <a:pt x="3255" y="12856"/>
                    <a:pt x="3209" y="9284"/>
                  </a:cubicBezTo>
                  <a:cubicBezTo>
                    <a:pt x="3163" y="5665"/>
                    <a:pt x="6144" y="3244"/>
                    <a:pt x="9238" y="3244"/>
                  </a:cubicBezTo>
                  <a:close/>
                  <a:moveTo>
                    <a:pt x="7646" y="1"/>
                  </a:moveTo>
                  <a:lnTo>
                    <a:pt x="5803" y="547"/>
                  </a:lnTo>
                  <a:lnTo>
                    <a:pt x="5735" y="2117"/>
                  </a:lnTo>
                  <a:cubicBezTo>
                    <a:pt x="5325" y="2253"/>
                    <a:pt x="4984" y="2458"/>
                    <a:pt x="4642" y="2731"/>
                  </a:cubicBezTo>
                  <a:lnTo>
                    <a:pt x="3277" y="2117"/>
                  </a:lnTo>
                  <a:lnTo>
                    <a:pt x="1912" y="3482"/>
                  </a:lnTo>
                  <a:lnTo>
                    <a:pt x="2595" y="4779"/>
                  </a:lnTo>
                  <a:cubicBezTo>
                    <a:pt x="2322" y="5120"/>
                    <a:pt x="2117" y="5530"/>
                    <a:pt x="1980" y="5939"/>
                  </a:cubicBezTo>
                  <a:lnTo>
                    <a:pt x="479" y="6007"/>
                  </a:lnTo>
                  <a:lnTo>
                    <a:pt x="1" y="7919"/>
                  </a:lnTo>
                  <a:lnTo>
                    <a:pt x="1230" y="8738"/>
                  </a:lnTo>
                  <a:lnTo>
                    <a:pt x="1230" y="9420"/>
                  </a:lnTo>
                  <a:cubicBezTo>
                    <a:pt x="1230" y="9625"/>
                    <a:pt x="1230" y="9830"/>
                    <a:pt x="1230" y="10034"/>
                  </a:cubicBezTo>
                  <a:lnTo>
                    <a:pt x="1" y="10922"/>
                  </a:lnTo>
                  <a:lnTo>
                    <a:pt x="547" y="12765"/>
                  </a:lnTo>
                  <a:lnTo>
                    <a:pt x="2049" y="12833"/>
                  </a:lnTo>
                  <a:cubicBezTo>
                    <a:pt x="2185" y="13243"/>
                    <a:pt x="2458" y="13584"/>
                    <a:pt x="2663" y="13925"/>
                  </a:cubicBezTo>
                  <a:lnTo>
                    <a:pt x="2049" y="15290"/>
                  </a:lnTo>
                  <a:lnTo>
                    <a:pt x="3414" y="16587"/>
                  </a:lnTo>
                  <a:lnTo>
                    <a:pt x="4779" y="15905"/>
                  </a:lnTo>
                  <a:cubicBezTo>
                    <a:pt x="5120" y="16178"/>
                    <a:pt x="5530" y="16382"/>
                    <a:pt x="5871" y="16519"/>
                  </a:cubicBezTo>
                  <a:lnTo>
                    <a:pt x="6008" y="18021"/>
                  </a:lnTo>
                  <a:lnTo>
                    <a:pt x="7851" y="18498"/>
                  </a:lnTo>
                  <a:lnTo>
                    <a:pt x="8670" y="17270"/>
                  </a:lnTo>
                  <a:lnTo>
                    <a:pt x="9967" y="17270"/>
                  </a:lnTo>
                  <a:lnTo>
                    <a:pt x="10854" y="18498"/>
                  </a:lnTo>
                  <a:lnTo>
                    <a:pt x="12697" y="17952"/>
                  </a:lnTo>
                  <a:lnTo>
                    <a:pt x="12765" y="16519"/>
                  </a:lnTo>
                  <a:cubicBezTo>
                    <a:pt x="13175" y="16314"/>
                    <a:pt x="13516" y="16041"/>
                    <a:pt x="13925" y="15836"/>
                  </a:cubicBezTo>
                  <a:lnTo>
                    <a:pt x="15222" y="16451"/>
                  </a:lnTo>
                  <a:lnTo>
                    <a:pt x="16588" y="15086"/>
                  </a:lnTo>
                  <a:lnTo>
                    <a:pt x="15905" y="13789"/>
                  </a:lnTo>
                  <a:cubicBezTo>
                    <a:pt x="16110" y="13379"/>
                    <a:pt x="16383" y="13038"/>
                    <a:pt x="16519" y="12628"/>
                  </a:cubicBezTo>
                  <a:lnTo>
                    <a:pt x="18021" y="12492"/>
                  </a:lnTo>
                  <a:lnTo>
                    <a:pt x="18499" y="10649"/>
                  </a:lnTo>
                  <a:lnTo>
                    <a:pt x="17270" y="9830"/>
                  </a:lnTo>
                  <a:cubicBezTo>
                    <a:pt x="17270" y="9557"/>
                    <a:pt x="17270" y="9352"/>
                    <a:pt x="17270" y="9147"/>
                  </a:cubicBezTo>
                  <a:lnTo>
                    <a:pt x="17270" y="8465"/>
                  </a:lnTo>
                  <a:lnTo>
                    <a:pt x="18499" y="7645"/>
                  </a:lnTo>
                  <a:lnTo>
                    <a:pt x="17953" y="5803"/>
                  </a:lnTo>
                  <a:lnTo>
                    <a:pt x="16451" y="5734"/>
                  </a:lnTo>
                  <a:cubicBezTo>
                    <a:pt x="16246" y="5325"/>
                    <a:pt x="16041" y="4983"/>
                    <a:pt x="15837" y="4574"/>
                  </a:cubicBezTo>
                  <a:lnTo>
                    <a:pt x="16451" y="3277"/>
                  </a:lnTo>
                  <a:lnTo>
                    <a:pt x="15018" y="1912"/>
                  </a:lnTo>
                  <a:lnTo>
                    <a:pt x="13721" y="2594"/>
                  </a:lnTo>
                  <a:cubicBezTo>
                    <a:pt x="13379" y="2321"/>
                    <a:pt x="12970" y="2117"/>
                    <a:pt x="12560" y="1980"/>
                  </a:cubicBezTo>
                  <a:lnTo>
                    <a:pt x="12492" y="478"/>
                  </a:lnTo>
                  <a:lnTo>
                    <a:pt x="10581" y="1"/>
                  </a:lnTo>
                  <a:lnTo>
                    <a:pt x="9762" y="1229"/>
                  </a:lnTo>
                  <a:lnTo>
                    <a:pt x="8465" y="1229"/>
                  </a:lnTo>
                  <a:lnTo>
                    <a:pt x="7646" y="1"/>
                  </a:lnTo>
                  <a:close/>
                </a:path>
              </a:pathLst>
            </a:custGeom>
            <a:solidFill>
              <a:srgbClr val="7BB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58"/>
            <p:cNvSpPr/>
            <p:nvPr/>
          </p:nvSpPr>
          <p:spPr>
            <a:xfrm>
              <a:off x="7109432" y="2148025"/>
              <a:ext cx="211906" cy="211906"/>
            </a:xfrm>
            <a:custGeom>
              <a:avLst/>
              <a:gdLst/>
              <a:ahLst/>
              <a:cxnLst/>
              <a:rect l="l" t="t" r="r" b="b"/>
              <a:pathLst>
                <a:path w="18499" h="18499" extrusionOk="0">
                  <a:moveTo>
                    <a:pt x="10649" y="1"/>
                  </a:moveTo>
                  <a:lnTo>
                    <a:pt x="9762" y="1229"/>
                  </a:lnTo>
                  <a:lnTo>
                    <a:pt x="9762" y="1298"/>
                  </a:lnTo>
                  <a:cubicBezTo>
                    <a:pt x="9898" y="1298"/>
                    <a:pt x="10376" y="342"/>
                    <a:pt x="10513" y="205"/>
                  </a:cubicBezTo>
                  <a:cubicBezTo>
                    <a:pt x="10553" y="165"/>
                    <a:pt x="10622" y="149"/>
                    <a:pt x="10708" y="149"/>
                  </a:cubicBezTo>
                  <a:cubicBezTo>
                    <a:pt x="10917" y="149"/>
                    <a:pt x="11227" y="245"/>
                    <a:pt x="11468" y="342"/>
                  </a:cubicBezTo>
                  <a:cubicBezTo>
                    <a:pt x="11809" y="410"/>
                    <a:pt x="12356" y="410"/>
                    <a:pt x="12424" y="683"/>
                  </a:cubicBezTo>
                  <a:cubicBezTo>
                    <a:pt x="12492" y="956"/>
                    <a:pt x="12287" y="1639"/>
                    <a:pt x="12492" y="1980"/>
                  </a:cubicBezTo>
                  <a:cubicBezTo>
                    <a:pt x="12833" y="2253"/>
                    <a:pt x="13243" y="2526"/>
                    <a:pt x="13652" y="2663"/>
                  </a:cubicBezTo>
                  <a:cubicBezTo>
                    <a:pt x="13994" y="2663"/>
                    <a:pt x="14403" y="2321"/>
                    <a:pt x="14676" y="2185"/>
                  </a:cubicBezTo>
                  <a:cubicBezTo>
                    <a:pt x="14808" y="2119"/>
                    <a:pt x="14897" y="2089"/>
                    <a:pt x="14969" y="2089"/>
                  </a:cubicBezTo>
                  <a:cubicBezTo>
                    <a:pt x="15121" y="2089"/>
                    <a:pt x="15195" y="2226"/>
                    <a:pt x="15427" y="2458"/>
                  </a:cubicBezTo>
                  <a:lnTo>
                    <a:pt x="16314" y="3345"/>
                  </a:lnTo>
                  <a:cubicBezTo>
                    <a:pt x="16314" y="3345"/>
                    <a:pt x="16323" y="3342"/>
                    <a:pt x="16336" y="3337"/>
                  </a:cubicBezTo>
                  <a:lnTo>
                    <a:pt x="16336" y="3337"/>
                  </a:lnTo>
                  <a:cubicBezTo>
                    <a:pt x="16086" y="3666"/>
                    <a:pt x="15897" y="4056"/>
                    <a:pt x="15768" y="4506"/>
                  </a:cubicBezTo>
                  <a:cubicBezTo>
                    <a:pt x="15700" y="4915"/>
                    <a:pt x="16178" y="5325"/>
                    <a:pt x="16383" y="5734"/>
                  </a:cubicBezTo>
                  <a:cubicBezTo>
                    <a:pt x="16416" y="5734"/>
                    <a:pt x="16460" y="5733"/>
                    <a:pt x="16512" y="5732"/>
                  </a:cubicBezTo>
                  <a:lnTo>
                    <a:pt x="16512" y="5732"/>
                  </a:lnTo>
                  <a:cubicBezTo>
                    <a:pt x="16313" y="5658"/>
                    <a:pt x="16245" y="5322"/>
                    <a:pt x="16110" y="5120"/>
                  </a:cubicBezTo>
                  <a:cubicBezTo>
                    <a:pt x="16041" y="4983"/>
                    <a:pt x="15837" y="4710"/>
                    <a:pt x="15837" y="4574"/>
                  </a:cubicBezTo>
                  <a:cubicBezTo>
                    <a:pt x="15905" y="4437"/>
                    <a:pt x="15973" y="4233"/>
                    <a:pt x="16041" y="4096"/>
                  </a:cubicBezTo>
                  <a:cubicBezTo>
                    <a:pt x="16178" y="3823"/>
                    <a:pt x="16314" y="3550"/>
                    <a:pt x="16451" y="3277"/>
                  </a:cubicBezTo>
                  <a:cubicBezTo>
                    <a:pt x="16451" y="3277"/>
                    <a:pt x="16450" y="3276"/>
                    <a:pt x="16447" y="3273"/>
                  </a:cubicBezTo>
                  <a:lnTo>
                    <a:pt x="16447" y="3273"/>
                  </a:lnTo>
                  <a:cubicBezTo>
                    <a:pt x="16466" y="3253"/>
                    <a:pt x="16473" y="3231"/>
                    <a:pt x="16451" y="3209"/>
                  </a:cubicBezTo>
                  <a:lnTo>
                    <a:pt x="15086" y="1912"/>
                  </a:lnTo>
                  <a:lnTo>
                    <a:pt x="15018" y="1912"/>
                  </a:lnTo>
                  <a:lnTo>
                    <a:pt x="14199" y="2321"/>
                  </a:lnTo>
                  <a:cubicBezTo>
                    <a:pt x="14062" y="2390"/>
                    <a:pt x="13925" y="2458"/>
                    <a:pt x="13789" y="2526"/>
                  </a:cubicBezTo>
                  <a:cubicBezTo>
                    <a:pt x="13584" y="2526"/>
                    <a:pt x="13311" y="2321"/>
                    <a:pt x="13175" y="2253"/>
                  </a:cubicBezTo>
                  <a:cubicBezTo>
                    <a:pt x="13038" y="2117"/>
                    <a:pt x="12697" y="2048"/>
                    <a:pt x="12629" y="1912"/>
                  </a:cubicBezTo>
                  <a:cubicBezTo>
                    <a:pt x="12560" y="1707"/>
                    <a:pt x="12560" y="1571"/>
                    <a:pt x="12629" y="1366"/>
                  </a:cubicBezTo>
                  <a:lnTo>
                    <a:pt x="12560" y="547"/>
                  </a:lnTo>
                  <a:lnTo>
                    <a:pt x="12560" y="478"/>
                  </a:lnTo>
                  <a:lnTo>
                    <a:pt x="10649" y="1"/>
                  </a:lnTo>
                  <a:close/>
                  <a:moveTo>
                    <a:pt x="17151" y="5717"/>
                  </a:moveTo>
                  <a:cubicBezTo>
                    <a:pt x="16918" y="5717"/>
                    <a:pt x="16675" y="5727"/>
                    <a:pt x="16512" y="5732"/>
                  </a:cubicBezTo>
                  <a:lnTo>
                    <a:pt x="16512" y="5732"/>
                  </a:lnTo>
                  <a:cubicBezTo>
                    <a:pt x="16514" y="5733"/>
                    <a:pt x="16517" y="5733"/>
                    <a:pt x="16519" y="5734"/>
                  </a:cubicBezTo>
                  <a:lnTo>
                    <a:pt x="16997" y="5734"/>
                  </a:lnTo>
                  <a:lnTo>
                    <a:pt x="17803" y="5792"/>
                  </a:lnTo>
                  <a:lnTo>
                    <a:pt x="17803" y="5792"/>
                  </a:lnTo>
                  <a:cubicBezTo>
                    <a:pt x="17716" y="5732"/>
                    <a:pt x="17441" y="5717"/>
                    <a:pt x="17151" y="5717"/>
                  </a:cubicBezTo>
                  <a:close/>
                  <a:moveTo>
                    <a:pt x="7646" y="1"/>
                  </a:moveTo>
                  <a:lnTo>
                    <a:pt x="5735" y="547"/>
                  </a:lnTo>
                  <a:lnTo>
                    <a:pt x="5735" y="1434"/>
                  </a:lnTo>
                  <a:cubicBezTo>
                    <a:pt x="5735" y="1639"/>
                    <a:pt x="5735" y="1775"/>
                    <a:pt x="5735" y="1980"/>
                  </a:cubicBezTo>
                  <a:cubicBezTo>
                    <a:pt x="5666" y="2117"/>
                    <a:pt x="5325" y="2185"/>
                    <a:pt x="5189" y="2321"/>
                  </a:cubicBezTo>
                  <a:cubicBezTo>
                    <a:pt x="5006" y="2382"/>
                    <a:pt x="4824" y="2605"/>
                    <a:pt x="4642" y="2605"/>
                  </a:cubicBezTo>
                  <a:cubicBezTo>
                    <a:pt x="4619" y="2605"/>
                    <a:pt x="4597" y="2602"/>
                    <a:pt x="4574" y="2594"/>
                  </a:cubicBezTo>
                  <a:cubicBezTo>
                    <a:pt x="4438" y="2594"/>
                    <a:pt x="4301" y="2526"/>
                    <a:pt x="4096" y="2390"/>
                  </a:cubicBezTo>
                  <a:lnTo>
                    <a:pt x="3277" y="2048"/>
                  </a:lnTo>
                  <a:lnTo>
                    <a:pt x="1912" y="3414"/>
                  </a:lnTo>
                  <a:lnTo>
                    <a:pt x="1912" y="3482"/>
                  </a:lnTo>
                  <a:lnTo>
                    <a:pt x="2322" y="4233"/>
                  </a:lnTo>
                  <a:cubicBezTo>
                    <a:pt x="2390" y="4369"/>
                    <a:pt x="2458" y="4574"/>
                    <a:pt x="2527" y="4710"/>
                  </a:cubicBezTo>
                  <a:cubicBezTo>
                    <a:pt x="2527" y="4915"/>
                    <a:pt x="2322" y="5120"/>
                    <a:pt x="2253" y="5325"/>
                  </a:cubicBezTo>
                  <a:cubicBezTo>
                    <a:pt x="2117" y="5461"/>
                    <a:pt x="2049" y="5803"/>
                    <a:pt x="1912" y="5871"/>
                  </a:cubicBezTo>
                  <a:lnTo>
                    <a:pt x="1366" y="5871"/>
                  </a:lnTo>
                  <a:lnTo>
                    <a:pt x="479" y="5939"/>
                  </a:lnTo>
                  <a:cubicBezTo>
                    <a:pt x="342" y="6553"/>
                    <a:pt x="138" y="7168"/>
                    <a:pt x="1" y="7782"/>
                  </a:cubicBezTo>
                  <a:cubicBezTo>
                    <a:pt x="1" y="7782"/>
                    <a:pt x="1" y="7850"/>
                    <a:pt x="1" y="7850"/>
                  </a:cubicBezTo>
                  <a:lnTo>
                    <a:pt x="84" y="7903"/>
                  </a:lnTo>
                  <a:lnTo>
                    <a:pt x="84" y="7903"/>
                  </a:lnTo>
                  <a:cubicBezTo>
                    <a:pt x="74" y="7885"/>
                    <a:pt x="69" y="7867"/>
                    <a:pt x="69" y="7850"/>
                  </a:cubicBezTo>
                  <a:cubicBezTo>
                    <a:pt x="69" y="7645"/>
                    <a:pt x="138" y="7441"/>
                    <a:pt x="206" y="7236"/>
                  </a:cubicBezTo>
                  <a:cubicBezTo>
                    <a:pt x="274" y="6895"/>
                    <a:pt x="342" y="6485"/>
                    <a:pt x="479" y="6144"/>
                  </a:cubicBezTo>
                  <a:cubicBezTo>
                    <a:pt x="615" y="6007"/>
                    <a:pt x="615" y="6007"/>
                    <a:pt x="888" y="6007"/>
                  </a:cubicBezTo>
                  <a:cubicBezTo>
                    <a:pt x="988" y="6027"/>
                    <a:pt x="1088" y="6036"/>
                    <a:pt x="1188" y="6036"/>
                  </a:cubicBezTo>
                  <a:cubicBezTo>
                    <a:pt x="1430" y="6036"/>
                    <a:pt x="1671" y="5987"/>
                    <a:pt x="1912" y="5939"/>
                  </a:cubicBezTo>
                  <a:cubicBezTo>
                    <a:pt x="2117" y="5871"/>
                    <a:pt x="2117" y="5666"/>
                    <a:pt x="2253" y="5461"/>
                  </a:cubicBezTo>
                  <a:cubicBezTo>
                    <a:pt x="2322" y="5256"/>
                    <a:pt x="2663" y="4915"/>
                    <a:pt x="2663" y="4710"/>
                  </a:cubicBezTo>
                  <a:cubicBezTo>
                    <a:pt x="2595" y="4574"/>
                    <a:pt x="2322" y="4164"/>
                    <a:pt x="2253" y="3960"/>
                  </a:cubicBezTo>
                  <a:cubicBezTo>
                    <a:pt x="2117" y="3755"/>
                    <a:pt x="1980" y="3482"/>
                    <a:pt x="1980" y="3414"/>
                  </a:cubicBezTo>
                  <a:cubicBezTo>
                    <a:pt x="2049" y="3345"/>
                    <a:pt x="2595" y="2799"/>
                    <a:pt x="2731" y="2663"/>
                  </a:cubicBezTo>
                  <a:cubicBezTo>
                    <a:pt x="2868" y="2526"/>
                    <a:pt x="3141" y="2117"/>
                    <a:pt x="3277" y="2117"/>
                  </a:cubicBezTo>
                  <a:cubicBezTo>
                    <a:pt x="3550" y="2185"/>
                    <a:pt x="3823" y="2321"/>
                    <a:pt x="4028" y="2458"/>
                  </a:cubicBezTo>
                  <a:cubicBezTo>
                    <a:pt x="4233" y="2594"/>
                    <a:pt x="4438" y="2663"/>
                    <a:pt x="4574" y="2731"/>
                  </a:cubicBezTo>
                  <a:cubicBezTo>
                    <a:pt x="4847" y="2731"/>
                    <a:pt x="5462" y="2185"/>
                    <a:pt x="5735" y="2048"/>
                  </a:cubicBezTo>
                  <a:cubicBezTo>
                    <a:pt x="5735" y="1639"/>
                    <a:pt x="5735" y="1161"/>
                    <a:pt x="5803" y="751"/>
                  </a:cubicBezTo>
                  <a:cubicBezTo>
                    <a:pt x="5939" y="478"/>
                    <a:pt x="6349" y="478"/>
                    <a:pt x="6690" y="342"/>
                  </a:cubicBezTo>
                  <a:cubicBezTo>
                    <a:pt x="7001" y="290"/>
                    <a:pt x="7312" y="160"/>
                    <a:pt x="7534" y="160"/>
                  </a:cubicBezTo>
                  <a:cubicBezTo>
                    <a:pt x="7604" y="160"/>
                    <a:pt x="7665" y="173"/>
                    <a:pt x="7714" y="205"/>
                  </a:cubicBezTo>
                  <a:cubicBezTo>
                    <a:pt x="7911" y="403"/>
                    <a:pt x="8298" y="1233"/>
                    <a:pt x="8449" y="1233"/>
                  </a:cubicBezTo>
                  <a:cubicBezTo>
                    <a:pt x="8454" y="1233"/>
                    <a:pt x="8460" y="1232"/>
                    <a:pt x="8465" y="1229"/>
                  </a:cubicBezTo>
                  <a:lnTo>
                    <a:pt x="8465" y="1366"/>
                  </a:lnTo>
                  <a:cubicBezTo>
                    <a:pt x="8670" y="1332"/>
                    <a:pt x="8891" y="1315"/>
                    <a:pt x="9113" y="1315"/>
                  </a:cubicBezTo>
                  <a:cubicBezTo>
                    <a:pt x="9335" y="1315"/>
                    <a:pt x="9557" y="1332"/>
                    <a:pt x="9762" y="1366"/>
                  </a:cubicBezTo>
                  <a:cubicBezTo>
                    <a:pt x="9830" y="1366"/>
                    <a:pt x="9830" y="1298"/>
                    <a:pt x="9762" y="1298"/>
                  </a:cubicBezTo>
                  <a:cubicBezTo>
                    <a:pt x="9557" y="1229"/>
                    <a:pt x="9352" y="1195"/>
                    <a:pt x="9147" y="1195"/>
                  </a:cubicBezTo>
                  <a:cubicBezTo>
                    <a:pt x="8943" y="1195"/>
                    <a:pt x="8738" y="1229"/>
                    <a:pt x="8533" y="1298"/>
                  </a:cubicBezTo>
                  <a:lnTo>
                    <a:pt x="8533" y="1229"/>
                  </a:lnTo>
                  <a:lnTo>
                    <a:pt x="7646" y="1"/>
                  </a:lnTo>
                  <a:close/>
                  <a:moveTo>
                    <a:pt x="84" y="7903"/>
                  </a:moveTo>
                  <a:cubicBezTo>
                    <a:pt x="172" y="8076"/>
                    <a:pt x="634" y="8306"/>
                    <a:pt x="818" y="8376"/>
                  </a:cubicBezTo>
                  <a:lnTo>
                    <a:pt x="818" y="8376"/>
                  </a:lnTo>
                  <a:lnTo>
                    <a:pt x="84" y="7903"/>
                  </a:lnTo>
                  <a:close/>
                  <a:moveTo>
                    <a:pt x="818" y="8376"/>
                  </a:moveTo>
                  <a:lnTo>
                    <a:pt x="957" y="8465"/>
                  </a:lnTo>
                  <a:cubicBezTo>
                    <a:pt x="1161" y="8601"/>
                    <a:pt x="1161" y="8601"/>
                    <a:pt x="1230" y="8806"/>
                  </a:cubicBezTo>
                  <a:cubicBezTo>
                    <a:pt x="1230" y="9079"/>
                    <a:pt x="1093" y="9625"/>
                    <a:pt x="1298" y="9898"/>
                  </a:cubicBezTo>
                  <a:cubicBezTo>
                    <a:pt x="1298" y="9504"/>
                    <a:pt x="1298" y="9056"/>
                    <a:pt x="1298" y="8669"/>
                  </a:cubicBezTo>
                  <a:cubicBezTo>
                    <a:pt x="1230" y="8533"/>
                    <a:pt x="957" y="8465"/>
                    <a:pt x="888" y="8396"/>
                  </a:cubicBezTo>
                  <a:cubicBezTo>
                    <a:pt x="878" y="8396"/>
                    <a:pt x="853" y="8389"/>
                    <a:pt x="818" y="8376"/>
                  </a:cubicBezTo>
                  <a:close/>
                  <a:moveTo>
                    <a:pt x="1298" y="9898"/>
                  </a:moveTo>
                  <a:lnTo>
                    <a:pt x="69" y="10717"/>
                  </a:lnTo>
                  <a:lnTo>
                    <a:pt x="69" y="10785"/>
                  </a:lnTo>
                  <a:cubicBezTo>
                    <a:pt x="77" y="10821"/>
                    <a:pt x="85" y="10857"/>
                    <a:pt x="94" y="10893"/>
                  </a:cubicBezTo>
                  <a:lnTo>
                    <a:pt x="94" y="10893"/>
                  </a:lnTo>
                  <a:cubicBezTo>
                    <a:pt x="95" y="10808"/>
                    <a:pt x="161" y="10757"/>
                    <a:pt x="342" y="10649"/>
                  </a:cubicBezTo>
                  <a:cubicBezTo>
                    <a:pt x="615" y="10444"/>
                    <a:pt x="957" y="10239"/>
                    <a:pt x="1230" y="9966"/>
                  </a:cubicBezTo>
                  <a:lnTo>
                    <a:pt x="1298" y="9966"/>
                  </a:lnTo>
                  <a:cubicBezTo>
                    <a:pt x="1298" y="9944"/>
                    <a:pt x="1298" y="9921"/>
                    <a:pt x="1298" y="9898"/>
                  </a:cubicBezTo>
                  <a:close/>
                  <a:moveTo>
                    <a:pt x="94" y="10893"/>
                  </a:moveTo>
                  <a:cubicBezTo>
                    <a:pt x="93" y="10937"/>
                    <a:pt x="109" y="10989"/>
                    <a:pt x="135" y="11062"/>
                  </a:cubicBezTo>
                  <a:lnTo>
                    <a:pt x="135" y="11062"/>
                  </a:lnTo>
                  <a:cubicBezTo>
                    <a:pt x="121" y="11006"/>
                    <a:pt x="107" y="10950"/>
                    <a:pt x="94" y="10893"/>
                  </a:cubicBezTo>
                  <a:close/>
                  <a:moveTo>
                    <a:pt x="135" y="11062"/>
                  </a:moveTo>
                  <a:lnTo>
                    <a:pt x="135" y="11062"/>
                  </a:lnTo>
                  <a:cubicBezTo>
                    <a:pt x="167" y="11192"/>
                    <a:pt x="202" y="11322"/>
                    <a:pt x="238" y="11452"/>
                  </a:cubicBezTo>
                  <a:lnTo>
                    <a:pt x="238" y="11452"/>
                  </a:lnTo>
                  <a:cubicBezTo>
                    <a:pt x="227" y="11389"/>
                    <a:pt x="216" y="11326"/>
                    <a:pt x="206" y="11263"/>
                  </a:cubicBezTo>
                  <a:cubicBezTo>
                    <a:pt x="178" y="11181"/>
                    <a:pt x="154" y="11116"/>
                    <a:pt x="135" y="11062"/>
                  </a:cubicBezTo>
                  <a:close/>
                  <a:moveTo>
                    <a:pt x="238" y="11452"/>
                  </a:moveTo>
                  <a:lnTo>
                    <a:pt x="238" y="11452"/>
                  </a:lnTo>
                  <a:cubicBezTo>
                    <a:pt x="290" y="11751"/>
                    <a:pt x="353" y="12049"/>
                    <a:pt x="480" y="12348"/>
                  </a:cubicBezTo>
                  <a:lnTo>
                    <a:pt x="480" y="12348"/>
                  </a:lnTo>
                  <a:cubicBezTo>
                    <a:pt x="406" y="12049"/>
                    <a:pt x="319" y="11751"/>
                    <a:pt x="238" y="11452"/>
                  </a:cubicBezTo>
                  <a:close/>
                  <a:moveTo>
                    <a:pt x="480" y="12348"/>
                  </a:moveTo>
                  <a:cubicBezTo>
                    <a:pt x="504" y="12441"/>
                    <a:pt x="526" y="12535"/>
                    <a:pt x="547" y="12628"/>
                  </a:cubicBezTo>
                  <a:lnTo>
                    <a:pt x="1503" y="12697"/>
                  </a:lnTo>
                  <a:lnTo>
                    <a:pt x="1980" y="12697"/>
                  </a:lnTo>
                  <a:cubicBezTo>
                    <a:pt x="2117" y="12765"/>
                    <a:pt x="2253" y="13038"/>
                    <a:pt x="2322" y="13243"/>
                  </a:cubicBezTo>
                  <a:cubicBezTo>
                    <a:pt x="2458" y="13379"/>
                    <a:pt x="2663" y="13652"/>
                    <a:pt x="2663" y="13857"/>
                  </a:cubicBezTo>
                  <a:cubicBezTo>
                    <a:pt x="2595" y="13993"/>
                    <a:pt x="2527" y="14130"/>
                    <a:pt x="2458" y="14266"/>
                  </a:cubicBezTo>
                  <a:lnTo>
                    <a:pt x="2049" y="15086"/>
                  </a:lnTo>
                  <a:lnTo>
                    <a:pt x="2049" y="15154"/>
                  </a:lnTo>
                  <a:lnTo>
                    <a:pt x="2127" y="15236"/>
                  </a:lnTo>
                  <a:lnTo>
                    <a:pt x="2127" y="15236"/>
                  </a:lnTo>
                  <a:cubicBezTo>
                    <a:pt x="2124" y="15231"/>
                    <a:pt x="2120" y="15227"/>
                    <a:pt x="2117" y="15222"/>
                  </a:cubicBezTo>
                  <a:cubicBezTo>
                    <a:pt x="2049" y="14744"/>
                    <a:pt x="2731" y="14266"/>
                    <a:pt x="2731" y="13857"/>
                  </a:cubicBezTo>
                  <a:cubicBezTo>
                    <a:pt x="2527" y="13447"/>
                    <a:pt x="2322" y="13038"/>
                    <a:pt x="2049" y="12697"/>
                  </a:cubicBezTo>
                  <a:cubicBezTo>
                    <a:pt x="1980" y="12662"/>
                    <a:pt x="1827" y="12662"/>
                    <a:pt x="1673" y="12662"/>
                  </a:cubicBezTo>
                  <a:cubicBezTo>
                    <a:pt x="1520" y="12662"/>
                    <a:pt x="1366" y="12662"/>
                    <a:pt x="1298" y="12628"/>
                  </a:cubicBezTo>
                  <a:cubicBezTo>
                    <a:pt x="1161" y="12628"/>
                    <a:pt x="1036" y="12639"/>
                    <a:pt x="925" y="12639"/>
                  </a:cubicBezTo>
                  <a:cubicBezTo>
                    <a:pt x="760" y="12639"/>
                    <a:pt x="629" y="12615"/>
                    <a:pt x="547" y="12492"/>
                  </a:cubicBezTo>
                  <a:cubicBezTo>
                    <a:pt x="523" y="12444"/>
                    <a:pt x="501" y="12396"/>
                    <a:pt x="480" y="12348"/>
                  </a:cubicBezTo>
                  <a:close/>
                  <a:moveTo>
                    <a:pt x="2127" y="15236"/>
                  </a:moveTo>
                  <a:cubicBezTo>
                    <a:pt x="2348" y="15542"/>
                    <a:pt x="2625" y="15820"/>
                    <a:pt x="2921" y="16070"/>
                  </a:cubicBezTo>
                  <a:lnTo>
                    <a:pt x="2921" y="16070"/>
                  </a:lnTo>
                  <a:lnTo>
                    <a:pt x="2127" y="15236"/>
                  </a:lnTo>
                  <a:close/>
                  <a:moveTo>
                    <a:pt x="17803" y="5792"/>
                  </a:moveTo>
                  <a:cubicBezTo>
                    <a:pt x="17808" y="5795"/>
                    <a:pt x="17812" y="5799"/>
                    <a:pt x="17816" y="5803"/>
                  </a:cubicBezTo>
                  <a:cubicBezTo>
                    <a:pt x="18021" y="6007"/>
                    <a:pt x="17953" y="6280"/>
                    <a:pt x="18021" y="6417"/>
                  </a:cubicBezTo>
                  <a:cubicBezTo>
                    <a:pt x="18089" y="6758"/>
                    <a:pt x="18226" y="7099"/>
                    <a:pt x="18294" y="7441"/>
                  </a:cubicBezTo>
                  <a:cubicBezTo>
                    <a:pt x="18294" y="7714"/>
                    <a:pt x="18362" y="7577"/>
                    <a:pt x="18157" y="7782"/>
                  </a:cubicBezTo>
                  <a:cubicBezTo>
                    <a:pt x="17884" y="7919"/>
                    <a:pt x="17680" y="8123"/>
                    <a:pt x="17407" y="8328"/>
                  </a:cubicBezTo>
                  <a:cubicBezTo>
                    <a:pt x="16929" y="8669"/>
                    <a:pt x="17134" y="9215"/>
                    <a:pt x="17134" y="9830"/>
                  </a:cubicBezTo>
                  <a:lnTo>
                    <a:pt x="17202" y="9830"/>
                  </a:lnTo>
                  <a:cubicBezTo>
                    <a:pt x="17134" y="9898"/>
                    <a:pt x="18362" y="10512"/>
                    <a:pt x="18362" y="10649"/>
                  </a:cubicBezTo>
                  <a:cubicBezTo>
                    <a:pt x="18294" y="10990"/>
                    <a:pt x="18226" y="11331"/>
                    <a:pt x="18089" y="11673"/>
                  </a:cubicBezTo>
                  <a:cubicBezTo>
                    <a:pt x="18089" y="11877"/>
                    <a:pt x="18021" y="12150"/>
                    <a:pt x="17953" y="12355"/>
                  </a:cubicBezTo>
                  <a:cubicBezTo>
                    <a:pt x="17844" y="12442"/>
                    <a:pt x="17688" y="12467"/>
                    <a:pt x="17514" y="12467"/>
                  </a:cubicBezTo>
                  <a:cubicBezTo>
                    <a:pt x="17281" y="12467"/>
                    <a:pt x="17017" y="12422"/>
                    <a:pt x="16795" y="12422"/>
                  </a:cubicBezTo>
                  <a:cubicBezTo>
                    <a:pt x="16659" y="12422"/>
                    <a:pt x="16539" y="12439"/>
                    <a:pt x="16451" y="12492"/>
                  </a:cubicBezTo>
                  <a:cubicBezTo>
                    <a:pt x="16178" y="12833"/>
                    <a:pt x="15973" y="13243"/>
                    <a:pt x="15768" y="13652"/>
                  </a:cubicBezTo>
                  <a:cubicBezTo>
                    <a:pt x="15768" y="13789"/>
                    <a:pt x="15905" y="13925"/>
                    <a:pt x="15973" y="13993"/>
                  </a:cubicBezTo>
                  <a:cubicBezTo>
                    <a:pt x="16041" y="14130"/>
                    <a:pt x="16451" y="14676"/>
                    <a:pt x="16451" y="14949"/>
                  </a:cubicBezTo>
                  <a:cubicBezTo>
                    <a:pt x="16451" y="15154"/>
                    <a:pt x="16178" y="15290"/>
                    <a:pt x="16041" y="15427"/>
                  </a:cubicBezTo>
                  <a:cubicBezTo>
                    <a:pt x="15905" y="15563"/>
                    <a:pt x="15564" y="16041"/>
                    <a:pt x="15291" y="16178"/>
                  </a:cubicBezTo>
                  <a:cubicBezTo>
                    <a:pt x="15176" y="16263"/>
                    <a:pt x="15122" y="16301"/>
                    <a:pt x="15072" y="16301"/>
                  </a:cubicBezTo>
                  <a:cubicBezTo>
                    <a:pt x="15003" y="16301"/>
                    <a:pt x="14943" y="16228"/>
                    <a:pt x="14745" y="16109"/>
                  </a:cubicBezTo>
                  <a:cubicBezTo>
                    <a:pt x="14540" y="16041"/>
                    <a:pt x="14062" y="15700"/>
                    <a:pt x="13857" y="15700"/>
                  </a:cubicBezTo>
                  <a:cubicBezTo>
                    <a:pt x="13652" y="15700"/>
                    <a:pt x="13311" y="16041"/>
                    <a:pt x="13175" y="16109"/>
                  </a:cubicBezTo>
                  <a:cubicBezTo>
                    <a:pt x="12970" y="16246"/>
                    <a:pt x="12765" y="16246"/>
                    <a:pt x="12697" y="16451"/>
                  </a:cubicBezTo>
                  <a:cubicBezTo>
                    <a:pt x="12560" y="16587"/>
                    <a:pt x="12629" y="17202"/>
                    <a:pt x="12629" y="17475"/>
                  </a:cubicBezTo>
                  <a:cubicBezTo>
                    <a:pt x="12629" y="17884"/>
                    <a:pt x="12697" y="17816"/>
                    <a:pt x="12356" y="17952"/>
                  </a:cubicBezTo>
                  <a:cubicBezTo>
                    <a:pt x="12014" y="18021"/>
                    <a:pt x="11468" y="18157"/>
                    <a:pt x="11127" y="18294"/>
                  </a:cubicBezTo>
                  <a:cubicBezTo>
                    <a:pt x="11021" y="18315"/>
                    <a:pt x="10949" y="18329"/>
                    <a:pt x="10892" y="18329"/>
                  </a:cubicBezTo>
                  <a:cubicBezTo>
                    <a:pt x="10766" y="18329"/>
                    <a:pt x="10722" y="18256"/>
                    <a:pt x="10581" y="18021"/>
                  </a:cubicBezTo>
                  <a:lnTo>
                    <a:pt x="9967" y="17202"/>
                  </a:lnTo>
                  <a:cubicBezTo>
                    <a:pt x="9785" y="17202"/>
                    <a:pt x="9360" y="17141"/>
                    <a:pt x="9036" y="17141"/>
                  </a:cubicBezTo>
                  <a:cubicBezTo>
                    <a:pt x="8874" y="17141"/>
                    <a:pt x="8738" y="17156"/>
                    <a:pt x="8670" y="17202"/>
                  </a:cubicBezTo>
                  <a:cubicBezTo>
                    <a:pt x="8397" y="17270"/>
                    <a:pt x="8397" y="17611"/>
                    <a:pt x="8260" y="17748"/>
                  </a:cubicBezTo>
                  <a:cubicBezTo>
                    <a:pt x="8192" y="17884"/>
                    <a:pt x="7919" y="18362"/>
                    <a:pt x="7851" y="18430"/>
                  </a:cubicBezTo>
                  <a:cubicBezTo>
                    <a:pt x="7578" y="18430"/>
                    <a:pt x="7031" y="18225"/>
                    <a:pt x="6758" y="18157"/>
                  </a:cubicBezTo>
                  <a:cubicBezTo>
                    <a:pt x="6554" y="18089"/>
                    <a:pt x="6281" y="18021"/>
                    <a:pt x="6076" y="17952"/>
                  </a:cubicBezTo>
                  <a:cubicBezTo>
                    <a:pt x="5939" y="17816"/>
                    <a:pt x="6008" y="17133"/>
                    <a:pt x="5939" y="16928"/>
                  </a:cubicBezTo>
                  <a:cubicBezTo>
                    <a:pt x="5939" y="16792"/>
                    <a:pt x="5939" y="16587"/>
                    <a:pt x="5939" y="16451"/>
                  </a:cubicBezTo>
                  <a:cubicBezTo>
                    <a:pt x="5530" y="16178"/>
                    <a:pt x="5189" y="15973"/>
                    <a:pt x="4779" y="15836"/>
                  </a:cubicBezTo>
                  <a:cubicBezTo>
                    <a:pt x="4324" y="15836"/>
                    <a:pt x="3807" y="16455"/>
                    <a:pt x="3464" y="16455"/>
                  </a:cubicBezTo>
                  <a:cubicBezTo>
                    <a:pt x="3447" y="16455"/>
                    <a:pt x="3430" y="16454"/>
                    <a:pt x="3414" y="16451"/>
                  </a:cubicBezTo>
                  <a:cubicBezTo>
                    <a:pt x="3248" y="16332"/>
                    <a:pt x="3082" y="16205"/>
                    <a:pt x="2921" y="16070"/>
                  </a:cubicBezTo>
                  <a:lnTo>
                    <a:pt x="2921" y="16070"/>
                  </a:lnTo>
                  <a:lnTo>
                    <a:pt x="3414" y="16587"/>
                  </a:lnTo>
                  <a:lnTo>
                    <a:pt x="3482" y="16587"/>
                  </a:lnTo>
                  <a:lnTo>
                    <a:pt x="4301" y="16178"/>
                  </a:lnTo>
                  <a:cubicBezTo>
                    <a:pt x="4438" y="16109"/>
                    <a:pt x="4574" y="15973"/>
                    <a:pt x="4711" y="15973"/>
                  </a:cubicBezTo>
                  <a:cubicBezTo>
                    <a:pt x="4916" y="15973"/>
                    <a:pt x="5120" y="16178"/>
                    <a:pt x="5325" y="16246"/>
                  </a:cubicBezTo>
                  <a:cubicBezTo>
                    <a:pt x="5462" y="16382"/>
                    <a:pt x="5803" y="16451"/>
                    <a:pt x="5871" y="16587"/>
                  </a:cubicBezTo>
                  <a:cubicBezTo>
                    <a:pt x="5871" y="16792"/>
                    <a:pt x="5939" y="16928"/>
                    <a:pt x="5939" y="17133"/>
                  </a:cubicBezTo>
                  <a:cubicBezTo>
                    <a:pt x="5939" y="17406"/>
                    <a:pt x="5939" y="17679"/>
                    <a:pt x="6008" y="17952"/>
                  </a:cubicBezTo>
                  <a:cubicBezTo>
                    <a:pt x="5939" y="17952"/>
                    <a:pt x="5939" y="17952"/>
                    <a:pt x="6008" y="18021"/>
                  </a:cubicBezTo>
                  <a:lnTo>
                    <a:pt x="7851" y="18498"/>
                  </a:lnTo>
                  <a:cubicBezTo>
                    <a:pt x="7987" y="18225"/>
                    <a:pt x="8192" y="17952"/>
                    <a:pt x="8328" y="17748"/>
                  </a:cubicBezTo>
                  <a:cubicBezTo>
                    <a:pt x="8397" y="17543"/>
                    <a:pt x="8465" y="17406"/>
                    <a:pt x="8601" y="17270"/>
                  </a:cubicBezTo>
                  <a:cubicBezTo>
                    <a:pt x="8647" y="17247"/>
                    <a:pt x="8715" y="17239"/>
                    <a:pt x="8794" y="17239"/>
                  </a:cubicBezTo>
                  <a:cubicBezTo>
                    <a:pt x="8950" y="17239"/>
                    <a:pt x="9147" y="17270"/>
                    <a:pt x="9284" y="17270"/>
                  </a:cubicBezTo>
                  <a:cubicBezTo>
                    <a:pt x="9420" y="17270"/>
                    <a:pt x="9587" y="17239"/>
                    <a:pt x="9744" y="17239"/>
                  </a:cubicBezTo>
                  <a:cubicBezTo>
                    <a:pt x="9822" y="17239"/>
                    <a:pt x="9898" y="17247"/>
                    <a:pt x="9967" y="17270"/>
                  </a:cubicBezTo>
                  <a:cubicBezTo>
                    <a:pt x="10035" y="17406"/>
                    <a:pt x="10103" y="17543"/>
                    <a:pt x="10240" y="17679"/>
                  </a:cubicBezTo>
                  <a:lnTo>
                    <a:pt x="10717" y="18430"/>
                  </a:lnTo>
                  <a:lnTo>
                    <a:pt x="10786" y="18430"/>
                  </a:lnTo>
                  <a:lnTo>
                    <a:pt x="12765" y="17952"/>
                  </a:lnTo>
                  <a:lnTo>
                    <a:pt x="12765" y="17065"/>
                  </a:lnTo>
                  <a:cubicBezTo>
                    <a:pt x="12765" y="16860"/>
                    <a:pt x="12765" y="16724"/>
                    <a:pt x="12765" y="16519"/>
                  </a:cubicBezTo>
                  <a:cubicBezTo>
                    <a:pt x="12833" y="16382"/>
                    <a:pt x="13175" y="16314"/>
                    <a:pt x="13311" y="16178"/>
                  </a:cubicBezTo>
                  <a:cubicBezTo>
                    <a:pt x="13493" y="16117"/>
                    <a:pt x="13676" y="15894"/>
                    <a:pt x="13858" y="15894"/>
                  </a:cubicBezTo>
                  <a:cubicBezTo>
                    <a:pt x="13881" y="15894"/>
                    <a:pt x="13903" y="15897"/>
                    <a:pt x="13925" y="15905"/>
                  </a:cubicBezTo>
                  <a:cubicBezTo>
                    <a:pt x="14062" y="15905"/>
                    <a:pt x="14199" y="15973"/>
                    <a:pt x="14403" y="16109"/>
                  </a:cubicBezTo>
                  <a:lnTo>
                    <a:pt x="15154" y="16451"/>
                  </a:lnTo>
                  <a:lnTo>
                    <a:pt x="15222" y="16451"/>
                  </a:lnTo>
                  <a:lnTo>
                    <a:pt x="16588" y="15086"/>
                  </a:lnTo>
                  <a:lnTo>
                    <a:pt x="16178" y="14266"/>
                  </a:lnTo>
                  <a:cubicBezTo>
                    <a:pt x="16041" y="14130"/>
                    <a:pt x="15973" y="13925"/>
                    <a:pt x="15905" y="13789"/>
                  </a:cubicBezTo>
                  <a:cubicBezTo>
                    <a:pt x="15905" y="13652"/>
                    <a:pt x="16110" y="13379"/>
                    <a:pt x="16246" y="13243"/>
                  </a:cubicBezTo>
                  <a:cubicBezTo>
                    <a:pt x="16314" y="13038"/>
                    <a:pt x="16451" y="12697"/>
                    <a:pt x="16588" y="12628"/>
                  </a:cubicBezTo>
                  <a:lnTo>
                    <a:pt x="17065" y="12628"/>
                  </a:lnTo>
                  <a:lnTo>
                    <a:pt x="17953" y="12560"/>
                  </a:lnTo>
                  <a:cubicBezTo>
                    <a:pt x="18157" y="11946"/>
                    <a:pt x="18294" y="11331"/>
                    <a:pt x="18430" y="10717"/>
                  </a:cubicBezTo>
                  <a:lnTo>
                    <a:pt x="18430" y="10649"/>
                  </a:lnTo>
                  <a:lnTo>
                    <a:pt x="17270" y="9761"/>
                  </a:lnTo>
                  <a:lnTo>
                    <a:pt x="17202" y="9761"/>
                  </a:lnTo>
                  <a:cubicBezTo>
                    <a:pt x="17270" y="9420"/>
                    <a:pt x="17338" y="9147"/>
                    <a:pt x="17270" y="8806"/>
                  </a:cubicBezTo>
                  <a:cubicBezTo>
                    <a:pt x="17270" y="8465"/>
                    <a:pt x="17270" y="8533"/>
                    <a:pt x="17543" y="8328"/>
                  </a:cubicBezTo>
                  <a:lnTo>
                    <a:pt x="18499" y="7645"/>
                  </a:lnTo>
                  <a:cubicBezTo>
                    <a:pt x="18294" y="7031"/>
                    <a:pt x="18089" y="6417"/>
                    <a:pt x="17953" y="5803"/>
                  </a:cubicBezTo>
                  <a:lnTo>
                    <a:pt x="17803" y="579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58"/>
            <p:cNvSpPr/>
            <p:nvPr/>
          </p:nvSpPr>
          <p:spPr>
            <a:xfrm>
              <a:off x="7124289" y="2185883"/>
              <a:ext cx="182948" cy="136246"/>
            </a:xfrm>
            <a:custGeom>
              <a:avLst/>
              <a:gdLst/>
              <a:ahLst/>
              <a:cxnLst/>
              <a:rect l="l" t="t" r="r" b="b"/>
              <a:pathLst>
                <a:path w="15971" h="11894" extrusionOk="0">
                  <a:moveTo>
                    <a:pt x="7995" y="21"/>
                  </a:moveTo>
                  <a:cubicBezTo>
                    <a:pt x="12895" y="21"/>
                    <a:pt x="15970" y="6132"/>
                    <a:pt x="12151" y="10074"/>
                  </a:cubicBezTo>
                  <a:cubicBezTo>
                    <a:pt x="10976" y="11249"/>
                    <a:pt x="9461" y="11817"/>
                    <a:pt x="7957" y="11817"/>
                  </a:cubicBezTo>
                  <a:cubicBezTo>
                    <a:pt x="5966" y="11817"/>
                    <a:pt x="3996" y="10820"/>
                    <a:pt x="2868" y="8914"/>
                  </a:cubicBezTo>
                  <a:cubicBezTo>
                    <a:pt x="888" y="5569"/>
                    <a:pt x="2595" y="1269"/>
                    <a:pt x="6349" y="245"/>
                  </a:cubicBezTo>
                  <a:cubicBezTo>
                    <a:pt x="6914" y="92"/>
                    <a:pt x="7465" y="21"/>
                    <a:pt x="7995" y="21"/>
                  </a:cubicBezTo>
                  <a:close/>
                  <a:moveTo>
                    <a:pt x="7957" y="0"/>
                  </a:moveTo>
                  <a:cubicBezTo>
                    <a:pt x="7721" y="0"/>
                    <a:pt x="7481" y="13"/>
                    <a:pt x="7236" y="40"/>
                  </a:cubicBezTo>
                  <a:cubicBezTo>
                    <a:pt x="1707" y="655"/>
                    <a:pt x="1" y="7890"/>
                    <a:pt x="4642" y="10961"/>
                  </a:cubicBezTo>
                  <a:cubicBezTo>
                    <a:pt x="5667" y="11588"/>
                    <a:pt x="6811" y="11893"/>
                    <a:pt x="7939" y="11893"/>
                  </a:cubicBezTo>
                  <a:cubicBezTo>
                    <a:pt x="9517" y="11893"/>
                    <a:pt x="11065" y="11296"/>
                    <a:pt x="12219" y="10142"/>
                  </a:cubicBezTo>
                  <a:cubicBezTo>
                    <a:pt x="15939" y="6226"/>
                    <a:pt x="13106" y="0"/>
                    <a:pt x="7957" y="0"/>
                  </a:cubicBezTo>
                  <a:close/>
                </a:path>
              </a:pathLst>
            </a:custGeom>
            <a:solidFill>
              <a:srgbClr val="7BB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58"/>
            <p:cNvSpPr/>
            <p:nvPr/>
          </p:nvSpPr>
          <p:spPr>
            <a:xfrm>
              <a:off x="7742767" y="2103465"/>
              <a:ext cx="135272" cy="136841"/>
            </a:xfrm>
            <a:custGeom>
              <a:avLst/>
              <a:gdLst/>
              <a:ahLst/>
              <a:cxnLst/>
              <a:rect l="l" t="t" r="r" b="b"/>
              <a:pathLst>
                <a:path w="11809" h="11946" extrusionOk="0">
                  <a:moveTo>
                    <a:pt x="6017" y="2111"/>
                  </a:moveTo>
                  <a:cubicBezTo>
                    <a:pt x="6944" y="2111"/>
                    <a:pt x="7889" y="2450"/>
                    <a:pt x="8669" y="3208"/>
                  </a:cubicBezTo>
                  <a:cubicBezTo>
                    <a:pt x="10171" y="4710"/>
                    <a:pt x="10171" y="7099"/>
                    <a:pt x="8669" y="8600"/>
                  </a:cubicBezTo>
                  <a:cubicBezTo>
                    <a:pt x="7901" y="9414"/>
                    <a:pt x="6930" y="9779"/>
                    <a:pt x="5974" y="9779"/>
                  </a:cubicBezTo>
                  <a:cubicBezTo>
                    <a:pt x="4040" y="9779"/>
                    <a:pt x="2162" y="8290"/>
                    <a:pt x="2116" y="6007"/>
                  </a:cubicBezTo>
                  <a:cubicBezTo>
                    <a:pt x="2116" y="3677"/>
                    <a:pt x="4024" y="2111"/>
                    <a:pt x="6017" y="2111"/>
                  </a:cubicBezTo>
                  <a:close/>
                  <a:moveTo>
                    <a:pt x="4915" y="0"/>
                  </a:moveTo>
                  <a:lnTo>
                    <a:pt x="3755" y="341"/>
                  </a:lnTo>
                  <a:lnTo>
                    <a:pt x="3686" y="1297"/>
                  </a:lnTo>
                  <a:cubicBezTo>
                    <a:pt x="3413" y="1433"/>
                    <a:pt x="3208" y="1570"/>
                    <a:pt x="3004" y="1706"/>
                  </a:cubicBezTo>
                  <a:lnTo>
                    <a:pt x="2116" y="1297"/>
                  </a:lnTo>
                  <a:lnTo>
                    <a:pt x="1297" y="2184"/>
                  </a:lnTo>
                  <a:lnTo>
                    <a:pt x="1707" y="3003"/>
                  </a:lnTo>
                  <a:cubicBezTo>
                    <a:pt x="1570" y="3276"/>
                    <a:pt x="1434" y="3481"/>
                    <a:pt x="1297" y="3754"/>
                  </a:cubicBezTo>
                  <a:lnTo>
                    <a:pt x="342" y="3822"/>
                  </a:lnTo>
                  <a:lnTo>
                    <a:pt x="0" y="5119"/>
                  </a:lnTo>
                  <a:lnTo>
                    <a:pt x="819" y="5665"/>
                  </a:lnTo>
                  <a:cubicBezTo>
                    <a:pt x="819" y="5802"/>
                    <a:pt x="819" y="5938"/>
                    <a:pt x="819" y="6075"/>
                  </a:cubicBezTo>
                  <a:lnTo>
                    <a:pt x="819" y="6484"/>
                  </a:lnTo>
                  <a:lnTo>
                    <a:pt x="69" y="7031"/>
                  </a:lnTo>
                  <a:lnTo>
                    <a:pt x="410" y="8191"/>
                  </a:lnTo>
                  <a:lnTo>
                    <a:pt x="1366" y="8259"/>
                  </a:lnTo>
                  <a:cubicBezTo>
                    <a:pt x="1434" y="8532"/>
                    <a:pt x="1570" y="8737"/>
                    <a:pt x="1775" y="9010"/>
                  </a:cubicBezTo>
                  <a:lnTo>
                    <a:pt x="1366" y="9829"/>
                  </a:lnTo>
                  <a:lnTo>
                    <a:pt x="2185" y="10716"/>
                  </a:lnTo>
                  <a:lnTo>
                    <a:pt x="3072" y="10239"/>
                  </a:lnTo>
                  <a:cubicBezTo>
                    <a:pt x="3277" y="10375"/>
                    <a:pt x="3550" y="10512"/>
                    <a:pt x="3755" y="10648"/>
                  </a:cubicBezTo>
                  <a:lnTo>
                    <a:pt x="3823" y="11604"/>
                  </a:lnTo>
                  <a:lnTo>
                    <a:pt x="5051" y="11945"/>
                  </a:lnTo>
                  <a:lnTo>
                    <a:pt x="5529" y="11126"/>
                  </a:lnTo>
                  <a:lnTo>
                    <a:pt x="6417" y="11126"/>
                  </a:lnTo>
                  <a:lnTo>
                    <a:pt x="6963" y="11945"/>
                  </a:lnTo>
                  <a:lnTo>
                    <a:pt x="8123" y="11604"/>
                  </a:lnTo>
                  <a:lnTo>
                    <a:pt x="8191" y="10648"/>
                  </a:lnTo>
                  <a:cubicBezTo>
                    <a:pt x="8396" y="10512"/>
                    <a:pt x="8669" y="10375"/>
                    <a:pt x="8874" y="10170"/>
                  </a:cubicBezTo>
                  <a:lnTo>
                    <a:pt x="9761" y="10580"/>
                  </a:lnTo>
                  <a:lnTo>
                    <a:pt x="10580" y="9761"/>
                  </a:lnTo>
                  <a:lnTo>
                    <a:pt x="10171" y="8873"/>
                  </a:lnTo>
                  <a:cubicBezTo>
                    <a:pt x="10307" y="8669"/>
                    <a:pt x="10444" y="8396"/>
                    <a:pt x="10580" y="8191"/>
                  </a:cubicBezTo>
                  <a:lnTo>
                    <a:pt x="11536" y="8123"/>
                  </a:lnTo>
                  <a:lnTo>
                    <a:pt x="11809" y="6894"/>
                  </a:lnTo>
                  <a:lnTo>
                    <a:pt x="11058" y="6348"/>
                  </a:lnTo>
                  <a:lnTo>
                    <a:pt x="11058" y="5938"/>
                  </a:lnTo>
                  <a:cubicBezTo>
                    <a:pt x="11058" y="5802"/>
                    <a:pt x="11058" y="5665"/>
                    <a:pt x="11058" y="5529"/>
                  </a:cubicBezTo>
                  <a:lnTo>
                    <a:pt x="11809" y="4983"/>
                  </a:lnTo>
                  <a:lnTo>
                    <a:pt x="11468" y="3822"/>
                  </a:lnTo>
                  <a:lnTo>
                    <a:pt x="10512" y="3754"/>
                  </a:lnTo>
                  <a:cubicBezTo>
                    <a:pt x="10375" y="3481"/>
                    <a:pt x="10239" y="3276"/>
                    <a:pt x="10102" y="3072"/>
                  </a:cubicBezTo>
                  <a:lnTo>
                    <a:pt x="10580" y="2116"/>
                  </a:lnTo>
                  <a:lnTo>
                    <a:pt x="9693" y="1297"/>
                  </a:lnTo>
                  <a:lnTo>
                    <a:pt x="8874" y="1706"/>
                  </a:lnTo>
                  <a:cubicBezTo>
                    <a:pt x="8601" y="1570"/>
                    <a:pt x="8396" y="1433"/>
                    <a:pt x="8123" y="1297"/>
                  </a:cubicBezTo>
                  <a:lnTo>
                    <a:pt x="8055" y="341"/>
                  </a:lnTo>
                  <a:lnTo>
                    <a:pt x="6826" y="0"/>
                  </a:lnTo>
                  <a:lnTo>
                    <a:pt x="6280" y="819"/>
                  </a:lnTo>
                  <a:lnTo>
                    <a:pt x="5461" y="819"/>
                  </a:lnTo>
                  <a:lnTo>
                    <a:pt x="4915" y="0"/>
                  </a:lnTo>
                  <a:close/>
                </a:path>
              </a:pathLst>
            </a:custGeom>
            <a:solidFill>
              <a:srgbClr val="7BB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58"/>
            <p:cNvSpPr/>
            <p:nvPr/>
          </p:nvSpPr>
          <p:spPr>
            <a:xfrm>
              <a:off x="7740419" y="2102674"/>
              <a:ext cx="135284" cy="137632"/>
            </a:xfrm>
            <a:custGeom>
              <a:avLst/>
              <a:gdLst/>
              <a:ahLst/>
              <a:cxnLst/>
              <a:rect l="l" t="t" r="r" b="b"/>
              <a:pathLst>
                <a:path w="11810" h="12015" extrusionOk="0">
                  <a:moveTo>
                    <a:pt x="6878" y="314"/>
                  </a:moveTo>
                  <a:cubicBezTo>
                    <a:pt x="6821" y="314"/>
                    <a:pt x="6778" y="322"/>
                    <a:pt x="6758" y="342"/>
                  </a:cubicBezTo>
                  <a:cubicBezTo>
                    <a:pt x="6718" y="423"/>
                    <a:pt x="6581" y="673"/>
                    <a:pt x="6462" y="848"/>
                  </a:cubicBezTo>
                  <a:lnTo>
                    <a:pt x="6462" y="848"/>
                  </a:lnTo>
                  <a:cubicBezTo>
                    <a:pt x="6492" y="859"/>
                    <a:pt x="6523" y="873"/>
                    <a:pt x="6553" y="888"/>
                  </a:cubicBezTo>
                  <a:lnTo>
                    <a:pt x="6888" y="314"/>
                  </a:lnTo>
                  <a:lnTo>
                    <a:pt x="6888" y="314"/>
                  </a:lnTo>
                  <a:cubicBezTo>
                    <a:pt x="6885" y="314"/>
                    <a:pt x="6881" y="314"/>
                    <a:pt x="6878" y="314"/>
                  </a:cubicBezTo>
                  <a:close/>
                  <a:moveTo>
                    <a:pt x="5188" y="1"/>
                  </a:moveTo>
                  <a:lnTo>
                    <a:pt x="3960" y="342"/>
                  </a:lnTo>
                  <a:lnTo>
                    <a:pt x="3960" y="570"/>
                  </a:lnTo>
                  <a:lnTo>
                    <a:pt x="3960" y="570"/>
                  </a:lnTo>
                  <a:cubicBezTo>
                    <a:pt x="4066" y="532"/>
                    <a:pt x="4193" y="515"/>
                    <a:pt x="4301" y="479"/>
                  </a:cubicBezTo>
                  <a:cubicBezTo>
                    <a:pt x="4489" y="431"/>
                    <a:pt x="4645" y="352"/>
                    <a:pt x="4768" y="352"/>
                  </a:cubicBezTo>
                  <a:cubicBezTo>
                    <a:pt x="4824" y="352"/>
                    <a:pt x="4873" y="368"/>
                    <a:pt x="4915" y="410"/>
                  </a:cubicBezTo>
                  <a:cubicBezTo>
                    <a:pt x="5044" y="475"/>
                    <a:pt x="5296" y="1030"/>
                    <a:pt x="5439" y="1030"/>
                  </a:cubicBezTo>
                  <a:cubicBezTo>
                    <a:pt x="5446" y="1030"/>
                    <a:pt x="5454" y="1028"/>
                    <a:pt x="5461" y="1025"/>
                  </a:cubicBezTo>
                  <a:cubicBezTo>
                    <a:pt x="5529" y="1025"/>
                    <a:pt x="5461" y="1093"/>
                    <a:pt x="5461" y="1093"/>
                  </a:cubicBezTo>
                  <a:lnTo>
                    <a:pt x="6280" y="1093"/>
                  </a:lnTo>
                  <a:lnTo>
                    <a:pt x="6280" y="1025"/>
                  </a:lnTo>
                  <a:cubicBezTo>
                    <a:pt x="6284" y="1028"/>
                    <a:pt x="6288" y="1030"/>
                    <a:pt x="6293" y="1030"/>
                  </a:cubicBezTo>
                  <a:cubicBezTo>
                    <a:pt x="6327" y="1030"/>
                    <a:pt x="6391" y="952"/>
                    <a:pt x="6462" y="848"/>
                  </a:cubicBezTo>
                  <a:lnTo>
                    <a:pt x="6462" y="848"/>
                  </a:lnTo>
                  <a:cubicBezTo>
                    <a:pt x="6356" y="806"/>
                    <a:pt x="6250" y="786"/>
                    <a:pt x="6144" y="786"/>
                  </a:cubicBezTo>
                  <a:cubicBezTo>
                    <a:pt x="6007" y="786"/>
                    <a:pt x="5871" y="820"/>
                    <a:pt x="5734" y="888"/>
                  </a:cubicBezTo>
                  <a:lnTo>
                    <a:pt x="5734" y="820"/>
                  </a:lnTo>
                  <a:cubicBezTo>
                    <a:pt x="5529" y="547"/>
                    <a:pt x="5325" y="274"/>
                    <a:pt x="5188" y="1"/>
                  </a:cubicBezTo>
                  <a:close/>
                  <a:moveTo>
                    <a:pt x="3960" y="570"/>
                  </a:moveTo>
                  <a:cubicBezTo>
                    <a:pt x="3865" y="604"/>
                    <a:pt x="3787" y="655"/>
                    <a:pt x="3755" y="752"/>
                  </a:cubicBezTo>
                  <a:cubicBezTo>
                    <a:pt x="3695" y="991"/>
                    <a:pt x="3688" y="1231"/>
                    <a:pt x="3687" y="1470"/>
                  </a:cubicBezTo>
                  <a:lnTo>
                    <a:pt x="3687" y="1470"/>
                  </a:lnTo>
                  <a:cubicBezTo>
                    <a:pt x="3814" y="1413"/>
                    <a:pt x="3960" y="1355"/>
                    <a:pt x="3960" y="1298"/>
                  </a:cubicBezTo>
                  <a:cubicBezTo>
                    <a:pt x="4028" y="1161"/>
                    <a:pt x="4028" y="1025"/>
                    <a:pt x="3960" y="956"/>
                  </a:cubicBezTo>
                  <a:lnTo>
                    <a:pt x="3960" y="570"/>
                  </a:lnTo>
                  <a:close/>
                  <a:moveTo>
                    <a:pt x="2458" y="1298"/>
                  </a:moveTo>
                  <a:cubicBezTo>
                    <a:pt x="2373" y="1404"/>
                    <a:pt x="2282" y="1503"/>
                    <a:pt x="2188" y="1598"/>
                  </a:cubicBezTo>
                  <a:lnTo>
                    <a:pt x="2188" y="1598"/>
                  </a:lnTo>
                  <a:cubicBezTo>
                    <a:pt x="2354" y="1671"/>
                    <a:pt x="2474" y="1784"/>
                    <a:pt x="2594" y="1844"/>
                  </a:cubicBezTo>
                  <a:cubicBezTo>
                    <a:pt x="2731" y="1912"/>
                    <a:pt x="2867" y="1980"/>
                    <a:pt x="2936" y="1980"/>
                  </a:cubicBezTo>
                  <a:cubicBezTo>
                    <a:pt x="3072" y="1980"/>
                    <a:pt x="3550" y="1639"/>
                    <a:pt x="3686" y="1571"/>
                  </a:cubicBezTo>
                  <a:cubicBezTo>
                    <a:pt x="3686" y="1537"/>
                    <a:pt x="3686" y="1504"/>
                    <a:pt x="3687" y="1470"/>
                  </a:cubicBezTo>
                  <a:lnTo>
                    <a:pt x="3687" y="1470"/>
                  </a:lnTo>
                  <a:cubicBezTo>
                    <a:pt x="3663" y="1481"/>
                    <a:pt x="3640" y="1492"/>
                    <a:pt x="3618" y="1502"/>
                  </a:cubicBezTo>
                  <a:cubicBezTo>
                    <a:pt x="3550" y="1571"/>
                    <a:pt x="3345" y="1707"/>
                    <a:pt x="3277" y="1707"/>
                  </a:cubicBezTo>
                  <a:cubicBezTo>
                    <a:pt x="3140" y="1639"/>
                    <a:pt x="3072" y="1639"/>
                    <a:pt x="2936" y="1571"/>
                  </a:cubicBezTo>
                  <a:lnTo>
                    <a:pt x="2458" y="1298"/>
                  </a:lnTo>
                  <a:close/>
                  <a:moveTo>
                    <a:pt x="2117" y="1571"/>
                  </a:moveTo>
                  <a:cubicBezTo>
                    <a:pt x="1980" y="1639"/>
                    <a:pt x="1844" y="1844"/>
                    <a:pt x="1775" y="1980"/>
                  </a:cubicBezTo>
                  <a:cubicBezTo>
                    <a:pt x="1639" y="2048"/>
                    <a:pt x="1297" y="2321"/>
                    <a:pt x="1297" y="2458"/>
                  </a:cubicBezTo>
                  <a:cubicBezTo>
                    <a:pt x="1297" y="2595"/>
                    <a:pt x="1366" y="2663"/>
                    <a:pt x="1434" y="2799"/>
                  </a:cubicBezTo>
                  <a:cubicBezTo>
                    <a:pt x="1571" y="2936"/>
                    <a:pt x="1639" y="3141"/>
                    <a:pt x="1707" y="3277"/>
                  </a:cubicBezTo>
                  <a:cubicBezTo>
                    <a:pt x="1707" y="3408"/>
                    <a:pt x="1519" y="3601"/>
                    <a:pt x="1443" y="3737"/>
                  </a:cubicBezTo>
                  <a:lnTo>
                    <a:pt x="1443" y="3737"/>
                  </a:lnTo>
                  <a:cubicBezTo>
                    <a:pt x="1495" y="3734"/>
                    <a:pt x="1540" y="3717"/>
                    <a:pt x="1571" y="3687"/>
                  </a:cubicBezTo>
                  <a:cubicBezTo>
                    <a:pt x="1707" y="3687"/>
                    <a:pt x="1775" y="3482"/>
                    <a:pt x="1775" y="3345"/>
                  </a:cubicBezTo>
                  <a:cubicBezTo>
                    <a:pt x="1844" y="3277"/>
                    <a:pt x="1980" y="3072"/>
                    <a:pt x="1980" y="3004"/>
                  </a:cubicBezTo>
                  <a:cubicBezTo>
                    <a:pt x="1980" y="2868"/>
                    <a:pt x="1912" y="2799"/>
                    <a:pt x="1844" y="2663"/>
                  </a:cubicBezTo>
                  <a:cubicBezTo>
                    <a:pt x="1775" y="2526"/>
                    <a:pt x="1707" y="2321"/>
                    <a:pt x="1571" y="2185"/>
                  </a:cubicBezTo>
                  <a:cubicBezTo>
                    <a:pt x="1759" y="1997"/>
                    <a:pt x="1979" y="1809"/>
                    <a:pt x="2188" y="1598"/>
                  </a:cubicBezTo>
                  <a:lnTo>
                    <a:pt x="2188" y="1598"/>
                  </a:lnTo>
                  <a:cubicBezTo>
                    <a:pt x="2165" y="1588"/>
                    <a:pt x="2141" y="1579"/>
                    <a:pt x="2117" y="1571"/>
                  </a:cubicBezTo>
                  <a:close/>
                  <a:moveTo>
                    <a:pt x="1229" y="3687"/>
                  </a:moveTo>
                  <a:lnTo>
                    <a:pt x="683" y="3755"/>
                  </a:lnTo>
                  <a:lnTo>
                    <a:pt x="569" y="4096"/>
                  </a:lnTo>
                  <a:lnTo>
                    <a:pt x="569" y="4096"/>
                  </a:lnTo>
                  <a:cubicBezTo>
                    <a:pt x="583" y="4096"/>
                    <a:pt x="598" y="4096"/>
                    <a:pt x="615" y="4096"/>
                  </a:cubicBezTo>
                  <a:cubicBezTo>
                    <a:pt x="675" y="4116"/>
                    <a:pt x="735" y="4124"/>
                    <a:pt x="795" y="4124"/>
                  </a:cubicBezTo>
                  <a:cubicBezTo>
                    <a:pt x="940" y="4124"/>
                    <a:pt x="1084" y="4076"/>
                    <a:pt x="1229" y="4028"/>
                  </a:cubicBezTo>
                  <a:cubicBezTo>
                    <a:pt x="1366" y="4028"/>
                    <a:pt x="1366" y="3891"/>
                    <a:pt x="1434" y="3755"/>
                  </a:cubicBezTo>
                  <a:cubicBezTo>
                    <a:pt x="1437" y="3749"/>
                    <a:pt x="1440" y="3743"/>
                    <a:pt x="1443" y="3737"/>
                  </a:cubicBezTo>
                  <a:lnTo>
                    <a:pt x="1443" y="3737"/>
                  </a:lnTo>
                  <a:cubicBezTo>
                    <a:pt x="1437" y="3738"/>
                    <a:pt x="1432" y="3738"/>
                    <a:pt x="1425" y="3738"/>
                  </a:cubicBezTo>
                  <a:cubicBezTo>
                    <a:pt x="1366" y="3738"/>
                    <a:pt x="1297" y="3721"/>
                    <a:pt x="1229" y="3687"/>
                  </a:cubicBezTo>
                  <a:close/>
                  <a:moveTo>
                    <a:pt x="7031" y="69"/>
                  </a:moveTo>
                  <a:lnTo>
                    <a:pt x="6888" y="314"/>
                  </a:lnTo>
                  <a:lnTo>
                    <a:pt x="6888" y="314"/>
                  </a:lnTo>
                  <a:cubicBezTo>
                    <a:pt x="7025" y="316"/>
                    <a:pt x="7231" y="363"/>
                    <a:pt x="7372" y="410"/>
                  </a:cubicBezTo>
                  <a:cubicBezTo>
                    <a:pt x="7645" y="479"/>
                    <a:pt x="7918" y="479"/>
                    <a:pt x="7987" y="683"/>
                  </a:cubicBezTo>
                  <a:cubicBezTo>
                    <a:pt x="8055" y="888"/>
                    <a:pt x="7918" y="1298"/>
                    <a:pt x="8055" y="1502"/>
                  </a:cubicBezTo>
                  <a:cubicBezTo>
                    <a:pt x="8260" y="1707"/>
                    <a:pt x="8533" y="1844"/>
                    <a:pt x="8806" y="1980"/>
                  </a:cubicBezTo>
                  <a:cubicBezTo>
                    <a:pt x="9011" y="1980"/>
                    <a:pt x="9284" y="1707"/>
                    <a:pt x="9420" y="1639"/>
                  </a:cubicBezTo>
                  <a:cubicBezTo>
                    <a:pt x="9471" y="1622"/>
                    <a:pt x="9514" y="1613"/>
                    <a:pt x="9552" y="1613"/>
                  </a:cubicBezTo>
                  <a:cubicBezTo>
                    <a:pt x="9668" y="1613"/>
                    <a:pt x="9744" y="1690"/>
                    <a:pt x="9898" y="1844"/>
                  </a:cubicBezTo>
                  <a:lnTo>
                    <a:pt x="10441" y="2326"/>
                  </a:lnTo>
                  <a:lnTo>
                    <a:pt x="10441" y="2326"/>
                  </a:lnTo>
                  <a:cubicBezTo>
                    <a:pt x="10305" y="2530"/>
                    <a:pt x="10170" y="2801"/>
                    <a:pt x="10103" y="3072"/>
                  </a:cubicBezTo>
                  <a:cubicBezTo>
                    <a:pt x="10034" y="3345"/>
                    <a:pt x="10307" y="3618"/>
                    <a:pt x="10444" y="3960"/>
                  </a:cubicBezTo>
                  <a:cubicBezTo>
                    <a:pt x="10580" y="3960"/>
                    <a:pt x="10929" y="3929"/>
                    <a:pt x="11167" y="3929"/>
                  </a:cubicBezTo>
                  <a:cubicBezTo>
                    <a:pt x="11286" y="3929"/>
                    <a:pt x="11377" y="3937"/>
                    <a:pt x="11400" y="3960"/>
                  </a:cubicBezTo>
                  <a:cubicBezTo>
                    <a:pt x="11468" y="3960"/>
                    <a:pt x="11468" y="4233"/>
                    <a:pt x="11536" y="4369"/>
                  </a:cubicBezTo>
                  <a:cubicBezTo>
                    <a:pt x="11604" y="4574"/>
                    <a:pt x="11673" y="4779"/>
                    <a:pt x="11673" y="4984"/>
                  </a:cubicBezTo>
                  <a:cubicBezTo>
                    <a:pt x="11673" y="5188"/>
                    <a:pt x="11741" y="5052"/>
                    <a:pt x="11604" y="5188"/>
                  </a:cubicBezTo>
                  <a:lnTo>
                    <a:pt x="11809" y="5052"/>
                  </a:lnTo>
                  <a:cubicBezTo>
                    <a:pt x="11673" y="4642"/>
                    <a:pt x="11536" y="4233"/>
                    <a:pt x="11468" y="3823"/>
                  </a:cubicBezTo>
                  <a:lnTo>
                    <a:pt x="10854" y="3823"/>
                  </a:lnTo>
                  <a:cubicBezTo>
                    <a:pt x="10819" y="3857"/>
                    <a:pt x="10768" y="3874"/>
                    <a:pt x="10708" y="3874"/>
                  </a:cubicBezTo>
                  <a:cubicBezTo>
                    <a:pt x="10649" y="3874"/>
                    <a:pt x="10580" y="3857"/>
                    <a:pt x="10512" y="3823"/>
                  </a:cubicBezTo>
                  <a:cubicBezTo>
                    <a:pt x="10444" y="3823"/>
                    <a:pt x="10376" y="3618"/>
                    <a:pt x="10307" y="3482"/>
                  </a:cubicBezTo>
                  <a:cubicBezTo>
                    <a:pt x="10239" y="3414"/>
                    <a:pt x="10103" y="3209"/>
                    <a:pt x="10103" y="3141"/>
                  </a:cubicBezTo>
                  <a:cubicBezTo>
                    <a:pt x="10171" y="3004"/>
                    <a:pt x="10171" y="2936"/>
                    <a:pt x="10239" y="2799"/>
                  </a:cubicBezTo>
                  <a:cubicBezTo>
                    <a:pt x="10300" y="2678"/>
                    <a:pt x="10415" y="2502"/>
                    <a:pt x="10488" y="2368"/>
                  </a:cubicBezTo>
                  <a:lnTo>
                    <a:pt x="10488" y="2368"/>
                  </a:lnTo>
                  <a:lnTo>
                    <a:pt x="10512" y="2390"/>
                  </a:lnTo>
                  <a:lnTo>
                    <a:pt x="10785" y="2185"/>
                  </a:lnTo>
                  <a:lnTo>
                    <a:pt x="9898" y="1298"/>
                  </a:lnTo>
                  <a:lnTo>
                    <a:pt x="9420" y="1571"/>
                  </a:lnTo>
                  <a:cubicBezTo>
                    <a:pt x="9352" y="1639"/>
                    <a:pt x="9215" y="1707"/>
                    <a:pt x="9147" y="1707"/>
                  </a:cubicBezTo>
                  <a:cubicBezTo>
                    <a:pt x="9011" y="1707"/>
                    <a:pt x="8874" y="1571"/>
                    <a:pt x="8738" y="1502"/>
                  </a:cubicBezTo>
                  <a:cubicBezTo>
                    <a:pt x="8669" y="1502"/>
                    <a:pt x="8465" y="1434"/>
                    <a:pt x="8396" y="1298"/>
                  </a:cubicBezTo>
                  <a:cubicBezTo>
                    <a:pt x="8396" y="1229"/>
                    <a:pt x="8396" y="1093"/>
                    <a:pt x="8396" y="956"/>
                  </a:cubicBezTo>
                  <a:lnTo>
                    <a:pt x="8328" y="410"/>
                  </a:lnTo>
                  <a:lnTo>
                    <a:pt x="7031" y="69"/>
                  </a:lnTo>
                  <a:close/>
                  <a:moveTo>
                    <a:pt x="11604" y="5188"/>
                  </a:moveTo>
                  <a:lnTo>
                    <a:pt x="11195" y="5461"/>
                  </a:lnTo>
                  <a:cubicBezTo>
                    <a:pt x="11148" y="5508"/>
                    <a:pt x="11117" y="5531"/>
                    <a:pt x="11097" y="5549"/>
                  </a:cubicBezTo>
                  <a:lnTo>
                    <a:pt x="11097" y="5549"/>
                  </a:lnTo>
                  <a:cubicBezTo>
                    <a:pt x="11107" y="5542"/>
                    <a:pt x="11116" y="5536"/>
                    <a:pt x="11127" y="5530"/>
                  </a:cubicBezTo>
                  <a:cubicBezTo>
                    <a:pt x="11263" y="5393"/>
                    <a:pt x="11468" y="5325"/>
                    <a:pt x="11604" y="5188"/>
                  </a:cubicBezTo>
                  <a:close/>
                  <a:moveTo>
                    <a:pt x="569" y="4096"/>
                  </a:moveTo>
                  <a:cubicBezTo>
                    <a:pt x="410" y="4097"/>
                    <a:pt x="405" y="4107"/>
                    <a:pt x="342" y="4233"/>
                  </a:cubicBezTo>
                  <a:cubicBezTo>
                    <a:pt x="205" y="4437"/>
                    <a:pt x="137" y="4642"/>
                    <a:pt x="137" y="4915"/>
                  </a:cubicBezTo>
                  <a:cubicBezTo>
                    <a:pt x="69" y="5052"/>
                    <a:pt x="69" y="5188"/>
                    <a:pt x="1" y="5257"/>
                  </a:cubicBezTo>
                  <a:cubicBezTo>
                    <a:pt x="69" y="5393"/>
                    <a:pt x="547" y="5598"/>
                    <a:pt x="615" y="5666"/>
                  </a:cubicBezTo>
                  <a:cubicBezTo>
                    <a:pt x="615" y="5666"/>
                    <a:pt x="751" y="5666"/>
                    <a:pt x="820" y="5803"/>
                  </a:cubicBezTo>
                  <a:cubicBezTo>
                    <a:pt x="881" y="5987"/>
                    <a:pt x="832" y="6392"/>
                    <a:pt x="822" y="6620"/>
                  </a:cubicBezTo>
                  <a:lnTo>
                    <a:pt x="822" y="6620"/>
                  </a:lnTo>
                  <a:lnTo>
                    <a:pt x="1024" y="6485"/>
                  </a:lnTo>
                  <a:cubicBezTo>
                    <a:pt x="888" y="6349"/>
                    <a:pt x="1024" y="6007"/>
                    <a:pt x="956" y="5803"/>
                  </a:cubicBezTo>
                  <a:cubicBezTo>
                    <a:pt x="956" y="5666"/>
                    <a:pt x="956" y="5666"/>
                    <a:pt x="820" y="5598"/>
                  </a:cubicBezTo>
                  <a:lnTo>
                    <a:pt x="205" y="5188"/>
                  </a:lnTo>
                  <a:lnTo>
                    <a:pt x="569" y="4096"/>
                  </a:lnTo>
                  <a:close/>
                  <a:moveTo>
                    <a:pt x="822" y="6620"/>
                  </a:moveTo>
                  <a:lnTo>
                    <a:pt x="205" y="7031"/>
                  </a:lnTo>
                  <a:lnTo>
                    <a:pt x="221" y="7089"/>
                  </a:lnTo>
                  <a:lnTo>
                    <a:pt x="221" y="7089"/>
                  </a:lnTo>
                  <a:cubicBezTo>
                    <a:pt x="421" y="6956"/>
                    <a:pt x="618" y="6823"/>
                    <a:pt x="751" y="6690"/>
                  </a:cubicBezTo>
                  <a:lnTo>
                    <a:pt x="820" y="6690"/>
                  </a:lnTo>
                  <a:cubicBezTo>
                    <a:pt x="820" y="6669"/>
                    <a:pt x="820" y="6646"/>
                    <a:pt x="822" y="6620"/>
                  </a:cubicBezTo>
                  <a:close/>
                  <a:moveTo>
                    <a:pt x="11097" y="5549"/>
                  </a:moveTo>
                  <a:lnTo>
                    <a:pt x="11097" y="5549"/>
                  </a:lnTo>
                  <a:cubicBezTo>
                    <a:pt x="10797" y="5759"/>
                    <a:pt x="10988" y="6154"/>
                    <a:pt x="10922" y="6485"/>
                  </a:cubicBezTo>
                  <a:lnTo>
                    <a:pt x="10990" y="6485"/>
                  </a:lnTo>
                  <a:cubicBezTo>
                    <a:pt x="10990" y="6553"/>
                    <a:pt x="11741" y="6963"/>
                    <a:pt x="11741" y="7031"/>
                  </a:cubicBezTo>
                  <a:cubicBezTo>
                    <a:pt x="11741" y="7064"/>
                    <a:pt x="11740" y="7096"/>
                    <a:pt x="11738" y="7127"/>
                  </a:cubicBezTo>
                  <a:lnTo>
                    <a:pt x="11738" y="7127"/>
                  </a:lnTo>
                  <a:cubicBezTo>
                    <a:pt x="11760" y="7050"/>
                    <a:pt x="11783" y="6972"/>
                    <a:pt x="11809" y="6895"/>
                  </a:cubicBezTo>
                  <a:lnTo>
                    <a:pt x="10990" y="6349"/>
                  </a:lnTo>
                  <a:cubicBezTo>
                    <a:pt x="11058" y="6144"/>
                    <a:pt x="11058" y="5939"/>
                    <a:pt x="11058" y="5734"/>
                  </a:cubicBezTo>
                  <a:cubicBezTo>
                    <a:pt x="11058" y="5599"/>
                    <a:pt x="11058" y="5583"/>
                    <a:pt x="11097" y="5549"/>
                  </a:cubicBezTo>
                  <a:close/>
                  <a:moveTo>
                    <a:pt x="11738" y="7127"/>
                  </a:moveTo>
                  <a:cubicBezTo>
                    <a:pt x="11644" y="7459"/>
                    <a:pt x="11578" y="7791"/>
                    <a:pt x="11468" y="8123"/>
                  </a:cubicBezTo>
                  <a:lnTo>
                    <a:pt x="10580" y="8123"/>
                  </a:lnTo>
                  <a:cubicBezTo>
                    <a:pt x="10546" y="8158"/>
                    <a:pt x="10511" y="8228"/>
                    <a:pt x="10477" y="8297"/>
                  </a:cubicBezTo>
                  <a:lnTo>
                    <a:pt x="10477" y="8297"/>
                  </a:lnTo>
                  <a:cubicBezTo>
                    <a:pt x="10488" y="8284"/>
                    <a:pt x="10500" y="8272"/>
                    <a:pt x="10512" y="8260"/>
                  </a:cubicBezTo>
                  <a:cubicBezTo>
                    <a:pt x="10569" y="8222"/>
                    <a:pt x="10651" y="8210"/>
                    <a:pt x="10746" y="8210"/>
                  </a:cubicBezTo>
                  <a:cubicBezTo>
                    <a:pt x="10898" y="8210"/>
                    <a:pt x="11082" y="8241"/>
                    <a:pt x="11234" y="8241"/>
                  </a:cubicBezTo>
                  <a:cubicBezTo>
                    <a:pt x="11329" y="8241"/>
                    <a:pt x="11411" y="8229"/>
                    <a:pt x="11468" y="8192"/>
                  </a:cubicBezTo>
                  <a:cubicBezTo>
                    <a:pt x="11536" y="7987"/>
                    <a:pt x="11536" y="7850"/>
                    <a:pt x="11604" y="7714"/>
                  </a:cubicBezTo>
                  <a:cubicBezTo>
                    <a:pt x="11664" y="7534"/>
                    <a:pt x="11724" y="7354"/>
                    <a:pt x="11738" y="7127"/>
                  </a:cubicBezTo>
                  <a:close/>
                  <a:moveTo>
                    <a:pt x="10477" y="8297"/>
                  </a:moveTo>
                  <a:cubicBezTo>
                    <a:pt x="10292" y="8497"/>
                    <a:pt x="10167" y="8754"/>
                    <a:pt x="10103" y="9011"/>
                  </a:cubicBezTo>
                  <a:cubicBezTo>
                    <a:pt x="10103" y="9079"/>
                    <a:pt x="10171" y="9147"/>
                    <a:pt x="10171" y="9215"/>
                  </a:cubicBezTo>
                  <a:cubicBezTo>
                    <a:pt x="10232" y="9338"/>
                    <a:pt x="10458" y="9570"/>
                    <a:pt x="10504" y="9764"/>
                  </a:cubicBezTo>
                  <a:lnTo>
                    <a:pt x="10504" y="9764"/>
                  </a:lnTo>
                  <a:lnTo>
                    <a:pt x="10580" y="9693"/>
                  </a:lnTo>
                  <a:cubicBezTo>
                    <a:pt x="10512" y="9489"/>
                    <a:pt x="10376" y="9352"/>
                    <a:pt x="10307" y="9147"/>
                  </a:cubicBezTo>
                  <a:cubicBezTo>
                    <a:pt x="10239" y="9079"/>
                    <a:pt x="10171" y="8942"/>
                    <a:pt x="10171" y="8874"/>
                  </a:cubicBezTo>
                  <a:cubicBezTo>
                    <a:pt x="10171" y="8738"/>
                    <a:pt x="10307" y="8601"/>
                    <a:pt x="10376" y="8465"/>
                  </a:cubicBezTo>
                  <a:cubicBezTo>
                    <a:pt x="10409" y="8431"/>
                    <a:pt x="10443" y="8364"/>
                    <a:pt x="10477" y="8297"/>
                  </a:cubicBezTo>
                  <a:close/>
                  <a:moveTo>
                    <a:pt x="10504" y="9764"/>
                  </a:moveTo>
                  <a:lnTo>
                    <a:pt x="9693" y="10512"/>
                  </a:lnTo>
                  <a:lnTo>
                    <a:pt x="9215" y="10308"/>
                  </a:lnTo>
                  <a:cubicBezTo>
                    <a:pt x="9079" y="10239"/>
                    <a:pt x="9011" y="10171"/>
                    <a:pt x="8874" y="10171"/>
                  </a:cubicBezTo>
                  <a:cubicBezTo>
                    <a:pt x="8865" y="10162"/>
                    <a:pt x="8852" y="10157"/>
                    <a:pt x="8838" y="10157"/>
                  </a:cubicBezTo>
                  <a:cubicBezTo>
                    <a:pt x="8751" y="10157"/>
                    <a:pt x="8591" y="10317"/>
                    <a:pt x="8533" y="10376"/>
                  </a:cubicBezTo>
                  <a:cubicBezTo>
                    <a:pt x="8396" y="10376"/>
                    <a:pt x="8191" y="10444"/>
                    <a:pt x="8191" y="10581"/>
                  </a:cubicBezTo>
                  <a:cubicBezTo>
                    <a:pt x="8191" y="10602"/>
                    <a:pt x="8191" y="10629"/>
                    <a:pt x="8191" y="10661"/>
                  </a:cubicBezTo>
                  <a:lnTo>
                    <a:pt x="8191" y="10661"/>
                  </a:lnTo>
                  <a:cubicBezTo>
                    <a:pt x="8253" y="10633"/>
                    <a:pt x="8325" y="10616"/>
                    <a:pt x="8396" y="10581"/>
                  </a:cubicBezTo>
                  <a:cubicBezTo>
                    <a:pt x="8533" y="10512"/>
                    <a:pt x="8669" y="10308"/>
                    <a:pt x="8874" y="10308"/>
                  </a:cubicBezTo>
                  <a:cubicBezTo>
                    <a:pt x="9011" y="10308"/>
                    <a:pt x="9147" y="10444"/>
                    <a:pt x="9420" y="10581"/>
                  </a:cubicBezTo>
                  <a:cubicBezTo>
                    <a:pt x="9565" y="10629"/>
                    <a:pt x="9607" y="10677"/>
                    <a:pt x="9668" y="10677"/>
                  </a:cubicBezTo>
                  <a:cubicBezTo>
                    <a:pt x="9693" y="10677"/>
                    <a:pt x="9721" y="10669"/>
                    <a:pt x="9761" y="10649"/>
                  </a:cubicBezTo>
                  <a:cubicBezTo>
                    <a:pt x="9966" y="10512"/>
                    <a:pt x="10103" y="10308"/>
                    <a:pt x="10239" y="10103"/>
                  </a:cubicBezTo>
                  <a:cubicBezTo>
                    <a:pt x="10307" y="10035"/>
                    <a:pt x="10512" y="9966"/>
                    <a:pt x="10512" y="9830"/>
                  </a:cubicBezTo>
                  <a:cubicBezTo>
                    <a:pt x="10512" y="9809"/>
                    <a:pt x="10509" y="9786"/>
                    <a:pt x="10504" y="9764"/>
                  </a:cubicBezTo>
                  <a:close/>
                  <a:moveTo>
                    <a:pt x="5514" y="11267"/>
                  </a:moveTo>
                  <a:cubicBezTo>
                    <a:pt x="5477" y="11284"/>
                    <a:pt x="5426" y="11359"/>
                    <a:pt x="5387" y="11436"/>
                  </a:cubicBezTo>
                  <a:lnTo>
                    <a:pt x="5387" y="11436"/>
                  </a:lnTo>
                  <a:lnTo>
                    <a:pt x="5461" y="11331"/>
                  </a:lnTo>
                  <a:cubicBezTo>
                    <a:pt x="5479" y="11314"/>
                    <a:pt x="5497" y="11291"/>
                    <a:pt x="5514" y="11267"/>
                  </a:cubicBezTo>
                  <a:close/>
                  <a:moveTo>
                    <a:pt x="8191" y="10661"/>
                  </a:moveTo>
                  <a:lnTo>
                    <a:pt x="8191" y="10661"/>
                  </a:lnTo>
                  <a:cubicBezTo>
                    <a:pt x="8135" y="10686"/>
                    <a:pt x="8087" y="10720"/>
                    <a:pt x="8055" y="10785"/>
                  </a:cubicBezTo>
                  <a:cubicBezTo>
                    <a:pt x="8055" y="10990"/>
                    <a:pt x="8055" y="11195"/>
                    <a:pt x="8055" y="11400"/>
                  </a:cubicBezTo>
                  <a:cubicBezTo>
                    <a:pt x="8055" y="11441"/>
                    <a:pt x="8055" y="11476"/>
                    <a:pt x="8054" y="11506"/>
                  </a:cubicBezTo>
                  <a:lnTo>
                    <a:pt x="8054" y="11506"/>
                  </a:lnTo>
                  <a:lnTo>
                    <a:pt x="8191" y="11468"/>
                  </a:lnTo>
                  <a:lnTo>
                    <a:pt x="8191" y="10922"/>
                  </a:lnTo>
                  <a:cubicBezTo>
                    <a:pt x="8191" y="10827"/>
                    <a:pt x="8191" y="10733"/>
                    <a:pt x="8191" y="10661"/>
                  </a:cubicBezTo>
                  <a:close/>
                  <a:moveTo>
                    <a:pt x="5772" y="11028"/>
                  </a:moveTo>
                  <a:cubicBezTo>
                    <a:pt x="5727" y="11028"/>
                    <a:pt x="5689" y="11036"/>
                    <a:pt x="5666" y="11058"/>
                  </a:cubicBezTo>
                  <a:cubicBezTo>
                    <a:pt x="5615" y="11109"/>
                    <a:pt x="5565" y="11197"/>
                    <a:pt x="5514" y="11267"/>
                  </a:cubicBezTo>
                  <a:lnTo>
                    <a:pt x="5514" y="11267"/>
                  </a:lnTo>
                  <a:cubicBezTo>
                    <a:pt x="5520" y="11265"/>
                    <a:pt x="5525" y="11263"/>
                    <a:pt x="5529" y="11263"/>
                  </a:cubicBezTo>
                  <a:cubicBezTo>
                    <a:pt x="5666" y="11229"/>
                    <a:pt x="5802" y="11212"/>
                    <a:pt x="5948" y="11212"/>
                  </a:cubicBezTo>
                  <a:cubicBezTo>
                    <a:pt x="6093" y="11212"/>
                    <a:pt x="6246" y="11229"/>
                    <a:pt x="6417" y="11263"/>
                  </a:cubicBezTo>
                  <a:lnTo>
                    <a:pt x="6758" y="11809"/>
                  </a:lnTo>
                  <a:cubicBezTo>
                    <a:pt x="6845" y="11939"/>
                    <a:pt x="6849" y="11987"/>
                    <a:pt x="6910" y="11987"/>
                  </a:cubicBezTo>
                  <a:cubicBezTo>
                    <a:pt x="6945" y="11987"/>
                    <a:pt x="6999" y="11971"/>
                    <a:pt x="7099" y="11946"/>
                  </a:cubicBezTo>
                  <a:cubicBezTo>
                    <a:pt x="7372" y="11878"/>
                    <a:pt x="7714" y="11809"/>
                    <a:pt x="7918" y="11741"/>
                  </a:cubicBezTo>
                  <a:cubicBezTo>
                    <a:pt x="8034" y="11683"/>
                    <a:pt x="8052" y="11674"/>
                    <a:pt x="8054" y="11506"/>
                  </a:cubicBezTo>
                  <a:lnTo>
                    <a:pt x="8054" y="11506"/>
                  </a:lnTo>
                  <a:lnTo>
                    <a:pt x="6963" y="11809"/>
                  </a:lnTo>
                  <a:lnTo>
                    <a:pt x="6690" y="11331"/>
                  </a:lnTo>
                  <a:cubicBezTo>
                    <a:pt x="6622" y="11263"/>
                    <a:pt x="6553" y="11127"/>
                    <a:pt x="6485" y="11058"/>
                  </a:cubicBezTo>
                  <a:cubicBezTo>
                    <a:pt x="6462" y="11036"/>
                    <a:pt x="6424" y="11028"/>
                    <a:pt x="6379" y="11028"/>
                  </a:cubicBezTo>
                  <a:cubicBezTo>
                    <a:pt x="6288" y="11028"/>
                    <a:pt x="6167" y="11058"/>
                    <a:pt x="6075" y="11058"/>
                  </a:cubicBezTo>
                  <a:cubicBezTo>
                    <a:pt x="5984" y="11058"/>
                    <a:pt x="5863" y="11028"/>
                    <a:pt x="5772" y="11028"/>
                  </a:cubicBezTo>
                  <a:close/>
                  <a:moveTo>
                    <a:pt x="221" y="7089"/>
                  </a:moveTo>
                  <a:cubicBezTo>
                    <a:pt x="216" y="7092"/>
                    <a:pt x="211" y="7096"/>
                    <a:pt x="205" y="7100"/>
                  </a:cubicBezTo>
                  <a:cubicBezTo>
                    <a:pt x="1" y="7236"/>
                    <a:pt x="69" y="7236"/>
                    <a:pt x="137" y="7509"/>
                  </a:cubicBezTo>
                  <a:cubicBezTo>
                    <a:pt x="137" y="7782"/>
                    <a:pt x="205" y="8055"/>
                    <a:pt x="342" y="8260"/>
                  </a:cubicBezTo>
                  <a:cubicBezTo>
                    <a:pt x="410" y="8396"/>
                    <a:pt x="683" y="8396"/>
                    <a:pt x="820" y="8396"/>
                  </a:cubicBezTo>
                  <a:cubicBezTo>
                    <a:pt x="911" y="8396"/>
                    <a:pt x="1062" y="8366"/>
                    <a:pt x="1174" y="8366"/>
                  </a:cubicBezTo>
                  <a:cubicBezTo>
                    <a:pt x="1229" y="8366"/>
                    <a:pt x="1275" y="8374"/>
                    <a:pt x="1297" y="8396"/>
                  </a:cubicBezTo>
                  <a:cubicBezTo>
                    <a:pt x="1502" y="8601"/>
                    <a:pt x="1639" y="8874"/>
                    <a:pt x="1775" y="9079"/>
                  </a:cubicBezTo>
                  <a:cubicBezTo>
                    <a:pt x="1775" y="9352"/>
                    <a:pt x="1297" y="9693"/>
                    <a:pt x="1366" y="9966"/>
                  </a:cubicBezTo>
                  <a:cubicBezTo>
                    <a:pt x="1571" y="10308"/>
                    <a:pt x="1912" y="10581"/>
                    <a:pt x="2185" y="10785"/>
                  </a:cubicBezTo>
                  <a:cubicBezTo>
                    <a:pt x="2198" y="10790"/>
                    <a:pt x="2213" y="10792"/>
                    <a:pt x="2228" y="10792"/>
                  </a:cubicBezTo>
                  <a:cubicBezTo>
                    <a:pt x="2444" y="10792"/>
                    <a:pt x="2817" y="10376"/>
                    <a:pt x="3072" y="10376"/>
                  </a:cubicBezTo>
                  <a:cubicBezTo>
                    <a:pt x="3345" y="10444"/>
                    <a:pt x="3550" y="10581"/>
                    <a:pt x="3823" y="10785"/>
                  </a:cubicBezTo>
                  <a:cubicBezTo>
                    <a:pt x="3823" y="10854"/>
                    <a:pt x="3823" y="10990"/>
                    <a:pt x="3823" y="11058"/>
                  </a:cubicBezTo>
                  <a:cubicBezTo>
                    <a:pt x="3823" y="11195"/>
                    <a:pt x="3755" y="11604"/>
                    <a:pt x="3891" y="11741"/>
                  </a:cubicBezTo>
                  <a:cubicBezTo>
                    <a:pt x="4028" y="11809"/>
                    <a:pt x="4164" y="11809"/>
                    <a:pt x="4369" y="11878"/>
                  </a:cubicBezTo>
                  <a:cubicBezTo>
                    <a:pt x="4506" y="11878"/>
                    <a:pt x="4983" y="12014"/>
                    <a:pt x="4983" y="12014"/>
                  </a:cubicBezTo>
                  <a:cubicBezTo>
                    <a:pt x="5052" y="12014"/>
                    <a:pt x="5256" y="11673"/>
                    <a:pt x="5325" y="11604"/>
                  </a:cubicBezTo>
                  <a:cubicBezTo>
                    <a:pt x="5325" y="11574"/>
                    <a:pt x="5351" y="11504"/>
                    <a:pt x="5387" y="11436"/>
                  </a:cubicBezTo>
                  <a:lnTo>
                    <a:pt x="5387" y="11436"/>
                  </a:lnTo>
                  <a:lnTo>
                    <a:pt x="5120" y="11809"/>
                  </a:lnTo>
                  <a:lnTo>
                    <a:pt x="3960" y="11536"/>
                  </a:lnTo>
                  <a:lnTo>
                    <a:pt x="3891" y="10990"/>
                  </a:lnTo>
                  <a:cubicBezTo>
                    <a:pt x="3891" y="10854"/>
                    <a:pt x="3891" y="10717"/>
                    <a:pt x="3891" y="10649"/>
                  </a:cubicBezTo>
                  <a:cubicBezTo>
                    <a:pt x="3823" y="10512"/>
                    <a:pt x="3618" y="10512"/>
                    <a:pt x="3550" y="10444"/>
                  </a:cubicBezTo>
                  <a:cubicBezTo>
                    <a:pt x="3413" y="10376"/>
                    <a:pt x="3277" y="10239"/>
                    <a:pt x="3140" y="10239"/>
                  </a:cubicBezTo>
                  <a:cubicBezTo>
                    <a:pt x="3072" y="10239"/>
                    <a:pt x="2936" y="10308"/>
                    <a:pt x="2867" y="10376"/>
                  </a:cubicBezTo>
                  <a:lnTo>
                    <a:pt x="2321" y="10649"/>
                  </a:lnTo>
                  <a:lnTo>
                    <a:pt x="1502" y="9762"/>
                  </a:lnTo>
                  <a:lnTo>
                    <a:pt x="1775" y="9284"/>
                  </a:lnTo>
                  <a:cubicBezTo>
                    <a:pt x="1775" y="9147"/>
                    <a:pt x="1844" y="9079"/>
                    <a:pt x="1912" y="8942"/>
                  </a:cubicBezTo>
                  <a:cubicBezTo>
                    <a:pt x="1912" y="8874"/>
                    <a:pt x="1707" y="8669"/>
                    <a:pt x="1707" y="8601"/>
                  </a:cubicBezTo>
                  <a:cubicBezTo>
                    <a:pt x="1639" y="8465"/>
                    <a:pt x="1571" y="8260"/>
                    <a:pt x="1434" y="8260"/>
                  </a:cubicBezTo>
                  <a:cubicBezTo>
                    <a:pt x="1400" y="8226"/>
                    <a:pt x="1349" y="8209"/>
                    <a:pt x="1297" y="8209"/>
                  </a:cubicBezTo>
                  <a:cubicBezTo>
                    <a:pt x="1246" y="8209"/>
                    <a:pt x="1195" y="8226"/>
                    <a:pt x="1161" y="8260"/>
                  </a:cubicBezTo>
                  <a:lnTo>
                    <a:pt x="547" y="8260"/>
                  </a:lnTo>
                  <a:lnTo>
                    <a:pt x="221" y="708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58"/>
            <p:cNvSpPr/>
            <p:nvPr/>
          </p:nvSpPr>
          <p:spPr>
            <a:xfrm>
              <a:off x="7765276" y="2127589"/>
              <a:ext cx="97906" cy="88513"/>
            </a:xfrm>
            <a:custGeom>
              <a:avLst/>
              <a:gdLst/>
              <a:ahLst/>
              <a:cxnLst/>
              <a:rect l="l" t="t" r="r" b="b"/>
              <a:pathLst>
                <a:path w="8547" h="7727" extrusionOk="0">
                  <a:moveTo>
                    <a:pt x="800" y="1747"/>
                  </a:moveTo>
                  <a:lnTo>
                    <a:pt x="800" y="1747"/>
                  </a:lnTo>
                  <a:cubicBezTo>
                    <a:pt x="440" y="2280"/>
                    <a:pt x="206" y="2918"/>
                    <a:pt x="151" y="3628"/>
                  </a:cubicBezTo>
                  <a:cubicBezTo>
                    <a:pt x="100" y="4507"/>
                    <a:pt x="336" y="5287"/>
                    <a:pt x="757" y="5920"/>
                  </a:cubicBezTo>
                  <a:lnTo>
                    <a:pt x="757" y="5920"/>
                  </a:lnTo>
                  <a:cubicBezTo>
                    <a:pt x="226" y="5107"/>
                    <a:pt x="0" y="4075"/>
                    <a:pt x="288" y="2945"/>
                  </a:cubicBezTo>
                  <a:cubicBezTo>
                    <a:pt x="400" y="2496"/>
                    <a:pt x="576" y="2096"/>
                    <a:pt x="800" y="1747"/>
                  </a:cubicBezTo>
                  <a:close/>
                  <a:moveTo>
                    <a:pt x="4056" y="0"/>
                  </a:moveTo>
                  <a:cubicBezTo>
                    <a:pt x="2796" y="0"/>
                    <a:pt x="1536" y="600"/>
                    <a:pt x="800" y="1747"/>
                  </a:cubicBezTo>
                  <a:lnTo>
                    <a:pt x="800" y="1747"/>
                  </a:lnTo>
                  <a:cubicBezTo>
                    <a:pt x="1512" y="691"/>
                    <a:pt x="2714" y="43"/>
                    <a:pt x="3986" y="43"/>
                  </a:cubicBezTo>
                  <a:cubicBezTo>
                    <a:pt x="4480" y="43"/>
                    <a:pt x="4985" y="141"/>
                    <a:pt x="5475" y="351"/>
                  </a:cubicBezTo>
                  <a:cubicBezTo>
                    <a:pt x="7933" y="1443"/>
                    <a:pt x="8547" y="4583"/>
                    <a:pt x="6704" y="6494"/>
                  </a:cubicBezTo>
                  <a:cubicBezTo>
                    <a:pt x="5925" y="7295"/>
                    <a:pt x="4960" y="7650"/>
                    <a:pt x="4013" y="7650"/>
                  </a:cubicBezTo>
                  <a:cubicBezTo>
                    <a:pt x="2728" y="7650"/>
                    <a:pt x="1474" y="6997"/>
                    <a:pt x="757" y="5920"/>
                  </a:cubicBezTo>
                  <a:lnTo>
                    <a:pt x="757" y="5920"/>
                  </a:lnTo>
                  <a:cubicBezTo>
                    <a:pt x="1478" y="7025"/>
                    <a:pt x="2762" y="7726"/>
                    <a:pt x="4085" y="7726"/>
                  </a:cubicBezTo>
                  <a:cubicBezTo>
                    <a:pt x="5023" y="7726"/>
                    <a:pt x="5981" y="7374"/>
                    <a:pt x="6772" y="6563"/>
                  </a:cubicBezTo>
                  <a:lnTo>
                    <a:pt x="6737" y="6527"/>
                  </a:lnTo>
                  <a:lnTo>
                    <a:pt x="6737" y="6527"/>
                  </a:lnTo>
                  <a:cubicBezTo>
                    <a:pt x="7803" y="5368"/>
                    <a:pt x="8131" y="3681"/>
                    <a:pt x="7523" y="2262"/>
                  </a:cubicBezTo>
                  <a:cubicBezTo>
                    <a:pt x="6835" y="730"/>
                    <a:pt x="5445" y="0"/>
                    <a:pt x="4056" y="0"/>
                  </a:cubicBezTo>
                  <a:close/>
                </a:path>
              </a:pathLst>
            </a:custGeom>
            <a:solidFill>
              <a:srgbClr val="7BB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58"/>
            <p:cNvSpPr/>
            <p:nvPr/>
          </p:nvSpPr>
          <p:spPr>
            <a:xfrm>
              <a:off x="8059429" y="2646867"/>
              <a:ext cx="150920" cy="150141"/>
            </a:xfrm>
            <a:custGeom>
              <a:avLst/>
              <a:gdLst/>
              <a:ahLst/>
              <a:cxnLst/>
              <a:rect l="l" t="t" r="r" b="b"/>
              <a:pathLst>
                <a:path w="13175" h="13107" extrusionOk="0">
                  <a:moveTo>
                    <a:pt x="6569" y="2244"/>
                  </a:moveTo>
                  <a:cubicBezTo>
                    <a:pt x="7614" y="2244"/>
                    <a:pt x="8680" y="2627"/>
                    <a:pt x="9557" y="3482"/>
                  </a:cubicBezTo>
                  <a:cubicBezTo>
                    <a:pt x="11195" y="5120"/>
                    <a:pt x="11263" y="7782"/>
                    <a:pt x="9625" y="9489"/>
                  </a:cubicBezTo>
                  <a:cubicBezTo>
                    <a:pt x="8748" y="10388"/>
                    <a:pt x="7657" y="10791"/>
                    <a:pt x="6586" y="10791"/>
                  </a:cubicBezTo>
                  <a:cubicBezTo>
                    <a:pt x="4402" y="10791"/>
                    <a:pt x="2299" y="9117"/>
                    <a:pt x="2253" y="6554"/>
                  </a:cubicBezTo>
                  <a:cubicBezTo>
                    <a:pt x="2253" y="3958"/>
                    <a:pt x="4361" y="2244"/>
                    <a:pt x="6569" y="2244"/>
                  </a:cubicBezTo>
                  <a:close/>
                  <a:moveTo>
                    <a:pt x="5461" y="1"/>
                  </a:moveTo>
                  <a:lnTo>
                    <a:pt x="4164" y="342"/>
                  </a:lnTo>
                  <a:lnTo>
                    <a:pt x="4096" y="1366"/>
                  </a:lnTo>
                  <a:cubicBezTo>
                    <a:pt x="3823" y="1503"/>
                    <a:pt x="3550" y="1707"/>
                    <a:pt x="3277" y="1844"/>
                  </a:cubicBezTo>
                  <a:lnTo>
                    <a:pt x="2321" y="1434"/>
                  </a:lnTo>
                  <a:lnTo>
                    <a:pt x="1366" y="2390"/>
                  </a:lnTo>
                  <a:lnTo>
                    <a:pt x="1844" y="3345"/>
                  </a:lnTo>
                  <a:cubicBezTo>
                    <a:pt x="1707" y="3550"/>
                    <a:pt x="1570" y="3823"/>
                    <a:pt x="1434" y="4165"/>
                  </a:cubicBezTo>
                  <a:lnTo>
                    <a:pt x="342" y="4233"/>
                  </a:lnTo>
                  <a:lnTo>
                    <a:pt x="1" y="5530"/>
                  </a:lnTo>
                  <a:lnTo>
                    <a:pt x="888" y="6144"/>
                  </a:lnTo>
                  <a:lnTo>
                    <a:pt x="888" y="6554"/>
                  </a:lnTo>
                  <a:cubicBezTo>
                    <a:pt x="888" y="6758"/>
                    <a:pt x="888" y="6895"/>
                    <a:pt x="888" y="7031"/>
                  </a:cubicBezTo>
                  <a:lnTo>
                    <a:pt x="1" y="7646"/>
                  </a:lnTo>
                  <a:lnTo>
                    <a:pt x="410" y="8943"/>
                  </a:lnTo>
                  <a:lnTo>
                    <a:pt x="1434" y="9011"/>
                  </a:lnTo>
                  <a:cubicBezTo>
                    <a:pt x="1570" y="9284"/>
                    <a:pt x="1775" y="9557"/>
                    <a:pt x="1912" y="9830"/>
                  </a:cubicBezTo>
                  <a:lnTo>
                    <a:pt x="1434" y="10786"/>
                  </a:lnTo>
                  <a:lnTo>
                    <a:pt x="2458" y="11741"/>
                  </a:lnTo>
                  <a:lnTo>
                    <a:pt x="3413" y="11263"/>
                  </a:lnTo>
                  <a:cubicBezTo>
                    <a:pt x="3618" y="11400"/>
                    <a:pt x="3891" y="11536"/>
                    <a:pt x="4164" y="11673"/>
                  </a:cubicBezTo>
                  <a:lnTo>
                    <a:pt x="4301" y="12765"/>
                  </a:lnTo>
                  <a:lnTo>
                    <a:pt x="5598" y="13106"/>
                  </a:lnTo>
                  <a:lnTo>
                    <a:pt x="6212" y="12219"/>
                  </a:lnTo>
                  <a:lnTo>
                    <a:pt x="7099" y="12219"/>
                  </a:lnTo>
                  <a:lnTo>
                    <a:pt x="7714" y="13106"/>
                  </a:lnTo>
                  <a:lnTo>
                    <a:pt x="9011" y="12697"/>
                  </a:lnTo>
                  <a:lnTo>
                    <a:pt x="9079" y="11673"/>
                  </a:lnTo>
                  <a:cubicBezTo>
                    <a:pt x="9352" y="11536"/>
                    <a:pt x="9625" y="11332"/>
                    <a:pt x="9898" y="11195"/>
                  </a:cubicBezTo>
                  <a:lnTo>
                    <a:pt x="10785" y="11605"/>
                  </a:lnTo>
                  <a:lnTo>
                    <a:pt x="11741" y="10649"/>
                  </a:lnTo>
                  <a:lnTo>
                    <a:pt x="11331" y="9762"/>
                  </a:lnTo>
                  <a:cubicBezTo>
                    <a:pt x="11468" y="9489"/>
                    <a:pt x="11673" y="9216"/>
                    <a:pt x="11809" y="8943"/>
                  </a:cubicBezTo>
                  <a:lnTo>
                    <a:pt x="12833" y="8874"/>
                  </a:lnTo>
                  <a:lnTo>
                    <a:pt x="13174" y="7509"/>
                  </a:lnTo>
                  <a:lnTo>
                    <a:pt x="12287" y="6963"/>
                  </a:lnTo>
                  <a:cubicBezTo>
                    <a:pt x="12355" y="6622"/>
                    <a:pt x="12355" y="6349"/>
                    <a:pt x="12287" y="6007"/>
                  </a:cubicBezTo>
                  <a:lnTo>
                    <a:pt x="13174" y="5393"/>
                  </a:lnTo>
                  <a:lnTo>
                    <a:pt x="12833" y="4096"/>
                  </a:lnTo>
                  <a:lnTo>
                    <a:pt x="11741" y="4028"/>
                  </a:lnTo>
                  <a:cubicBezTo>
                    <a:pt x="11536" y="3755"/>
                    <a:pt x="11400" y="3482"/>
                    <a:pt x="11263" y="3209"/>
                  </a:cubicBezTo>
                  <a:lnTo>
                    <a:pt x="11741" y="2253"/>
                  </a:lnTo>
                  <a:lnTo>
                    <a:pt x="10717" y="1298"/>
                  </a:lnTo>
                  <a:lnTo>
                    <a:pt x="9761" y="1776"/>
                  </a:lnTo>
                  <a:cubicBezTo>
                    <a:pt x="9557" y="1639"/>
                    <a:pt x="9284" y="1503"/>
                    <a:pt x="9011" y="1366"/>
                  </a:cubicBezTo>
                  <a:lnTo>
                    <a:pt x="8874" y="274"/>
                  </a:lnTo>
                  <a:lnTo>
                    <a:pt x="7577" y="1"/>
                  </a:lnTo>
                  <a:lnTo>
                    <a:pt x="7031" y="820"/>
                  </a:lnTo>
                  <a:lnTo>
                    <a:pt x="6075" y="820"/>
                  </a:lnTo>
                  <a:lnTo>
                    <a:pt x="5461" y="1"/>
                  </a:lnTo>
                  <a:close/>
                </a:path>
              </a:pathLst>
            </a:custGeom>
            <a:solidFill>
              <a:srgbClr val="7BB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58"/>
            <p:cNvSpPr/>
            <p:nvPr/>
          </p:nvSpPr>
          <p:spPr>
            <a:xfrm>
              <a:off x="8061033" y="2646867"/>
              <a:ext cx="149316" cy="149350"/>
            </a:xfrm>
            <a:custGeom>
              <a:avLst/>
              <a:gdLst/>
              <a:ahLst/>
              <a:cxnLst/>
              <a:rect l="l" t="t" r="r" b="b"/>
              <a:pathLst>
                <a:path w="13035" h="13038" extrusionOk="0">
                  <a:moveTo>
                    <a:pt x="4106" y="986"/>
                  </a:moveTo>
                  <a:cubicBezTo>
                    <a:pt x="4097" y="1108"/>
                    <a:pt x="4094" y="1235"/>
                    <a:pt x="4093" y="1365"/>
                  </a:cubicBezTo>
                  <a:lnTo>
                    <a:pt x="4093" y="1365"/>
                  </a:lnTo>
                  <a:cubicBezTo>
                    <a:pt x="4156" y="1239"/>
                    <a:pt x="4160" y="1112"/>
                    <a:pt x="4106" y="986"/>
                  </a:cubicBezTo>
                  <a:close/>
                  <a:moveTo>
                    <a:pt x="4093" y="1365"/>
                  </a:moveTo>
                  <a:cubicBezTo>
                    <a:pt x="4093" y="1365"/>
                    <a:pt x="4093" y="1366"/>
                    <a:pt x="4093" y="1366"/>
                  </a:cubicBezTo>
                  <a:cubicBezTo>
                    <a:pt x="4093" y="1434"/>
                    <a:pt x="3819" y="1503"/>
                    <a:pt x="3751" y="1571"/>
                  </a:cubicBezTo>
                  <a:cubicBezTo>
                    <a:pt x="3615" y="1639"/>
                    <a:pt x="3478" y="1844"/>
                    <a:pt x="3342" y="1844"/>
                  </a:cubicBezTo>
                  <a:cubicBezTo>
                    <a:pt x="3205" y="1776"/>
                    <a:pt x="3069" y="1707"/>
                    <a:pt x="3000" y="1639"/>
                  </a:cubicBezTo>
                  <a:lnTo>
                    <a:pt x="2386" y="1366"/>
                  </a:lnTo>
                  <a:cubicBezTo>
                    <a:pt x="2113" y="1707"/>
                    <a:pt x="1772" y="2049"/>
                    <a:pt x="1430" y="2390"/>
                  </a:cubicBezTo>
                  <a:cubicBezTo>
                    <a:pt x="1439" y="2403"/>
                    <a:pt x="1448" y="2416"/>
                    <a:pt x="1456" y="2429"/>
                  </a:cubicBezTo>
                  <a:lnTo>
                    <a:pt x="1456" y="2429"/>
                  </a:lnTo>
                  <a:cubicBezTo>
                    <a:pt x="1549" y="2243"/>
                    <a:pt x="1861" y="2038"/>
                    <a:pt x="1977" y="1980"/>
                  </a:cubicBezTo>
                  <a:cubicBezTo>
                    <a:pt x="2113" y="1844"/>
                    <a:pt x="2250" y="1571"/>
                    <a:pt x="2386" y="1571"/>
                  </a:cubicBezTo>
                  <a:cubicBezTo>
                    <a:pt x="2523" y="1639"/>
                    <a:pt x="2727" y="1707"/>
                    <a:pt x="2932" y="1844"/>
                  </a:cubicBezTo>
                  <a:cubicBezTo>
                    <a:pt x="3000" y="1844"/>
                    <a:pt x="3205" y="2049"/>
                    <a:pt x="3273" y="2049"/>
                  </a:cubicBezTo>
                  <a:cubicBezTo>
                    <a:pt x="3410" y="2049"/>
                    <a:pt x="3956" y="1639"/>
                    <a:pt x="4093" y="1571"/>
                  </a:cubicBezTo>
                  <a:cubicBezTo>
                    <a:pt x="4093" y="1502"/>
                    <a:pt x="4093" y="1433"/>
                    <a:pt x="4093" y="1365"/>
                  </a:cubicBezTo>
                  <a:close/>
                  <a:moveTo>
                    <a:pt x="5458" y="1"/>
                  </a:moveTo>
                  <a:lnTo>
                    <a:pt x="4093" y="342"/>
                  </a:lnTo>
                  <a:lnTo>
                    <a:pt x="4093" y="956"/>
                  </a:lnTo>
                  <a:cubicBezTo>
                    <a:pt x="4097" y="966"/>
                    <a:pt x="4102" y="976"/>
                    <a:pt x="4106" y="986"/>
                  </a:cubicBezTo>
                  <a:lnTo>
                    <a:pt x="4106" y="986"/>
                  </a:lnTo>
                  <a:cubicBezTo>
                    <a:pt x="4116" y="854"/>
                    <a:pt x="4132" y="729"/>
                    <a:pt x="4161" y="615"/>
                  </a:cubicBezTo>
                  <a:cubicBezTo>
                    <a:pt x="4229" y="410"/>
                    <a:pt x="4502" y="410"/>
                    <a:pt x="4775" y="342"/>
                  </a:cubicBezTo>
                  <a:cubicBezTo>
                    <a:pt x="4996" y="287"/>
                    <a:pt x="5217" y="187"/>
                    <a:pt x="5402" y="187"/>
                  </a:cubicBezTo>
                  <a:cubicBezTo>
                    <a:pt x="5445" y="187"/>
                    <a:pt x="5487" y="193"/>
                    <a:pt x="5526" y="206"/>
                  </a:cubicBezTo>
                  <a:cubicBezTo>
                    <a:pt x="5656" y="336"/>
                    <a:pt x="5910" y="961"/>
                    <a:pt x="5993" y="961"/>
                  </a:cubicBezTo>
                  <a:cubicBezTo>
                    <a:pt x="5997" y="961"/>
                    <a:pt x="6000" y="960"/>
                    <a:pt x="6004" y="956"/>
                  </a:cubicBezTo>
                  <a:cubicBezTo>
                    <a:pt x="6140" y="956"/>
                    <a:pt x="6004" y="1025"/>
                    <a:pt x="6004" y="1025"/>
                  </a:cubicBezTo>
                  <a:lnTo>
                    <a:pt x="6959" y="1025"/>
                  </a:lnTo>
                  <a:cubicBezTo>
                    <a:pt x="6959" y="1025"/>
                    <a:pt x="7028" y="956"/>
                    <a:pt x="6959" y="956"/>
                  </a:cubicBezTo>
                  <a:cubicBezTo>
                    <a:pt x="6891" y="956"/>
                    <a:pt x="7369" y="342"/>
                    <a:pt x="7505" y="206"/>
                  </a:cubicBezTo>
                  <a:cubicBezTo>
                    <a:pt x="7525" y="186"/>
                    <a:pt x="7569" y="177"/>
                    <a:pt x="7627" y="177"/>
                  </a:cubicBezTo>
                  <a:cubicBezTo>
                    <a:pt x="7768" y="177"/>
                    <a:pt x="7995" y="226"/>
                    <a:pt x="8188" y="274"/>
                  </a:cubicBezTo>
                  <a:cubicBezTo>
                    <a:pt x="8461" y="342"/>
                    <a:pt x="8734" y="342"/>
                    <a:pt x="8802" y="547"/>
                  </a:cubicBezTo>
                  <a:cubicBezTo>
                    <a:pt x="8871" y="752"/>
                    <a:pt x="8734" y="1229"/>
                    <a:pt x="8871" y="1503"/>
                  </a:cubicBezTo>
                  <a:cubicBezTo>
                    <a:pt x="9144" y="1707"/>
                    <a:pt x="9417" y="1844"/>
                    <a:pt x="9758" y="1980"/>
                  </a:cubicBezTo>
                  <a:cubicBezTo>
                    <a:pt x="9963" y="1980"/>
                    <a:pt x="10304" y="1707"/>
                    <a:pt x="10440" y="1639"/>
                  </a:cubicBezTo>
                  <a:cubicBezTo>
                    <a:pt x="10498" y="1601"/>
                    <a:pt x="10549" y="1584"/>
                    <a:pt x="10599" y="1584"/>
                  </a:cubicBezTo>
                  <a:cubicBezTo>
                    <a:pt x="10727" y="1584"/>
                    <a:pt x="10839" y="1696"/>
                    <a:pt x="10987" y="1844"/>
                  </a:cubicBezTo>
                  <a:lnTo>
                    <a:pt x="11538" y="2340"/>
                  </a:lnTo>
                  <a:lnTo>
                    <a:pt x="11538" y="2340"/>
                  </a:lnTo>
                  <a:cubicBezTo>
                    <a:pt x="11368" y="2585"/>
                    <a:pt x="11252" y="2836"/>
                    <a:pt x="11191" y="3141"/>
                  </a:cubicBezTo>
                  <a:cubicBezTo>
                    <a:pt x="11260" y="3072"/>
                    <a:pt x="11328" y="2936"/>
                    <a:pt x="11396" y="2868"/>
                  </a:cubicBezTo>
                  <a:lnTo>
                    <a:pt x="11604" y="2400"/>
                  </a:lnTo>
                  <a:lnTo>
                    <a:pt x="11669" y="2458"/>
                  </a:lnTo>
                  <a:cubicBezTo>
                    <a:pt x="11669" y="2458"/>
                    <a:pt x="11644" y="2408"/>
                    <a:pt x="11624" y="2354"/>
                  </a:cubicBezTo>
                  <a:lnTo>
                    <a:pt x="11624" y="2354"/>
                  </a:lnTo>
                  <a:lnTo>
                    <a:pt x="11669" y="2253"/>
                  </a:lnTo>
                  <a:cubicBezTo>
                    <a:pt x="11669" y="2253"/>
                    <a:pt x="11669" y="2223"/>
                    <a:pt x="11649" y="2223"/>
                  </a:cubicBezTo>
                  <a:cubicBezTo>
                    <a:pt x="11639" y="2223"/>
                    <a:pt x="11624" y="2231"/>
                    <a:pt x="11601" y="2253"/>
                  </a:cubicBezTo>
                  <a:lnTo>
                    <a:pt x="10577" y="1298"/>
                  </a:lnTo>
                  <a:lnTo>
                    <a:pt x="10031" y="1571"/>
                  </a:lnTo>
                  <a:cubicBezTo>
                    <a:pt x="9894" y="1639"/>
                    <a:pt x="9826" y="1707"/>
                    <a:pt x="9690" y="1776"/>
                  </a:cubicBezTo>
                  <a:cubicBezTo>
                    <a:pt x="9553" y="1776"/>
                    <a:pt x="9417" y="1639"/>
                    <a:pt x="9280" y="1571"/>
                  </a:cubicBezTo>
                  <a:cubicBezTo>
                    <a:pt x="9144" y="1503"/>
                    <a:pt x="8939" y="1434"/>
                    <a:pt x="8871" y="1298"/>
                  </a:cubicBezTo>
                  <a:cubicBezTo>
                    <a:pt x="8871" y="1161"/>
                    <a:pt x="8871" y="1093"/>
                    <a:pt x="8871" y="956"/>
                  </a:cubicBezTo>
                  <a:lnTo>
                    <a:pt x="8802" y="342"/>
                  </a:lnTo>
                  <a:lnTo>
                    <a:pt x="7505" y="1"/>
                  </a:lnTo>
                  <a:lnTo>
                    <a:pt x="6959" y="820"/>
                  </a:lnTo>
                  <a:cubicBezTo>
                    <a:pt x="6789" y="752"/>
                    <a:pt x="6635" y="718"/>
                    <a:pt x="6490" y="718"/>
                  </a:cubicBezTo>
                  <a:cubicBezTo>
                    <a:pt x="6345" y="718"/>
                    <a:pt x="6208" y="752"/>
                    <a:pt x="6072" y="820"/>
                  </a:cubicBezTo>
                  <a:lnTo>
                    <a:pt x="5458" y="1"/>
                  </a:lnTo>
                  <a:close/>
                  <a:moveTo>
                    <a:pt x="1456" y="2429"/>
                  </a:moveTo>
                  <a:cubicBezTo>
                    <a:pt x="1440" y="2463"/>
                    <a:pt x="1430" y="2495"/>
                    <a:pt x="1430" y="2526"/>
                  </a:cubicBezTo>
                  <a:cubicBezTo>
                    <a:pt x="1499" y="2595"/>
                    <a:pt x="1499" y="2731"/>
                    <a:pt x="1635" y="2868"/>
                  </a:cubicBezTo>
                  <a:cubicBezTo>
                    <a:pt x="1698" y="3056"/>
                    <a:pt x="1819" y="3187"/>
                    <a:pt x="1891" y="3366"/>
                  </a:cubicBezTo>
                  <a:lnTo>
                    <a:pt x="1891" y="3366"/>
                  </a:lnTo>
                  <a:cubicBezTo>
                    <a:pt x="1902" y="3337"/>
                    <a:pt x="1908" y="3307"/>
                    <a:pt x="1908" y="3277"/>
                  </a:cubicBezTo>
                  <a:cubicBezTo>
                    <a:pt x="1908" y="3141"/>
                    <a:pt x="1840" y="3072"/>
                    <a:pt x="1772" y="2936"/>
                  </a:cubicBezTo>
                  <a:cubicBezTo>
                    <a:pt x="1644" y="2745"/>
                    <a:pt x="1576" y="2613"/>
                    <a:pt x="1456" y="2429"/>
                  </a:cubicBezTo>
                  <a:close/>
                  <a:moveTo>
                    <a:pt x="1891" y="3366"/>
                  </a:moveTo>
                  <a:lnTo>
                    <a:pt x="1891" y="3366"/>
                  </a:lnTo>
                  <a:cubicBezTo>
                    <a:pt x="1852" y="3473"/>
                    <a:pt x="1757" y="3580"/>
                    <a:pt x="1704" y="3687"/>
                  </a:cubicBezTo>
                  <a:cubicBezTo>
                    <a:pt x="1635" y="3823"/>
                    <a:pt x="1567" y="4028"/>
                    <a:pt x="1430" y="4096"/>
                  </a:cubicBezTo>
                  <a:lnTo>
                    <a:pt x="1089" y="4096"/>
                  </a:lnTo>
                  <a:lnTo>
                    <a:pt x="475" y="4165"/>
                  </a:lnTo>
                  <a:cubicBezTo>
                    <a:pt x="451" y="4236"/>
                    <a:pt x="427" y="4308"/>
                    <a:pt x="403" y="4380"/>
                  </a:cubicBezTo>
                  <a:lnTo>
                    <a:pt x="403" y="4380"/>
                  </a:lnTo>
                  <a:cubicBezTo>
                    <a:pt x="434" y="4359"/>
                    <a:pt x="457" y="4352"/>
                    <a:pt x="483" y="4352"/>
                  </a:cubicBezTo>
                  <a:cubicBezTo>
                    <a:pt x="526" y="4352"/>
                    <a:pt x="577" y="4369"/>
                    <a:pt x="680" y="4369"/>
                  </a:cubicBezTo>
                  <a:cubicBezTo>
                    <a:pt x="782" y="4335"/>
                    <a:pt x="919" y="4335"/>
                    <a:pt x="1047" y="4335"/>
                  </a:cubicBezTo>
                  <a:cubicBezTo>
                    <a:pt x="1175" y="4335"/>
                    <a:pt x="1294" y="4335"/>
                    <a:pt x="1362" y="4301"/>
                  </a:cubicBezTo>
                  <a:cubicBezTo>
                    <a:pt x="1567" y="4233"/>
                    <a:pt x="1567" y="4096"/>
                    <a:pt x="1635" y="3960"/>
                  </a:cubicBezTo>
                  <a:cubicBezTo>
                    <a:pt x="1704" y="3823"/>
                    <a:pt x="1908" y="3550"/>
                    <a:pt x="1908" y="3414"/>
                  </a:cubicBezTo>
                  <a:cubicBezTo>
                    <a:pt x="1903" y="3398"/>
                    <a:pt x="1897" y="3382"/>
                    <a:pt x="1891" y="3366"/>
                  </a:cubicBezTo>
                  <a:close/>
                  <a:moveTo>
                    <a:pt x="403" y="4380"/>
                  </a:moveTo>
                  <a:cubicBezTo>
                    <a:pt x="385" y="4393"/>
                    <a:pt x="364" y="4412"/>
                    <a:pt x="338" y="4438"/>
                  </a:cubicBezTo>
                  <a:cubicBezTo>
                    <a:pt x="289" y="4634"/>
                    <a:pt x="240" y="4831"/>
                    <a:pt x="216" y="5028"/>
                  </a:cubicBezTo>
                  <a:lnTo>
                    <a:pt x="216" y="5028"/>
                  </a:lnTo>
                  <a:cubicBezTo>
                    <a:pt x="270" y="4803"/>
                    <a:pt x="335" y="4590"/>
                    <a:pt x="403" y="4380"/>
                  </a:cubicBezTo>
                  <a:close/>
                  <a:moveTo>
                    <a:pt x="216" y="5028"/>
                  </a:moveTo>
                  <a:lnTo>
                    <a:pt x="216" y="5028"/>
                  </a:lnTo>
                  <a:cubicBezTo>
                    <a:pt x="194" y="5124"/>
                    <a:pt x="173" y="5222"/>
                    <a:pt x="156" y="5323"/>
                  </a:cubicBezTo>
                  <a:lnTo>
                    <a:pt x="156" y="5323"/>
                  </a:lnTo>
                  <a:cubicBezTo>
                    <a:pt x="170" y="5295"/>
                    <a:pt x="186" y="5272"/>
                    <a:pt x="202" y="5257"/>
                  </a:cubicBezTo>
                  <a:cubicBezTo>
                    <a:pt x="202" y="5180"/>
                    <a:pt x="207" y="5104"/>
                    <a:pt x="216" y="5028"/>
                  </a:cubicBezTo>
                  <a:close/>
                  <a:moveTo>
                    <a:pt x="11191" y="3141"/>
                  </a:moveTo>
                  <a:cubicBezTo>
                    <a:pt x="11123" y="3414"/>
                    <a:pt x="11464" y="3755"/>
                    <a:pt x="11601" y="4028"/>
                  </a:cubicBezTo>
                  <a:cubicBezTo>
                    <a:pt x="11703" y="4028"/>
                    <a:pt x="11925" y="4011"/>
                    <a:pt x="12138" y="4011"/>
                  </a:cubicBezTo>
                  <a:cubicBezTo>
                    <a:pt x="12352" y="4011"/>
                    <a:pt x="12556" y="4028"/>
                    <a:pt x="12625" y="4096"/>
                  </a:cubicBezTo>
                  <a:cubicBezTo>
                    <a:pt x="12761" y="4165"/>
                    <a:pt x="12761" y="4438"/>
                    <a:pt x="12761" y="4506"/>
                  </a:cubicBezTo>
                  <a:cubicBezTo>
                    <a:pt x="12829" y="4711"/>
                    <a:pt x="12898" y="4984"/>
                    <a:pt x="12966" y="5188"/>
                  </a:cubicBezTo>
                  <a:cubicBezTo>
                    <a:pt x="12966" y="5303"/>
                    <a:pt x="12987" y="5332"/>
                    <a:pt x="12982" y="5360"/>
                  </a:cubicBezTo>
                  <a:lnTo>
                    <a:pt x="12982" y="5360"/>
                  </a:lnTo>
                  <a:lnTo>
                    <a:pt x="13034" y="5325"/>
                  </a:lnTo>
                  <a:cubicBezTo>
                    <a:pt x="12966" y="4847"/>
                    <a:pt x="12829" y="4438"/>
                    <a:pt x="12693" y="3960"/>
                  </a:cubicBezTo>
                  <a:lnTo>
                    <a:pt x="11669" y="3960"/>
                  </a:lnTo>
                  <a:cubicBezTo>
                    <a:pt x="11601" y="3960"/>
                    <a:pt x="11533" y="3687"/>
                    <a:pt x="11464" y="3618"/>
                  </a:cubicBezTo>
                  <a:cubicBezTo>
                    <a:pt x="11396" y="3482"/>
                    <a:pt x="11191" y="3277"/>
                    <a:pt x="11191" y="3141"/>
                  </a:cubicBezTo>
                  <a:close/>
                  <a:moveTo>
                    <a:pt x="12982" y="5360"/>
                  </a:moveTo>
                  <a:lnTo>
                    <a:pt x="12420" y="5734"/>
                  </a:lnTo>
                  <a:cubicBezTo>
                    <a:pt x="12270" y="5834"/>
                    <a:pt x="12230" y="5861"/>
                    <a:pt x="12219" y="5948"/>
                  </a:cubicBezTo>
                  <a:lnTo>
                    <a:pt x="12219" y="5948"/>
                  </a:lnTo>
                  <a:cubicBezTo>
                    <a:pt x="12252" y="5896"/>
                    <a:pt x="12295" y="5848"/>
                    <a:pt x="12352" y="5803"/>
                  </a:cubicBezTo>
                  <a:cubicBezTo>
                    <a:pt x="12488" y="5734"/>
                    <a:pt x="12693" y="5598"/>
                    <a:pt x="12898" y="5461"/>
                  </a:cubicBezTo>
                  <a:cubicBezTo>
                    <a:pt x="12958" y="5401"/>
                    <a:pt x="12978" y="5381"/>
                    <a:pt x="12982" y="5360"/>
                  </a:cubicBezTo>
                  <a:close/>
                  <a:moveTo>
                    <a:pt x="156" y="5323"/>
                  </a:moveTo>
                  <a:cubicBezTo>
                    <a:pt x="106" y="5416"/>
                    <a:pt x="65" y="5561"/>
                    <a:pt x="65" y="5666"/>
                  </a:cubicBezTo>
                  <a:cubicBezTo>
                    <a:pt x="134" y="5803"/>
                    <a:pt x="611" y="6007"/>
                    <a:pt x="680" y="6076"/>
                  </a:cubicBezTo>
                  <a:cubicBezTo>
                    <a:pt x="748" y="6076"/>
                    <a:pt x="953" y="6144"/>
                    <a:pt x="953" y="6212"/>
                  </a:cubicBezTo>
                  <a:cubicBezTo>
                    <a:pt x="953" y="6477"/>
                    <a:pt x="953" y="6700"/>
                    <a:pt x="953" y="6946"/>
                  </a:cubicBezTo>
                  <a:lnTo>
                    <a:pt x="953" y="6946"/>
                  </a:lnTo>
                  <a:lnTo>
                    <a:pt x="1021" y="6895"/>
                  </a:lnTo>
                  <a:cubicBezTo>
                    <a:pt x="884" y="6690"/>
                    <a:pt x="1021" y="6349"/>
                    <a:pt x="953" y="6144"/>
                  </a:cubicBezTo>
                  <a:cubicBezTo>
                    <a:pt x="953" y="6007"/>
                    <a:pt x="953" y="6007"/>
                    <a:pt x="816" y="5871"/>
                  </a:cubicBezTo>
                  <a:lnTo>
                    <a:pt x="134" y="5461"/>
                  </a:lnTo>
                  <a:cubicBezTo>
                    <a:pt x="140" y="5415"/>
                    <a:pt x="148" y="5369"/>
                    <a:pt x="156" y="5323"/>
                  </a:cubicBezTo>
                  <a:close/>
                  <a:moveTo>
                    <a:pt x="12219" y="5948"/>
                  </a:moveTo>
                  <a:cubicBezTo>
                    <a:pt x="12052" y="6211"/>
                    <a:pt x="12147" y="6553"/>
                    <a:pt x="12147" y="6895"/>
                  </a:cubicBezTo>
                  <a:lnTo>
                    <a:pt x="12215" y="6895"/>
                  </a:lnTo>
                  <a:cubicBezTo>
                    <a:pt x="12215" y="6895"/>
                    <a:pt x="12857" y="7303"/>
                    <a:pt x="13008" y="7473"/>
                  </a:cubicBezTo>
                  <a:lnTo>
                    <a:pt x="13008" y="7473"/>
                  </a:lnTo>
                  <a:lnTo>
                    <a:pt x="13034" y="7373"/>
                  </a:lnTo>
                  <a:lnTo>
                    <a:pt x="12215" y="6758"/>
                  </a:lnTo>
                  <a:lnTo>
                    <a:pt x="12147" y="6758"/>
                  </a:lnTo>
                  <a:cubicBezTo>
                    <a:pt x="12215" y="6554"/>
                    <a:pt x="12215" y="6349"/>
                    <a:pt x="12215" y="6076"/>
                  </a:cubicBezTo>
                  <a:cubicBezTo>
                    <a:pt x="12215" y="6021"/>
                    <a:pt x="12215" y="5980"/>
                    <a:pt x="12219" y="5948"/>
                  </a:cubicBezTo>
                  <a:close/>
                  <a:moveTo>
                    <a:pt x="953" y="6946"/>
                  </a:moveTo>
                  <a:lnTo>
                    <a:pt x="202" y="7509"/>
                  </a:lnTo>
                  <a:cubicBezTo>
                    <a:pt x="218" y="7557"/>
                    <a:pt x="234" y="7606"/>
                    <a:pt x="250" y="7656"/>
                  </a:cubicBezTo>
                  <a:lnTo>
                    <a:pt x="250" y="7656"/>
                  </a:lnTo>
                  <a:cubicBezTo>
                    <a:pt x="256" y="7653"/>
                    <a:pt x="263" y="7649"/>
                    <a:pt x="270" y="7646"/>
                  </a:cubicBezTo>
                  <a:cubicBezTo>
                    <a:pt x="338" y="7577"/>
                    <a:pt x="884" y="7236"/>
                    <a:pt x="884" y="7168"/>
                  </a:cubicBezTo>
                  <a:cubicBezTo>
                    <a:pt x="884" y="7145"/>
                    <a:pt x="892" y="7138"/>
                    <a:pt x="902" y="7138"/>
                  </a:cubicBezTo>
                  <a:cubicBezTo>
                    <a:pt x="922" y="7138"/>
                    <a:pt x="953" y="7168"/>
                    <a:pt x="953" y="7168"/>
                  </a:cubicBezTo>
                  <a:cubicBezTo>
                    <a:pt x="953" y="7091"/>
                    <a:pt x="953" y="7018"/>
                    <a:pt x="953" y="6946"/>
                  </a:cubicBezTo>
                  <a:close/>
                  <a:moveTo>
                    <a:pt x="13008" y="7473"/>
                  </a:moveTo>
                  <a:lnTo>
                    <a:pt x="12693" y="8670"/>
                  </a:lnTo>
                  <a:lnTo>
                    <a:pt x="12079" y="8738"/>
                  </a:lnTo>
                  <a:cubicBezTo>
                    <a:pt x="12010" y="8704"/>
                    <a:pt x="11942" y="8687"/>
                    <a:pt x="11882" y="8687"/>
                  </a:cubicBezTo>
                  <a:cubicBezTo>
                    <a:pt x="11823" y="8687"/>
                    <a:pt x="11771" y="8704"/>
                    <a:pt x="11737" y="8738"/>
                  </a:cubicBezTo>
                  <a:cubicBezTo>
                    <a:pt x="11601" y="8806"/>
                    <a:pt x="11533" y="9011"/>
                    <a:pt x="11464" y="9147"/>
                  </a:cubicBezTo>
                  <a:cubicBezTo>
                    <a:pt x="11396" y="9216"/>
                    <a:pt x="11260" y="9420"/>
                    <a:pt x="11260" y="9557"/>
                  </a:cubicBezTo>
                  <a:cubicBezTo>
                    <a:pt x="11269" y="9567"/>
                    <a:pt x="11278" y="9578"/>
                    <a:pt x="11285" y="9590"/>
                  </a:cubicBezTo>
                  <a:lnTo>
                    <a:pt x="11285" y="9590"/>
                  </a:lnTo>
                  <a:cubicBezTo>
                    <a:pt x="11369" y="9296"/>
                    <a:pt x="11547" y="9051"/>
                    <a:pt x="11669" y="8806"/>
                  </a:cubicBezTo>
                  <a:cubicBezTo>
                    <a:pt x="11729" y="8776"/>
                    <a:pt x="11801" y="8766"/>
                    <a:pt x="11881" y="8766"/>
                  </a:cubicBezTo>
                  <a:cubicBezTo>
                    <a:pt x="12059" y="8766"/>
                    <a:pt x="12274" y="8817"/>
                    <a:pt x="12462" y="8817"/>
                  </a:cubicBezTo>
                  <a:cubicBezTo>
                    <a:pt x="12576" y="8817"/>
                    <a:pt x="12681" y="8798"/>
                    <a:pt x="12761" y="8738"/>
                  </a:cubicBezTo>
                  <a:cubicBezTo>
                    <a:pt x="12829" y="8601"/>
                    <a:pt x="12829" y="8396"/>
                    <a:pt x="12898" y="8192"/>
                  </a:cubicBezTo>
                  <a:cubicBezTo>
                    <a:pt x="12966" y="7987"/>
                    <a:pt x="13034" y="7782"/>
                    <a:pt x="13034" y="7509"/>
                  </a:cubicBezTo>
                  <a:cubicBezTo>
                    <a:pt x="13029" y="7499"/>
                    <a:pt x="13020" y="7487"/>
                    <a:pt x="13008" y="7473"/>
                  </a:cubicBezTo>
                  <a:close/>
                  <a:moveTo>
                    <a:pt x="250" y="7656"/>
                  </a:moveTo>
                  <a:cubicBezTo>
                    <a:pt x="1" y="7782"/>
                    <a:pt x="67" y="7789"/>
                    <a:pt x="134" y="8055"/>
                  </a:cubicBezTo>
                  <a:cubicBezTo>
                    <a:pt x="202" y="8396"/>
                    <a:pt x="270" y="8670"/>
                    <a:pt x="407" y="8943"/>
                  </a:cubicBezTo>
                  <a:cubicBezTo>
                    <a:pt x="475" y="9011"/>
                    <a:pt x="816" y="9011"/>
                    <a:pt x="953" y="9011"/>
                  </a:cubicBezTo>
                  <a:cubicBezTo>
                    <a:pt x="1044" y="9011"/>
                    <a:pt x="1195" y="8980"/>
                    <a:pt x="1327" y="8980"/>
                  </a:cubicBezTo>
                  <a:cubicBezTo>
                    <a:pt x="1393" y="8980"/>
                    <a:pt x="1453" y="8988"/>
                    <a:pt x="1499" y="9011"/>
                  </a:cubicBezTo>
                  <a:cubicBezTo>
                    <a:pt x="1704" y="9284"/>
                    <a:pt x="1840" y="9557"/>
                    <a:pt x="1977" y="9830"/>
                  </a:cubicBezTo>
                  <a:cubicBezTo>
                    <a:pt x="1977" y="9834"/>
                    <a:pt x="1976" y="9839"/>
                    <a:pt x="1976" y="9844"/>
                  </a:cubicBezTo>
                  <a:lnTo>
                    <a:pt x="1976" y="9844"/>
                  </a:lnTo>
                  <a:cubicBezTo>
                    <a:pt x="2016" y="9775"/>
                    <a:pt x="2045" y="9714"/>
                    <a:pt x="2045" y="9625"/>
                  </a:cubicBezTo>
                  <a:cubicBezTo>
                    <a:pt x="2045" y="9489"/>
                    <a:pt x="1908" y="9352"/>
                    <a:pt x="1840" y="9216"/>
                  </a:cubicBezTo>
                  <a:cubicBezTo>
                    <a:pt x="1772" y="9079"/>
                    <a:pt x="1704" y="8874"/>
                    <a:pt x="1567" y="8806"/>
                  </a:cubicBezTo>
                  <a:lnTo>
                    <a:pt x="543" y="8806"/>
                  </a:lnTo>
                  <a:cubicBezTo>
                    <a:pt x="483" y="8445"/>
                    <a:pt x="369" y="8030"/>
                    <a:pt x="250" y="7656"/>
                  </a:cubicBezTo>
                  <a:close/>
                  <a:moveTo>
                    <a:pt x="1976" y="9844"/>
                  </a:moveTo>
                  <a:cubicBezTo>
                    <a:pt x="1956" y="9880"/>
                    <a:pt x="1932" y="9919"/>
                    <a:pt x="1908" y="9966"/>
                  </a:cubicBezTo>
                  <a:lnTo>
                    <a:pt x="1698" y="10387"/>
                  </a:lnTo>
                  <a:lnTo>
                    <a:pt x="1698" y="10387"/>
                  </a:lnTo>
                  <a:cubicBezTo>
                    <a:pt x="1826" y="10213"/>
                    <a:pt x="1969" y="10029"/>
                    <a:pt x="1976" y="9844"/>
                  </a:cubicBezTo>
                  <a:close/>
                  <a:moveTo>
                    <a:pt x="11285" y="9590"/>
                  </a:moveTo>
                  <a:lnTo>
                    <a:pt x="11285" y="9590"/>
                  </a:lnTo>
                  <a:cubicBezTo>
                    <a:pt x="11275" y="9624"/>
                    <a:pt x="11267" y="9658"/>
                    <a:pt x="11260" y="9693"/>
                  </a:cubicBezTo>
                  <a:cubicBezTo>
                    <a:pt x="11260" y="9762"/>
                    <a:pt x="11328" y="9898"/>
                    <a:pt x="11328" y="9966"/>
                  </a:cubicBezTo>
                  <a:cubicBezTo>
                    <a:pt x="11388" y="10027"/>
                    <a:pt x="11608" y="10353"/>
                    <a:pt x="11659" y="10523"/>
                  </a:cubicBezTo>
                  <a:lnTo>
                    <a:pt x="11659" y="10523"/>
                  </a:lnTo>
                  <a:lnTo>
                    <a:pt x="11737" y="10444"/>
                  </a:lnTo>
                  <a:cubicBezTo>
                    <a:pt x="11601" y="10239"/>
                    <a:pt x="11533" y="10035"/>
                    <a:pt x="11396" y="9830"/>
                  </a:cubicBezTo>
                  <a:cubicBezTo>
                    <a:pt x="11337" y="9771"/>
                    <a:pt x="11329" y="9662"/>
                    <a:pt x="11285" y="9590"/>
                  </a:cubicBezTo>
                  <a:close/>
                  <a:moveTo>
                    <a:pt x="11659" y="10523"/>
                  </a:moveTo>
                  <a:lnTo>
                    <a:pt x="10782" y="11400"/>
                  </a:lnTo>
                  <a:lnTo>
                    <a:pt x="10167" y="11127"/>
                  </a:lnTo>
                  <a:cubicBezTo>
                    <a:pt x="10099" y="11059"/>
                    <a:pt x="9963" y="10990"/>
                    <a:pt x="9826" y="10990"/>
                  </a:cubicBezTo>
                  <a:cubicBezTo>
                    <a:pt x="9758" y="10990"/>
                    <a:pt x="9553" y="11127"/>
                    <a:pt x="9417" y="11195"/>
                  </a:cubicBezTo>
                  <a:cubicBezTo>
                    <a:pt x="9348" y="11263"/>
                    <a:pt x="9075" y="11332"/>
                    <a:pt x="9075" y="11468"/>
                  </a:cubicBezTo>
                  <a:cubicBezTo>
                    <a:pt x="9036" y="11508"/>
                    <a:pt x="9019" y="11570"/>
                    <a:pt x="9025" y="11642"/>
                  </a:cubicBezTo>
                  <a:lnTo>
                    <a:pt x="9025" y="11642"/>
                  </a:lnTo>
                  <a:cubicBezTo>
                    <a:pt x="9098" y="11536"/>
                    <a:pt x="9223" y="11531"/>
                    <a:pt x="9348" y="11468"/>
                  </a:cubicBezTo>
                  <a:cubicBezTo>
                    <a:pt x="9485" y="11332"/>
                    <a:pt x="9690" y="11127"/>
                    <a:pt x="9826" y="11127"/>
                  </a:cubicBezTo>
                  <a:cubicBezTo>
                    <a:pt x="10031" y="11127"/>
                    <a:pt x="10236" y="11332"/>
                    <a:pt x="10440" y="11468"/>
                  </a:cubicBezTo>
                  <a:cubicBezTo>
                    <a:pt x="10598" y="11507"/>
                    <a:pt x="10642" y="11547"/>
                    <a:pt x="10690" y="11547"/>
                  </a:cubicBezTo>
                  <a:cubicBezTo>
                    <a:pt x="10726" y="11547"/>
                    <a:pt x="10763" y="11526"/>
                    <a:pt x="10850" y="11468"/>
                  </a:cubicBezTo>
                  <a:cubicBezTo>
                    <a:pt x="11055" y="11400"/>
                    <a:pt x="11260" y="11059"/>
                    <a:pt x="11396" y="10922"/>
                  </a:cubicBezTo>
                  <a:cubicBezTo>
                    <a:pt x="11464" y="10854"/>
                    <a:pt x="11669" y="10786"/>
                    <a:pt x="11669" y="10581"/>
                  </a:cubicBezTo>
                  <a:cubicBezTo>
                    <a:pt x="11669" y="10565"/>
                    <a:pt x="11665" y="10545"/>
                    <a:pt x="11659" y="10523"/>
                  </a:cubicBezTo>
                  <a:close/>
                  <a:moveTo>
                    <a:pt x="9025" y="11642"/>
                  </a:moveTo>
                  <a:cubicBezTo>
                    <a:pt x="9019" y="11651"/>
                    <a:pt x="9013" y="11662"/>
                    <a:pt x="9007" y="11673"/>
                  </a:cubicBezTo>
                  <a:cubicBezTo>
                    <a:pt x="8939" y="11741"/>
                    <a:pt x="9007" y="12219"/>
                    <a:pt x="8939" y="12355"/>
                  </a:cubicBezTo>
                  <a:cubicBezTo>
                    <a:pt x="8939" y="12396"/>
                    <a:pt x="8942" y="12432"/>
                    <a:pt x="8944" y="12463"/>
                  </a:cubicBezTo>
                  <a:lnTo>
                    <a:pt x="8944" y="12463"/>
                  </a:lnTo>
                  <a:lnTo>
                    <a:pt x="9075" y="12424"/>
                  </a:lnTo>
                  <a:lnTo>
                    <a:pt x="9075" y="11809"/>
                  </a:lnTo>
                  <a:cubicBezTo>
                    <a:pt x="9046" y="11752"/>
                    <a:pt x="9030" y="11694"/>
                    <a:pt x="9025" y="11642"/>
                  </a:cubicBezTo>
                  <a:close/>
                  <a:moveTo>
                    <a:pt x="6080" y="12232"/>
                  </a:moveTo>
                  <a:cubicBezTo>
                    <a:pt x="6031" y="12306"/>
                    <a:pt x="5974" y="12409"/>
                    <a:pt x="5926" y="12482"/>
                  </a:cubicBezTo>
                  <a:lnTo>
                    <a:pt x="5926" y="12482"/>
                  </a:lnTo>
                  <a:lnTo>
                    <a:pt x="6072" y="12287"/>
                  </a:lnTo>
                  <a:cubicBezTo>
                    <a:pt x="6072" y="12273"/>
                    <a:pt x="6075" y="12254"/>
                    <a:pt x="6080" y="12232"/>
                  </a:cubicBezTo>
                  <a:close/>
                  <a:moveTo>
                    <a:pt x="5926" y="12482"/>
                  </a:moveTo>
                  <a:lnTo>
                    <a:pt x="5867" y="12560"/>
                  </a:lnTo>
                  <a:cubicBezTo>
                    <a:pt x="5883" y="12544"/>
                    <a:pt x="5904" y="12516"/>
                    <a:pt x="5926" y="12482"/>
                  </a:cubicBezTo>
                  <a:close/>
                  <a:moveTo>
                    <a:pt x="6363" y="11984"/>
                  </a:moveTo>
                  <a:cubicBezTo>
                    <a:pt x="6307" y="11984"/>
                    <a:pt x="6254" y="11991"/>
                    <a:pt x="6208" y="12014"/>
                  </a:cubicBezTo>
                  <a:cubicBezTo>
                    <a:pt x="6154" y="12014"/>
                    <a:pt x="6100" y="12144"/>
                    <a:pt x="6080" y="12232"/>
                  </a:cubicBezTo>
                  <a:lnTo>
                    <a:pt x="6080" y="12232"/>
                  </a:lnTo>
                  <a:cubicBezTo>
                    <a:pt x="6103" y="12196"/>
                    <a:pt x="6124" y="12167"/>
                    <a:pt x="6140" y="12151"/>
                  </a:cubicBezTo>
                  <a:lnTo>
                    <a:pt x="7096" y="12151"/>
                  </a:lnTo>
                  <a:lnTo>
                    <a:pt x="7505" y="12765"/>
                  </a:lnTo>
                  <a:cubicBezTo>
                    <a:pt x="7642" y="12947"/>
                    <a:pt x="7657" y="13008"/>
                    <a:pt x="7733" y="13008"/>
                  </a:cubicBezTo>
                  <a:cubicBezTo>
                    <a:pt x="7771" y="13008"/>
                    <a:pt x="7824" y="12992"/>
                    <a:pt x="7915" y="12970"/>
                  </a:cubicBezTo>
                  <a:cubicBezTo>
                    <a:pt x="8188" y="12901"/>
                    <a:pt x="8529" y="12833"/>
                    <a:pt x="8734" y="12697"/>
                  </a:cubicBezTo>
                  <a:cubicBezTo>
                    <a:pt x="8952" y="12642"/>
                    <a:pt x="8952" y="12588"/>
                    <a:pt x="8944" y="12463"/>
                  </a:cubicBezTo>
                  <a:lnTo>
                    <a:pt x="8944" y="12463"/>
                  </a:lnTo>
                  <a:lnTo>
                    <a:pt x="7710" y="12833"/>
                  </a:lnTo>
                  <a:lnTo>
                    <a:pt x="7369" y="12287"/>
                  </a:lnTo>
                  <a:cubicBezTo>
                    <a:pt x="7301" y="12219"/>
                    <a:pt x="7301" y="12082"/>
                    <a:pt x="7164" y="12014"/>
                  </a:cubicBezTo>
                  <a:cubicBezTo>
                    <a:pt x="7141" y="11991"/>
                    <a:pt x="7096" y="11984"/>
                    <a:pt x="7040" y="11984"/>
                  </a:cubicBezTo>
                  <a:cubicBezTo>
                    <a:pt x="6929" y="11984"/>
                    <a:pt x="6777" y="12014"/>
                    <a:pt x="6686" y="12014"/>
                  </a:cubicBezTo>
                  <a:cubicBezTo>
                    <a:pt x="6595" y="12014"/>
                    <a:pt x="6474" y="11984"/>
                    <a:pt x="6363" y="11984"/>
                  </a:cubicBezTo>
                  <a:close/>
                  <a:moveTo>
                    <a:pt x="1698" y="10387"/>
                  </a:moveTo>
                  <a:cubicBezTo>
                    <a:pt x="1593" y="10529"/>
                    <a:pt x="1499" y="10664"/>
                    <a:pt x="1499" y="10786"/>
                  </a:cubicBezTo>
                  <a:cubicBezTo>
                    <a:pt x="1772" y="11127"/>
                    <a:pt x="2113" y="11400"/>
                    <a:pt x="2454" y="11673"/>
                  </a:cubicBezTo>
                  <a:cubicBezTo>
                    <a:pt x="2466" y="11677"/>
                    <a:pt x="2479" y="11679"/>
                    <a:pt x="2493" y="11679"/>
                  </a:cubicBezTo>
                  <a:cubicBezTo>
                    <a:pt x="2707" y="11679"/>
                    <a:pt x="3089" y="11195"/>
                    <a:pt x="3410" y="11195"/>
                  </a:cubicBezTo>
                  <a:cubicBezTo>
                    <a:pt x="3683" y="11332"/>
                    <a:pt x="3956" y="11468"/>
                    <a:pt x="4229" y="11673"/>
                  </a:cubicBezTo>
                  <a:cubicBezTo>
                    <a:pt x="4297" y="11809"/>
                    <a:pt x="4297" y="11878"/>
                    <a:pt x="4229" y="12014"/>
                  </a:cubicBezTo>
                  <a:cubicBezTo>
                    <a:pt x="4229" y="12151"/>
                    <a:pt x="4229" y="12628"/>
                    <a:pt x="4297" y="12765"/>
                  </a:cubicBezTo>
                  <a:cubicBezTo>
                    <a:pt x="4502" y="12765"/>
                    <a:pt x="4639" y="12833"/>
                    <a:pt x="4843" y="12833"/>
                  </a:cubicBezTo>
                  <a:cubicBezTo>
                    <a:pt x="5048" y="12901"/>
                    <a:pt x="5526" y="13038"/>
                    <a:pt x="5594" y="13038"/>
                  </a:cubicBezTo>
                  <a:cubicBezTo>
                    <a:pt x="5662" y="13038"/>
                    <a:pt x="5867" y="12697"/>
                    <a:pt x="5867" y="12560"/>
                  </a:cubicBezTo>
                  <a:lnTo>
                    <a:pt x="5867" y="12560"/>
                  </a:lnTo>
                  <a:lnTo>
                    <a:pt x="5662" y="12833"/>
                  </a:lnTo>
                  <a:lnTo>
                    <a:pt x="4366" y="12492"/>
                  </a:lnTo>
                  <a:lnTo>
                    <a:pt x="4297" y="11878"/>
                  </a:lnTo>
                  <a:cubicBezTo>
                    <a:pt x="4297" y="11741"/>
                    <a:pt x="4297" y="11605"/>
                    <a:pt x="4297" y="11468"/>
                  </a:cubicBezTo>
                  <a:cubicBezTo>
                    <a:pt x="4297" y="11400"/>
                    <a:pt x="4024" y="11332"/>
                    <a:pt x="3888" y="11263"/>
                  </a:cubicBezTo>
                  <a:cubicBezTo>
                    <a:pt x="3819" y="11195"/>
                    <a:pt x="3615" y="11059"/>
                    <a:pt x="3478" y="11059"/>
                  </a:cubicBezTo>
                  <a:cubicBezTo>
                    <a:pt x="3410" y="11059"/>
                    <a:pt x="3273" y="11127"/>
                    <a:pt x="3205" y="11195"/>
                  </a:cubicBezTo>
                  <a:lnTo>
                    <a:pt x="2591" y="11468"/>
                  </a:lnTo>
                  <a:lnTo>
                    <a:pt x="1635" y="10512"/>
                  </a:lnTo>
                  <a:lnTo>
                    <a:pt x="1698" y="1038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58"/>
            <p:cNvSpPr/>
            <p:nvPr/>
          </p:nvSpPr>
          <p:spPr>
            <a:xfrm>
              <a:off x="8075844" y="2672297"/>
              <a:ext cx="124436" cy="98135"/>
            </a:xfrm>
            <a:custGeom>
              <a:avLst/>
              <a:gdLst/>
              <a:ahLst/>
              <a:cxnLst/>
              <a:rect l="l" t="t" r="r" b="b"/>
              <a:pathLst>
                <a:path w="10863" h="8567" extrusionOk="0">
                  <a:moveTo>
                    <a:pt x="5197" y="104"/>
                  </a:moveTo>
                  <a:cubicBezTo>
                    <a:pt x="6471" y="104"/>
                    <a:pt x="7756" y="676"/>
                    <a:pt x="8601" y="1945"/>
                  </a:cubicBezTo>
                  <a:cubicBezTo>
                    <a:pt x="9754" y="3572"/>
                    <a:pt x="9560" y="5739"/>
                    <a:pt x="8218" y="7240"/>
                  </a:cubicBezTo>
                  <a:lnTo>
                    <a:pt x="8218" y="7240"/>
                  </a:lnTo>
                  <a:cubicBezTo>
                    <a:pt x="8215" y="7239"/>
                    <a:pt x="8212" y="7238"/>
                    <a:pt x="8210" y="7238"/>
                  </a:cubicBezTo>
                  <a:cubicBezTo>
                    <a:pt x="8199" y="7238"/>
                    <a:pt x="8192" y="7246"/>
                    <a:pt x="8192" y="7269"/>
                  </a:cubicBezTo>
                  <a:cubicBezTo>
                    <a:pt x="7339" y="8142"/>
                    <a:pt x="6287" y="8530"/>
                    <a:pt x="5254" y="8530"/>
                  </a:cubicBezTo>
                  <a:cubicBezTo>
                    <a:pt x="2977" y="8530"/>
                    <a:pt x="790" y="6647"/>
                    <a:pt x="1025" y="3924"/>
                  </a:cubicBezTo>
                  <a:cubicBezTo>
                    <a:pt x="1192" y="1539"/>
                    <a:pt x="3180" y="104"/>
                    <a:pt x="5197" y="104"/>
                  </a:cubicBezTo>
                  <a:close/>
                  <a:moveTo>
                    <a:pt x="5189" y="0"/>
                  </a:moveTo>
                  <a:cubicBezTo>
                    <a:pt x="5011" y="0"/>
                    <a:pt x="4828" y="11"/>
                    <a:pt x="4642" y="33"/>
                  </a:cubicBezTo>
                  <a:cubicBezTo>
                    <a:pt x="1707" y="375"/>
                    <a:pt x="1" y="3514"/>
                    <a:pt x="1298" y="6176"/>
                  </a:cubicBezTo>
                  <a:cubicBezTo>
                    <a:pt x="2096" y="7733"/>
                    <a:pt x="3642" y="8567"/>
                    <a:pt x="5197" y="8567"/>
                  </a:cubicBezTo>
                  <a:cubicBezTo>
                    <a:pt x="6301" y="8567"/>
                    <a:pt x="7410" y="8147"/>
                    <a:pt x="8260" y="7269"/>
                  </a:cubicBezTo>
                  <a:cubicBezTo>
                    <a:pt x="10862" y="4471"/>
                    <a:pt x="8814" y="0"/>
                    <a:pt x="5189" y="0"/>
                  </a:cubicBezTo>
                  <a:close/>
                </a:path>
              </a:pathLst>
            </a:custGeom>
            <a:solidFill>
              <a:srgbClr val="7BB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58"/>
            <p:cNvSpPr/>
            <p:nvPr/>
          </p:nvSpPr>
          <p:spPr>
            <a:xfrm>
              <a:off x="7275976" y="2695344"/>
              <a:ext cx="296352" cy="233797"/>
            </a:xfrm>
            <a:custGeom>
              <a:avLst/>
              <a:gdLst/>
              <a:ahLst/>
              <a:cxnLst/>
              <a:rect l="l" t="t" r="r" b="b"/>
              <a:pathLst>
                <a:path w="25871" h="20410" extrusionOk="0">
                  <a:moveTo>
                    <a:pt x="820" y="1"/>
                  </a:moveTo>
                  <a:cubicBezTo>
                    <a:pt x="342" y="1"/>
                    <a:pt x="1" y="410"/>
                    <a:pt x="1" y="888"/>
                  </a:cubicBezTo>
                  <a:lnTo>
                    <a:pt x="1" y="16656"/>
                  </a:lnTo>
                  <a:cubicBezTo>
                    <a:pt x="1" y="17133"/>
                    <a:pt x="342" y="17543"/>
                    <a:pt x="820" y="17543"/>
                  </a:cubicBezTo>
                  <a:lnTo>
                    <a:pt x="21297" y="17543"/>
                  </a:lnTo>
                  <a:lnTo>
                    <a:pt x="25870" y="20410"/>
                  </a:lnTo>
                  <a:lnTo>
                    <a:pt x="23959" y="16587"/>
                  </a:lnTo>
                  <a:lnTo>
                    <a:pt x="23959" y="888"/>
                  </a:lnTo>
                  <a:cubicBezTo>
                    <a:pt x="23959" y="410"/>
                    <a:pt x="23618" y="1"/>
                    <a:pt x="2314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58"/>
            <p:cNvSpPr/>
            <p:nvPr/>
          </p:nvSpPr>
          <p:spPr>
            <a:xfrm>
              <a:off x="7293182" y="2742264"/>
              <a:ext cx="133714" cy="3918"/>
            </a:xfrm>
            <a:custGeom>
              <a:avLst/>
              <a:gdLst/>
              <a:ahLst/>
              <a:cxnLst/>
              <a:rect l="l" t="t" r="r" b="b"/>
              <a:pathLst>
                <a:path w="11673" h="342" extrusionOk="0">
                  <a:moveTo>
                    <a:pt x="273" y="0"/>
                  </a:moveTo>
                  <a:cubicBezTo>
                    <a:pt x="0" y="0"/>
                    <a:pt x="0" y="342"/>
                    <a:pt x="273" y="342"/>
                  </a:cubicBezTo>
                  <a:lnTo>
                    <a:pt x="11399" y="342"/>
                  </a:lnTo>
                  <a:cubicBezTo>
                    <a:pt x="11672" y="342"/>
                    <a:pt x="11672" y="0"/>
                    <a:pt x="11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58"/>
            <p:cNvSpPr/>
            <p:nvPr/>
          </p:nvSpPr>
          <p:spPr>
            <a:xfrm>
              <a:off x="7293182" y="2765713"/>
              <a:ext cx="133714" cy="4708"/>
            </a:xfrm>
            <a:custGeom>
              <a:avLst/>
              <a:gdLst/>
              <a:ahLst/>
              <a:cxnLst/>
              <a:rect l="l" t="t" r="r" b="b"/>
              <a:pathLst>
                <a:path w="11673" h="411" extrusionOk="0">
                  <a:moveTo>
                    <a:pt x="273" y="1"/>
                  </a:moveTo>
                  <a:cubicBezTo>
                    <a:pt x="0" y="1"/>
                    <a:pt x="0" y="411"/>
                    <a:pt x="273" y="411"/>
                  </a:cubicBezTo>
                  <a:lnTo>
                    <a:pt x="11399" y="411"/>
                  </a:lnTo>
                  <a:cubicBezTo>
                    <a:pt x="11672" y="342"/>
                    <a:pt x="11672" y="1"/>
                    <a:pt x="1139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58"/>
            <p:cNvSpPr/>
            <p:nvPr/>
          </p:nvSpPr>
          <p:spPr>
            <a:xfrm>
              <a:off x="7293182" y="2789172"/>
              <a:ext cx="133714" cy="4708"/>
            </a:xfrm>
            <a:custGeom>
              <a:avLst/>
              <a:gdLst/>
              <a:ahLst/>
              <a:cxnLst/>
              <a:rect l="l" t="t" r="r" b="b"/>
              <a:pathLst>
                <a:path w="11673" h="411" extrusionOk="0">
                  <a:moveTo>
                    <a:pt x="273" y="1"/>
                  </a:moveTo>
                  <a:cubicBezTo>
                    <a:pt x="0" y="1"/>
                    <a:pt x="0" y="410"/>
                    <a:pt x="273" y="410"/>
                  </a:cubicBezTo>
                  <a:lnTo>
                    <a:pt x="11399" y="410"/>
                  </a:lnTo>
                  <a:cubicBezTo>
                    <a:pt x="11672" y="410"/>
                    <a:pt x="11672" y="1"/>
                    <a:pt x="1139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58"/>
            <p:cNvSpPr/>
            <p:nvPr/>
          </p:nvSpPr>
          <p:spPr>
            <a:xfrm>
              <a:off x="7393264" y="2826710"/>
              <a:ext cx="132145" cy="4697"/>
            </a:xfrm>
            <a:custGeom>
              <a:avLst/>
              <a:gdLst/>
              <a:ahLst/>
              <a:cxnLst/>
              <a:rect l="l" t="t" r="r" b="b"/>
              <a:pathLst>
                <a:path w="11536" h="410" extrusionOk="0">
                  <a:moveTo>
                    <a:pt x="205" y="0"/>
                  </a:moveTo>
                  <a:cubicBezTo>
                    <a:pt x="0" y="68"/>
                    <a:pt x="0" y="341"/>
                    <a:pt x="205" y="410"/>
                  </a:cubicBezTo>
                  <a:lnTo>
                    <a:pt x="11331" y="410"/>
                  </a:lnTo>
                  <a:cubicBezTo>
                    <a:pt x="11536" y="341"/>
                    <a:pt x="11536" y="68"/>
                    <a:pt x="113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58"/>
            <p:cNvSpPr/>
            <p:nvPr/>
          </p:nvSpPr>
          <p:spPr>
            <a:xfrm>
              <a:off x="7392485" y="2842255"/>
              <a:ext cx="133691" cy="4009"/>
            </a:xfrm>
            <a:custGeom>
              <a:avLst/>
              <a:gdLst/>
              <a:ahLst/>
              <a:cxnLst/>
              <a:rect l="l" t="t" r="r" b="b"/>
              <a:pathLst>
                <a:path w="11671" h="350" extrusionOk="0">
                  <a:moveTo>
                    <a:pt x="11457" y="1"/>
                  </a:moveTo>
                  <a:cubicBezTo>
                    <a:pt x="11439" y="1"/>
                    <a:pt x="11420" y="3"/>
                    <a:pt x="11399" y="8"/>
                  </a:cubicBezTo>
                  <a:lnTo>
                    <a:pt x="273" y="8"/>
                  </a:lnTo>
                  <a:cubicBezTo>
                    <a:pt x="0" y="8"/>
                    <a:pt x="0" y="349"/>
                    <a:pt x="273" y="349"/>
                  </a:cubicBezTo>
                  <a:lnTo>
                    <a:pt x="11399" y="349"/>
                  </a:lnTo>
                  <a:cubicBezTo>
                    <a:pt x="11651" y="349"/>
                    <a:pt x="11670" y="1"/>
                    <a:pt x="114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58"/>
            <p:cNvSpPr/>
            <p:nvPr/>
          </p:nvSpPr>
          <p:spPr>
            <a:xfrm>
              <a:off x="7392485" y="2857204"/>
              <a:ext cx="133714" cy="3918"/>
            </a:xfrm>
            <a:custGeom>
              <a:avLst/>
              <a:gdLst/>
              <a:ahLst/>
              <a:cxnLst/>
              <a:rect l="l" t="t" r="r" b="b"/>
              <a:pathLst>
                <a:path w="11673" h="342" extrusionOk="0">
                  <a:moveTo>
                    <a:pt x="273" y="0"/>
                  </a:moveTo>
                  <a:cubicBezTo>
                    <a:pt x="0" y="0"/>
                    <a:pt x="0" y="341"/>
                    <a:pt x="273" y="341"/>
                  </a:cubicBezTo>
                  <a:lnTo>
                    <a:pt x="11399" y="341"/>
                  </a:lnTo>
                  <a:cubicBezTo>
                    <a:pt x="11672" y="341"/>
                    <a:pt x="11672" y="0"/>
                    <a:pt x="11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58"/>
            <p:cNvSpPr/>
            <p:nvPr/>
          </p:nvSpPr>
          <p:spPr>
            <a:xfrm>
              <a:off x="6300182" y="2843125"/>
              <a:ext cx="464454" cy="365151"/>
            </a:xfrm>
            <a:custGeom>
              <a:avLst/>
              <a:gdLst/>
              <a:ahLst/>
              <a:cxnLst/>
              <a:rect l="l" t="t" r="r" b="b"/>
              <a:pathLst>
                <a:path w="40546" h="31877" extrusionOk="0">
                  <a:moveTo>
                    <a:pt x="4233" y="0"/>
                  </a:moveTo>
                  <a:cubicBezTo>
                    <a:pt x="3482" y="0"/>
                    <a:pt x="2936" y="546"/>
                    <a:pt x="2936" y="1297"/>
                  </a:cubicBezTo>
                  <a:lnTo>
                    <a:pt x="2936" y="25870"/>
                  </a:lnTo>
                  <a:lnTo>
                    <a:pt x="1" y="31877"/>
                  </a:lnTo>
                  <a:lnTo>
                    <a:pt x="7168" y="27372"/>
                  </a:lnTo>
                  <a:lnTo>
                    <a:pt x="39249" y="27372"/>
                  </a:lnTo>
                  <a:cubicBezTo>
                    <a:pt x="39931" y="27372"/>
                    <a:pt x="40546" y="26757"/>
                    <a:pt x="40546" y="26075"/>
                  </a:cubicBezTo>
                  <a:lnTo>
                    <a:pt x="40546" y="1297"/>
                  </a:lnTo>
                  <a:cubicBezTo>
                    <a:pt x="40546" y="546"/>
                    <a:pt x="39931" y="0"/>
                    <a:pt x="392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58"/>
            <p:cNvSpPr/>
            <p:nvPr/>
          </p:nvSpPr>
          <p:spPr>
            <a:xfrm>
              <a:off x="6528492" y="2915063"/>
              <a:ext cx="207221" cy="7045"/>
            </a:xfrm>
            <a:custGeom>
              <a:avLst/>
              <a:gdLst/>
              <a:ahLst/>
              <a:cxnLst/>
              <a:rect l="l" t="t" r="r" b="b"/>
              <a:pathLst>
                <a:path w="18090" h="615" extrusionOk="0">
                  <a:moveTo>
                    <a:pt x="342" y="0"/>
                  </a:moveTo>
                  <a:cubicBezTo>
                    <a:pt x="1" y="68"/>
                    <a:pt x="1" y="546"/>
                    <a:pt x="342" y="614"/>
                  </a:cubicBezTo>
                  <a:lnTo>
                    <a:pt x="17816" y="614"/>
                  </a:lnTo>
                  <a:cubicBezTo>
                    <a:pt x="18089" y="546"/>
                    <a:pt x="18089" y="68"/>
                    <a:pt x="178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58"/>
            <p:cNvSpPr/>
            <p:nvPr/>
          </p:nvSpPr>
          <p:spPr>
            <a:xfrm>
              <a:off x="6528492" y="2952589"/>
              <a:ext cx="207221" cy="7045"/>
            </a:xfrm>
            <a:custGeom>
              <a:avLst/>
              <a:gdLst/>
              <a:ahLst/>
              <a:cxnLst/>
              <a:rect l="l" t="t" r="r" b="b"/>
              <a:pathLst>
                <a:path w="18090" h="615" extrusionOk="0">
                  <a:moveTo>
                    <a:pt x="342" y="0"/>
                  </a:moveTo>
                  <a:cubicBezTo>
                    <a:pt x="1" y="69"/>
                    <a:pt x="1" y="547"/>
                    <a:pt x="342" y="615"/>
                  </a:cubicBezTo>
                  <a:lnTo>
                    <a:pt x="17816" y="615"/>
                  </a:lnTo>
                  <a:cubicBezTo>
                    <a:pt x="18089" y="547"/>
                    <a:pt x="18089" y="69"/>
                    <a:pt x="178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58"/>
            <p:cNvSpPr/>
            <p:nvPr/>
          </p:nvSpPr>
          <p:spPr>
            <a:xfrm>
              <a:off x="6528492" y="2990116"/>
              <a:ext cx="207221" cy="6266"/>
            </a:xfrm>
            <a:custGeom>
              <a:avLst/>
              <a:gdLst/>
              <a:ahLst/>
              <a:cxnLst/>
              <a:rect l="l" t="t" r="r" b="b"/>
              <a:pathLst>
                <a:path w="18090" h="547" extrusionOk="0">
                  <a:moveTo>
                    <a:pt x="342" y="1"/>
                  </a:moveTo>
                  <a:cubicBezTo>
                    <a:pt x="1" y="1"/>
                    <a:pt x="1" y="479"/>
                    <a:pt x="342" y="547"/>
                  </a:cubicBezTo>
                  <a:lnTo>
                    <a:pt x="17816" y="547"/>
                  </a:lnTo>
                  <a:cubicBezTo>
                    <a:pt x="18089" y="479"/>
                    <a:pt x="18089" y="1"/>
                    <a:pt x="178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58"/>
            <p:cNvSpPr/>
            <p:nvPr/>
          </p:nvSpPr>
          <p:spPr>
            <a:xfrm>
              <a:off x="6372898" y="3048766"/>
              <a:ext cx="208000" cy="6266"/>
            </a:xfrm>
            <a:custGeom>
              <a:avLst/>
              <a:gdLst/>
              <a:ahLst/>
              <a:cxnLst/>
              <a:rect l="l" t="t" r="r" b="b"/>
              <a:pathLst>
                <a:path w="18158" h="547" extrusionOk="0">
                  <a:moveTo>
                    <a:pt x="342" y="0"/>
                  </a:moveTo>
                  <a:cubicBezTo>
                    <a:pt x="1" y="0"/>
                    <a:pt x="1" y="478"/>
                    <a:pt x="342" y="546"/>
                  </a:cubicBezTo>
                  <a:lnTo>
                    <a:pt x="17816" y="546"/>
                  </a:lnTo>
                  <a:cubicBezTo>
                    <a:pt x="18157" y="478"/>
                    <a:pt x="18157" y="0"/>
                    <a:pt x="178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58"/>
            <p:cNvSpPr/>
            <p:nvPr/>
          </p:nvSpPr>
          <p:spPr>
            <a:xfrm>
              <a:off x="6372898" y="3072214"/>
              <a:ext cx="208000" cy="7056"/>
            </a:xfrm>
            <a:custGeom>
              <a:avLst/>
              <a:gdLst/>
              <a:ahLst/>
              <a:cxnLst/>
              <a:rect l="l" t="t" r="r" b="b"/>
              <a:pathLst>
                <a:path w="18158" h="616" extrusionOk="0">
                  <a:moveTo>
                    <a:pt x="342" y="1"/>
                  </a:moveTo>
                  <a:cubicBezTo>
                    <a:pt x="1" y="69"/>
                    <a:pt x="1" y="547"/>
                    <a:pt x="342" y="615"/>
                  </a:cubicBezTo>
                  <a:lnTo>
                    <a:pt x="17816" y="615"/>
                  </a:lnTo>
                  <a:cubicBezTo>
                    <a:pt x="18157" y="547"/>
                    <a:pt x="18157" y="69"/>
                    <a:pt x="178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58"/>
            <p:cNvSpPr/>
            <p:nvPr/>
          </p:nvSpPr>
          <p:spPr>
            <a:xfrm>
              <a:off x="6372898" y="3095674"/>
              <a:ext cx="208000" cy="7045"/>
            </a:xfrm>
            <a:custGeom>
              <a:avLst/>
              <a:gdLst/>
              <a:ahLst/>
              <a:cxnLst/>
              <a:rect l="l" t="t" r="r" b="b"/>
              <a:pathLst>
                <a:path w="18158" h="615" extrusionOk="0">
                  <a:moveTo>
                    <a:pt x="342" y="1"/>
                  </a:moveTo>
                  <a:cubicBezTo>
                    <a:pt x="1" y="69"/>
                    <a:pt x="1" y="547"/>
                    <a:pt x="342" y="615"/>
                  </a:cubicBezTo>
                  <a:lnTo>
                    <a:pt x="17816" y="615"/>
                  </a:lnTo>
                  <a:cubicBezTo>
                    <a:pt x="18157" y="547"/>
                    <a:pt x="18157" y="69"/>
                    <a:pt x="178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58"/>
            <p:cNvSpPr/>
            <p:nvPr/>
          </p:nvSpPr>
          <p:spPr>
            <a:xfrm>
              <a:off x="5734878" y="4248173"/>
              <a:ext cx="147792" cy="147162"/>
            </a:xfrm>
            <a:custGeom>
              <a:avLst/>
              <a:gdLst/>
              <a:ahLst/>
              <a:cxnLst/>
              <a:rect l="l" t="t" r="r" b="b"/>
              <a:pathLst>
                <a:path w="12902" h="12847" extrusionOk="0">
                  <a:moveTo>
                    <a:pt x="479" y="1"/>
                  </a:moveTo>
                  <a:cubicBezTo>
                    <a:pt x="683" y="3072"/>
                    <a:pt x="547" y="6212"/>
                    <a:pt x="1" y="9284"/>
                  </a:cubicBezTo>
                  <a:cubicBezTo>
                    <a:pt x="1" y="9420"/>
                    <a:pt x="1" y="9625"/>
                    <a:pt x="1" y="9830"/>
                  </a:cubicBezTo>
                  <a:cubicBezTo>
                    <a:pt x="137" y="10035"/>
                    <a:pt x="410" y="10239"/>
                    <a:pt x="683" y="10308"/>
                  </a:cubicBezTo>
                  <a:cubicBezTo>
                    <a:pt x="4250" y="11964"/>
                    <a:pt x="8113" y="12847"/>
                    <a:pt x="12052" y="12847"/>
                  </a:cubicBezTo>
                  <a:cubicBezTo>
                    <a:pt x="12335" y="12847"/>
                    <a:pt x="12618" y="12842"/>
                    <a:pt x="12901" y="12833"/>
                  </a:cubicBezTo>
                  <a:cubicBezTo>
                    <a:pt x="12492" y="12424"/>
                    <a:pt x="12014" y="12082"/>
                    <a:pt x="11468" y="11809"/>
                  </a:cubicBezTo>
                  <a:cubicBezTo>
                    <a:pt x="7577" y="9216"/>
                    <a:pt x="5530" y="4642"/>
                    <a:pt x="6007" y="1"/>
                  </a:cubicBez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58"/>
            <p:cNvSpPr/>
            <p:nvPr/>
          </p:nvSpPr>
          <p:spPr>
            <a:xfrm>
              <a:off x="5713766" y="4344761"/>
              <a:ext cx="283053" cy="91159"/>
            </a:xfrm>
            <a:custGeom>
              <a:avLst/>
              <a:gdLst/>
              <a:ahLst/>
              <a:cxnLst/>
              <a:rect l="l" t="t" r="r" b="b"/>
              <a:pathLst>
                <a:path w="24710" h="7958" extrusionOk="0">
                  <a:moveTo>
                    <a:pt x="2199" y="1"/>
                  </a:moveTo>
                  <a:cubicBezTo>
                    <a:pt x="2011" y="1"/>
                    <a:pt x="1818" y="102"/>
                    <a:pt x="1571" y="374"/>
                  </a:cubicBezTo>
                  <a:cubicBezTo>
                    <a:pt x="1161" y="988"/>
                    <a:pt x="888" y="1671"/>
                    <a:pt x="752" y="2354"/>
                  </a:cubicBezTo>
                  <a:cubicBezTo>
                    <a:pt x="615" y="3582"/>
                    <a:pt x="1" y="4538"/>
                    <a:pt x="206" y="5698"/>
                  </a:cubicBezTo>
                  <a:cubicBezTo>
                    <a:pt x="206" y="5903"/>
                    <a:pt x="274" y="6108"/>
                    <a:pt x="410" y="6244"/>
                  </a:cubicBezTo>
                  <a:cubicBezTo>
                    <a:pt x="615" y="6449"/>
                    <a:pt x="820" y="6517"/>
                    <a:pt x="1093" y="6585"/>
                  </a:cubicBezTo>
                  <a:lnTo>
                    <a:pt x="3618" y="7063"/>
                  </a:lnTo>
                  <a:cubicBezTo>
                    <a:pt x="3956" y="7112"/>
                    <a:pt x="4294" y="7160"/>
                    <a:pt x="4632" y="7160"/>
                  </a:cubicBezTo>
                  <a:cubicBezTo>
                    <a:pt x="4772" y="7160"/>
                    <a:pt x="4912" y="7152"/>
                    <a:pt x="5052" y="7132"/>
                  </a:cubicBezTo>
                  <a:cubicBezTo>
                    <a:pt x="5393" y="6995"/>
                    <a:pt x="5734" y="6790"/>
                    <a:pt x="6076" y="6722"/>
                  </a:cubicBezTo>
                  <a:cubicBezTo>
                    <a:pt x="6276" y="6697"/>
                    <a:pt x="6475" y="6681"/>
                    <a:pt x="6675" y="6681"/>
                  </a:cubicBezTo>
                  <a:cubicBezTo>
                    <a:pt x="7021" y="6681"/>
                    <a:pt x="7368" y="6729"/>
                    <a:pt x="7714" y="6859"/>
                  </a:cubicBezTo>
                  <a:cubicBezTo>
                    <a:pt x="10662" y="7596"/>
                    <a:pt x="13676" y="7958"/>
                    <a:pt x="16707" y="7958"/>
                  </a:cubicBezTo>
                  <a:cubicBezTo>
                    <a:pt x="19009" y="7958"/>
                    <a:pt x="21320" y="7749"/>
                    <a:pt x="23618" y="7336"/>
                  </a:cubicBezTo>
                  <a:cubicBezTo>
                    <a:pt x="23823" y="7336"/>
                    <a:pt x="23959" y="7268"/>
                    <a:pt x="24164" y="7200"/>
                  </a:cubicBezTo>
                  <a:cubicBezTo>
                    <a:pt x="24642" y="6790"/>
                    <a:pt x="24710" y="6108"/>
                    <a:pt x="24369" y="5630"/>
                  </a:cubicBezTo>
                  <a:cubicBezTo>
                    <a:pt x="23959" y="5152"/>
                    <a:pt x="23413" y="4879"/>
                    <a:pt x="22867" y="4743"/>
                  </a:cubicBezTo>
                  <a:cubicBezTo>
                    <a:pt x="20410" y="4128"/>
                    <a:pt x="17748" y="4469"/>
                    <a:pt x="15427" y="3377"/>
                  </a:cubicBezTo>
                  <a:cubicBezTo>
                    <a:pt x="13994" y="2695"/>
                    <a:pt x="12697" y="1330"/>
                    <a:pt x="11058" y="1261"/>
                  </a:cubicBezTo>
                  <a:cubicBezTo>
                    <a:pt x="10854" y="2354"/>
                    <a:pt x="9966" y="3104"/>
                    <a:pt x="8874" y="3173"/>
                  </a:cubicBezTo>
                  <a:cubicBezTo>
                    <a:pt x="7850" y="3104"/>
                    <a:pt x="6758" y="2831"/>
                    <a:pt x="5871" y="2285"/>
                  </a:cubicBezTo>
                  <a:lnTo>
                    <a:pt x="6007" y="2217"/>
                  </a:lnTo>
                  <a:cubicBezTo>
                    <a:pt x="5188" y="1603"/>
                    <a:pt x="4301" y="1057"/>
                    <a:pt x="3414" y="579"/>
                  </a:cubicBezTo>
                  <a:cubicBezTo>
                    <a:pt x="2847" y="317"/>
                    <a:pt x="2531" y="1"/>
                    <a:pt x="21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58"/>
            <p:cNvSpPr/>
            <p:nvPr/>
          </p:nvSpPr>
          <p:spPr>
            <a:xfrm>
              <a:off x="5920964" y="4234106"/>
              <a:ext cx="130587" cy="183750"/>
            </a:xfrm>
            <a:custGeom>
              <a:avLst/>
              <a:gdLst/>
              <a:ahLst/>
              <a:cxnLst/>
              <a:rect l="l" t="t" r="r" b="b"/>
              <a:pathLst>
                <a:path w="11400" h="16041" extrusionOk="0">
                  <a:moveTo>
                    <a:pt x="3414" y="0"/>
                  </a:moveTo>
                  <a:cubicBezTo>
                    <a:pt x="2663" y="3004"/>
                    <a:pt x="1571" y="5939"/>
                    <a:pt x="206" y="8669"/>
                  </a:cubicBezTo>
                  <a:cubicBezTo>
                    <a:pt x="69" y="8874"/>
                    <a:pt x="1" y="9010"/>
                    <a:pt x="1" y="9215"/>
                  </a:cubicBezTo>
                  <a:cubicBezTo>
                    <a:pt x="69" y="9488"/>
                    <a:pt x="206" y="9761"/>
                    <a:pt x="479" y="9898"/>
                  </a:cubicBezTo>
                  <a:cubicBezTo>
                    <a:pt x="3550" y="12764"/>
                    <a:pt x="7304" y="14880"/>
                    <a:pt x="11400" y="16041"/>
                  </a:cubicBezTo>
                  <a:cubicBezTo>
                    <a:pt x="11059" y="15495"/>
                    <a:pt x="10717" y="15085"/>
                    <a:pt x="10308" y="14607"/>
                  </a:cubicBezTo>
                  <a:cubicBezTo>
                    <a:pt x="7441" y="10990"/>
                    <a:pt x="6827" y="6007"/>
                    <a:pt x="8738" y="1707"/>
                  </a:cubicBezTo>
                  <a:lnTo>
                    <a:pt x="3414" y="0"/>
                  </a:ln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58"/>
            <p:cNvSpPr/>
            <p:nvPr/>
          </p:nvSpPr>
          <p:spPr>
            <a:xfrm>
              <a:off x="5886565" y="4332642"/>
              <a:ext cx="273671" cy="116807"/>
            </a:xfrm>
            <a:custGeom>
              <a:avLst/>
              <a:gdLst/>
              <a:ahLst/>
              <a:cxnLst/>
              <a:rect l="l" t="t" r="r" b="b"/>
              <a:pathLst>
                <a:path w="23891" h="10197" extrusionOk="0">
                  <a:moveTo>
                    <a:pt x="2630" y="0"/>
                  </a:moveTo>
                  <a:cubicBezTo>
                    <a:pt x="2466" y="0"/>
                    <a:pt x="2284" y="79"/>
                    <a:pt x="2048" y="272"/>
                  </a:cubicBezTo>
                  <a:cubicBezTo>
                    <a:pt x="1571" y="818"/>
                    <a:pt x="1229" y="1432"/>
                    <a:pt x="956" y="2115"/>
                  </a:cubicBezTo>
                  <a:cubicBezTo>
                    <a:pt x="683" y="3275"/>
                    <a:pt x="1" y="4094"/>
                    <a:pt x="1" y="5323"/>
                  </a:cubicBezTo>
                  <a:cubicBezTo>
                    <a:pt x="1" y="5459"/>
                    <a:pt x="1" y="5664"/>
                    <a:pt x="137" y="5869"/>
                  </a:cubicBezTo>
                  <a:cubicBezTo>
                    <a:pt x="274" y="6074"/>
                    <a:pt x="478" y="6142"/>
                    <a:pt x="751" y="6210"/>
                  </a:cubicBezTo>
                  <a:lnTo>
                    <a:pt x="3209" y="7097"/>
                  </a:lnTo>
                  <a:cubicBezTo>
                    <a:pt x="3618" y="7234"/>
                    <a:pt x="4096" y="7370"/>
                    <a:pt x="4574" y="7370"/>
                  </a:cubicBezTo>
                  <a:cubicBezTo>
                    <a:pt x="4915" y="7302"/>
                    <a:pt x="5256" y="7097"/>
                    <a:pt x="5666" y="7097"/>
                  </a:cubicBezTo>
                  <a:cubicBezTo>
                    <a:pt x="6144" y="7097"/>
                    <a:pt x="6690" y="7234"/>
                    <a:pt x="7168" y="7439"/>
                  </a:cubicBezTo>
                  <a:cubicBezTo>
                    <a:pt x="11646" y="9243"/>
                    <a:pt x="16408" y="10196"/>
                    <a:pt x="21195" y="10196"/>
                  </a:cubicBezTo>
                  <a:cubicBezTo>
                    <a:pt x="21661" y="10196"/>
                    <a:pt x="22128" y="10187"/>
                    <a:pt x="22594" y="10169"/>
                  </a:cubicBezTo>
                  <a:cubicBezTo>
                    <a:pt x="22799" y="10169"/>
                    <a:pt x="23003" y="10169"/>
                    <a:pt x="23140" y="10101"/>
                  </a:cubicBezTo>
                  <a:cubicBezTo>
                    <a:pt x="23686" y="9759"/>
                    <a:pt x="23891" y="9145"/>
                    <a:pt x="23549" y="8599"/>
                  </a:cubicBezTo>
                  <a:cubicBezTo>
                    <a:pt x="23276" y="8053"/>
                    <a:pt x="22799" y="7712"/>
                    <a:pt x="22252" y="7507"/>
                  </a:cubicBezTo>
                  <a:cubicBezTo>
                    <a:pt x="19932" y="6551"/>
                    <a:pt x="17270" y="6551"/>
                    <a:pt x="15222" y="5118"/>
                  </a:cubicBezTo>
                  <a:cubicBezTo>
                    <a:pt x="13857" y="4231"/>
                    <a:pt x="12833" y="2729"/>
                    <a:pt x="11263" y="2456"/>
                  </a:cubicBezTo>
                  <a:cubicBezTo>
                    <a:pt x="10951" y="3392"/>
                    <a:pt x="10068" y="4043"/>
                    <a:pt x="9136" y="4043"/>
                  </a:cubicBezTo>
                  <a:cubicBezTo>
                    <a:pt x="9049" y="4043"/>
                    <a:pt x="8962" y="4038"/>
                    <a:pt x="8874" y="4026"/>
                  </a:cubicBezTo>
                  <a:cubicBezTo>
                    <a:pt x="7850" y="3821"/>
                    <a:pt x="6826" y="3343"/>
                    <a:pt x="6076" y="2729"/>
                  </a:cubicBezTo>
                  <a:lnTo>
                    <a:pt x="6076" y="2661"/>
                  </a:lnTo>
                  <a:cubicBezTo>
                    <a:pt x="5393" y="1978"/>
                    <a:pt x="4642" y="1296"/>
                    <a:pt x="3823" y="749"/>
                  </a:cubicBezTo>
                  <a:cubicBezTo>
                    <a:pt x="3261" y="375"/>
                    <a:pt x="2988" y="0"/>
                    <a:pt x="26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58"/>
            <p:cNvSpPr/>
            <p:nvPr/>
          </p:nvSpPr>
          <p:spPr>
            <a:xfrm>
              <a:off x="5715335" y="3257842"/>
              <a:ext cx="480091" cy="1054753"/>
            </a:xfrm>
            <a:custGeom>
              <a:avLst/>
              <a:gdLst/>
              <a:ahLst/>
              <a:cxnLst/>
              <a:rect l="l" t="t" r="r" b="b"/>
              <a:pathLst>
                <a:path w="41911" h="92078" extrusionOk="0">
                  <a:moveTo>
                    <a:pt x="5879" y="0"/>
                  </a:moveTo>
                  <a:cubicBezTo>
                    <a:pt x="5081" y="0"/>
                    <a:pt x="4328" y="219"/>
                    <a:pt x="3618" y="655"/>
                  </a:cubicBezTo>
                  <a:lnTo>
                    <a:pt x="2389" y="6389"/>
                  </a:lnTo>
                  <a:cubicBezTo>
                    <a:pt x="0" y="17720"/>
                    <a:pt x="1775" y="29597"/>
                    <a:pt x="1570" y="41200"/>
                  </a:cubicBezTo>
                  <a:cubicBezTo>
                    <a:pt x="1502" y="46388"/>
                    <a:pt x="1024" y="51507"/>
                    <a:pt x="683" y="56695"/>
                  </a:cubicBezTo>
                  <a:cubicBezTo>
                    <a:pt x="137" y="67275"/>
                    <a:pt x="478" y="77854"/>
                    <a:pt x="1638" y="88366"/>
                  </a:cubicBezTo>
                  <a:cubicBezTo>
                    <a:pt x="3258" y="88629"/>
                    <a:pt x="4905" y="88751"/>
                    <a:pt x="6544" y="88751"/>
                  </a:cubicBezTo>
                  <a:cubicBezTo>
                    <a:pt x="7462" y="88751"/>
                    <a:pt x="8377" y="88713"/>
                    <a:pt x="9283" y="88639"/>
                  </a:cubicBezTo>
                  <a:lnTo>
                    <a:pt x="11536" y="65978"/>
                  </a:lnTo>
                  <a:cubicBezTo>
                    <a:pt x="11809" y="61677"/>
                    <a:pt x="12423" y="57309"/>
                    <a:pt x="13242" y="53009"/>
                  </a:cubicBezTo>
                  <a:cubicBezTo>
                    <a:pt x="13857" y="49937"/>
                    <a:pt x="14744" y="46934"/>
                    <a:pt x="15426" y="43862"/>
                  </a:cubicBezTo>
                  <a:cubicBezTo>
                    <a:pt x="16450" y="38811"/>
                    <a:pt x="17201" y="33692"/>
                    <a:pt x="17679" y="28573"/>
                  </a:cubicBezTo>
                  <a:lnTo>
                    <a:pt x="29078" y="53145"/>
                  </a:lnTo>
                  <a:cubicBezTo>
                    <a:pt x="29692" y="54306"/>
                    <a:pt x="30102" y="55534"/>
                    <a:pt x="30375" y="56831"/>
                  </a:cubicBezTo>
                  <a:cubicBezTo>
                    <a:pt x="30375" y="58401"/>
                    <a:pt x="30170" y="59971"/>
                    <a:pt x="29556" y="61473"/>
                  </a:cubicBezTo>
                  <a:cubicBezTo>
                    <a:pt x="26689" y="70824"/>
                    <a:pt x="23344" y="80107"/>
                    <a:pt x="19590" y="89185"/>
                  </a:cubicBezTo>
                  <a:lnTo>
                    <a:pt x="25665" y="91847"/>
                  </a:lnTo>
                  <a:cubicBezTo>
                    <a:pt x="25921" y="92001"/>
                    <a:pt x="26177" y="92078"/>
                    <a:pt x="26462" y="92078"/>
                  </a:cubicBezTo>
                  <a:cubicBezTo>
                    <a:pt x="26557" y="92078"/>
                    <a:pt x="26655" y="92069"/>
                    <a:pt x="26757" y="92052"/>
                  </a:cubicBezTo>
                  <a:cubicBezTo>
                    <a:pt x="27167" y="91915"/>
                    <a:pt x="27440" y="91438"/>
                    <a:pt x="27576" y="91028"/>
                  </a:cubicBezTo>
                  <a:lnTo>
                    <a:pt x="39385" y="63316"/>
                  </a:lnTo>
                  <a:cubicBezTo>
                    <a:pt x="40613" y="60312"/>
                    <a:pt x="41910" y="57172"/>
                    <a:pt x="41501" y="53896"/>
                  </a:cubicBezTo>
                  <a:cubicBezTo>
                    <a:pt x="41296" y="51439"/>
                    <a:pt x="40886" y="49050"/>
                    <a:pt x="40272" y="46661"/>
                  </a:cubicBezTo>
                  <a:cubicBezTo>
                    <a:pt x="39589" y="43862"/>
                    <a:pt x="38156" y="40245"/>
                    <a:pt x="37474" y="37514"/>
                  </a:cubicBezTo>
                  <a:cubicBezTo>
                    <a:pt x="34675" y="26320"/>
                    <a:pt x="30989" y="16491"/>
                    <a:pt x="28191" y="5297"/>
                  </a:cubicBezTo>
                  <a:cubicBezTo>
                    <a:pt x="28054" y="4614"/>
                    <a:pt x="27713" y="3932"/>
                    <a:pt x="27235" y="3317"/>
                  </a:cubicBezTo>
                  <a:cubicBezTo>
                    <a:pt x="26757" y="2976"/>
                    <a:pt x="26211" y="2703"/>
                    <a:pt x="25529" y="2567"/>
                  </a:cubicBezTo>
                  <a:cubicBezTo>
                    <a:pt x="19317" y="997"/>
                    <a:pt x="12901" y="178"/>
                    <a:pt x="6485" y="41"/>
                  </a:cubicBezTo>
                  <a:cubicBezTo>
                    <a:pt x="6280" y="14"/>
                    <a:pt x="6078" y="0"/>
                    <a:pt x="58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58"/>
            <p:cNvSpPr/>
            <p:nvPr/>
          </p:nvSpPr>
          <p:spPr>
            <a:xfrm>
              <a:off x="5876404" y="2641403"/>
              <a:ext cx="161080" cy="158434"/>
            </a:xfrm>
            <a:custGeom>
              <a:avLst/>
              <a:gdLst/>
              <a:ahLst/>
              <a:cxnLst/>
              <a:rect l="l" t="t" r="r" b="b"/>
              <a:pathLst>
                <a:path w="14062" h="13831" extrusionOk="0">
                  <a:moveTo>
                    <a:pt x="4369" y="0"/>
                  </a:moveTo>
                  <a:lnTo>
                    <a:pt x="4369" y="0"/>
                  </a:lnTo>
                  <a:cubicBezTo>
                    <a:pt x="4505" y="1365"/>
                    <a:pt x="4574" y="2799"/>
                    <a:pt x="4437" y="4232"/>
                  </a:cubicBezTo>
                  <a:cubicBezTo>
                    <a:pt x="4369" y="4983"/>
                    <a:pt x="4164" y="5665"/>
                    <a:pt x="3891" y="6280"/>
                  </a:cubicBezTo>
                  <a:cubicBezTo>
                    <a:pt x="3140" y="7713"/>
                    <a:pt x="1502" y="8396"/>
                    <a:pt x="0" y="8942"/>
                  </a:cubicBezTo>
                  <a:cubicBezTo>
                    <a:pt x="1092" y="9829"/>
                    <a:pt x="1911" y="11058"/>
                    <a:pt x="2935" y="11945"/>
                  </a:cubicBezTo>
                  <a:cubicBezTo>
                    <a:pt x="4460" y="13233"/>
                    <a:pt x="6406" y="13831"/>
                    <a:pt x="8380" y="13831"/>
                  </a:cubicBezTo>
                  <a:cubicBezTo>
                    <a:pt x="10381" y="13831"/>
                    <a:pt x="12412" y="13216"/>
                    <a:pt x="14061" y="12082"/>
                  </a:cubicBezTo>
                  <a:cubicBezTo>
                    <a:pt x="11945" y="10648"/>
                    <a:pt x="11468" y="7850"/>
                    <a:pt x="12969" y="5802"/>
                  </a:cubicBezTo>
                  <a:lnTo>
                    <a:pt x="4369" y="0"/>
                  </a:lnTo>
                  <a:close/>
                </a:path>
              </a:pathLst>
            </a:custGeom>
            <a:solidFill>
              <a:srgbClr val="DB91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58"/>
            <p:cNvSpPr/>
            <p:nvPr/>
          </p:nvSpPr>
          <p:spPr>
            <a:xfrm>
              <a:off x="5912373" y="2505352"/>
              <a:ext cx="170462" cy="229295"/>
            </a:xfrm>
            <a:custGeom>
              <a:avLst/>
              <a:gdLst/>
              <a:ahLst/>
              <a:cxnLst/>
              <a:rect l="l" t="t" r="r" b="b"/>
              <a:pathLst>
                <a:path w="14881" h="20017" extrusionOk="0">
                  <a:moveTo>
                    <a:pt x="3413" y="0"/>
                  </a:moveTo>
                  <a:cubicBezTo>
                    <a:pt x="410" y="2662"/>
                    <a:pt x="0" y="7236"/>
                    <a:pt x="819" y="11194"/>
                  </a:cubicBezTo>
                  <a:cubicBezTo>
                    <a:pt x="1570" y="14607"/>
                    <a:pt x="3345" y="18020"/>
                    <a:pt x="6416" y="19590"/>
                  </a:cubicBezTo>
                  <a:cubicBezTo>
                    <a:pt x="6985" y="19875"/>
                    <a:pt x="7601" y="20017"/>
                    <a:pt x="8225" y="20017"/>
                  </a:cubicBezTo>
                  <a:cubicBezTo>
                    <a:pt x="8350" y="20017"/>
                    <a:pt x="8475" y="20011"/>
                    <a:pt x="8601" y="20000"/>
                  </a:cubicBezTo>
                  <a:cubicBezTo>
                    <a:pt x="9556" y="19658"/>
                    <a:pt x="10443" y="19044"/>
                    <a:pt x="10921" y="18088"/>
                  </a:cubicBezTo>
                  <a:cubicBezTo>
                    <a:pt x="13583" y="14403"/>
                    <a:pt x="14880" y="9829"/>
                    <a:pt x="14607" y="5324"/>
                  </a:cubicBezTo>
                  <a:lnTo>
                    <a:pt x="3413" y="0"/>
                  </a:ln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58"/>
            <p:cNvSpPr/>
            <p:nvPr/>
          </p:nvSpPr>
          <p:spPr>
            <a:xfrm>
              <a:off x="5896725" y="2579317"/>
              <a:ext cx="25820" cy="54274"/>
            </a:xfrm>
            <a:custGeom>
              <a:avLst/>
              <a:gdLst/>
              <a:ahLst/>
              <a:cxnLst/>
              <a:rect l="l" t="t" r="r" b="b"/>
              <a:pathLst>
                <a:path w="2254" h="4738" extrusionOk="0">
                  <a:moveTo>
                    <a:pt x="832" y="1"/>
                  </a:moveTo>
                  <a:cubicBezTo>
                    <a:pt x="664" y="1"/>
                    <a:pt x="493" y="52"/>
                    <a:pt x="342" y="164"/>
                  </a:cubicBezTo>
                  <a:cubicBezTo>
                    <a:pt x="206" y="369"/>
                    <a:pt x="137" y="574"/>
                    <a:pt x="137" y="779"/>
                  </a:cubicBezTo>
                  <a:cubicBezTo>
                    <a:pt x="1" y="2417"/>
                    <a:pt x="820" y="3987"/>
                    <a:pt x="2253" y="4737"/>
                  </a:cubicBezTo>
                  <a:lnTo>
                    <a:pt x="1844" y="779"/>
                  </a:lnTo>
                  <a:cubicBezTo>
                    <a:pt x="1707" y="506"/>
                    <a:pt x="1434" y="301"/>
                    <a:pt x="1230" y="96"/>
                  </a:cubicBezTo>
                  <a:cubicBezTo>
                    <a:pt x="1107" y="35"/>
                    <a:pt x="970" y="1"/>
                    <a:pt x="832" y="1"/>
                  </a:cubicBez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58"/>
            <p:cNvSpPr/>
            <p:nvPr/>
          </p:nvSpPr>
          <p:spPr>
            <a:xfrm>
              <a:off x="5900643" y="2447916"/>
              <a:ext cx="256466" cy="174036"/>
            </a:xfrm>
            <a:custGeom>
              <a:avLst/>
              <a:gdLst/>
              <a:ahLst/>
              <a:cxnLst/>
              <a:rect l="l" t="t" r="r" b="b"/>
              <a:pathLst>
                <a:path w="22389" h="15193" extrusionOk="0">
                  <a:moveTo>
                    <a:pt x="8527" y="0"/>
                  </a:moveTo>
                  <a:cubicBezTo>
                    <a:pt x="7892" y="0"/>
                    <a:pt x="7254" y="56"/>
                    <a:pt x="6621" y="168"/>
                  </a:cubicBezTo>
                  <a:cubicBezTo>
                    <a:pt x="4369" y="578"/>
                    <a:pt x="2321" y="2079"/>
                    <a:pt x="1229" y="4127"/>
                  </a:cubicBezTo>
                  <a:cubicBezTo>
                    <a:pt x="0" y="6448"/>
                    <a:pt x="0" y="9178"/>
                    <a:pt x="546" y="11772"/>
                  </a:cubicBezTo>
                  <a:lnTo>
                    <a:pt x="1365" y="14229"/>
                  </a:lnTo>
                  <a:cubicBezTo>
                    <a:pt x="1419" y="14237"/>
                    <a:pt x="1472" y="14241"/>
                    <a:pt x="1523" y="14241"/>
                  </a:cubicBezTo>
                  <a:cubicBezTo>
                    <a:pt x="2318" y="14241"/>
                    <a:pt x="2807" y="13284"/>
                    <a:pt x="2935" y="12386"/>
                  </a:cubicBezTo>
                  <a:cubicBezTo>
                    <a:pt x="3004" y="11430"/>
                    <a:pt x="3004" y="10338"/>
                    <a:pt x="3754" y="9792"/>
                  </a:cubicBezTo>
                  <a:cubicBezTo>
                    <a:pt x="4011" y="9609"/>
                    <a:pt x="4291" y="9534"/>
                    <a:pt x="4583" y="9534"/>
                  </a:cubicBezTo>
                  <a:cubicBezTo>
                    <a:pt x="5381" y="9534"/>
                    <a:pt x="6263" y="10094"/>
                    <a:pt x="6962" y="10543"/>
                  </a:cubicBezTo>
                  <a:cubicBezTo>
                    <a:pt x="8563" y="11521"/>
                    <a:pt x="10454" y="12152"/>
                    <a:pt x="12275" y="12152"/>
                  </a:cubicBezTo>
                  <a:cubicBezTo>
                    <a:pt x="13250" y="12152"/>
                    <a:pt x="14205" y="11971"/>
                    <a:pt x="15085" y="11567"/>
                  </a:cubicBezTo>
                  <a:cubicBezTo>
                    <a:pt x="15904" y="12250"/>
                    <a:pt x="15563" y="13478"/>
                    <a:pt x="15426" y="14502"/>
                  </a:cubicBezTo>
                  <a:cubicBezTo>
                    <a:pt x="15358" y="14707"/>
                    <a:pt x="15358" y="14843"/>
                    <a:pt x="15426" y="14980"/>
                  </a:cubicBezTo>
                  <a:cubicBezTo>
                    <a:pt x="15563" y="15162"/>
                    <a:pt x="15760" y="15192"/>
                    <a:pt x="15957" y="15192"/>
                  </a:cubicBezTo>
                  <a:cubicBezTo>
                    <a:pt x="16056" y="15192"/>
                    <a:pt x="16154" y="15185"/>
                    <a:pt x="16245" y="15185"/>
                  </a:cubicBezTo>
                  <a:cubicBezTo>
                    <a:pt x="19863" y="14229"/>
                    <a:pt x="22389" y="10953"/>
                    <a:pt x="22389" y="7267"/>
                  </a:cubicBezTo>
                  <a:cubicBezTo>
                    <a:pt x="22389" y="6175"/>
                    <a:pt x="21979" y="5219"/>
                    <a:pt x="21228" y="4468"/>
                  </a:cubicBezTo>
                  <a:cubicBezTo>
                    <a:pt x="20136" y="3513"/>
                    <a:pt x="18498" y="3581"/>
                    <a:pt x="17133" y="3240"/>
                  </a:cubicBezTo>
                  <a:cubicBezTo>
                    <a:pt x="15768" y="2694"/>
                    <a:pt x="14539" y="2011"/>
                    <a:pt x="13379" y="1192"/>
                  </a:cubicBezTo>
                  <a:cubicBezTo>
                    <a:pt x="11889" y="398"/>
                    <a:pt x="10220" y="0"/>
                    <a:pt x="85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58"/>
            <p:cNvSpPr/>
            <p:nvPr/>
          </p:nvSpPr>
          <p:spPr>
            <a:xfrm>
              <a:off x="5968663" y="2578538"/>
              <a:ext cx="45889" cy="16862"/>
            </a:xfrm>
            <a:custGeom>
              <a:avLst/>
              <a:gdLst/>
              <a:ahLst/>
              <a:cxnLst/>
              <a:rect l="l" t="t" r="r" b="b"/>
              <a:pathLst>
                <a:path w="4006" h="1472" extrusionOk="0">
                  <a:moveTo>
                    <a:pt x="1186" y="1"/>
                  </a:moveTo>
                  <a:cubicBezTo>
                    <a:pt x="848" y="1"/>
                    <a:pt x="506" y="51"/>
                    <a:pt x="205" y="164"/>
                  </a:cubicBezTo>
                  <a:cubicBezTo>
                    <a:pt x="1" y="232"/>
                    <a:pt x="69" y="505"/>
                    <a:pt x="274" y="505"/>
                  </a:cubicBezTo>
                  <a:lnTo>
                    <a:pt x="274" y="574"/>
                  </a:lnTo>
                  <a:cubicBezTo>
                    <a:pt x="581" y="471"/>
                    <a:pt x="888" y="420"/>
                    <a:pt x="1195" y="420"/>
                  </a:cubicBezTo>
                  <a:cubicBezTo>
                    <a:pt x="1502" y="420"/>
                    <a:pt x="1809" y="471"/>
                    <a:pt x="2117" y="574"/>
                  </a:cubicBezTo>
                  <a:cubicBezTo>
                    <a:pt x="2663" y="847"/>
                    <a:pt x="3140" y="1120"/>
                    <a:pt x="3618" y="1461"/>
                  </a:cubicBezTo>
                  <a:cubicBezTo>
                    <a:pt x="3640" y="1468"/>
                    <a:pt x="3663" y="1472"/>
                    <a:pt x="3684" y="1472"/>
                  </a:cubicBezTo>
                  <a:cubicBezTo>
                    <a:pt x="3863" y="1472"/>
                    <a:pt x="4006" y="1241"/>
                    <a:pt x="3823" y="1120"/>
                  </a:cubicBezTo>
                  <a:cubicBezTo>
                    <a:pt x="3277" y="710"/>
                    <a:pt x="2663" y="369"/>
                    <a:pt x="1980" y="96"/>
                  </a:cubicBezTo>
                  <a:cubicBezTo>
                    <a:pt x="1735" y="34"/>
                    <a:pt x="1462" y="1"/>
                    <a:pt x="1186" y="1"/>
                  </a:cubicBezTo>
                  <a:close/>
                </a:path>
              </a:pathLst>
            </a:custGeom>
            <a:solidFill>
              <a:srgbClr val="0B3B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58"/>
            <p:cNvSpPr/>
            <p:nvPr/>
          </p:nvSpPr>
          <p:spPr>
            <a:xfrm>
              <a:off x="6040050" y="2585102"/>
              <a:ext cx="47996" cy="10298"/>
            </a:xfrm>
            <a:custGeom>
              <a:avLst/>
              <a:gdLst/>
              <a:ahLst/>
              <a:cxnLst/>
              <a:rect l="l" t="t" r="r" b="b"/>
              <a:pathLst>
                <a:path w="4190" h="899" extrusionOk="0">
                  <a:moveTo>
                    <a:pt x="2301" y="1"/>
                  </a:moveTo>
                  <a:cubicBezTo>
                    <a:pt x="1550" y="69"/>
                    <a:pt x="867" y="274"/>
                    <a:pt x="253" y="478"/>
                  </a:cubicBezTo>
                  <a:cubicBezTo>
                    <a:pt x="1" y="541"/>
                    <a:pt x="98" y="896"/>
                    <a:pt x="276" y="896"/>
                  </a:cubicBezTo>
                  <a:cubicBezTo>
                    <a:pt x="290" y="896"/>
                    <a:pt x="306" y="893"/>
                    <a:pt x="321" y="888"/>
                  </a:cubicBezTo>
                  <a:cubicBezTo>
                    <a:pt x="1060" y="655"/>
                    <a:pt x="1687" y="444"/>
                    <a:pt x="2318" y="444"/>
                  </a:cubicBezTo>
                  <a:cubicBezTo>
                    <a:pt x="2795" y="444"/>
                    <a:pt x="3273" y="564"/>
                    <a:pt x="3802" y="888"/>
                  </a:cubicBezTo>
                  <a:cubicBezTo>
                    <a:pt x="3825" y="895"/>
                    <a:pt x="3847" y="899"/>
                    <a:pt x="3868" y="899"/>
                  </a:cubicBezTo>
                  <a:cubicBezTo>
                    <a:pt x="4047" y="899"/>
                    <a:pt x="4190" y="668"/>
                    <a:pt x="4007" y="547"/>
                  </a:cubicBezTo>
                  <a:cubicBezTo>
                    <a:pt x="3461" y="205"/>
                    <a:pt x="2915" y="1"/>
                    <a:pt x="2301" y="1"/>
                  </a:cubicBezTo>
                  <a:close/>
                </a:path>
              </a:pathLst>
            </a:custGeom>
            <a:solidFill>
              <a:srgbClr val="0B3B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58"/>
            <p:cNvSpPr/>
            <p:nvPr/>
          </p:nvSpPr>
          <p:spPr>
            <a:xfrm>
              <a:off x="6006189" y="2606946"/>
              <a:ext cx="24250" cy="55568"/>
            </a:xfrm>
            <a:custGeom>
              <a:avLst/>
              <a:gdLst/>
              <a:ahLst/>
              <a:cxnLst/>
              <a:rect l="l" t="t" r="r" b="b"/>
              <a:pathLst>
                <a:path w="2117" h="4851" extrusionOk="0">
                  <a:moveTo>
                    <a:pt x="1732" y="0"/>
                  </a:moveTo>
                  <a:cubicBezTo>
                    <a:pt x="1487" y="0"/>
                    <a:pt x="912" y="1733"/>
                    <a:pt x="752" y="2052"/>
                  </a:cubicBezTo>
                  <a:cubicBezTo>
                    <a:pt x="411" y="2872"/>
                    <a:pt x="138" y="3759"/>
                    <a:pt x="1" y="4646"/>
                  </a:cubicBezTo>
                  <a:cubicBezTo>
                    <a:pt x="1" y="4714"/>
                    <a:pt x="1" y="4851"/>
                    <a:pt x="69" y="4851"/>
                  </a:cubicBezTo>
                  <a:lnTo>
                    <a:pt x="1912" y="4851"/>
                  </a:lnTo>
                  <a:cubicBezTo>
                    <a:pt x="2117" y="4783"/>
                    <a:pt x="2117" y="4510"/>
                    <a:pt x="2117" y="4305"/>
                  </a:cubicBezTo>
                  <a:cubicBezTo>
                    <a:pt x="1912" y="3008"/>
                    <a:pt x="1776" y="1779"/>
                    <a:pt x="1844" y="483"/>
                  </a:cubicBezTo>
                  <a:cubicBezTo>
                    <a:pt x="1844" y="138"/>
                    <a:pt x="1801" y="0"/>
                    <a:pt x="1732" y="0"/>
                  </a:cubicBezTo>
                  <a:close/>
                </a:path>
              </a:pathLst>
            </a:custGeom>
            <a:solidFill>
              <a:srgbClr val="DB91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58"/>
            <p:cNvSpPr/>
            <p:nvPr/>
          </p:nvSpPr>
          <p:spPr>
            <a:xfrm>
              <a:off x="5995250" y="2681541"/>
              <a:ext cx="32853" cy="11764"/>
            </a:xfrm>
            <a:custGeom>
              <a:avLst/>
              <a:gdLst/>
              <a:ahLst/>
              <a:cxnLst/>
              <a:rect l="l" t="t" r="r" b="b"/>
              <a:pathLst>
                <a:path w="2868" h="1027" extrusionOk="0">
                  <a:moveTo>
                    <a:pt x="562" y="1"/>
                  </a:moveTo>
                  <a:cubicBezTo>
                    <a:pt x="389" y="1"/>
                    <a:pt x="229" y="34"/>
                    <a:pt x="69" y="114"/>
                  </a:cubicBezTo>
                  <a:cubicBezTo>
                    <a:pt x="69" y="114"/>
                    <a:pt x="0" y="182"/>
                    <a:pt x="0" y="182"/>
                  </a:cubicBezTo>
                  <a:cubicBezTo>
                    <a:pt x="0" y="250"/>
                    <a:pt x="0" y="250"/>
                    <a:pt x="69" y="318"/>
                  </a:cubicBezTo>
                  <a:lnTo>
                    <a:pt x="956" y="796"/>
                  </a:lnTo>
                  <a:cubicBezTo>
                    <a:pt x="1093" y="865"/>
                    <a:pt x="1297" y="933"/>
                    <a:pt x="1434" y="1001"/>
                  </a:cubicBezTo>
                  <a:cubicBezTo>
                    <a:pt x="1519" y="1018"/>
                    <a:pt x="1604" y="1027"/>
                    <a:pt x="1690" y="1027"/>
                  </a:cubicBezTo>
                  <a:cubicBezTo>
                    <a:pt x="1946" y="1027"/>
                    <a:pt x="2202" y="950"/>
                    <a:pt x="2458" y="796"/>
                  </a:cubicBezTo>
                  <a:cubicBezTo>
                    <a:pt x="2594" y="796"/>
                    <a:pt x="2731" y="660"/>
                    <a:pt x="2799" y="591"/>
                  </a:cubicBezTo>
                  <a:cubicBezTo>
                    <a:pt x="2867" y="455"/>
                    <a:pt x="2799" y="182"/>
                    <a:pt x="2662" y="182"/>
                  </a:cubicBezTo>
                  <a:lnTo>
                    <a:pt x="2458" y="182"/>
                  </a:lnTo>
                  <a:cubicBezTo>
                    <a:pt x="1912" y="182"/>
                    <a:pt x="1434" y="182"/>
                    <a:pt x="956" y="45"/>
                  </a:cubicBezTo>
                  <a:cubicBezTo>
                    <a:pt x="815" y="17"/>
                    <a:pt x="685" y="1"/>
                    <a:pt x="562" y="1"/>
                  </a:cubicBezTo>
                  <a:close/>
                </a:path>
              </a:pathLst>
            </a:custGeom>
            <a:solidFill>
              <a:srgbClr val="DB91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58"/>
            <p:cNvSpPr/>
            <p:nvPr/>
          </p:nvSpPr>
          <p:spPr>
            <a:xfrm>
              <a:off x="5839657" y="2739137"/>
              <a:ext cx="225194" cy="596450"/>
            </a:xfrm>
            <a:custGeom>
              <a:avLst/>
              <a:gdLst/>
              <a:ahLst/>
              <a:cxnLst/>
              <a:rect l="l" t="t" r="r" b="b"/>
              <a:pathLst>
                <a:path w="19659" h="52069" extrusionOk="0">
                  <a:moveTo>
                    <a:pt x="4369" y="0"/>
                  </a:moveTo>
                  <a:cubicBezTo>
                    <a:pt x="4375" y="11"/>
                    <a:pt x="4381" y="22"/>
                    <a:pt x="4387" y="32"/>
                  </a:cubicBezTo>
                  <a:lnTo>
                    <a:pt x="4387" y="32"/>
                  </a:lnTo>
                  <a:cubicBezTo>
                    <a:pt x="4426" y="22"/>
                    <a:pt x="4466" y="11"/>
                    <a:pt x="4505" y="0"/>
                  </a:cubicBezTo>
                  <a:close/>
                  <a:moveTo>
                    <a:pt x="4387" y="32"/>
                  </a:moveTo>
                  <a:cubicBezTo>
                    <a:pt x="2919" y="432"/>
                    <a:pt x="1355" y="860"/>
                    <a:pt x="956" y="2389"/>
                  </a:cubicBezTo>
                  <a:cubicBezTo>
                    <a:pt x="819" y="3072"/>
                    <a:pt x="888" y="3823"/>
                    <a:pt x="1092" y="4573"/>
                  </a:cubicBezTo>
                  <a:cubicBezTo>
                    <a:pt x="2048" y="8874"/>
                    <a:pt x="2389" y="13242"/>
                    <a:pt x="2048" y="17611"/>
                  </a:cubicBezTo>
                  <a:cubicBezTo>
                    <a:pt x="1980" y="19317"/>
                    <a:pt x="1707" y="21023"/>
                    <a:pt x="1570" y="22730"/>
                  </a:cubicBezTo>
                  <a:cubicBezTo>
                    <a:pt x="751" y="30989"/>
                    <a:pt x="1434" y="39316"/>
                    <a:pt x="137" y="47439"/>
                  </a:cubicBezTo>
                  <a:cubicBezTo>
                    <a:pt x="0" y="47985"/>
                    <a:pt x="0" y="48599"/>
                    <a:pt x="137" y="49145"/>
                  </a:cubicBezTo>
                  <a:cubicBezTo>
                    <a:pt x="546" y="49896"/>
                    <a:pt x="1229" y="50374"/>
                    <a:pt x="2048" y="50579"/>
                  </a:cubicBezTo>
                  <a:cubicBezTo>
                    <a:pt x="4626" y="51577"/>
                    <a:pt x="7357" y="52068"/>
                    <a:pt x="10085" y="52068"/>
                  </a:cubicBezTo>
                  <a:cubicBezTo>
                    <a:pt x="11834" y="52068"/>
                    <a:pt x="13583" y="51866"/>
                    <a:pt x="15290" y="51466"/>
                  </a:cubicBezTo>
                  <a:cubicBezTo>
                    <a:pt x="15768" y="51398"/>
                    <a:pt x="16177" y="51193"/>
                    <a:pt x="16450" y="50784"/>
                  </a:cubicBezTo>
                  <a:cubicBezTo>
                    <a:pt x="16518" y="50511"/>
                    <a:pt x="16518" y="50169"/>
                    <a:pt x="16450" y="49828"/>
                  </a:cubicBezTo>
                  <a:cubicBezTo>
                    <a:pt x="16041" y="46688"/>
                    <a:pt x="15972" y="43412"/>
                    <a:pt x="16382" y="40272"/>
                  </a:cubicBezTo>
                  <a:lnTo>
                    <a:pt x="16860" y="33037"/>
                  </a:lnTo>
                  <a:cubicBezTo>
                    <a:pt x="17406" y="24300"/>
                    <a:pt x="18020" y="15495"/>
                    <a:pt x="19385" y="6826"/>
                  </a:cubicBezTo>
                  <a:cubicBezTo>
                    <a:pt x="19522" y="5939"/>
                    <a:pt x="19658" y="4846"/>
                    <a:pt x="18976" y="4232"/>
                  </a:cubicBezTo>
                  <a:cubicBezTo>
                    <a:pt x="18634" y="4027"/>
                    <a:pt x="18293" y="3823"/>
                    <a:pt x="17952" y="3754"/>
                  </a:cubicBezTo>
                  <a:cubicBezTo>
                    <a:pt x="17338" y="3481"/>
                    <a:pt x="16791" y="3208"/>
                    <a:pt x="16382" y="2731"/>
                  </a:cubicBezTo>
                  <a:cubicBezTo>
                    <a:pt x="15699" y="3686"/>
                    <a:pt x="14539" y="4300"/>
                    <a:pt x="13379" y="4369"/>
                  </a:cubicBezTo>
                  <a:cubicBezTo>
                    <a:pt x="12942" y="4435"/>
                    <a:pt x="12506" y="4467"/>
                    <a:pt x="12073" y="4467"/>
                  </a:cubicBezTo>
                  <a:cubicBezTo>
                    <a:pt x="8927" y="4467"/>
                    <a:pt x="5952" y="2774"/>
                    <a:pt x="438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58"/>
            <p:cNvSpPr/>
            <p:nvPr/>
          </p:nvSpPr>
          <p:spPr>
            <a:xfrm>
              <a:off x="5997598" y="2771188"/>
              <a:ext cx="129797" cy="664298"/>
            </a:xfrm>
            <a:custGeom>
              <a:avLst/>
              <a:gdLst/>
              <a:ahLst/>
              <a:cxnLst/>
              <a:rect l="l" t="t" r="r" b="b"/>
              <a:pathLst>
                <a:path w="11331" h="57992" extrusionOk="0">
                  <a:moveTo>
                    <a:pt x="2730" y="1"/>
                  </a:moveTo>
                  <a:cubicBezTo>
                    <a:pt x="546" y="6349"/>
                    <a:pt x="956" y="12628"/>
                    <a:pt x="614" y="19386"/>
                  </a:cubicBezTo>
                  <a:cubicBezTo>
                    <a:pt x="410" y="21911"/>
                    <a:pt x="137" y="24505"/>
                    <a:pt x="68" y="27099"/>
                  </a:cubicBezTo>
                  <a:cubicBezTo>
                    <a:pt x="0" y="29488"/>
                    <a:pt x="68" y="31877"/>
                    <a:pt x="137" y="34266"/>
                  </a:cubicBezTo>
                  <a:lnTo>
                    <a:pt x="956" y="55904"/>
                  </a:lnTo>
                  <a:cubicBezTo>
                    <a:pt x="956" y="56177"/>
                    <a:pt x="1024" y="56450"/>
                    <a:pt x="1161" y="56723"/>
                  </a:cubicBezTo>
                  <a:cubicBezTo>
                    <a:pt x="1365" y="56996"/>
                    <a:pt x="1707" y="57132"/>
                    <a:pt x="1980" y="57200"/>
                  </a:cubicBezTo>
                  <a:cubicBezTo>
                    <a:pt x="3633" y="57752"/>
                    <a:pt x="5375" y="57991"/>
                    <a:pt x="7099" y="57991"/>
                  </a:cubicBezTo>
                  <a:cubicBezTo>
                    <a:pt x="7510" y="57991"/>
                    <a:pt x="7920" y="57978"/>
                    <a:pt x="8328" y="57951"/>
                  </a:cubicBezTo>
                  <a:cubicBezTo>
                    <a:pt x="7986" y="51535"/>
                    <a:pt x="7508" y="45187"/>
                    <a:pt x="6758" y="38839"/>
                  </a:cubicBezTo>
                  <a:cubicBezTo>
                    <a:pt x="6553" y="37474"/>
                    <a:pt x="6485" y="36041"/>
                    <a:pt x="6416" y="34607"/>
                  </a:cubicBezTo>
                  <a:cubicBezTo>
                    <a:pt x="6485" y="32901"/>
                    <a:pt x="6621" y="31194"/>
                    <a:pt x="6894" y="29556"/>
                  </a:cubicBezTo>
                  <a:cubicBezTo>
                    <a:pt x="7577" y="23891"/>
                    <a:pt x="8601" y="18225"/>
                    <a:pt x="9897" y="12697"/>
                  </a:cubicBezTo>
                  <a:cubicBezTo>
                    <a:pt x="10512" y="9966"/>
                    <a:pt x="11331" y="7031"/>
                    <a:pt x="10102" y="4574"/>
                  </a:cubicBezTo>
                  <a:cubicBezTo>
                    <a:pt x="9147" y="2526"/>
                    <a:pt x="7235" y="2185"/>
                    <a:pt x="5256" y="1093"/>
                  </a:cubicBezTo>
                  <a:cubicBezTo>
                    <a:pt x="4505" y="683"/>
                    <a:pt x="3550" y="410"/>
                    <a:pt x="273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58"/>
            <p:cNvSpPr/>
            <p:nvPr/>
          </p:nvSpPr>
          <p:spPr>
            <a:xfrm>
              <a:off x="6089857" y="2810284"/>
              <a:ext cx="71949" cy="331439"/>
            </a:xfrm>
            <a:custGeom>
              <a:avLst/>
              <a:gdLst/>
              <a:ahLst/>
              <a:cxnLst/>
              <a:rect l="l" t="t" r="r" b="b"/>
              <a:pathLst>
                <a:path w="6281" h="28934" extrusionOk="0">
                  <a:moveTo>
                    <a:pt x="1229" y="1"/>
                  </a:moveTo>
                  <a:cubicBezTo>
                    <a:pt x="69" y="1024"/>
                    <a:pt x="342" y="3072"/>
                    <a:pt x="274" y="4779"/>
                  </a:cubicBezTo>
                  <a:cubicBezTo>
                    <a:pt x="137" y="8328"/>
                    <a:pt x="1" y="11877"/>
                    <a:pt x="137" y="15427"/>
                  </a:cubicBezTo>
                  <a:lnTo>
                    <a:pt x="683" y="26348"/>
                  </a:lnTo>
                  <a:cubicBezTo>
                    <a:pt x="313" y="27723"/>
                    <a:pt x="1458" y="28934"/>
                    <a:pt x="2723" y="28934"/>
                  </a:cubicBezTo>
                  <a:cubicBezTo>
                    <a:pt x="3091" y="28934"/>
                    <a:pt x="3469" y="28831"/>
                    <a:pt x="3823" y="28600"/>
                  </a:cubicBezTo>
                  <a:cubicBezTo>
                    <a:pt x="4232" y="28532"/>
                    <a:pt x="4642" y="28327"/>
                    <a:pt x="4915" y="27986"/>
                  </a:cubicBezTo>
                  <a:cubicBezTo>
                    <a:pt x="5052" y="27781"/>
                    <a:pt x="5120" y="27508"/>
                    <a:pt x="5120" y="27304"/>
                  </a:cubicBezTo>
                  <a:cubicBezTo>
                    <a:pt x="6280" y="20956"/>
                    <a:pt x="5734" y="14471"/>
                    <a:pt x="4983" y="8123"/>
                  </a:cubicBezTo>
                  <a:cubicBezTo>
                    <a:pt x="4915" y="6963"/>
                    <a:pt x="4710" y="5803"/>
                    <a:pt x="4369" y="4642"/>
                  </a:cubicBezTo>
                  <a:cubicBezTo>
                    <a:pt x="3959" y="3072"/>
                    <a:pt x="2663" y="342"/>
                    <a:pt x="12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58"/>
            <p:cNvSpPr/>
            <p:nvPr/>
          </p:nvSpPr>
          <p:spPr>
            <a:xfrm>
              <a:off x="5838087" y="2988822"/>
              <a:ext cx="132156" cy="192868"/>
            </a:xfrm>
            <a:custGeom>
              <a:avLst/>
              <a:gdLst/>
              <a:ahLst/>
              <a:cxnLst/>
              <a:rect l="l" t="t" r="r" b="b"/>
              <a:pathLst>
                <a:path w="11537" h="16837" extrusionOk="0">
                  <a:moveTo>
                    <a:pt x="9878" y="1"/>
                  </a:moveTo>
                  <a:cubicBezTo>
                    <a:pt x="9360" y="1"/>
                    <a:pt x="8803" y="221"/>
                    <a:pt x="8328" y="523"/>
                  </a:cubicBezTo>
                  <a:cubicBezTo>
                    <a:pt x="5734" y="2025"/>
                    <a:pt x="4233" y="4824"/>
                    <a:pt x="2253" y="7076"/>
                  </a:cubicBezTo>
                  <a:cubicBezTo>
                    <a:pt x="1793" y="7536"/>
                    <a:pt x="1187" y="8094"/>
                    <a:pt x="558" y="8094"/>
                  </a:cubicBezTo>
                  <a:cubicBezTo>
                    <a:pt x="441" y="8094"/>
                    <a:pt x="323" y="8075"/>
                    <a:pt x="205" y="8032"/>
                  </a:cubicBezTo>
                  <a:lnTo>
                    <a:pt x="1" y="16837"/>
                  </a:lnTo>
                  <a:cubicBezTo>
                    <a:pt x="2663" y="15130"/>
                    <a:pt x="5120" y="13083"/>
                    <a:pt x="7304" y="10830"/>
                  </a:cubicBezTo>
                  <a:cubicBezTo>
                    <a:pt x="9488" y="8509"/>
                    <a:pt x="10922" y="5574"/>
                    <a:pt x="11331" y="2435"/>
                  </a:cubicBezTo>
                  <a:cubicBezTo>
                    <a:pt x="11536" y="1615"/>
                    <a:pt x="11263" y="865"/>
                    <a:pt x="10717" y="250"/>
                  </a:cubicBezTo>
                  <a:cubicBezTo>
                    <a:pt x="10466" y="75"/>
                    <a:pt x="10179" y="1"/>
                    <a:pt x="9878" y="1"/>
                  </a:cubicBezTo>
                  <a:close/>
                </a:path>
              </a:pathLst>
            </a:custGeom>
            <a:solidFill>
              <a:srgbClr val="FF481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58"/>
            <p:cNvSpPr/>
            <p:nvPr/>
          </p:nvSpPr>
          <p:spPr>
            <a:xfrm>
              <a:off x="5803688" y="3110531"/>
              <a:ext cx="179843" cy="196270"/>
            </a:xfrm>
            <a:custGeom>
              <a:avLst/>
              <a:gdLst/>
              <a:ahLst/>
              <a:cxnLst/>
              <a:rect l="l" t="t" r="r" b="b"/>
              <a:pathLst>
                <a:path w="15700" h="17134" extrusionOk="0">
                  <a:moveTo>
                    <a:pt x="13857" y="0"/>
                  </a:moveTo>
                  <a:cubicBezTo>
                    <a:pt x="12969" y="0"/>
                    <a:pt x="12150" y="478"/>
                    <a:pt x="11672" y="1161"/>
                  </a:cubicBezTo>
                  <a:cubicBezTo>
                    <a:pt x="8806" y="4028"/>
                    <a:pt x="5939" y="6826"/>
                    <a:pt x="3140" y="9693"/>
                  </a:cubicBezTo>
                  <a:lnTo>
                    <a:pt x="0" y="17133"/>
                  </a:lnTo>
                  <a:lnTo>
                    <a:pt x="7782" y="11945"/>
                  </a:lnTo>
                  <a:cubicBezTo>
                    <a:pt x="10990" y="9761"/>
                    <a:pt x="14471" y="7304"/>
                    <a:pt x="15495" y="3550"/>
                  </a:cubicBezTo>
                  <a:cubicBezTo>
                    <a:pt x="15700" y="2799"/>
                    <a:pt x="15700" y="2048"/>
                    <a:pt x="15495" y="1366"/>
                  </a:cubicBezTo>
                  <a:cubicBezTo>
                    <a:pt x="15222" y="615"/>
                    <a:pt x="14607" y="69"/>
                    <a:pt x="13857" y="0"/>
                  </a:cubicBezTo>
                  <a:close/>
                </a:path>
              </a:pathLst>
            </a:custGeom>
            <a:solidFill>
              <a:srgbClr val="FF481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58"/>
            <p:cNvSpPr/>
            <p:nvPr/>
          </p:nvSpPr>
          <p:spPr>
            <a:xfrm>
              <a:off x="5718463" y="2742264"/>
              <a:ext cx="181401" cy="691974"/>
            </a:xfrm>
            <a:custGeom>
              <a:avLst/>
              <a:gdLst/>
              <a:ahLst/>
              <a:cxnLst/>
              <a:rect l="l" t="t" r="r" b="b"/>
              <a:pathLst>
                <a:path w="15836" h="60408" extrusionOk="0">
                  <a:moveTo>
                    <a:pt x="13857" y="0"/>
                  </a:moveTo>
                  <a:cubicBezTo>
                    <a:pt x="10034" y="1229"/>
                    <a:pt x="6280" y="2799"/>
                    <a:pt x="2662" y="4642"/>
                  </a:cubicBezTo>
                  <a:lnTo>
                    <a:pt x="3345" y="12014"/>
                  </a:lnTo>
                  <a:cubicBezTo>
                    <a:pt x="3550" y="14471"/>
                    <a:pt x="3754" y="16928"/>
                    <a:pt x="3754" y="19317"/>
                  </a:cubicBezTo>
                  <a:cubicBezTo>
                    <a:pt x="3754" y="26962"/>
                    <a:pt x="1570" y="34402"/>
                    <a:pt x="1092" y="42047"/>
                  </a:cubicBezTo>
                  <a:cubicBezTo>
                    <a:pt x="683" y="47712"/>
                    <a:pt x="1229" y="53514"/>
                    <a:pt x="69" y="59111"/>
                  </a:cubicBezTo>
                  <a:cubicBezTo>
                    <a:pt x="0" y="59384"/>
                    <a:pt x="0" y="59725"/>
                    <a:pt x="69" y="59998"/>
                  </a:cubicBezTo>
                  <a:cubicBezTo>
                    <a:pt x="342" y="60271"/>
                    <a:pt x="683" y="60408"/>
                    <a:pt x="1024" y="60408"/>
                  </a:cubicBezTo>
                  <a:cubicBezTo>
                    <a:pt x="2253" y="60408"/>
                    <a:pt x="3345" y="59725"/>
                    <a:pt x="4505" y="59384"/>
                  </a:cubicBezTo>
                  <a:cubicBezTo>
                    <a:pt x="5201" y="59201"/>
                    <a:pt x="5907" y="59136"/>
                    <a:pt x="6619" y="59136"/>
                  </a:cubicBezTo>
                  <a:cubicBezTo>
                    <a:pt x="8378" y="59136"/>
                    <a:pt x="10173" y="59534"/>
                    <a:pt x="11945" y="59534"/>
                  </a:cubicBezTo>
                  <a:cubicBezTo>
                    <a:pt x="12127" y="59534"/>
                    <a:pt x="12309" y="59530"/>
                    <a:pt x="12491" y="59521"/>
                  </a:cubicBezTo>
                  <a:cubicBezTo>
                    <a:pt x="12833" y="59521"/>
                    <a:pt x="13106" y="59452"/>
                    <a:pt x="13310" y="59248"/>
                  </a:cubicBezTo>
                  <a:cubicBezTo>
                    <a:pt x="13447" y="59043"/>
                    <a:pt x="13515" y="58770"/>
                    <a:pt x="13515" y="58497"/>
                  </a:cubicBezTo>
                  <a:cubicBezTo>
                    <a:pt x="13310" y="47780"/>
                    <a:pt x="14949" y="37200"/>
                    <a:pt x="15631" y="26552"/>
                  </a:cubicBezTo>
                  <a:cubicBezTo>
                    <a:pt x="15836" y="24368"/>
                    <a:pt x="15836" y="22184"/>
                    <a:pt x="15631" y="20000"/>
                  </a:cubicBezTo>
                  <a:cubicBezTo>
                    <a:pt x="15426" y="17815"/>
                    <a:pt x="14812" y="15699"/>
                    <a:pt x="14539" y="13515"/>
                  </a:cubicBezTo>
                  <a:cubicBezTo>
                    <a:pt x="14334" y="11741"/>
                    <a:pt x="14266" y="9898"/>
                    <a:pt x="14198" y="8123"/>
                  </a:cubicBezTo>
                  <a:lnTo>
                    <a:pt x="1385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58"/>
            <p:cNvSpPr/>
            <p:nvPr/>
          </p:nvSpPr>
          <p:spPr>
            <a:xfrm>
              <a:off x="5982741" y="2988558"/>
              <a:ext cx="234575" cy="305722"/>
            </a:xfrm>
            <a:custGeom>
              <a:avLst/>
              <a:gdLst/>
              <a:ahLst/>
              <a:cxnLst/>
              <a:rect l="l" t="t" r="r" b="b"/>
              <a:pathLst>
                <a:path w="20478" h="26689" extrusionOk="0">
                  <a:moveTo>
                    <a:pt x="3140" y="0"/>
                  </a:moveTo>
                  <a:lnTo>
                    <a:pt x="0" y="26689"/>
                  </a:lnTo>
                  <a:lnTo>
                    <a:pt x="18293" y="26689"/>
                  </a:lnTo>
                  <a:lnTo>
                    <a:pt x="20477" y="0"/>
                  </a:lnTo>
                  <a:close/>
                </a:path>
              </a:pathLst>
            </a:custGeom>
            <a:solidFill>
              <a:srgbClr val="D6DD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58"/>
            <p:cNvSpPr/>
            <p:nvPr/>
          </p:nvSpPr>
          <p:spPr>
            <a:xfrm>
              <a:off x="5666858" y="3130864"/>
              <a:ext cx="419104" cy="85271"/>
            </a:xfrm>
            <a:custGeom>
              <a:avLst/>
              <a:gdLst/>
              <a:ahLst/>
              <a:cxnLst/>
              <a:rect l="l" t="t" r="r" b="b"/>
              <a:pathLst>
                <a:path w="36587" h="7444" extrusionOk="0">
                  <a:moveTo>
                    <a:pt x="29351" y="0"/>
                  </a:moveTo>
                  <a:cubicBezTo>
                    <a:pt x="28464" y="273"/>
                    <a:pt x="28259" y="1434"/>
                    <a:pt x="27576" y="2048"/>
                  </a:cubicBezTo>
                  <a:cubicBezTo>
                    <a:pt x="26777" y="2663"/>
                    <a:pt x="25811" y="2945"/>
                    <a:pt x="24879" y="2945"/>
                  </a:cubicBezTo>
                  <a:cubicBezTo>
                    <a:pt x="24776" y="2945"/>
                    <a:pt x="24674" y="2942"/>
                    <a:pt x="24573" y="2935"/>
                  </a:cubicBezTo>
                  <a:cubicBezTo>
                    <a:pt x="24109" y="2945"/>
                    <a:pt x="23645" y="2950"/>
                    <a:pt x="23181" y="2950"/>
                  </a:cubicBezTo>
                  <a:cubicBezTo>
                    <a:pt x="17171" y="2950"/>
                    <a:pt x="11228" y="2130"/>
                    <a:pt x="5461" y="546"/>
                  </a:cubicBezTo>
                  <a:lnTo>
                    <a:pt x="0" y="4778"/>
                  </a:lnTo>
                  <a:cubicBezTo>
                    <a:pt x="4147" y="6555"/>
                    <a:pt x="8547" y="7444"/>
                    <a:pt x="13018" y="7444"/>
                  </a:cubicBezTo>
                  <a:cubicBezTo>
                    <a:pt x="13184" y="7444"/>
                    <a:pt x="13350" y="7443"/>
                    <a:pt x="13515" y="7440"/>
                  </a:cubicBezTo>
                  <a:cubicBezTo>
                    <a:pt x="18089" y="7304"/>
                    <a:pt x="22662" y="6894"/>
                    <a:pt x="27235" y="6212"/>
                  </a:cubicBezTo>
                  <a:cubicBezTo>
                    <a:pt x="29146" y="6007"/>
                    <a:pt x="31057" y="5529"/>
                    <a:pt x="32900" y="4778"/>
                  </a:cubicBezTo>
                  <a:cubicBezTo>
                    <a:pt x="34675" y="4027"/>
                    <a:pt x="36040" y="2526"/>
                    <a:pt x="36586" y="614"/>
                  </a:cubicBezTo>
                  <a:cubicBezTo>
                    <a:pt x="36586" y="546"/>
                    <a:pt x="36586" y="478"/>
                    <a:pt x="36586" y="410"/>
                  </a:cubicBezTo>
                  <a:cubicBezTo>
                    <a:pt x="36552" y="273"/>
                    <a:pt x="36416" y="222"/>
                    <a:pt x="36253" y="222"/>
                  </a:cubicBezTo>
                  <a:cubicBezTo>
                    <a:pt x="36091" y="222"/>
                    <a:pt x="35904" y="273"/>
                    <a:pt x="35767" y="341"/>
                  </a:cubicBezTo>
                  <a:cubicBezTo>
                    <a:pt x="34265" y="1024"/>
                    <a:pt x="32696" y="1638"/>
                    <a:pt x="31126" y="2184"/>
                  </a:cubicBezTo>
                  <a:cubicBezTo>
                    <a:pt x="30853" y="2253"/>
                    <a:pt x="30563" y="2338"/>
                    <a:pt x="30289" y="2338"/>
                  </a:cubicBezTo>
                  <a:cubicBezTo>
                    <a:pt x="30016" y="2338"/>
                    <a:pt x="29761" y="2253"/>
                    <a:pt x="29556" y="1980"/>
                  </a:cubicBezTo>
                  <a:cubicBezTo>
                    <a:pt x="29078" y="1434"/>
                    <a:pt x="29556" y="614"/>
                    <a:pt x="29351" y="0"/>
                  </a:cubicBez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58"/>
            <p:cNvSpPr/>
            <p:nvPr/>
          </p:nvSpPr>
          <p:spPr>
            <a:xfrm>
              <a:off x="5636365" y="2794648"/>
              <a:ext cx="146979" cy="414763"/>
            </a:xfrm>
            <a:custGeom>
              <a:avLst/>
              <a:gdLst/>
              <a:ahLst/>
              <a:cxnLst/>
              <a:rect l="l" t="t" r="r" b="b"/>
              <a:pathLst>
                <a:path w="12831" h="36208" extrusionOk="0">
                  <a:moveTo>
                    <a:pt x="9761" y="0"/>
                  </a:moveTo>
                  <a:cubicBezTo>
                    <a:pt x="9767" y="9"/>
                    <a:pt x="9773" y="18"/>
                    <a:pt x="9779" y="26"/>
                  </a:cubicBezTo>
                  <a:lnTo>
                    <a:pt x="9779" y="26"/>
                  </a:lnTo>
                  <a:cubicBezTo>
                    <a:pt x="9796" y="18"/>
                    <a:pt x="9812" y="9"/>
                    <a:pt x="9829" y="0"/>
                  </a:cubicBezTo>
                  <a:close/>
                  <a:moveTo>
                    <a:pt x="9779" y="26"/>
                  </a:moveTo>
                  <a:cubicBezTo>
                    <a:pt x="8449" y="715"/>
                    <a:pt x="7844" y="1998"/>
                    <a:pt x="7372" y="3413"/>
                  </a:cubicBezTo>
                  <a:cubicBezTo>
                    <a:pt x="5393" y="9079"/>
                    <a:pt x="3550" y="14812"/>
                    <a:pt x="1912" y="20614"/>
                  </a:cubicBezTo>
                  <a:cubicBezTo>
                    <a:pt x="888" y="24027"/>
                    <a:pt x="0" y="27576"/>
                    <a:pt x="205" y="31126"/>
                  </a:cubicBezTo>
                  <a:cubicBezTo>
                    <a:pt x="342" y="33583"/>
                    <a:pt x="1434" y="33856"/>
                    <a:pt x="3413" y="35290"/>
                  </a:cubicBezTo>
                  <a:cubicBezTo>
                    <a:pt x="3658" y="35473"/>
                    <a:pt x="4839" y="36207"/>
                    <a:pt x="5226" y="36207"/>
                  </a:cubicBezTo>
                  <a:cubicBezTo>
                    <a:pt x="5270" y="36207"/>
                    <a:pt x="5303" y="36198"/>
                    <a:pt x="5324" y="36177"/>
                  </a:cubicBezTo>
                  <a:cubicBezTo>
                    <a:pt x="5597" y="35699"/>
                    <a:pt x="5529" y="35699"/>
                    <a:pt x="5597" y="35426"/>
                  </a:cubicBezTo>
                  <a:cubicBezTo>
                    <a:pt x="6826" y="32901"/>
                    <a:pt x="6416" y="31877"/>
                    <a:pt x="8464" y="29965"/>
                  </a:cubicBezTo>
                  <a:cubicBezTo>
                    <a:pt x="7713" y="29146"/>
                    <a:pt x="7850" y="27918"/>
                    <a:pt x="8055" y="26894"/>
                  </a:cubicBezTo>
                  <a:cubicBezTo>
                    <a:pt x="9079" y="22321"/>
                    <a:pt x="10921" y="18020"/>
                    <a:pt x="11877" y="13515"/>
                  </a:cubicBezTo>
                  <a:cubicBezTo>
                    <a:pt x="12831" y="8952"/>
                    <a:pt x="12425" y="3846"/>
                    <a:pt x="9779" y="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58"/>
            <p:cNvSpPr/>
            <p:nvPr/>
          </p:nvSpPr>
          <p:spPr>
            <a:xfrm>
              <a:off x="7279894" y="4193441"/>
              <a:ext cx="305722" cy="204437"/>
            </a:xfrm>
            <a:custGeom>
              <a:avLst/>
              <a:gdLst/>
              <a:ahLst/>
              <a:cxnLst/>
              <a:rect l="l" t="t" r="r" b="b"/>
              <a:pathLst>
                <a:path w="26689" h="17847" extrusionOk="0">
                  <a:moveTo>
                    <a:pt x="2457" y="1"/>
                  </a:moveTo>
                  <a:lnTo>
                    <a:pt x="68" y="14813"/>
                  </a:lnTo>
                  <a:cubicBezTo>
                    <a:pt x="0" y="15086"/>
                    <a:pt x="0" y="15359"/>
                    <a:pt x="0" y="15632"/>
                  </a:cubicBezTo>
                  <a:cubicBezTo>
                    <a:pt x="201" y="16538"/>
                    <a:pt x="1182" y="16813"/>
                    <a:pt x="2203" y="16813"/>
                  </a:cubicBezTo>
                  <a:cubicBezTo>
                    <a:pt x="2567" y="16813"/>
                    <a:pt x="2936" y="16778"/>
                    <a:pt x="3276" y="16724"/>
                  </a:cubicBezTo>
                  <a:cubicBezTo>
                    <a:pt x="5419" y="16392"/>
                    <a:pt x="7601" y="16220"/>
                    <a:pt x="9788" y="16220"/>
                  </a:cubicBezTo>
                  <a:cubicBezTo>
                    <a:pt x="12548" y="16220"/>
                    <a:pt x="15316" y="16494"/>
                    <a:pt x="18020" y="17065"/>
                  </a:cubicBezTo>
                  <a:cubicBezTo>
                    <a:pt x="19720" y="17414"/>
                    <a:pt x="21477" y="17846"/>
                    <a:pt x="23164" y="17846"/>
                  </a:cubicBezTo>
                  <a:cubicBezTo>
                    <a:pt x="24118" y="17846"/>
                    <a:pt x="25050" y="17708"/>
                    <a:pt x="25938" y="17338"/>
                  </a:cubicBezTo>
                  <a:cubicBezTo>
                    <a:pt x="26143" y="17270"/>
                    <a:pt x="26279" y="17133"/>
                    <a:pt x="26416" y="16997"/>
                  </a:cubicBezTo>
                  <a:cubicBezTo>
                    <a:pt x="26689" y="16519"/>
                    <a:pt x="26074" y="16041"/>
                    <a:pt x="25528" y="15837"/>
                  </a:cubicBezTo>
                  <a:lnTo>
                    <a:pt x="16518" y="12424"/>
                  </a:lnTo>
                  <a:cubicBezTo>
                    <a:pt x="14402" y="11605"/>
                    <a:pt x="12218" y="10717"/>
                    <a:pt x="10716" y="9147"/>
                  </a:cubicBezTo>
                  <a:cubicBezTo>
                    <a:pt x="9147" y="7509"/>
                    <a:pt x="8327" y="4915"/>
                    <a:pt x="9556" y="2936"/>
                  </a:cubicBezTo>
                  <a:lnTo>
                    <a:pt x="2457" y="1"/>
                  </a:ln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58"/>
            <p:cNvSpPr/>
            <p:nvPr/>
          </p:nvSpPr>
          <p:spPr>
            <a:xfrm>
              <a:off x="7272070" y="4304738"/>
              <a:ext cx="322149" cy="98456"/>
            </a:xfrm>
            <a:custGeom>
              <a:avLst/>
              <a:gdLst/>
              <a:ahLst/>
              <a:cxnLst/>
              <a:rect l="l" t="t" r="r" b="b"/>
              <a:pathLst>
                <a:path w="28123" h="8595" extrusionOk="0">
                  <a:moveTo>
                    <a:pt x="13515" y="1001"/>
                  </a:moveTo>
                  <a:cubicBezTo>
                    <a:pt x="13531" y="1004"/>
                    <a:pt x="13546" y="1006"/>
                    <a:pt x="13562" y="1009"/>
                  </a:cubicBezTo>
                  <a:lnTo>
                    <a:pt x="13562" y="1009"/>
                  </a:lnTo>
                  <a:cubicBezTo>
                    <a:pt x="13569" y="1006"/>
                    <a:pt x="13577" y="1004"/>
                    <a:pt x="13584" y="1001"/>
                  </a:cubicBezTo>
                  <a:close/>
                  <a:moveTo>
                    <a:pt x="1978" y="1"/>
                  </a:moveTo>
                  <a:cubicBezTo>
                    <a:pt x="1865" y="1"/>
                    <a:pt x="1752" y="17"/>
                    <a:pt x="1639" y="46"/>
                  </a:cubicBezTo>
                  <a:cubicBezTo>
                    <a:pt x="1297" y="250"/>
                    <a:pt x="1093" y="592"/>
                    <a:pt x="1093" y="933"/>
                  </a:cubicBezTo>
                  <a:lnTo>
                    <a:pt x="137" y="4755"/>
                  </a:lnTo>
                  <a:cubicBezTo>
                    <a:pt x="69" y="5165"/>
                    <a:pt x="1" y="5574"/>
                    <a:pt x="137" y="5916"/>
                  </a:cubicBezTo>
                  <a:cubicBezTo>
                    <a:pt x="205" y="6189"/>
                    <a:pt x="410" y="6462"/>
                    <a:pt x="615" y="6598"/>
                  </a:cubicBezTo>
                  <a:cubicBezTo>
                    <a:pt x="1670" y="7521"/>
                    <a:pt x="3036" y="7737"/>
                    <a:pt x="4440" y="7737"/>
                  </a:cubicBezTo>
                  <a:cubicBezTo>
                    <a:pt x="5216" y="7737"/>
                    <a:pt x="6004" y="7671"/>
                    <a:pt x="6758" y="7622"/>
                  </a:cubicBezTo>
                  <a:cubicBezTo>
                    <a:pt x="8249" y="7480"/>
                    <a:pt x="9748" y="7412"/>
                    <a:pt x="11247" y="7412"/>
                  </a:cubicBezTo>
                  <a:cubicBezTo>
                    <a:pt x="14071" y="7412"/>
                    <a:pt x="16894" y="7654"/>
                    <a:pt x="19659" y="8100"/>
                  </a:cubicBezTo>
                  <a:cubicBezTo>
                    <a:pt x="20990" y="8339"/>
                    <a:pt x="22389" y="8595"/>
                    <a:pt x="23720" y="8595"/>
                  </a:cubicBezTo>
                  <a:cubicBezTo>
                    <a:pt x="25051" y="8595"/>
                    <a:pt x="26314" y="8339"/>
                    <a:pt x="27372" y="7554"/>
                  </a:cubicBezTo>
                  <a:cubicBezTo>
                    <a:pt x="27713" y="7213"/>
                    <a:pt x="28122" y="6735"/>
                    <a:pt x="27918" y="6325"/>
                  </a:cubicBezTo>
                  <a:cubicBezTo>
                    <a:pt x="27781" y="6121"/>
                    <a:pt x="27576" y="5984"/>
                    <a:pt x="27372" y="5848"/>
                  </a:cubicBezTo>
                  <a:cubicBezTo>
                    <a:pt x="26007" y="5165"/>
                    <a:pt x="24573" y="4619"/>
                    <a:pt x="23071" y="4209"/>
                  </a:cubicBezTo>
                  <a:lnTo>
                    <a:pt x="17884" y="2503"/>
                  </a:lnTo>
                  <a:cubicBezTo>
                    <a:pt x="16408" y="2033"/>
                    <a:pt x="14471" y="1168"/>
                    <a:pt x="13562" y="1009"/>
                  </a:cubicBezTo>
                  <a:lnTo>
                    <a:pt x="13562" y="1009"/>
                  </a:lnTo>
                  <a:cubicBezTo>
                    <a:pt x="13160" y="1164"/>
                    <a:pt x="12757" y="1898"/>
                    <a:pt x="12355" y="2435"/>
                  </a:cubicBezTo>
                  <a:cubicBezTo>
                    <a:pt x="12020" y="2937"/>
                    <a:pt x="11686" y="3054"/>
                    <a:pt x="11257" y="3054"/>
                  </a:cubicBezTo>
                  <a:cubicBezTo>
                    <a:pt x="10986" y="3054"/>
                    <a:pt x="10677" y="3007"/>
                    <a:pt x="10307" y="2981"/>
                  </a:cubicBezTo>
                  <a:cubicBezTo>
                    <a:pt x="9283" y="2844"/>
                    <a:pt x="8328" y="2571"/>
                    <a:pt x="7441" y="2162"/>
                  </a:cubicBezTo>
                  <a:cubicBezTo>
                    <a:pt x="5802" y="1411"/>
                    <a:pt x="4164" y="796"/>
                    <a:pt x="2458" y="114"/>
                  </a:cubicBezTo>
                  <a:cubicBezTo>
                    <a:pt x="2298" y="34"/>
                    <a:pt x="2138" y="1"/>
                    <a:pt x="1978" y="1"/>
                  </a:cubicBezTo>
                  <a:close/>
                </a:path>
              </a:pathLst>
            </a:custGeom>
            <a:solidFill>
              <a:srgbClr val="0B3B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58"/>
            <p:cNvSpPr/>
            <p:nvPr/>
          </p:nvSpPr>
          <p:spPr>
            <a:xfrm>
              <a:off x="7197796" y="3572626"/>
              <a:ext cx="252560" cy="677540"/>
            </a:xfrm>
            <a:custGeom>
              <a:avLst/>
              <a:gdLst/>
              <a:ahLst/>
              <a:cxnLst/>
              <a:rect l="l" t="t" r="r" b="b"/>
              <a:pathLst>
                <a:path w="22048" h="59148" extrusionOk="0">
                  <a:moveTo>
                    <a:pt x="7713" y="1"/>
                  </a:moveTo>
                  <a:lnTo>
                    <a:pt x="10239" y="1843"/>
                  </a:lnTo>
                  <a:cubicBezTo>
                    <a:pt x="7031" y="4232"/>
                    <a:pt x="0" y="11946"/>
                    <a:pt x="4573" y="12287"/>
                  </a:cubicBezTo>
                  <a:cubicBezTo>
                    <a:pt x="9420" y="12628"/>
                    <a:pt x="7235" y="20341"/>
                    <a:pt x="7099" y="26757"/>
                  </a:cubicBezTo>
                  <a:cubicBezTo>
                    <a:pt x="6962" y="39726"/>
                    <a:pt x="7918" y="46074"/>
                    <a:pt x="8327" y="56927"/>
                  </a:cubicBezTo>
                  <a:cubicBezTo>
                    <a:pt x="8327" y="57268"/>
                    <a:pt x="8464" y="57678"/>
                    <a:pt x="8669" y="58019"/>
                  </a:cubicBezTo>
                  <a:cubicBezTo>
                    <a:pt x="8942" y="58224"/>
                    <a:pt x="9283" y="58361"/>
                    <a:pt x="9624" y="58361"/>
                  </a:cubicBezTo>
                  <a:lnTo>
                    <a:pt x="15563" y="59111"/>
                  </a:lnTo>
                  <a:cubicBezTo>
                    <a:pt x="15689" y="59132"/>
                    <a:pt x="15835" y="59147"/>
                    <a:pt x="15985" y="59147"/>
                  </a:cubicBezTo>
                  <a:cubicBezTo>
                    <a:pt x="16319" y="59147"/>
                    <a:pt x="16671" y="59074"/>
                    <a:pt x="16860" y="58838"/>
                  </a:cubicBezTo>
                  <a:cubicBezTo>
                    <a:pt x="16996" y="58634"/>
                    <a:pt x="17064" y="58429"/>
                    <a:pt x="17064" y="58156"/>
                  </a:cubicBezTo>
                  <a:cubicBezTo>
                    <a:pt x="19453" y="43958"/>
                    <a:pt x="21911" y="29624"/>
                    <a:pt x="21774" y="15222"/>
                  </a:cubicBezTo>
                  <a:cubicBezTo>
                    <a:pt x="21774" y="12287"/>
                    <a:pt x="22047" y="7850"/>
                    <a:pt x="20750" y="5120"/>
                  </a:cubicBezTo>
                  <a:cubicBezTo>
                    <a:pt x="19522" y="2458"/>
                    <a:pt x="15631" y="547"/>
                    <a:pt x="77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58"/>
            <p:cNvSpPr/>
            <p:nvPr/>
          </p:nvSpPr>
          <p:spPr>
            <a:xfrm>
              <a:off x="6771830" y="3724301"/>
              <a:ext cx="219764" cy="643782"/>
            </a:xfrm>
            <a:custGeom>
              <a:avLst/>
              <a:gdLst/>
              <a:ahLst/>
              <a:cxnLst/>
              <a:rect l="l" t="t" r="r" b="b"/>
              <a:pathLst>
                <a:path w="19185" h="56201" extrusionOk="0">
                  <a:moveTo>
                    <a:pt x="17946" y="1"/>
                  </a:moveTo>
                  <a:cubicBezTo>
                    <a:pt x="17681" y="1"/>
                    <a:pt x="17421" y="121"/>
                    <a:pt x="17255" y="411"/>
                  </a:cubicBezTo>
                  <a:cubicBezTo>
                    <a:pt x="7016" y="16998"/>
                    <a:pt x="3467" y="36246"/>
                    <a:pt x="122" y="55085"/>
                  </a:cubicBezTo>
                  <a:cubicBezTo>
                    <a:pt x="0" y="55776"/>
                    <a:pt x="556" y="56201"/>
                    <a:pt x="1069" y="56201"/>
                  </a:cubicBezTo>
                  <a:cubicBezTo>
                    <a:pt x="1417" y="56201"/>
                    <a:pt x="1746" y="56005"/>
                    <a:pt x="1829" y="55563"/>
                  </a:cubicBezTo>
                  <a:cubicBezTo>
                    <a:pt x="5105" y="36860"/>
                    <a:pt x="8655" y="17748"/>
                    <a:pt x="18757" y="1298"/>
                  </a:cubicBezTo>
                  <a:cubicBezTo>
                    <a:pt x="19184" y="633"/>
                    <a:pt x="18553" y="1"/>
                    <a:pt x="17946" y="1"/>
                  </a:cubicBezTo>
                  <a:close/>
                </a:path>
              </a:pathLst>
            </a:custGeom>
            <a:solidFill>
              <a:srgbClr val="0B3B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58"/>
            <p:cNvSpPr/>
            <p:nvPr/>
          </p:nvSpPr>
          <p:spPr>
            <a:xfrm>
              <a:off x="7124690" y="3723797"/>
              <a:ext cx="219936" cy="644286"/>
            </a:xfrm>
            <a:custGeom>
              <a:avLst/>
              <a:gdLst/>
              <a:ahLst/>
              <a:cxnLst/>
              <a:rect l="l" t="t" r="r" b="b"/>
              <a:pathLst>
                <a:path w="19200" h="56245" extrusionOk="0">
                  <a:moveTo>
                    <a:pt x="1196" y="1"/>
                  </a:moveTo>
                  <a:cubicBezTo>
                    <a:pt x="591" y="1"/>
                    <a:pt x="1" y="639"/>
                    <a:pt x="375" y="1342"/>
                  </a:cubicBezTo>
                  <a:cubicBezTo>
                    <a:pt x="10546" y="17792"/>
                    <a:pt x="14027" y="36904"/>
                    <a:pt x="17371" y="55607"/>
                  </a:cubicBezTo>
                  <a:cubicBezTo>
                    <a:pt x="17454" y="56049"/>
                    <a:pt x="17783" y="56245"/>
                    <a:pt x="18131" y="56245"/>
                  </a:cubicBezTo>
                  <a:cubicBezTo>
                    <a:pt x="18644" y="56245"/>
                    <a:pt x="19200" y="55820"/>
                    <a:pt x="19078" y="55129"/>
                  </a:cubicBezTo>
                  <a:cubicBezTo>
                    <a:pt x="15733" y="36290"/>
                    <a:pt x="12116" y="17042"/>
                    <a:pt x="1945" y="455"/>
                  </a:cubicBezTo>
                  <a:cubicBezTo>
                    <a:pt x="1753" y="134"/>
                    <a:pt x="1473" y="1"/>
                    <a:pt x="11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58"/>
            <p:cNvSpPr/>
            <p:nvPr/>
          </p:nvSpPr>
          <p:spPr>
            <a:xfrm>
              <a:off x="6831087" y="3678962"/>
              <a:ext cx="430834" cy="52395"/>
            </a:xfrm>
            <a:custGeom>
              <a:avLst/>
              <a:gdLst/>
              <a:ahLst/>
              <a:cxnLst/>
              <a:rect l="l" t="t" r="r" b="b"/>
              <a:pathLst>
                <a:path w="37611" h="4574" extrusionOk="0">
                  <a:moveTo>
                    <a:pt x="0" y="1"/>
                  </a:moveTo>
                  <a:lnTo>
                    <a:pt x="0" y="4574"/>
                  </a:lnTo>
                  <a:lnTo>
                    <a:pt x="37610" y="4574"/>
                  </a:lnTo>
                  <a:lnTo>
                    <a:pt x="37610" y="1"/>
                  </a:lnTo>
                  <a:close/>
                </a:path>
              </a:pathLst>
            </a:custGeom>
            <a:solidFill>
              <a:srgbClr val="7BB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58"/>
            <p:cNvSpPr/>
            <p:nvPr/>
          </p:nvSpPr>
          <p:spPr>
            <a:xfrm>
              <a:off x="6986680" y="2906460"/>
              <a:ext cx="192352" cy="211711"/>
            </a:xfrm>
            <a:custGeom>
              <a:avLst/>
              <a:gdLst/>
              <a:ahLst/>
              <a:cxnLst/>
              <a:rect l="l" t="t" r="r" b="b"/>
              <a:pathLst>
                <a:path w="16792" h="18482" extrusionOk="0">
                  <a:moveTo>
                    <a:pt x="13789" y="0"/>
                  </a:moveTo>
                  <a:lnTo>
                    <a:pt x="3004" y="3754"/>
                  </a:lnTo>
                  <a:cubicBezTo>
                    <a:pt x="3891" y="5529"/>
                    <a:pt x="4233" y="7577"/>
                    <a:pt x="3891" y="9556"/>
                  </a:cubicBezTo>
                  <a:cubicBezTo>
                    <a:pt x="3550" y="11536"/>
                    <a:pt x="2048" y="13174"/>
                    <a:pt x="1" y="13652"/>
                  </a:cubicBezTo>
                  <a:cubicBezTo>
                    <a:pt x="1754" y="16799"/>
                    <a:pt x="4995" y="18482"/>
                    <a:pt x="8273" y="18482"/>
                  </a:cubicBezTo>
                  <a:cubicBezTo>
                    <a:pt x="10610" y="18482"/>
                    <a:pt x="12965" y="17626"/>
                    <a:pt x="14812" y="15836"/>
                  </a:cubicBezTo>
                  <a:cubicBezTo>
                    <a:pt x="15563" y="15085"/>
                    <a:pt x="16178" y="14266"/>
                    <a:pt x="16792" y="13447"/>
                  </a:cubicBezTo>
                  <a:cubicBezTo>
                    <a:pt x="15085" y="13242"/>
                    <a:pt x="13652" y="12150"/>
                    <a:pt x="12969" y="10580"/>
                  </a:cubicBezTo>
                  <a:cubicBezTo>
                    <a:pt x="12355" y="9010"/>
                    <a:pt x="12150" y="7304"/>
                    <a:pt x="12355" y="5597"/>
                  </a:cubicBezTo>
                  <a:cubicBezTo>
                    <a:pt x="12560" y="3686"/>
                    <a:pt x="13038" y="1775"/>
                    <a:pt x="13789" y="0"/>
                  </a:cubicBezTo>
                  <a:close/>
                </a:path>
              </a:pathLst>
            </a:custGeom>
            <a:solidFill>
              <a:srgbClr val="DB91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58"/>
            <p:cNvSpPr/>
            <p:nvPr/>
          </p:nvSpPr>
          <p:spPr>
            <a:xfrm>
              <a:off x="6889725" y="3042511"/>
              <a:ext cx="373754" cy="458979"/>
            </a:xfrm>
            <a:custGeom>
              <a:avLst/>
              <a:gdLst/>
              <a:ahLst/>
              <a:cxnLst/>
              <a:rect l="l" t="t" r="r" b="b"/>
              <a:pathLst>
                <a:path w="32628" h="40068" extrusionOk="0">
                  <a:moveTo>
                    <a:pt x="11331" y="68"/>
                  </a:moveTo>
                  <a:cubicBezTo>
                    <a:pt x="11338" y="73"/>
                    <a:pt x="11346" y="78"/>
                    <a:pt x="11353" y="83"/>
                  </a:cubicBezTo>
                  <a:lnTo>
                    <a:pt x="11353" y="83"/>
                  </a:lnTo>
                  <a:lnTo>
                    <a:pt x="11400" y="68"/>
                  </a:lnTo>
                  <a:close/>
                  <a:moveTo>
                    <a:pt x="21980" y="0"/>
                  </a:moveTo>
                  <a:cubicBezTo>
                    <a:pt x="21638" y="137"/>
                    <a:pt x="21365" y="273"/>
                    <a:pt x="21092" y="478"/>
                  </a:cubicBezTo>
                  <a:cubicBezTo>
                    <a:pt x="19791" y="1507"/>
                    <a:pt x="18329" y="1959"/>
                    <a:pt x="16836" y="1959"/>
                  </a:cubicBezTo>
                  <a:cubicBezTo>
                    <a:pt x="14970" y="1959"/>
                    <a:pt x="13057" y="1252"/>
                    <a:pt x="11353" y="83"/>
                  </a:cubicBezTo>
                  <a:lnTo>
                    <a:pt x="11353" y="83"/>
                  </a:lnTo>
                  <a:lnTo>
                    <a:pt x="1980" y="3003"/>
                  </a:lnTo>
                  <a:cubicBezTo>
                    <a:pt x="1639" y="3140"/>
                    <a:pt x="1229" y="3276"/>
                    <a:pt x="956" y="3549"/>
                  </a:cubicBezTo>
                  <a:cubicBezTo>
                    <a:pt x="615" y="3959"/>
                    <a:pt x="478" y="4437"/>
                    <a:pt x="410" y="4983"/>
                  </a:cubicBezTo>
                  <a:cubicBezTo>
                    <a:pt x="1" y="8737"/>
                    <a:pt x="547" y="12559"/>
                    <a:pt x="1025" y="16314"/>
                  </a:cubicBezTo>
                  <a:cubicBezTo>
                    <a:pt x="1844" y="23754"/>
                    <a:pt x="2185" y="31330"/>
                    <a:pt x="1980" y="38838"/>
                  </a:cubicBezTo>
                  <a:cubicBezTo>
                    <a:pt x="1980" y="39043"/>
                    <a:pt x="2048" y="39248"/>
                    <a:pt x="2117" y="39453"/>
                  </a:cubicBezTo>
                  <a:cubicBezTo>
                    <a:pt x="2321" y="39658"/>
                    <a:pt x="2663" y="39794"/>
                    <a:pt x="2936" y="39794"/>
                  </a:cubicBezTo>
                  <a:cubicBezTo>
                    <a:pt x="4506" y="39658"/>
                    <a:pt x="6007" y="39453"/>
                    <a:pt x="7509" y="39112"/>
                  </a:cubicBezTo>
                  <a:cubicBezTo>
                    <a:pt x="8522" y="38954"/>
                    <a:pt x="9538" y="38890"/>
                    <a:pt x="10556" y="38890"/>
                  </a:cubicBezTo>
                  <a:cubicBezTo>
                    <a:pt x="14818" y="38890"/>
                    <a:pt x="19115" y="40012"/>
                    <a:pt x="23413" y="40067"/>
                  </a:cubicBezTo>
                  <a:cubicBezTo>
                    <a:pt x="25392" y="39999"/>
                    <a:pt x="27372" y="39931"/>
                    <a:pt x="29420" y="39658"/>
                  </a:cubicBezTo>
                  <a:cubicBezTo>
                    <a:pt x="29966" y="39658"/>
                    <a:pt x="30512" y="39453"/>
                    <a:pt x="30921" y="39043"/>
                  </a:cubicBezTo>
                  <a:cubicBezTo>
                    <a:pt x="31194" y="38634"/>
                    <a:pt x="31263" y="38088"/>
                    <a:pt x="31126" y="37610"/>
                  </a:cubicBezTo>
                  <a:cubicBezTo>
                    <a:pt x="30170" y="26347"/>
                    <a:pt x="32491" y="15017"/>
                    <a:pt x="32491" y="3686"/>
                  </a:cubicBezTo>
                  <a:cubicBezTo>
                    <a:pt x="32628" y="3072"/>
                    <a:pt x="32218" y="2526"/>
                    <a:pt x="31604" y="2526"/>
                  </a:cubicBezTo>
                  <a:lnTo>
                    <a:pt x="22799" y="137"/>
                  </a:lnTo>
                  <a:cubicBezTo>
                    <a:pt x="22526" y="0"/>
                    <a:pt x="22253" y="0"/>
                    <a:pt x="2198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58"/>
            <p:cNvSpPr/>
            <p:nvPr/>
          </p:nvSpPr>
          <p:spPr>
            <a:xfrm>
              <a:off x="7154782" y="3072214"/>
              <a:ext cx="250223" cy="430330"/>
            </a:xfrm>
            <a:custGeom>
              <a:avLst/>
              <a:gdLst/>
              <a:ahLst/>
              <a:cxnLst/>
              <a:rect l="l" t="t" r="r" b="b"/>
              <a:pathLst>
                <a:path w="21844" h="37567" extrusionOk="0">
                  <a:moveTo>
                    <a:pt x="8806" y="1"/>
                  </a:moveTo>
                  <a:cubicBezTo>
                    <a:pt x="8830" y="1"/>
                    <a:pt x="8852" y="3"/>
                    <a:pt x="8872" y="6"/>
                  </a:cubicBezTo>
                  <a:lnTo>
                    <a:pt x="8872" y="6"/>
                  </a:lnTo>
                  <a:cubicBezTo>
                    <a:pt x="8873" y="4"/>
                    <a:pt x="8874" y="3"/>
                    <a:pt x="8874" y="1"/>
                  </a:cubicBezTo>
                  <a:close/>
                  <a:moveTo>
                    <a:pt x="8872" y="6"/>
                  </a:moveTo>
                  <a:cubicBezTo>
                    <a:pt x="6553" y="5124"/>
                    <a:pt x="6076" y="10787"/>
                    <a:pt x="7373" y="16246"/>
                  </a:cubicBezTo>
                  <a:cubicBezTo>
                    <a:pt x="8055" y="18430"/>
                    <a:pt x="8806" y="20615"/>
                    <a:pt x="9830" y="22662"/>
                  </a:cubicBezTo>
                  <a:lnTo>
                    <a:pt x="12355" y="28669"/>
                  </a:lnTo>
                  <a:cubicBezTo>
                    <a:pt x="12424" y="28805"/>
                    <a:pt x="12492" y="28942"/>
                    <a:pt x="12492" y="29147"/>
                  </a:cubicBezTo>
                  <a:cubicBezTo>
                    <a:pt x="12424" y="29420"/>
                    <a:pt x="12082" y="29556"/>
                    <a:pt x="11809" y="29625"/>
                  </a:cubicBezTo>
                  <a:cubicBezTo>
                    <a:pt x="8192" y="30717"/>
                    <a:pt x="4369" y="31331"/>
                    <a:pt x="683" y="32082"/>
                  </a:cubicBezTo>
                  <a:cubicBezTo>
                    <a:pt x="479" y="32150"/>
                    <a:pt x="274" y="32218"/>
                    <a:pt x="137" y="32355"/>
                  </a:cubicBezTo>
                  <a:cubicBezTo>
                    <a:pt x="1" y="32560"/>
                    <a:pt x="1" y="32764"/>
                    <a:pt x="69" y="33037"/>
                  </a:cubicBezTo>
                  <a:cubicBezTo>
                    <a:pt x="274" y="34198"/>
                    <a:pt x="479" y="35495"/>
                    <a:pt x="1434" y="36177"/>
                  </a:cubicBezTo>
                  <a:cubicBezTo>
                    <a:pt x="1912" y="36450"/>
                    <a:pt x="2458" y="36723"/>
                    <a:pt x="3004" y="36792"/>
                  </a:cubicBezTo>
                  <a:cubicBezTo>
                    <a:pt x="5161" y="37338"/>
                    <a:pt x="7373" y="37567"/>
                    <a:pt x="9595" y="37567"/>
                  </a:cubicBezTo>
                  <a:cubicBezTo>
                    <a:pt x="12929" y="37567"/>
                    <a:pt x="16287" y="37051"/>
                    <a:pt x="19522" y="36314"/>
                  </a:cubicBezTo>
                  <a:cubicBezTo>
                    <a:pt x="20342" y="36245"/>
                    <a:pt x="21161" y="35768"/>
                    <a:pt x="21638" y="35017"/>
                  </a:cubicBezTo>
                  <a:cubicBezTo>
                    <a:pt x="21843" y="34539"/>
                    <a:pt x="21843" y="33925"/>
                    <a:pt x="21707" y="33447"/>
                  </a:cubicBezTo>
                  <a:cubicBezTo>
                    <a:pt x="20819" y="27440"/>
                    <a:pt x="19522" y="21570"/>
                    <a:pt x="17884" y="15837"/>
                  </a:cubicBezTo>
                  <a:cubicBezTo>
                    <a:pt x="15973" y="10171"/>
                    <a:pt x="13243" y="4642"/>
                    <a:pt x="9147" y="274"/>
                  </a:cubicBezTo>
                  <a:cubicBezTo>
                    <a:pt x="9087" y="153"/>
                    <a:pt x="9027" y="32"/>
                    <a:pt x="8872" y="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58"/>
            <p:cNvSpPr/>
            <p:nvPr/>
          </p:nvSpPr>
          <p:spPr>
            <a:xfrm>
              <a:off x="6752254" y="3080817"/>
              <a:ext cx="255550" cy="430330"/>
            </a:xfrm>
            <a:custGeom>
              <a:avLst/>
              <a:gdLst/>
              <a:ahLst/>
              <a:cxnLst/>
              <a:rect l="l" t="t" r="r" b="b"/>
              <a:pathLst>
                <a:path w="22309" h="37567" extrusionOk="0">
                  <a:moveTo>
                    <a:pt x="13367" y="1"/>
                  </a:moveTo>
                  <a:cubicBezTo>
                    <a:pt x="13162" y="1"/>
                    <a:pt x="13162" y="137"/>
                    <a:pt x="13026" y="205"/>
                  </a:cubicBezTo>
                  <a:cubicBezTo>
                    <a:pt x="8930" y="4574"/>
                    <a:pt x="6200" y="10103"/>
                    <a:pt x="4357" y="15836"/>
                  </a:cubicBezTo>
                  <a:cubicBezTo>
                    <a:pt x="2514" y="21502"/>
                    <a:pt x="1490" y="27440"/>
                    <a:pt x="534" y="33378"/>
                  </a:cubicBezTo>
                  <a:cubicBezTo>
                    <a:pt x="0" y="34847"/>
                    <a:pt x="1099" y="36316"/>
                    <a:pt x="2616" y="36316"/>
                  </a:cubicBezTo>
                  <a:cubicBezTo>
                    <a:pt x="2650" y="36316"/>
                    <a:pt x="2684" y="36315"/>
                    <a:pt x="2719" y="36314"/>
                  </a:cubicBezTo>
                  <a:cubicBezTo>
                    <a:pt x="5954" y="37051"/>
                    <a:pt x="9288" y="37567"/>
                    <a:pt x="12602" y="37567"/>
                  </a:cubicBezTo>
                  <a:cubicBezTo>
                    <a:pt x="14811" y="37567"/>
                    <a:pt x="17012" y="37337"/>
                    <a:pt x="19169" y="36791"/>
                  </a:cubicBezTo>
                  <a:cubicBezTo>
                    <a:pt x="19783" y="36655"/>
                    <a:pt x="20261" y="36450"/>
                    <a:pt x="20739" y="36177"/>
                  </a:cubicBezTo>
                  <a:cubicBezTo>
                    <a:pt x="21694" y="35426"/>
                    <a:pt x="21967" y="34129"/>
                    <a:pt x="22104" y="32969"/>
                  </a:cubicBezTo>
                  <a:cubicBezTo>
                    <a:pt x="22309" y="32559"/>
                    <a:pt x="22036" y="32082"/>
                    <a:pt x="21558" y="32082"/>
                  </a:cubicBezTo>
                  <a:cubicBezTo>
                    <a:pt x="17804" y="31331"/>
                    <a:pt x="14049" y="30716"/>
                    <a:pt x="10364" y="29624"/>
                  </a:cubicBezTo>
                  <a:cubicBezTo>
                    <a:pt x="10090" y="29488"/>
                    <a:pt x="9817" y="29351"/>
                    <a:pt x="9749" y="29078"/>
                  </a:cubicBezTo>
                  <a:cubicBezTo>
                    <a:pt x="9749" y="28942"/>
                    <a:pt x="9749" y="28805"/>
                    <a:pt x="9817" y="28669"/>
                  </a:cubicBezTo>
                  <a:lnTo>
                    <a:pt x="12411" y="22662"/>
                  </a:lnTo>
                  <a:cubicBezTo>
                    <a:pt x="13367" y="20546"/>
                    <a:pt x="14186" y="18430"/>
                    <a:pt x="14800" y="16246"/>
                  </a:cubicBezTo>
                  <a:cubicBezTo>
                    <a:pt x="16165" y="10785"/>
                    <a:pt x="15619" y="5120"/>
                    <a:pt x="1336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58"/>
            <p:cNvSpPr/>
            <p:nvPr/>
          </p:nvSpPr>
          <p:spPr>
            <a:xfrm>
              <a:off x="6720054" y="3484777"/>
              <a:ext cx="669316" cy="227828"/>
            </a:xfrm>
            <a:custGeom>
              <a:avLst/>
              <a:gdLst/>
              <a:ahLst/>
              <a:cxnLst/>
              <a:rect l="l" t="t" r="r" b="b"/>
              <a:pathLst>
                <a:path w="58430" h="19889" extrusionOk="0">
                  <a:moveTo>
                    <a:pt x="39213" y="0"/>
                  </a:moveTo>
                  <a:cubicBezTo>
                    <a:pt x="38949" y="0"/>
                    <a:pt x="38688" y="9"/>
                    <a:pt x="38430" y="25"/>
                  </a:cubicBezTo>
                  <a:lnTo>
                    <a:pt x="29761" y="161"/>
                  </a:lnTo>
                  <a:cubicBezTo>
                    <a:pt x="29550" y="150"/>
                    <a:pt x="29339" y="144"/>
                    <a:pt x="29129" y="144"/>
                  </a:cubicBezTo>
                  <a:cubicBezTo>
                    <a:pt x="28113" y="144"/>
                    <a:pt x="27105" y="276"/>
                    <a:pt x="26143" y="503"/>
                  </a:cubicBezTo>
                  <a:cubicBezTo>
                    <a:pt x="25450" y="686"/>
                    <a:pt x="24754" y="754"/>
                    <a:pt x="24057" y="754"/>
                  </a:cubicBezTo>
                  <a:cubicBezTo>
                    <a:pt x="22075" y="754"/>
                    <a:pt x="20092" y="204"/>
                    <a:pt x="18164" y="204"/>
                  </a:cubicBezTo>
                  <a:cubicBezTo>
                    <a:pt x="17237" y="204"/>
                    <a:pt x="16323" y="331"/>
                    <a:pt x="15427" y="707"/>
                  </a:cubicBezTo>
                  <a:cubicBezTo>
                    <a:pt x="12833" y="1868"/>
                    <a:pt x="17065" y="5622"/>
                    <a:pt x="8123" y="7396"/>
                  </a:cubicBezTo>
                  <a:cubicBezTo>
                    <a:pt x="2117" y="8625"/>
                    <a:pt x="2526" y="9512"/>
                    <a:pt x="1" y="11355"/>
                  </a:cubicBezTo>
                  <a:lnTo>
                    <a:pt x="1161" y="17772"/>
                  </a:lnTo>
                  <a:cubicBezTo>
                    <a:pt x="4593" y="19373"/>
                    <a:pt x="7748" y="19888"/>
                    <a:pt x="11030" y="19888"/>
                  </a:cubicBezTo>
                  <a:cubicBezTo>
                    <a:pt x="13624" y="19888"/>
                    <a:pt x="16297" y="19567"/>
                    <a:pt x="19249" y="19205"/>
                  </a:cubicBezTo>
                  <a:cubicBezTo>
                    <a:pt x="22321" y="18864"/>
                    <a:pt x="26143" y="18386"/>
                    <a:pt x="28532" y="18113"/>
                  </a:cubicBezTo>
                  <a:cubicBezTo>
                    <a:pt x="29664" y="18004"/>
                    <a:pt x="30796" y="17951"/>
                    <a:pt x="31925" y="17951"/>
                  </a:cubicBezTo>
                  <a:cubicBezTo>
                    <a:pt x="34338" y="17951"/>
                    <a:pt x="36741" y="18194"/>
                    <a:pt x="39112" y="18659"/>
                  </a:cubicBezTo>
                  <a:cubicBezTo>
                    <a:pt x="40538" y="18897"/>
                    <a:pt x="41970" y="19002"/>
                    <a:pt x="43402" y="19002"/>
                  </a:cubicBezTo>
                  <a:cubicBezTo>
                    <a:pt x="46907" y="19002"/>
                    <a:pt x="50416" y="18371"/>
                    <a:pt x="53856" y="17499"/>
                  </a:cubicBezTo>
                  <a:cubicBezTo>
                    <a:pt x="55426" y="17089"/>
                    <a:pt x="57269" y="16475"/>
                    <a:pt x="58020" y="14905"/>
                  </a:cubicBezTo>
                  <a:cubicBezTo>
                    <a:pt x="58429" y="13881"/>
                    <a:pt x="58361" y="12652"/>
                    <a:pt x="57883" y="11628"/>
                  </a:cubicBezTo>
                  <a:cubicBezTo>
                    <a:pt x="56723" y="8898"/>
                    <a:pt x="54061" y="7260"/>
                    <a:pt x="51535" y="5758"/>
                  </a:cubicBezTo>
                  <a:lnTo>
                    <a:pt x="44709" y="1731"/>
                  </a:lnTo>
                  <a:cubicBezTo>
                    <a:pt x="43822" y="1117"/>
                    <a:pt x="42798" y="639"/>
                    <a:pt x="41774" y="298"/>
                  </a:cubicBezTo>
                  <a:cubicBezTo>
                    <a:pt x="40940" y="89"/>
                    <a:pt x="40066" y="0"/>
                    <a:pt x="392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58"/>
            <p:cNvSpPr/>
            <p:nvPr/>
          </p:nvSpPr>
          <p:spPr>
            <a:xfrm>
              <a:off x="6530061" y="4193441"/>
              <a:ext cx="305722" cy="204437"/>
            </a:xfrm>
            <a:custGeom>
              <a:avLst/>
              <a:gdLst/>
              <a:ahLst/>
              <a:cxnLst/>
              <a:rect l="l" t="t" r="r" b="b"/>
              <a:pathLst>
                <a:path w="26689" h="17847" extrusionOk="0">
                  <a:moveTo>
                    <a:pt x="24232" y="1"/>
                  </a:moveTo>
                  <a:lnTo>
                    <a:pt x="17133" y="2936"/>
                  </a:lnTo>
                  <a:cubicBezTo>
                    <a:pt x="18293" y="4915"/>
                    <a:pt x="17542" y="7509"/>
                    <a:pt x="15973" y="9147"/>
                  </a:cubicBezTo>
                  <a:cubicBezTo>
                    <a:pt x="14403" y="10717"/>
                    <a:pt x="12287" y="11605"/>
                    <a:pt x="10171" y="12424"/>
                  </a:cubicBezTo>
                  <a:lnTo>
                    <a:pt x="1161" y="15837"/>
                  </a:lnTo>
                  <a:cubicBezTo>
                    <a:pt x="615" y="16041"/>
                    <a:pt x="0" y="16519"/>
                    <a:pt x="273" y="16997"/>
                  </a:cubicBezTo>
                  <a:cubicBezTo>
                    <a:pt x="410" y="17133"/>
                    <a:pt x="546" y="17270"/>
                    <a:pt x="683" y="17338"/>
                  </a:cubicBezTo>
                  <a:cubicBezTo>
                    <a:pt x="1595" y="17708"/>
                    <a:pt x="2543" y="17846"/>
                    <a:pt x="3507" y="17846"/>
                  </a:cubicBezTo>
                  <a:cubicBezTo>
                    <a:pt x="5213" y="17846"/>
                    <a:pt x="6969" y="17414"/>
                    <a:pt x="8669" y="17065"/>
                  </a:cubicBezTo>
                  <a:cubicBezTo>
                    <a:pt x="11373" y="16494"/>
                    <a:pt x="14119" y="16220"/>
                    <a:pt x="16873" y="16220"/>
                  </a:cubicBezTo>
                  <a:cubicBezTo>
                    <a:pt x="19054" y="16220"/>
                    <a:pt x="21240" y="16392"/>
                    <a:pt x="23413" y="16724"/>
                  </a:cubicBezTo>
                  <a:cubicBezTo>
                    <a:pt x="23735" y="16778"/>
                    <a:pt x="24096" y="16813"/>
                    <a:pt x="24456" y="16813"/>
                  </a:cubicBezTo>
                  <a:cubicBezTo>
                    <a:pt x="25466" y="16813"/>
                    <a:pt x="26470" y="16538"/>
                    <a:pt x="26621" y="15632"/>
                  </a:cubicBezTo>
                  <a:cubicBezTo>
                    <a:pt x="26689" y="15359"/>
                    <a:pt x="26689" y="15086"/>
                    <a:pt x="26621" y="14813"/>
                  </a:cubicBezTo>
                  <a:lnTo>
                    <a:pt x="24232" y="1"/>
                  </a:ln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58"/>
            <p:cNvSpPr/>
            <p:nvPr/>
          </p:nvSpPr>
          <p:spPr>
            <a:xfrm>
              <a:off x="6521458" y="4304738"/>
              <a:ext cx="322149" cy="98456"/>
            </a:xfrm>
            <a:custGeom>
              <a:avLst/>
              <a:gdLst/>
              <a:ahLst/>
              <a:cxnLst/>
              <a:rect l="l" t="t" r="r" b="b"/>
              <a:pathLst>
                <a:path w="28123" h="8595" extrusionOk="0">
                  <a:moveTo>
                    <a:pt x="14471" y="1001"/>
                  </a:moveTo>
                  <a:cubicBezTo>
                    <a:pt x="14479" y="1004"/>
                    <a:pt x="14488" y="1006"/>
                    <a:pt x="14496" y="1009"/>
                  </a:cubicBezTo>
                  <a:lnTo>
                    <a:pt x="14496" y="1009"/>
                  </a:lnTo>
                  <a:cubicBezTo>
                    <a:pt x="14511" y="1006"/>
                    <a:pt x="14525" y="1004"/>
                    <a:pt x="14539" y="1001"/>
                  </a:cubicBezTo>
                  <a:close/>
                  <a:moveTo>
                    <a:pt x="26120" y="1"/>
                  </a:moveTo>
                  <a:cubicBezTo>
                    <a:pt x="25940" y="1"/>
                    <a:pt x="25757" y="34"/>
                    <a:pt x="25597" y="114"/>
                  </a:cubicBezTo>
                  <a:cubicBezTo>
                    <a:pt x="23959" y="796"/>
                    <a:pt x="22321" y="1411"/>
                    <a:pt x="20682" y="2162"/>
                  </a:cubicBezTo>
                  <a:cubicBezTo>
                    <a:pt x="19795" y="2571"/>
                    <a:pt x="18840" y="2844"/>
                    <a:pt x="17816" y="2981"/>
                  </a:cubicBezTo>
                  <a:cubicBezTo>
                    <a:pt x="17446" y="3007"/>
                    <a:pt x="17127" y="3054"/>
                    <a:pt x="16843" y="3054"/>
                  </a:cubicBezTo>
                  <a:cubicBezTo>
                    <a:pt x="16395" y="3054"/>
                    <a:pt x="16034" y="2937"/>
                    <a:pt x="15700" y="2435"/>
                  </a:cubicBezTo>
                  <a:cubicBezTo>
                    <a:pt x="15364" y="1898"/>
                    <a:pt x="14963" y="1164"/>
                    <a:pt x="14496" y="1009"/>
                  </a:cubicBezTo>
                  <a:lnTo>
                    <a:pt x="14496" y="1009"/>
                  </a:lnTo>
                  <a:cubicBezTo>
                    <a:pt x="13652" y="1168"/>
                    <a:pt x="11715" y="2033"/>
                    <a:pt x="10239" y="2503"/>
                  </a:cubicBezTo>
                  <a:lnTo>
                    <a:pt x="5052" y="4209"/>
                  </a:lnTo>
                  <a:cubicBezTo>
                    <a:pt x="3550" y="4619"/>
                    <a:pt x="2117" y="5165"/>
                    <a:pt x="751" y="5848"/>
                  </a:cubicBezTo>
                  <a:cubicBezTo>
                    <a:pt x="547" y="5984"/>
                    <a:pt x="342" y="6121"/>
                    <a:pt x="205" y="6325"/>
                  </a:cubicBezTo>
                  <a:cubicBezTo>
                    <a:pt x="1" y="6735"/>
                    <a:pt x="342" y="7213"/>
                    <a:pt x="751" y="7554"/>
                  </a:cubicBezTo>
                  <a:cubicBezTo>
                    <a:pt x="1809" y="8339"/>
                    <a:pt x="3072" y="8595"/>
                    <a:pt x="4395" y="8595"/>
                  </a:cubicBezTo>
                  <a:cubicBezTo>
                    <a:pt x="5717" y="8595"/>
                    <a:pt x="7099" y="8339"/>
                    <a:pt x="8396" y="8100"/>
                  </a:cubicBezTo>
                  <a:cubicBezTo>
                    <a:pt x="11206" y="7654"/>
                    <a:pt x="14044" y="7412"/>
                    <a:pt x="16874" y="7412"/>
                  </a:cubicBezTo>
                  <a:cubicBezTo>
                    <a:pt x="18375" y="7412"/>
                    <a:pt x="19874" y="7480"/>
                    <a:pt x="21365" y="7622"/>
                  </a:cubicBezTo>
                  <a:cubicBezTo>
                    <a:pt x="22119" y="7671"/>
                    <a:pt x="22907" y="7737"/>
                    <a:pt x="23683" y="7737"/>
                  </a:cubicBezTo>
                  <a:cubicBezTo>
                    <a:pt x="25087" y="7737"/>
                    <a:pt x="26453" y="7521"/>
                    <a:pt x="27508" y="6598"/>
                  </a:cubicBezTo>
                  <a:cubicBezTo>
                    <a:pt x="27713" y="6462"/>
                    <a:pt x="27918" y="6189"/>
                    <a:pt x="27986" y="5916"/>
                  </a:cubicBezTo>
                  <a:cubicBezTo>
                    <a:pt x="28123" y="5574"/>
                    <a:pt x="28054" y="5165"/>
                    <a:pt x="27918" y="4755"/>
                  </a:cubicBezTo>
                  <a:lnTo>
                    <a:pt x="27030" y="933"/>
                  </a:lnTo>
                  <a:cubicBezTo>
                    <a:pt x="26962" y="592"/>
                    <a:pt x="26826" y="182"/>
                    <a:pt x="26484" y="46"/>
                  </a:cubicBezTo>
                  <a:cubicBezTo>
                    <a:pt x="26371" y="17"/>
                    <a:pt x="26246" y="1"/>
                    <a:pt x="26120" y="1"/>
                  </a:cubicBezTo>
                  <a:close/>
                </a:path>
              </a:pathLst>
            </a:custGeom>
            <a:solidFill>
              <a:srgbClr val="0B3B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58"/>
            <p:cNvSpPr/>
            <p:nvPr/>
          </p:nvSpPr>
          <p:spPr>
            <a:xfrm>
              <a:off x="6665322" y="3572626"/>
              <a:ext cx="252560" cy="677540"/>
            </a:xfrm>
            <a:custGeom>
              <a:avLst/>
              <a:gdLst/>
              <a:ahLst/>
              <a:cxnLst/>
              <a:rect l="l" t="t" r="r" b="b"/>
              <a:pathLst>
                <a:path w="22048" h="59148" extrusionOk="0">
                  <a:moveTo>
                    <a:pt x="14335" y="1"/>
                  </a:moveTo>
                  <a:cubicBezTo>
                    <a:pt x="6417" y="547"/>
                    <a:pt x="2526" y="2458"/>
                    <a:pt x="1298" y="5120"/>
                  </a:cubicBezTo>
                  <a:cubicBezTo>
                    <a:pt x="1" y="7850"/>
                    <a:pt x="206" y="12287"/>
                    <a:pt x="206" y="15222"/>
                  </a:cubicBezTo>
                  <a:cubicBezTo>
                    <a:pt x="137" y="29624"/>
                    <a:pt x="2526" y="43958"/>
                    <a:pt x="4915" y="58156"/>
                  </a:cubicBezTo>
                  <a:cubicBezTo>
                    <a:pt x="4984" y="58429"/>
                    <a:pt x="5052" y="58634"/>
                    <a:pt x="5188" y="58838"/>
                  </a:cubicBezTo>
                  <a:cubicBezTo>
                    <a:pt x="5377" y="59074"/>
                    <a:pt x="5696" y="59147"/>
                    <a:pt x="6010" y="59147"/>
                  </a:cubicBezTo>
                  <a:cubicBezTo>
                    <a:pt x="6151" y="59147"/>
                    <a:pt x="6290" y="59132"/>
                    <a:pt x="6417" y="59111"/>
                  </a:cubicBezTo>
                  <a:lnTo>
                    <a:pt x="12424" y="58361"/>
                  </a:lnTo>
                  <a:cubicBezTo>
                    <a:pt x="12765" y="58361"/>
                    <a:pt x="13106" y="58224"/>
                    <a:pt x="13379" y="58019"/>
                  </a:cubicBezTo>
                  <a:cubicBezTo>
                    <a:pt x="13584" y="57678"/>
                    <a:pt x="13721" y="57268"/>
                    <a:pt x="13721" y="56927"/>
                  </a:cubicBezTo>
                  <a:cubicBezTo>
                    <a:pt x="14062" y="46074"/>
                    <a:pt x="15086" y="39726"/>
                    <a:pt x="14881" y="26757"/>
                  </a:cubicBezTo>
                  <a:cubicBezTo>
                    <a:pt x="14813" y="20341"/>
                    <a:pt x="12628" y="12628"/>
                    <a:pt x="17475" y="12287"/>
                  </a:cubicBezTo>
                  <a:cubicBezTo>
                    <a:pt x="22048" y="11946"/>
                    <a:pt x="15017" y="4232"/>
                    <a:pt x="11809" y="1843"/>
                  </a:cubicBezTo>
                  <a:lnTo>
                    <a:pt x="1433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58"/>
            <p:cNvSpPr/>
            <p:nvPr/>
          </p:nvSpPr>
          <p:spPr>
            <a:xfrm>
              <a:off x="6813881" y="3264566"/>
              <a:ext cx="437867" cy="262720"/>
            </a:xfrm>
            <a:custGeom>
              <a:avLst/>
              <a:gdLst/>
              <a:ahLst/>
              <a:cxnLst/>
              <a:rect l="l" t="t" r="r" b="b"/>
              <a:pathLst>
                <a:path w="38225" h="22935" extrusionOk="0">
                  <a:moveTo>
                    <a:pt x="2595" y="0"/>
                  </a:moveTo>
                  <a:cubicBezTo>
                    <a:pt x="1161" y="0"/>
                    <a:pt x="1" y="1161"/>
                    <a:pt x="1" y="2662"/>
                  </a:cubicBezTo>
                  <a:lnTo>
                    <a:pt x="1" y="20273"/>
                  </a:lnTo>
                  <a:cubicBezTo>
                    <a:pt x="1" y="21774"/>
                    <a:pt x="1161" y="22935"/>
                    <a:pt x="2595" y="22935"/>
                  </a:cubicBezTo>
                  <a:lnTo>
                    <a:pt x="35631" y="22935"/>
                  </a:lnTo>
                  <a:cubicBezTo>
                    <a:pt x="37064" y="22935"/>
                    <a:pt x="38225" y="21774"/>
                    <a:pt x="38225" y="20273"/>
                  </a:cubicBezTo>
                  <a:lnTo>
                    <a:pt x="38225" y="2662"/>
                  </a:lnTo>
                  <a:cubicBezTo>
                    <a:pt x="38225" y="1161"/>
                    <a:pt x="37064" y="0"/>
                    <a:pt x="35631" y="0"/>
                  </a:cubicBezTo>
                  <a:close/>
                </a:path>
              </a:pathLst>
            </a:custGeom>
            <a:solidFill>
              <a:srgbClr val="D6DD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58"/>
            <p:cNvSpPr/>
            <p:nvPr/>
          </p:nvSpPr>
          <p:spPr>
            <a:xfrm>
              <a:off x="6998410" y="3369334"/>
              <a:ext cx="46141" cy="46141"/>
            </a:xfrm>
            <a:custGeom>
              <a:avLst/>
              <a:gdLst/>
              <a:ahLst/>
              <a:cxnLst/>
              <a:rect l="l" t="t" r="r" b="b"/>
              <a:pathLst>
                <a:path w="4028" h="4028" extrusionOk="0">
                  <a:moveTo>
                    <a:pt x="1980" y="1"/>
                  </a:moveTo>
                  <a:cubicBezTo>
                    <a:pt x="888" y="1"/>
                    <a:pt x="0" y="956"/>
                    <a:pt x="0" y="2048"/>
                  </a:cubicBezTo>
                  <a:cubicBezTo>
                    <a:pt x="0" y="3140"/>
                    <a:pt x="888" y="4028"/>
                    <a:pt x="1980" y="4028"/>
                  </a:cubicBezTo>
                  <a:cubicBezTo>
                    <a:pt x="3140" y="4028"/>
                    <a:pt x="4028" y="3140"/>
                    <a:pt x="4028" y="2048"/>
                  </a:cubicBezTo>
                  <a:cubicBezTo>
                    <a:pt x="4028" y="956"/>
                    <a:pt x="3140" y="1"/>
                    <a:pt x="1980" y="1"/>
                  </a:cubicBezTo>
                  <a:close/>
                </a:path>
              </a:pathLst>
            </a:custGeom>
            <a:solidFill>
              <a:srgbClr val="C2C9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58"/>
            <p:cNvSpPr/>
            <p:nvPr/>
          </p:nvSpPr>
          <p:spPr>
            <a:xfrm>
              <a:off x="6987459" y="2736010"/>
              <a:ext cx="166556" cy="260212"/>
            </a:xfrm>
            <a:custGeom>
              <a:avLst/>
              <a:gdLst/>
              <a:ahLst/>
              <a:cxnLst/>
              <a:rect l="l" t="t" r="r" b="b"/>
              <a:pathLst>
                <a:path w="14540" h="22716" extrusionOk="0">
                  <a:moveTo>
                    <a:pt x="1639" y="0"/>
                  </a:moveTo>
                  <a:cubicBezTo>
                    <a:pt x="956" y="1092"/>
                    <a:pt x="479" y="2253"/>
                    <a:pt x="342" y="3481"/>
                  </a:cubicBezTo>
                  <a:cubicBezTo>
                    <a:pt x="206" y="4778"/>
                    <a:pt x="342" y="6075"/>
                    <a:pt x="206" y="7372"/>
                  </a:cubicBezTo>
                  <a:cubicBezTo>
                    <a:pt x="206" y="8396"/>
                    <a:pt x="206" y="9761"/>
                    <a:pt x="137" y="10785"/>
                  </a:cubicBezTo>
                  <a:cubicBezTo>
                    <a:pt x="1" y="13788"/>
                    <a:pt x="1025" y="16245"/>
                    <a:pt x="2185" y="19044"/>
                  </a:cubicBezTo>
                  <a:cubicBezTo>
                    <a:pt x="2595" y="20068"/>
                    <a:pt x="3141" y="21092"/>
                    <a:pt x="3892" y="21911"/>
                  </a:cubicBezTo>
                  <a:cubicBezTo>
                    <a:pt x="4453" y="22425"/>
                    <a:pt x="5206" y="22715"/>
                    <a:pt x="5954" y="22715"/>
                  </a:cubicBezTo>
                  <a:cubicBezTo>
                    <a:pt x="6298" y="22715"/>
                    <a:pt x="6641" y="22654"/>
                    <a:pt x="6963" y="22525"/>
                  </a:cubicBezTo>
                  <a:cubicBezTo>
                    <a:pt x="7919" y="22116"/>
                    <a:pt x="8874" y="21638"/>
                    <a:pt x="9762" y="21023"/>
                  </a:cubicBezTo>
                  <a:cubicBezTo>
                    <a:pt x="13175" y="18361"/>
                    <a:pt x="14062" y="15426"/>
                    <a:pt x="14403" y="11126"/>
                  </a:cubicBezTo>
                  <a:cubicBezTo>
                    <a:pt x="14540" y="9829"/>
                    <a:pt x="14540" y="8532"/>
                    <a:pt x="14403" y="7235"/>
                  </a:cubicBezTo>
                  <a:cubicBezTo>
                    <a:pt x="14471" y="6007"/>
                    <a:pt x="14267" y="4710"/>
                    <a:pt x="13925" y="3481"/>
                  </a:cubicBezTo>
                  <a:cubicBezTo>
                    <a:pt x="13584" y="2184"/>
                    <a:pt x="12765" y="1161"/>
                    <a:pt x="11605" y="546"/>
                  </a:cubicBezTo>
                  <a:lnTo>
                    <a:pt x="1639" y="0"/>
                  </a:ln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58"/>
            <p:cNvSpPr/>
            <p:nvPr/>
          </p:nvSpPr>
          <p:spPr>
            <a:xfrm>
              <a:off x="6953839" y="2684210"/>
              <a:ext cx="236145" cy="257440"/>
            </a:xfrm>
            <a:custGeom>
              <a:avLst/>
              <a:gdLst/>
              <a:ahLst/>
              <a:cxnLst/>
              <a:rect l="l" t="t" r="r" b="b"/>
              <a:pathLst>
                <a:path w="20615" h="22474" extrusionOk="0">
                  <a:moveTo>
                    <a:pt x="9721" y="0"/>
                  </a:moveTo>
                  <a:cubicBezTo>
                    <a:pt x="8179" y="0"/>
                    <a:pt x="6656" y="461"/>
                    <a:pt x="5325" y="1382"/>
                  </a:cubicBezTo>
                  <a:cubicBezTo>
                    <a:pt x="3618" y="2474"/>
                    <a:pt x="2185" y="4044"/>
                    <a:pt x="1161" y="5751"/>
                  </a:cubicBezTo>
                  <a:cubicBezTo>
                    <a:pt x="410" y="6706"/>
                    <a:pt x="1" y="7935"/>
                    <a:pt x="206" y="9164"/>
                  </a:cubicBezTo>
                  <a:cubicBezTo>
                    <a:pt x="479" y="10324"/>
                    <a:pt x="1639" y="11143"/>
                    <a:pt x="2731" y="11689"/>
                  </a:cubicBezTo>
                  <a:cubicBezTo>
                    <a:pt x="3895" y="12377"/>
                    <a:pt x="5264" y="12737"/>
                    <a:pt x="6615" y="12737"/>
                  </a:cubicBezTo>
                  <a:cubicBezTo>
                    <a:pt x="7007" y="12737"/>
                    <a:pt x="7398" y="12706"/>
                    <a:pt x="7782" y="12645"/>
                  </a:cubicBezTo>
                  <a:cubicBezTo>
                    <a:pt x="9287" y="12297"/>
                    <a:pt x="10743" y="11312"/>
                    <a:pt x="12233" y="11312"/>
                  </a:cubicBezTo>
                  <a:cubicBezTo>
                    <a:pt x="12500" y="11312"/>
                    <a:pt x="12768" y="11344"/>
                    <a:pt x="13038" y="11416"/>
                  </a:cubicBezTo>
                  <a:cubicBezTo>
                    <a:pt x="13994" y="11689"/>
                    <a:pt x="14744" y="12440"/>
                    <a:pt x="15222" y="13327"/>
                  </a:cubicBezTo>
                  <a:cubicBezTo>
                    <a:pt x="15632" y="14283"/>
                    <a:pt x="15905" y="15239"/>
                    <a:pt x="16041" y="16194"/>
                  </a:cubicBezTo>
                  <a:cubicBezTo>
                    <a:pt x="16041" y="16535"/>
                    <a:pt x="16178" y="16809"/>
                    <a:pt x="16451" y="17013"/>
                  </a:cubicBezTo>
                  <a:cubicBezTo>
                    <a:pt x="16546" y="17073"/>
                    <a:pt x="16643" y="17099"/>
                    <a:pt x="16740" y="17099"/>
                  </a:cubicBezTo>
                  <a:cubicBezTo>
                    <a:pt x="17199" y="17099"/>
                    <a:pt x="17647" y="16509"/>
                    <a:pt x="17816" y="16058"/>
                  </a:cubicBezTo>
                  <a:lnTo>
                    <a:pt x="17816" y="16058"/>
                  </a:lnTo>
                  <a:lnTo>
                    <a:pt x="15495" y="22474"/>
                  </a:lnTo>
                  <a:cubicBezTo>
                    <a:pt x="17202" y="21928"/>
                    <a:pt x="18089" y="20290"/>
                    <a:pt x="18840" y="18651"/>
                  </a:cubicBezTo>
                  <a:cubicBezTo>
                    <a:pt x="19727" y="16331"/>
                    <a:pt x="20273" y="13942"/>
                    <a:pt x="20410" y="11484"/>
                  </a:cubicBezTo>
                  <a:cubicBezTo>
                    <a:pt x="20614" y="9778"/>
                    <a:pt x="20546" y="8003"/>
                    <a:pt x="20273" y="6365"/>
                  </a:cubicBezTo>
                  <a:cubicBezTo>
                    <a:pt x="19932" y="4659"/>
                    <a:pt x="18840" y="3157"/>
                    <a:pt x="17270" y="2338"/>
                  </a:cubicBezTo>
                  <a:cubicBezTo>
                    <a:pt x="16587" y="2065"/>
                    <a:pt x="15905" y="1860"/>
                    <a:pt x="15154" y="1655"/>
                  </a:cubicBezTo>
                  <a:cubicBezTo>
                    <a:pt x="13789" y="1246"/>
                    <a:pt x="12628" y="495"/>
                    <a:pt x="11263" y="154"/>
                  </a:cubicBezTo>
                  <a:cubicBezTo>
                    <a:pt x="10751" y="51"/>
                    <a:pt x="10235" y="0"/>
                    <a:pt x="97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58"/>
            <p:cNvSpPr/>
            <p:nvPr/>
          </p:nvSpPr>
          <p:spPr>
            <a:xfrm>
              <a:off x="7033600" y="2937732"/>
              <a:ext cx="48478" cy="15922"/>
            </a:xfrm>
            <a:custGeom>
              <a:avLst/>
              <a:gdLst/>
              <a:ahLst/>
              <a:cxnLst/>
              <a:rect l="l" t="t" r="r" b="b"/>
              <a:pathLst>
                <a:path w="4232" h="1390" extrusionOk="0">
                  <a:moveTo>
                    <a:pt x="4232" y="1"/>
                  </a:moveTo>
                  <a:cubicBezTo>
                    <a:pt x="3480" y="113"/>
                    <a:pt x="2708" y="164"/>
                    <a:pt x="1927" y="164"/>
                  </a:cubicBezTo>
                  <a:cubicBezTo>
                    <a:pt x="1289" y="164"/>
                    <a:pt x="644" y="130"/>
                    <a:pt x="0" y="69"/>
                  </a:cubicBezTo>
                  <a:lnTo>
                    <a:pt x="0" y="69"/>
                  </a:lnTo>
                  <a:cubicBezTo>
                    <a:pt x="205" y="410"/>
                    <a:pt x="478" y="683"/>
                    <a:pt x="683" y="956"/>
                  </a:cubicBezTo>
                  <a:cubicBezTo>
                    <a:pt x="956" y="1161"/>
                    <a:pt x="1229" y="1297"/>
                    <a:pt x="1502" y="1366"/>
                  </a:cubicBezTo>
                  <a:cubicBezTo>
                    <a:pt x="1624" y="1381"/>
                    <a:pt x="1747" y="1390"/>
                    <a:pt x="1869" y="1390"/>
                  </a:cubicBezTo>
                  <a:cubicBezTo>
                    <a:pt x="2290" y="1390"/>
                    <a:pt x="2701" y="1289"/>
                    <a:pt x="3072" y="1024"/>
                  </a:cubicBezTo>
                  <a:cubicBezTo>
                    <a:pt x="3481" y="751"/>
                    <a:pt x="3891" y="410"/>
                    <a:pt x="4232" y="1"/>
                  </a:cubicBezTo>
                  <a:close/>
                </a:path>
              </a:pathLst>
            </a:custGeom>
            <a:solidFill>
              <a:srgbClr val="DB91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58"/>
            <p:cNvSpPr/>
            <p:nvPr/>
          </p:nvSpPr>
          <p:spPr>
            <a:xfrm>
              <a:off x="7038285" y="2865795"/>
              <a:ext cx="22692" cy="53965"/>
            </a:xfrm>
            <a:custGeom>
              <a:avLst/>
              <a:gdLst/>
              <a:ahLst/>
              <a:cxnLst/>
              <a:rect l="l" t="t" r="r" b="b"/>
              <a:pathLst>
                <a:path w="1981" h="4711" extrusionOk="0">
                  <a:moveTo>
                    <a:pt x="1297" y="1"/>
                  </a:moveTo>
                  <a:lnTo>
                    <a:pt x="69" y="4301"/>
                  </a:lnTo>
                  <a:cubicBezTo>
                    <a:pt x="69" y="4369"/>
                    <a:pt x="1" y="4574"/>
                    <a:pt x="69" y="4642"/>
                  </a:cubicBezTo>
                  <a:cubicBezTo>
                    <a:pt x="137" y="4642"/>
                    <a:pt x="205" y="4711"/>
                    <a:pt x="274" y="4711"/>
                  </a:cubicBezTo>
                  <a:lnTo>
                    <a:pt x="1570" y="4711"/>
                  </a:lnTo>
                  <a:cubicBezTo>
                    <a:pt x="1707" y="4711"/>
                    <a:pt x="1844" y="4711"/>
                    <a:pt x="1912" y="4574"/>
                  </a:cubicBezTo>
                  <a:cubicBezTo>
                    <a:pt x="1980" y="4506"/>
                    <a:pt x="1980" y="4369"/>
                    <a:pt x="1980" y="4301"/>
                  </a:cubicBezTo>
                  <a:cubicBezTo>
                    <a:pt x="1775" y="2936"/>
                    <a:pt x="1434" y="1366"/>
                    <a:pt x="1297" y="1"/>
                  </a:cubicBezTo>
                  <a:close/>
                </a:path>
              </a:pathLst>
            </a:custGeom>
            <a:solidFill>
              <a:srgbClr val="DB91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58"/>
            <p:cNvSpPr/>
            <p:nvPr/>
          </p:nvSpPr>
          <p:spPr>
            <a:xfrm>
              <a:off x="7064265" y="2828211"/>
              <a:ext cx="54239" cy="8992"/>
            </a:xfrm>
            <a:custGeom>
              <a:avLst/>
              <a:gdLst/>
              <a:ahLst/>
              <a:cxnLst/>
              <a:rect l="l" t="t" r="r" b="b"/>
              <a:pathLst>
                <a:path w="4735" h="785" extrusionOk="0">
                  <a:moveTo>
                    <a:pt x="1733" y="0"/>
                  </a:moveTo>
                  <a:cubicBezTo>
                    <a:pt x="1214" y="0"/>
                    <a:pt x="698" y="45"/>
                    <a:pt x="190" y="142"/>
                  </a:cubicBezTo>
                  <a:cubicBezTo>
                    <a:pt x="1" y="142"/>
                    <a:pt x="44" y="491"/>
                    <a:pt x="267" y="491"/>
                  </a:cubicBezTo>
                  <a:cubicBezTo>
                    <a:pt x="286" y="491"/>
                    <a:pt x="305" y="489"/>
                    <a:pt x="326" y="483"/>
                  </a:cubicBezTo>
                  <a:cubicBezTo>
                    <a:pt x="816" y="410"/>
                    <a:pt x="1315" y="372"/>
                    <a:pt x="1813" y="372"/>
                  </a:cubicBezTo>
                  <a:cubicBezTo>
                    <a:pt x="2703" y="372"/>
                    <a:pt x="3590" y="494"/>
                    <a:pt x="4422" y="756"/>
                  </a:cubicBezTo>
                  <a:cubicBezTo>
                    <a:pt x="4460" y="776"/>
                    <a:pt x="4495" y="784"/>
                    <a:pt x="4525" y="784"/>
                  </a:cubicBezTo>
                  <a:cubicBezTo>
                    <a:pt x="4709" y="784"/>
                    <a:pt x="4734" y="474"/>
                    <a:pt x="4558" y="415"/>
                  </a:cubicBezTo>
                  <a:cubicBezTo>
                    <a:pt x="3633" y="151"/>
                    <a:pt x="2679" y="0"/>
                    <a:pt x="1733" y="0"/>
                  </a:cubicBezTo>
                  <a:close/>
                </a:path>
              </a:pathLst>
            </a:custGeom>
            <a:solidFill>
              <a:srgbClr val="0B3B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58"/>
            <p:cNvSpPr/>
            <p:nvPr/>
          </p:nvSpPr>
          <p:spPr>
            <a:xfrm>
              <a:off x="6990048" y="2829586"/>
              <a:ext cx="41811" cy="6598"/>
            </a:xfrm>
            <a:custGeom>
              <a:avLst/>
              <a:gdLst/>
              <a:ahLst/>
              <a:cxnLst/>
              <a:rect l="l" t="t" r="r" b="b"/>
              <a:pathLst>
                <a:path w="3650" h="576" extrusionOk="0">
                  <a:moveTo>
                    <a:pt x="1555" y="1"/>
                  </a:moveTo>
                  <a:cubicBezTo>
                    <a:pt x="1113" y="1"/>
                    <a:pt x="677" y="34"/>
                    <a:pt x="253" y="90"/>
                  </a:cubicBezTo>
                  <a:cubicBezTo>
                    <a:pt x="1" y="90"/>
                    <a:pt x="98" y="439"/>
                    <a:pt x="275" y="439"/>
                  </a:cubicBezTo>
                  <a:cubicBezTo>
                    <a:pt x="290" y="439"/>
                    <a:pt x="305" y="437"/>
                    <a:pt x="321" y="432"/>
                  </a:cubicBezTo>
                  <a:cubicBezTo>
                    <a:pt x="684" y="383"/>
                    <a:pt x="1046" y="361"/>
                    <a:pt x="1409" y="361"/>
                  </a:cubicBezTo>
                  <a:cubicBezTo>
                    <a:pt x="2070" y="361"/>
                    <a:pt x="2731" y="436"/>
                    <a:pt x="3392" y="568"/>
                  </a:cubicBezTo>
                  <a:cubicBezTo>
                    <a:pt x="3408" y="573"/>
                    <a:pt x="3423" y="576"/>
                    <a:pt x="3437" y="576"/>
                  </a:cubicBezTo>
                  <a:cubicBezTo>
                    <a:pt x="3606" y="576"/>
                    <a:pt x="3650" y="227"/>
                    <a:pt x="3461" y="227"/>
                  </a:cubicBezTo>
                  <a:cubicBezTo>
                    <a:pt x="2821" y="67"/>
                    <a:pt x="2181" y="1"/>
                    <a:pt x="1555" y="1"/>
                  </a:cubicBezTo>
                  <a:close/>
                </a:path>
              </a:pathLst>
            </a:custGeom>
            <a:solidFill>
              <a:srgbClr val="0B3B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58"/>
            <p:cNvSpPr/>
            <p:nvPr/>
          </p:nvSpPr>
          <p:spPr>
            <a:xfrm>
              <a:off x="6990586" y="2838429"/>
              <a:ext cx="48489" cy="48489"/>
            </a:xfrm>
            <a:custGeom>
              <a:avLst/>
              <a:gdLst/>
              <a:ahLst/>
              <a:cxnLst/>
              <a:rect l="l" t="t" r="r" b="b"/>
              <a:pathLst>
                <a:path w="4233" h="4233" fill="none" extrusionOk="0">
                  <a:moveTo>
                    <a:pt x="4233" y="2117"/>
                  </a:moveTo>
                  <a:cubicBezTo>
                    <a:pt x="4233" y="3277"/>
                    <a:pt x="3277" y="4233"/>
                    <a:pt x="2117" y="4233"/>
                  </a:cubicBezTo>
                  <a:cubicBezTo>
                    <a:pt x="956" y="4233"/>
                    <a:pt x="1" y="3277"/>
                    <a:pt x="1" y="2117"/>
                  </a:cubicBezTo>
                  <a:cubicBezTo>
                    <a:pt x="1" y="956"/>
                    <a:pt x="956" y="1"/>
                    <a:pt x="2117" y="1"/>
                  </a:cubicBezTo>
                  <a:cubicBezTo>
                    <a:pt x="3277" y="1"/>
                    <a:pt x="4233" y="956"/>
                    <a:pt x="4233" y="2117"/>
                  </a:cubicBezTo>
                  <a:close/>
                </a:path>
              </a:pathLst>
            </a:custGeom>
            <a:noFill/>
            <a:ln w="10250" cap="flat" cmpd="sng">
              <a:solidFill>
                <a:srgbClr val="282F39"/>
              </a:solidFill>
              <a:prstDash val="solid"/>
              <a:miter lim="682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58"/>
            <p:cNvSpPr/>
            <p:nvPr/>
          </p:nvSpPr>
          <p:spPr>
            <a:xfrm>
              <a:off x="7067220" y="2838429"/>
              <a:ext cx="48489" cy="48489"/>
            </a:xfrm>
            <a:custGeom>
              <a:avLst/>
              <a:gdLst/>
              <a:ahLst/>
              <a:cxnLst/>
              <a:rect l="l" t="t" r="r" b="b"/>
              <a:pathLst>
                <a:path w="4233" h="4233" fill="none" extrusionOk="0">
                  <a:moveTo>
                    <a:pt x="4232" y="2117"/>
                  </a:moveTo>
                  <a:cubicBezTo>
                    <a:pt x="4232" y="3277"/>
                    <a:pt x="3276" y="4233"/>
                    <a:pt x="2116" y="4233"/>
                  </a:cubicBezTo>
                  <a:cubicBezTo>
                    <a:pt x="956" y="4233"/>
                    <a:pt x="0" y="3277"/>
                    <a:pt x="0" y="2117"/>
                  </a:cubicBezTo>
                  <a:cubicBezTo>
                    <a:pt x="0" y="956"/>
                    <a:pt x="956" y="1"/>
                    <a:pt x="2116" y="1"/>
                  </a:cubicBezTo>
                  <a:cubicBezTo>
                    <a:pt x="3276" y="1"/>
                    <a:pt x="4232" y="956"/>
                    <a:pt x="4232" y="2117"/>
                  </a:cubicBezTo>
                  <a:close/>
                </a:path>
              </a:pathLst>
            </a:custGeom>
            <a:noFill/>
            <a:ln w="10250" cap="flat" cmpd="sng">
              <a:solidFill>
                <a:srgbClr val="282F39"/>
              </a:solidFill>
              <a:prstDash val="solid"/>
              <a:miter lim="682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58"/>
            <p:cNvSpPr/>
            <p:nvPr/>
          </p:nvSpPr>
          <p:spPr>
            <a:xfrm>
              <a:off x="7040633" y="2854076"/>
              <a:ext cx="26599" cy="3918"/>
            </a:xfrm>
            <a:custGeom>
              <a:avLst/>
              <a:gdLst/>
              <a:ahLst/>
              <a:cxnLst/>
              <a:rect l="l" t="t" r="r" b="b"/>
              <a:pathLst>
                <a:path w="2322" h="342" fill="none" extrusionOk="0">
                  <a:moveTo>
                    <a:pt x="0" y="341"/>
                  </a:moveTo>
                  <a:cubicBezTo>
                    <a:pt x="683" y="0"/>
                    <a:pt x="1570" y="0"/>
                    <a:pt x="2321" y="341"/>
                  </a:cubicBezTo>
                </a:path>
              </a:pathLst>
            </a:custGeom>
            <a:noFill/>
            <a:ln w="10250" cap="flat" cmpd="sng">
              <a:solidFill>
                <a:srgbClr val="282F39"/>
              </a:solidFill>
              <a:prstDash val="solid"/>
              <a:miter lim="682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58"/>
            <p:cNvSpPr/>
            <p:nvPr/>
          </p:nvSpPr>
          <p:spPr>
            <a:xfrm>
              <a:off x="7139937" y="2861110"/>
              <a:ext cx="28156" cy="51754"/>
            </a:xfrm>
            <a:custGeom>
              <a:avLst/>
              <a:gdLst/>
              <a:ahLst/>
              <a:cxnLst/>
              <a:rect l="l" t="t" r="r" b="b"/>
              <a:pathLst>
                <a:path w="2458" h="4518" extrusionOk="0">
                  <a:moveTo>
                    <a:pt x="1979" y="0"/>
                  </a:moveTo>
                  <a:cubicBezTo>
                    <a:pt x="1843" y="0"/>
                    <a:pt x="1706" y="69"/>
                    <a:pt x="1638" y="137"/>
                  </a:cubicBezTo>
                  <a:cubicBezTo>
                    <a:pt x="1229" y="546"/>
                    <a:pt x="956" y="1024"/>
                    <a:pt x="751" y="1502"/>
                  </a:cubicBezTo>
                  <a:lnTo>
                    <a:pt x="0" y="4437"/>
                  </a:lnTo>
                  <a:cubicBezTo>
                    <a:pt x="128" y="4492"/>
                    <a:pt x="261" y="4517"/>
                    <a:pt x="394" y="4517"/>
                  </a:cubicBezTo>
                  <a:cubicBezTo>
                    <a:pt x="756" y="4517"/>
                    <a:pt x="1115" y="4327"/>
                    <a:pt x="1365" y="4028"/>
                  </a:cubicBezTo>
                  <a:cubicBezTo>
                    <a:pt x="1706" y="3618"/>
                    <a:pt x="1979" y="3208"/>
                    <a:pt x="2048" y="2662"/>
                  </a:cubicBezTo>
                  <a:cubicBezTo>
                    <a:pt x="2389" y="1912"/>
                    <a:pt x="2457" y="1092"/>
                    <a:pt x="2253" y="273"/>
                  </a:cubicBezTo>
                  <a:cubicBezTo>
                    <a:pt x="2184" y="137"/>
                    <a:pt x="2116" y="0"/>
                    <a:pt x="1979" y="0"/>
                  </a:cubicBez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58"/>
            <p:cNvSpPr/>
            <p:nvPr/>
          </p:nvSpPr>
          <p:spPr>
            <a:xfrm>
              <a:off x="7115698" y="2857983"/>
              <a:ext cx="29714" cy="1569"/>
            </a:xfrm>
            <a:custGeom>
              <a:avLst/>
              <a:gdLst/>
              <a:ahLst/>
              <a:cxnLst/>
              <a:rect l="l" t="t" r="r" b="b"/>
              <a:pathLst>
                <a:path w="2594" h="137" fill="none" extrusionOk="0">
                  <a:moveTo>
                    <a:pt x="0" y="137"/>
                  </a:moveTo>
                  <a:lnTo>
                    <a:pt x="2594" y="0"/>
                  </a:lnTo>
                </a:path>
              </a:pathLst>
            </a:custGeom>
            <a:noFill/>
            <a:ln w="10250" cap="flat" cmpd="sng">
              <a:solidFill>
                <a:srgbClr val="282F39"/>
              </a:solidFill>
              <a:prstDash val="solid"/>
              <a:miter lim="682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58"/>
            <p:cNvSpPr/>
            <p:nvPr/>
          </p:nvSpPr>
          <p:spPr>
            <a:xfrm>
              <a:off x="7004367" y="3285987"/>
              <a:ext cx="403766" cy="239742"/>
            </a:xfrm>
            <a:custGeom>
              <a:avLst/>
              <a:gdLst/>
              <a:ahLst/>
              <a:cxnLst/>
              <a:rect l="l" t="t" r="r" b="b"/>
              <a:pathLst>
                <a:path w="35248" h="20929" extrusionOk="0">
                  <a:moveTo>
                    <a:pt x="10784" y="19831"/>
                  </a:moveTo>
                  <a:cubicBezTo>
                    <a:pt x="10814" y="19831"/>
                    <a:pt x="10850" y="19836"/>
                    <a:pt x="10887" y="19850"/>
                  </a:cubicBezTo>
                  <a:lnTo>
                    <a:pt x="10887" y="19850"/>
                  </a:lnTo>
                  <a:cubicBezTo>
                    <a:pt x="10818" y="19865"/>
                    <a:pt x="10770" y="19870"/>
                    <a:pt x="10739" y="19870"/>
                  </a:cubicBezTo>
                  <a:cubicBezTo>
                    <a:pt x="10657" y="19870"/>
                    <a:pt x="10699" y="19831"/>
                    <a:pt x="10784" y="19831"/>
                  </a:cubicBezTo>
                  <a:close/>
                  <a:moveTo>
                    <a:pt x="726" y="1"/>
                  </a:moveTo>
                  <a:cubicBezTo>
                    <a:pt x="362" y="1"/>
                    <a:pt x="1" y="399"/>
                    <a:pt x="231" y="860"/>
                  </a:cubicBezTo>
                  <a:lnTo>
                    <a:pt x="10129" y="20655"/>
                  </a:lnTo>
                  <a:cubicBezTo>
                    <a:pt x="10197" y="20860"/>
                    <a:pt x="10402" y="20928"/>
                    <a:pt x="10606" y="20928"/>
                  </a:cubicBezTo>
                  <a:lnTo>
                    <a:pt x="34565" y="20928"/>
                  </a:lnTo>
                  <a:cubicBezTo>
                    <a:pt x="35247" y="20860"/>
                    <a:pt x="35247" y="19904"/>
                    <a:pt x="34565" y="19836"/>
                  </a:cubicBezTo>
                  <a:lnTo>
                    <a:pt x="14497" y="19836"/>
                  </a:lnTo>
                  <a:cubicBezTo>
                    <a:pt x="13917" y="19734"/>
                    <a:pt x="13320" y="19682"/>
                    <a:pt x="12722" y="19682"/>
                  </a:cubicBezTo>
                  <a:cubicBezTo>
                    <a:pt x="12138" y="19682"/>
                    <a:pt x="11554" y="19731"/>
                    <a:pt x="10986" y="19829"/>
                  </a:cubicBezTo>
                  <a:lnTo>
                    <a:pt x="10986" y="19829"/>
                  </a:lnTo>
                  <a:lnTo>
                    <a:pt x="10606" y="19017"/>
                  </a:lnTo>
                  <a:lnTo>
                    <a:pt x="5555" y="8983"/>
                  </a:lnTo>
                  <a:lnTo>
                    <a:pt x="1187" y="314"/>
                  </a:lnTo>
                  <a:cubicBezTo>
                    <a:pt x="1076" y="93"/>
                    <a:pt x="901" y="1"/>
                    <a:pt x="726" y="1"/>
                  </a:cubicBezTo>
                  <a:close/>
                </a:path>
              </a:pathLst>
            </a:custGeom>
            <a:solidFill>
              <a:srgbClr val="0B3B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58"/>
            <p:cNvSpPr/>
            <p:nvPr/>
          </p:nvSpPr>
          <p:spPr>
            <a:xfrm>
              <a:off x="7388567" y="4104309"/>
              <a:ext cx="139190" cy="354910"/>
            </a:xfrm>
            <a:custGeom>
              <a:avLst/>
              <a:gdLst/>
              <a:ahLst/>
              <a:cxnLst/>
              <a:rect l="l" t="t" r="r" b="b"/>
              <a:pathLst>
                <a:path w="12151" h="30983" extrusionOk="0">
                  <a:moveTo>
                    <a:pt x="3550" y="1"/>
                  </a:moveTo>
                  <a:lnTo>
                    <a:pt x="1" y="5734"/>
                  </a:lnTo>
                  <a:cubicBezTo>
                    <a:pt x="1093" y="9284"/>
                    <a:pt x="2595" y="12628"/>
                    <a:pt x="3482" y="16177"/>
                  </a:cubicBezTo>
                  <a:cubicBezTo>
                    <a:pt x="4574" y="19727"/>
                    <a:pt x="4847" y="23413"/>
                    <a:pt x="4165" y="27099"/>
                  </a:cubicBezTo>
                  <a:cubicBezTo>
                    <a:pt x="3823" y="28191"/>
                    <a:pt x="3482" y="29351"/>
                    <a:pt x="3072" y="30512"/>
                  </a:cubicBezTo>
                  <a:cubicBezTo>
                    <a:pt x="3072" y="30851"/>
                    <a:pt x="3193" y="30982"/>
                    <a:pt x="3378" y="30982"/>
                  </a:cubicBezTo>
                  <a:cubicBezTo>
                    <a:pt x="3863" y="30982"/>
                    <a:pt x="4793" y="30087"/>
                    <a:pt x="5188" y="29692"/>
                  </a:cubicBezTo>
                  <a:cubicBezTo>
                    <a:pt x="6554" y="28259"/>
                    <a:pt x="7577" y="26484"/>
                    <a:pt x="8123" y="24641"/>
                  </a:cubicBezTo>
                  <a:cubicBezTo>
                    <a:pt x="9284" y="20956"/>
                    <a:pt x="8806" y="16792"/>
                    <a:pt x="10581" y="13447"/>
                  </a:cubicBezTo>
                  <a:cubicBezTo>
                    <a:pt x="11059" y="12628"/>
                    <a:pt x="11536" y="11741"/>
                    <a:pt x="11878" y="10853"/>
                  </a:cubicBezTo>
                  <a:cubicBezTo>
                    <a:pt x="12151" y="9966"/>
                    <a:pt x="11878" y="8942"/>
                    <a:pt x="11127" y="8328"/>
                  </a:cubicBezTo>
                  <a:cubicBezTo>
                    <a:pt x="10785" y="8123"/>
                    <a:pt x="10444" y="7987"/>
                    <a:pt x="10103" y="7918"/>
                  </a:cubicBezTo>
                  <a:cubicBezTo>
                    <a:pt x="6554" y="6826"/>
                    <a:pt x="3960" y="3686"/>
                    <a:pt x="35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58"/>
            <p:cNvSpPr/>
            <p:nvPr/>
          </p:nvSpPr>
          <p:spPr>
            <a:xfrm>
              <a:off x="7202481" y="3656293"/>
              <a:ext cx="254908" cy="543769"/>
            </a:xfrm>
            <a:custGeom>
              <a:avLst/>
              <a:gdLst/>
              <a:ahLst/>
              <a:cxnLst/>
              <a:rect l="l" t="t" r="r" b="b"/>
              <a:pathLst>
                <a:path w="22253" h="47470" extrusionOk="0">
                  <a:moveTo>
                    <a:pt x="1434" y="0"/>
                  </a:moveTo>
                  <a:cubicBezTo>
                    <a:pt x="888" y="3754"/>
                    <a:pt x="1" y="8669"/>
                    <a:pt x="1297" y="12218"/>
                  </a:cubicBezTo>
                  <a:cubicBezTo>
                    <a:pt x="5598" y="24436"/>
                    <a:pt x="11331" y="35767"/>
                    <a:pt x="16997" y="47439"/>
                  </a:cubicBezTo>
                  <a:cubicBezTo>
                    <a:pt x="18840" y="46825"/>
                    <a:pt x="20614" y="45869"/>
                    <a:pt x="22252" y="44640"/>
                  </a:cubicBezTo>
                  <a:cubicBezTo>
                    <a:pt x="19727" y="34538"/>
                    <a:pt x="18908" y="23617"/>
                    <a:pt x="13447" y="14675"/>
                  </a:cubicBezTo>
                  <a:cubicBezTo>
                    <a:pt x="12355" y="13105"/>
                    <a:pt x="11400" y="11399"/>
                    <a:pt x="10717" y="9556"/>
                  </a:cubicBezTo>
                  <a:cubicBezTo>
                    <a:pt x="10171" y="7713"/>
                    <a:pt x="10376" y="5461"/>
                    <a:pt x="11809" y="4232"/>
                  </a:cubicBezTo>
                  <a:cubicBezTo>
                    <a:pt x="13720" y="2526"/>
                    <a:pt x="17201" y="2935"/>
                    <a:pt x="18430" y="683"/>
                  </a:cubicBezTo>
                  <a:lnTo>
                    <a:pt x="1434" y="0"/>
                  </a:lnTo>
                  <a:close/>
                  <a:moveTo>
                    <a:pt x="16997" y="47439"/>
                  </a:moveTo>
                  <a:cubicBezTo>
                    <a:pt x="16906" y="47439"/>
                    <a:pt x="16936" y="47469"/>
                    <a:pt x="16966" y="47469"/>
                  </a:cubicBezTo>
                  <a:cubicBezTo>
                    <a:pt x="16981" y="47469"/>
                    <a:pt x="16997" y="47462"/>
                    <a:pt x="16997" y="474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58"/>
            <p:cNvSpPr/>
            <p:nvPr/>
          </p:nvSpPr>
          <p:spPr>
            <a:xfrm>
              <a:off x="7678654" y="2897857"/>
              <a:ext cx="154826" cy="275665"/>
            </a:xfrm>
            <a:custGeom>
              <a:avLst/>
              <a:gdLst/>
              <a:ahLst/>
              <a:cxnLst/>
              <a:rect l="l" t="t" r="r" b="b"/>
              <a:pathLst>
                <a:path w="13516" h="24065" extrusionOk="0">
                  <a:moveTo>
                    <a:pt x="11194" y="0"/>
                  </a:moveTo>
                  <a:lnTo>
                    <a:pt x="2731" y="7850"/>
                  </a:lnTo>
                  <a:cubicBezTo>
                    <a:pt x="4027" y="9556"/>
                    <a:pt x="4232" y="11809"/>
                    <a:pt x="4232" y="13925"/>
                  </a:cubicBezTo>
                  <a:cubicBezTo>
                    <a:pt x="4232" y="14539"/>
                    <a:pt x="4164" y="15085"/>
                    <a:pt x="4096" y="15631"/>
                  </a:cubicBezTo>
                  <a:cubicBezTo>
                    <a:pt x="3891" y="16177"/>
                    <a:pt x="3686" y="16655"/>
                    <a:pt x="3481" y="17133"/>
                  </a:cubicBezTo>
                  <a:cubicBezTo>
                    <a:pt x="2321" y="19386"/>
                    <a:pt x="1161" y="21706"/>
                    <a:pt x="0" y="24027"/>
                  </a:cubicBezTo>
                  <a:cubicBezTo>
                    <a:pt x="135" y="24052"/>
                    <a:pt x="270" y="24064"/>
                    <a:pt x="405" y="24064"/>
                  </a:cubicBezTo>
                  <a:cubicBezTo>
                    <a:pt x="1360" y="24064"/>
                    <a:pt x="2303" y="23473"/>
                    <a:pt x="3140" y="22935"/>
                  </a:cubicBezTo>
                  <a:lnTo>
                    <a:pt x="7167" y="20409"/>
                  </a:lnTo>
                  <a:cubicBezTo>
                    <a:pt x="9420" y="19044"/>
                    <a:pt x="11536" y="17543"/>
                    <a:pt x="13515" y="15836"/>
                  </a:cubicBezTo>
                  <a:cubicBezTo>
                    <a:pt x="12560" y="14949"/>
                    <a:pt x="11741" y="13857"/>
                    <a:pt x="11263" y="12628"/>
                  </a:cubicBezTo>
                  <a:cubicBezTo>
                    <a:pt x="10444" y="10649"/>
                    <a:pt x="10239" y="8464"/>
                    <a:pt x="10444" y="6348"/>
                  </a:cubicBezTo>
                  <a:cubicBezTo>
                    <a:pt x="10648" y="4232"/>
                    <a:pt x="11058" y="2048"/>
                    <a:pt x="11194" y="0"/>
                  </a:cubicBezTo>
                  <a:close/>
                </a:path>
              </a:pathLst>
            </a:custGeom>
            <a:solidFill>
              <a:srgbClr val="DD98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58"/>
            <p:cNvSpPr/>
            <p:nvPr/>
          </p:nvSpPr>
          <p:spPr>
            <a:xfrm>
              <a:off x="7123281" y="4162169"/>
              <a:ext cx="184769" cy="330935"/>
            </a:xfrm>
            <a:custGeom>
              <a:avLst/>
              <a:gdLst/>
              <a:ahLst/>
              <a:cxnLst/>
              <a:rect l="l" t="t" r="r" b="b"/>
              <a:pathLst>
                <a:path w="16130" h="28890" extrusionOk="0">
                  <a:moveTo>
                    <a:pt x="11556" y="1"/>
                  </a:moveTo>
                  <a:lnTo>
                    <a:pt x="6164" y="4096"/>
                  </a:lnTo>
                  <a:cubicBezTo>
                    <a:pt x="5959" y="7782"/>
                    <a:pt x="6096" y="11468"/>
                    <a:pt x="5686" y="15085"/>
                  </a:cubicBezTo>
                  <a:cubicBezTo>
                    <a:pt x="5481" y="18771"/>
                    <a:pt x="4321" y="22321"/>
                    <a:pt x="2410" y="25461"/>
                  </a:cubicBezTo>
                  <a:cubicBezTo>
                    <a:pt x="1659" y="26484"/>
                    <a:pt x="976" y="27372"/>
                    <a:pt x="157" y="28259"/>
                  </a:cubicBezTo>
                  <a:cubicBezTo>
                    <a:pt x="1" y="28729"/>
                    <a:pt x="193" y="28889"/>
                    <a:pt x="529" y="28889"/>
                  </a:cubicBezTo>
                  <a:cubicBezTo>
                    <a:pt x="1071" y="28889"/>
                    <a:pt x="1988" y="28470"/>
                    <a:pt x="2410" y="28259"/>
                  </a:cubicBezTo>
                  <a:cubicBezTo>
                    <a:pt x="4184" y="27440"/>
                    <a:pt x="5754" y="26211"/>
                    <a:pt x="6983" y="24641"/>
                  </a:cubicBezTo>
                  <a:cubicBezTo>
                    <a:pt x="9372" y="21638"/>
                    <a:pt x="10396" y="17543"/>
                    <a:pt x="13263" y="15085"/>
                  </a:cubicBezTo>
                  <a:cubicBezTo>
                    <a:pt x="14082" y="14471"/>
                    <a:pt x="14764" y="13857"/>
                    <a:pt x="15379" y="13174"/>
                  </a:cubicBezTo>
                  <a:cubicBezTo>
                    <a:pt x="16061" y="12423"/>
                    <a:pt x="16129" y="11331"/>
                    <a:pt x="15652" y="10512"/>
                  </a:cubicBezTo>
                  <a:cubicBezTo>
                    <a:pt x="15379" y="10239"/>
                    <a:pt x="15105" y="9966"/>
                    <a:pt x="14832" y="9761"/>
                  </a:cubicBezTo>
                  <a:cubicBezTo>
                    <a:pt x="11829" y="7441"/>
                    <a:pt x="10600" y="3618"/>
                    <a:pt x="11556" y="1"/>
                  </a:cubicBezTo>
                  <a:close/>
                </a:path>
              </a:pathLst>
            </a:custGeom>
            <a:solidFill>
              <a:srgbClr val="093B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58"/>
            <p:cNvSpPr/>
            <p:nvPr/>
          </p:nvSpPr>
          <p:spPr>
            <a:xfrm>
              <a:off x="7158700" y="3474892"/>
              <a:ext cx="785802" cy="784244"/>
            </a:xfrm>
            <a:custGeom>
              <a:avLst/>
              <a:gdLst/>
              <a:ahLst/>
              <a:cxnLst/>
              <a:rect l="l" t="t" r="r" b="b"/>
              <a:pathLst>
                <a:path w="68599" h="68463" extrusionOk="0">
                  <a:moveTo>
                    <a:pt x="55493" y="0"/>
                  </a:moveTo>
                  <a:cubicBezTo>
                    <a:pt x="53923" y="3481"/>
                    <a:pt x="49691" y="4778"/>
                    <a:pt x="45869" y="5393"/>
                  </a:cubicBezTo>
                  <a:cubicBezTo>
                    <a:pt x="34880" y="7167"/>
                    <a:pt x="25051" y="7850"/>
                    <a:pt x="9010" y="10580"/>
                  </a:cubicBezTo>
                  <a:cubicBezTo>
                    <a:pt x="7235" y="10853"/>
                    <a:pt x="5529" y="11331"/>
                    <a:pt x="3891" y="11945"/>
                  </a:cubicBezTo>
                  <a:cubicBezTo>
                    <a:pt x="2184" y="12901"/>
                    <a:pt x="956" y="14607"/>
                    <a:pt x="546" y="16519"/>
                  </a:cubicBezTo>
                  <a:cubicBezTo>
                    <a:pt x="137" y="18430"/>
                    <a:pt x="0" y="20341"/>
                    <a:pt x="137" y="22321"/>
                  </a:cubicBezTo>
                  <a:cubicBezTo>
                    <a:pt x="683" y="37678"/>
                    <a:pt x="1570" y="53105"/>
                    <a:pt x="3004" y="68462"/>
                  </a:cubicBezTo>
                  <a:lnTo>
                    <a:pt x="6826" y="67234"/>
                  </a:lnTo>
                  <a:cubicBezTo>
                    <a:pt x="7304" y="67097"/>
                    <a:pt x="7713" y="66893"/>
                    <a:pt x="8123" y="66551"/>
                  </a:cubicBezTo>
                  <a:cubicBezTo>
                    <a:pt x="8464" y="65869"/>
                    <a:pt x="8601" y="65118"/>
                    <a:pt x="8464" y="64367"/>
                  </a:cubicBezTo>
                  <a:cubicBezTo>
                    <a:pt x="7918" y="58224"/>
                    <a:pt x="9488" y="52081"/>
                    <a:pt x="10580" y="46074"/>
                  </a:cubicBezTo>
                  <a:cubicBezTo>
                    <a:pt x="11672" y="39999"/>
                    <a:pt x="12218" y="33515"/>
                    <a:pt x="9966" y="27781"/>
                  </a:cubicBezTo>
                  <a:cubicBezTo>
                    <a:pt x="9420" y="26962"/>
                    <a:pt x="9283" y="25938"/>
                    <a:pt x="9420" y="24983"/>
                  </a:cubicBezTo>
                  <a:cubicBezTo>
                    <a:pt x="9829" y="23344"/>
                    <a:pt x="12082" y="23003"/>
                    <a:pt x="13788" y="23003"/>
                  </a:cubicBezTo>
                  <a:cubicBezTo>
                    <a:pt x="23175" y="23102"/>
                    <a:pt x="32599" y="23888"/>
                    <a:pt x="41953" y="23888"/>
                  </a:cubicBezTo>
                  <a:cubicBezTo>
                    <a:pt x="45454" y="23888"/>
                    <a:pt x="48946" y="23778"/>
                    <a:pt x="52422" y="23481"/>
                  </a:cubicBezTo>
                  <a:cubicBezTo>
                    <a:pt x="57746" y="23003"/>
                    <a:pt x="63684" y="21774"/>
                    <a:pt x="66551" y="17269"/>
                  </a:cubicBezTo>
                  <a:cubicBezTo>
                    <a:pt x="67984" y="14880"/>
                    <a:pt x="68599" y="12014"/>
                    <a:pt x="68257" y="9215"/>
                  </a:cubicBezTo>
                  <a:cubicBezTo>
                    <a:pt x="67916" y="6485"/>
                    <a:pt x="67302" y="3755"/>
                    <a:pt x="66415" y="1092"/>
                  </a:cubicBezTo>
                  <a:lnTo>
                    <a:pt x="5549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58"/>
            <p:cNvSpPr/>
            <p:nvPr/>
          </p:nvSpPr>
          <p:spPr>
            <a:xfrm>
              <a:off x="7232195" y="3463162"/>
              <a:ext cx="413629" cy="78982"/>
            </a:xfrm>
            <a:custGeom>
              <a:avLst/>
              <a:gdLst/>
              <a:ahLst/>
              <a:cxnLst/>
              <a:rect l="l" t="t" r="r" b="b"/>
              <a:pathLst>
                <a:path w="36109" h="6895" extrusionOk="0">
                  <a:moveTo>
                    <a:pt x="15017" y="0"/>
                  </a:moveTo>
                  <a:cubicBezTo>
                    <a:pt x="13857" y="0"/>
                    <a:pt x="12082" y="69"/>
                    <a:pt x="10922" y="137"/>
                  </a:cubicBezTo>
                  <a:cubicBezTo>
                    <a:pt x="7918" y="342"/>
                    <a:pt x="5529" y="1297"/>
                    <a:pt x="2594" y="2185"/>
                  </a:cubicBezTo>
                  <a:cubicBezTo>
                    <a:pt x="1912" y="2390"/>
                    <a:pt x="1297" y="2799"/>
                    <a:pt x="888" y="3345"/>
                  </a:cubicBezTo>
                  <a:cubicBezTo>
                    <a:pt x="478" y="3891"/>
                    <a:pt x="478" y="4642"/>
                    <a:pt x="0" y="5052"/>
                  </a:cubicBezTo>
                  <a:cubicBezTo>
                    <a:pt x="78" y="5110"/>
                    <a:pt x="166" y="5135"/>
                    <a:pt x="258" y="5135"/>
                  </a:cubicBezTo>
                  <a:cubicBezTo>
                    <a:pt x="489" y="5135"/>
                    <a:pt x="741" y="4974"/>
                    <a:pt x="888" y="4779"/>
                  </a:cubicBezTo>
                  <a:cubicBezTo>
                    <a:pt x="1024" y="4437"/>
                    <a:pt x="1229" y="4232"/>
                    <a:pt x="1502" y="3959"/>
                  </a:cubicBezTo>
                  <a:cubicBezTo>
                    <a:pt x="2116" y="3686"/>
                    <a:pt x="2731" y="3482"/>
                    <a:pt x="3413" y="3345"/>
                  </a:cubicBezTo>
                  <a:cubicBezTo>
                    <a:pt x="4915" y="3140"/>
                    <a:pt x="5393" y="3277"/>
                    <a:pt x="6894" y="3072"/>
                  </a:cubicBezTo>
                  <a:cubicBezTo>
                    <a:pt x="7133" y="3038"/>
                    <a:pt x="7355" y="3021"/>
                    <a:pt x="7577" y="3021"/>
                  </a:cubicBezTo>
                  <a:cubicBezTo>
                    <a:pt x="7799" y="3021"/>
                    <a:pt x="8021" y="3038"/>
                    <a:pt x="8260" y="3072"/>
                  </a:cubicBezTo>
                  <a:cubicBezTo>
                    <a:pt x="9019" y="3325"/>
                    <a:pt x="9778" y="3466"/>
                    <a:pt x="10538" y="3466"/>
                  </a:cubicBezTo>
                  <a:cubicBezTo>
                    <a:pt x="10802" y="3466"/>
                    <a:pt x="11067" y="3449"/>
                    <a:pt x="11331" y="3413"/>
                  </a:cubicBezTo>
                  <a:cubicBezTo>
                    <a:pt x="11809" y="3345"/>
                    <a:pt x="12218" y="3140"/>
                    <a:pt x="12628" y="2867"/>
                  </a:cubicBezTo>
                  <a:cubicBezTo>
                    <a:pt x="12990" y="2591"/>
                    <a:pt x="13364" y="2487"/>
                    <a:pt x="13748" y="2487"/>
                  </a:cubicBezTo>
                  <a:cubicBezTo>
                    <a:pt x="14597" y="2487"/>
                    <a:pt x="15489" y="2995"/>
                    <a:pt x="16382" y="3277"/>
                  </a:cubicBezTo>
                  <a:cubicBezTo>
                    <a:pt x="17542" y="3618"/>
                    <a:pt x="18771" y="3891"/>
                    <a:pt x="19932" y="4096"/>
                  </a:cubicBezTo>
                  <a:lnTo>
                    <a:pt x="26348" y="5461"/>
                  </a:lnTo>
                  <a:cubicBezTo>
                    <a:pt x="29556" y="6212"/>
                    <a:pt x="32832" y="6690"/>
                    <a:pt x="36108" y="6894"/>
                  </a:cubicBezTo>
                  <a:lnTo>
                    <a:pt x="34675" y="1229"/>
                  </a:lnTo>
                  <a:cubicBezTo>
                    <a:pt x="32354" y="1024"/>
                    <a:pt x="29624" y="615"/>
                    <a:pt x="27372" y="342"/>
                  </a:cubicBezTo>
                  <a:cubicBezTo>
                    <a:pt x="23071" y="0"/>
                    <a:pt x="19317" y="137"/>
                    <a:pt x="15017" y="0"/>
                  </a:cubicBez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58"/>
            <p:cNvSpPr/>
            <p:nvPr/>
          </p:nvSpPr>
          <p:spPr>
            <a:xfrm>
              <a:off x="7639558" y="3058147"/>
              <a:ext cx="276799" cy="504719"/>
            </a:xfrm>
            <a:custGeom>
              <a:avLst/>
              <a:gdLst/>
              <a:ahLst/>
              <a:cxnLst/>
              <a:rect l="l" t="t" r="r" b="b"/>
              <a:pathLst>
                <a:path w="24164" h="44061" extrusionOk="0">
                  <a:moveTo>
                    <a:pt x="15904" y="0"/>
                  </a:moveTo>
                  <a:lnTo>
                    <a:pt x="15904" y="68"/>
                  </a:lnTo>
                  <a:cubicBezTo>
                    <a:pt x="13720" y="3754"/>
                    <a:pt x="10034" y="6280"/>
                    <a:pt x="5871" y="7167"/>
                  </a:cubicBezTo>
                  <a:cubicBezTo>
                    <a:pt x="5461" y="7167"/>
                    <a:pt x="4983" y="7372"/>
                    <a:pt x="4642" y="7577"/>
                  </a:cubicBezTo>
                  <a:cubicBezTo>
                    <a:pt x="4369" y="7850"/>
                    <a:pt x="4096" y="8191"/>
                    <a:pt x="3959" y="8532"/>
                  </a:cubicBezTo>
                  <a:lnTo>
                    <a:pt x="1980" y="12696"/>
                  </a:lnTo>
                  <a:cubicBezTo>
                    <a:pt x="1161" y="14129"/>
                    <a:pt x="615" y="15699"/>
                    <a:pt x="342" y="17338"/>
                  </a:cubicBezTo>
                  <a:cubicBezTo>
                    <a:pt x="0" y="20341"/>
                    <a:pt x="1639" y="23208"/>
                    <a:pt x="2662" y="26075"/>
                  </a:cubicBezTo>
                  <a:cubicBezTo>
                    <a:pt x="4232" y="30443"/>
                    <a:pt x="4437" y="35153"/>
                    <a:pt x="3209" y="39658"/>
                  </a:cubicBezTo>
                  <a:cubicBezTo>
                    <a:pt x="3072" y="39931"/>
                    <a:pt x="3072" y="40340"/>
                    <a:pt x="3277" y="40682"/>
                  </a:cubicBezTo>
                  <a:cubicBezTo>
                    <a:pt x="3345" y="40750"/>
                    <a:pt x="3482" y="40818"/>
                    <a:pt x="3618" y="40886"/>
                  </a:cubicBezTo>
                  <a:cubicBezTo>
                    <a:pt x="6417" y="42047"/>
                    <a:pt x="9420" y="42934"/>
                    <a:pt x="12423" y="43344"/>
                  </a:cubicBezTo>
                  <a:cubicBezTo>
                    <a:pt x="14402" y="43796"/>
                    <a:pt x="16381" y="44061"/>
                    <a:pt x="18399" y="44061"/>
                  </a:cubicBezTo>
                  <a:cubicBezTo>
                    <a:pt x="18817" y="44061"/>
                    <a:pt x="19237" y="44050"/>
                    <a:pt x="19659" y="44026"/>
                  </a:cubicBezTo>
                  <a:cubicBezTo>
                    <a:pt x="21228" y="43890"/>
                    <a:pt x="22730" y="43548"/>
                    <a:pt x="24163" y="42866"/>
                  </a:cubicBezTo>
                  <a:cubicBezTo>
                    <a:pt x="23822" y="41910"/>
                    <a:pt x="23344" y="41091"/>
                    <a:pt x="22730" y="40340"/>
                  </a:cubicBezTo>
                  <a:cubicBezTo>
                    <a:pt x="19454" y="35699"/>
                    <a:pt x="19181" y="29419"/>
                    <a:pt x="20887" y="24027"/>
                  </a:cubicBezTo>
                  <a:cubicBezTo>
                    <a:pt x="21638" y="22047"/>
                    <a:pt x="22321" y="19931"/>
                    <a:pt x="22798" y="17884"/>
                  </a:cubicBezTo>
                  <a:cubicBezTo>
                    <a:pt x="23276" y="14607"/>
                    <a:pt x="22730" y="11263"/>
                    <a:pt x="21228" y="8328"/>
                  </a:cubicBezTo>
                  <a:cubicBezTo>
                    <a:pt x="19727" y="5393"/>
                    <a:pt x="17952" y="2594"/>
                    <a:pt x="15904" y="0"/>
                  </a:cubicBezTo>
                  <a:close/>
                </a:path>
              </a:pathLst>
            </a:custGeom>
            <a:solidFill>
              <a:srgbClr val="FEB1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58"/>
            <p:cNvSpPr/>
            <p:nvPr/>
          </p:nvSpPr>
          <p:spPr>
            <a:xfrm>
              <a:off x="7603589" y="3459118"/>
              <a:ext cx="48489" cy="88501"/>
            </a:xfrm>
            <a:custGeom>
              <a:avLst/>
              <a:gdLst/>
              <a:ahLst/>
              <a:cxnLst/>
              <a:rect l="l" t="t" r="r" b="b"/>
              <a:pathLst>
                <a:path w="4233" h="7726" extrusionOk="0">
                  <a:moveTo>
                    <a:pt x="1025" y="1"/>
                  </a:moveTo>
                  <a:cubicBezTo>
                    <a:pt x="957" y="1"/>
                    <a:pt x="888" y="5"/>
                    <a:pt x="820" y="12"/>
                  </a:cubicBezTo>
                  <a:cubicBezTo>
                    <a:pt x="751" y="12"/>
                    <a:pt x="683" y="12"/>
                    <a:pt x="615" y="80"/>
                  </a:cubicBezTo>
                  <a:cubicBezTo>
                    <a:pt x="547" y="149"/>
                    <a:pt x="547" y="285"/>
                    <a:pt x="547" y="422"/>
                  </a:cubicBezTo>
                  <a:cubicBezTo>
                    <a:pt x="615" y="2674"/>
                    <a:pt x="410" y="4858"/>
                    <a:pt x="1" y="7111"/>
                  </a:cubicBezTo>
                  <a:cubicBezTo>
                    <a:pt x="1" y="7179"/>
                    <a:pt x="1" y="7247"/>
                    <a:pt x="1" y="7247"/>
                  </a:cubicBezTo>
                  <a:cubicBezTo>
                    <a:pt x="69" y="7384"/>
                    <a:pt x="137" y="7384"/>
                    <a:pt x="274" y="7384"/>
                  </a:cubicBezTo>
                  <a:cubicBezTo>
                    <a:pt x="1434" y="7589"/>
                    <a:pt x="2594" y="7725"/>
                    <a:pt x="3755" y="7725"/>
                  </a:cubicBezTo>
                  <a:lnTo>
                    <a:pt x="4233" y="695"/>
                  </a:lnTo>
                  <a:lnTo>
                    <a:pt x="4233" y="695"/>
                  </a:lnTo>
                  <a:cubicBezTo>
                    <a:pt x="4091" y="739"/>
                    <a:pt x="3950" y="758"/>
                    <a:pt x="3809" y="758"/>
                  </a:cubicBezTo>
                  <a:cubicBezTo>
                    <a:pt x="2917" y="758"/>
                    <a:pt x="2014" y="1"/>
                    <a:pt x="1025" y="1"/>
                  </a:cubicBezTo>
                  <a:close/>
                </a:path>
              </a:pathLst>
            </a:custGeom>
            <a:solidFill>
              <a:srgbClr val="EF8F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58"/>
            <p:cNvSpPr/>
            <p:nvPr/>
          </p:nvSpPr>
          <p:spPr>
            <a:xfrm>
              <a:off x="7615525" y="3468637"/>
              <a:ext cx="14662" cy="11100"/>
            </a:xfrm>
            <a:custGeom>
              <a:avLst/>
              <a:gdLst/>
              <a:ahLst/>
              <a:cxnLst/>
              <a:rect l="l" t="t" r="r" b="b"/>
              <a:pathLst>
                <a:path w="1280" h="969" extrusionOk="0">
                  <a:moveTo>
                    <a:pt x="597" y="0"/>
                  </a:moveTo>
                  <a:cubicBezTo>
                    <a:pt x="1" y="54"/>
                    <a:pt x="566" y="968"/>
                    <a:pt x="961" y="968"/>
                  </a:cubicBezTo>
                  <a:cubicBezTo>
                    <a:pt x="1063" y="968"/>
                    <a:pt x="1155" y="906"/>
                    <a:pt x="1211" y="751"/>
                  </a:cubicBezTo>
                  <a:cubicBezTo>
                    <a:pt x="1279" y="342"/>
                    <a:pt x="1006" y="0"/>
                    <a:pt x="597" y="0"/>
                  </a:cubicBezTo>
                  <a:close/>
                </a:path>
              </a:pathLst>
            </a:custGeom>
            <a:solidFill>
              <a:srgbClr val="FEB1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58"/>
            <p:cNvSpPr/>
            <p:nvPr/>
          </p:nvSpPr>
          <p:spPr>
            <a:xfrm>
              <a:off x="7633303" y="3103177"/>
              <a:ext cx="307292" cy="522634"/>
            </a:xfrm>
            <a:custGeom>
              <a:avLst/>
              <a:gdLst/>
              <a:ahLst/>
              <a:cxnLst/>
              <a:rect l="l" t="t" r="r" b="b"/>
              <a:pathLst>
                <a:path w="26826" h="45625" extrusionOk="0">
                  <a:moveTo>
                    <a:pt x="16048" y="1"/>
                  </a:moveTo>
                  <a:cubicBezTo>
                    <a:pt x="15694" y="1"/>
                    <a:pt x="15345" y="55"/>
                    <a:pt x="15017" y="165"/>
                  </a:cubicBezTo>
                  <a:lnTo>
                    <a:pt x="15222" y="165"/>
                  </a:lnTo>
                  <a:cubicBezTo>
                    <a:pt x="13242" y="1052"/>
                    <a:pt x="11672" y="2622"/>
                    <a:pt x="10990" y="4670"/>
                  </a:cubicBezTo>
                  <a:cubicBezTo>
                    <a:pt x="10239" y="6649"/>
                    <a:pt x="9898" y="8765"/>
                    <a:pt x="9966" y="10949"/>
                  </a:cubicBezTo>
                  <a:cubicBezTo>
                    <a:pt x="9898" y="13611"/>
                    <a:pt x="10034" y="16342"/>
                    <a:pt x="9966" y="19072"/>
                  </a:cubicBezTo>
                  <a:cubicBezTo>
                    <a:pt x="9966" y="21051"/>
                    <a:pt x="9556" y="22963"/>
                    <a:pt x="8806" y="24806"/>
                  </a:cubicBezTo>
                  <a:cubicBezTo>
                    <a:pt x="7782" y="27126"/>
                    <a:pt x="5870" y="28833"/>
                    <a:pt x="3481" y="29720"/>
                  </a:cubicBezTo>
                  <a:cubicBezTo>
                    <a:pt x="2867" y="29857"/>
                    <a:pt x="2253" y="30130"/>
                    <a:pt x="1775" y="30471"/>
                  </a:cubicBezTo>
                  <a:cubicBezTo>
                    <a:pt x="683" y="31426"/>
                    <a:pt x="888" y="33201"/>
                    <a:pt x="956" y="34635"/>
                  </a:cubicBezTo>
                  <a:cubicBezTo>
                    <a:pt x="1024" y="36000"/>
                    <a:pt x="751" y="37297"/>
                    <a:pt x="273" y="38594"/>
                  </a:cubicBezTo>
                  <a:cubicBezTo>
                    <a:pt x="69" y="38935"/>
                    <a:pt x="0" y="39344"/>
                    <a:pt x="69" y="39754"/>
                  </a:cubicBezTo>
                  <a:cubicBezTo>
                    <a:pt x="137" y="40027"/>
                    <a:pt x="342" y="40300"/>
                    <a:pt x="546" y="40505"/>
                  </a:cubicBezTo>
                  <a:cubicBezTo>
                    <a:pt x="3891" y="43781"/>
                    <a:pt x="8464" y="45624"/>
                    <a:pt x="13174" y="45624"/>
                  </a:cubicBezTo>
                  <a:cubicBezTo>
                    <a:pt x="15836" y="45624"/>
                    <a:pt x="18430" y="44873"/>
                    <a:pt x="20682" y="43440"/>
                  </a:cubicBezTo>
                  <a:cubicBezTo>
                    <a:pt x="23276" y="41460"/>
                    <a:pt x="25051" y="38730"/>
                    <a:pt x="25802" y="35590"/>
                  </a:cubicBezTo>
                  <a:cubicBezTo>
                    <a:pt x="26552" y="32450"/>
                    <a:pt x="26825" y="29242"/>
                    <a:pt x="26552" y="26102"/>
                  </a:cubicBezTo>
                  <a:cubicBezTo>
                    <a:pt x="26348" y="20505"/>
                    <a:pt x="25597" y="15045"/>
                    <a:pt x="24300" y="9584"/>
                  </a:cubicBezTo>
                  <a:cubicBezTo>
                    <a:pt x="23890" y="7673"/>
                    <a:pt x="23208" y="5830"/>
                    <a:pt x="22184" y="4124"/>
                  </a:cubicBezTo>
                  <a:cubicBezTo>
                    <a:pt x="21092" y="2417"/>
                    <a:pt x="19454" y="1120"/>
                    <a:pt x="17611" y="369"/>
                  </a:cubicBezTo>
                  <a:cubicBezTo>
                    <a:pt x="17119" y="124"/>
                    <a:pt x="16579" y="1"/>
                    <a:pt x="16048" y="1"/>
                  </a:cubicBezTo>
                  <a:close/>
                </a:path>
              </a:pathLst>
            </a:custGeom>
            <a:solidFill>
              <a:srgbClr val="FFA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58"/>
            <p:cNvSpPr/>
            <p:nvPr/>
          </p:nvSpPr>
          <p:spPr>
            <a:xfrm>
              <a:off x="7670051" y="3300524"/>
              <a:ext cx="207209" cy="263511"/>
            </a:xfrm>
            <a:custGeom>
              <a:avLst/>
              <a:gdLst/>
              <a:ahLst/>
              <a:cxnLst/>
              <a:rect l="l" t="t" r="r" b="b"/>
              <a:pathLst>
                <a:path w="18089" h="23004" extrusionOk="0">
                  <a:moveTo>
                    <a:pt x="15427" y="1"/>
                  </a:moveTo>
                  <a:cubicBezTo>
                    <a:pt x="15358" y="752"/>
                    <a:pt x="15358" y="1503"/>
                    <a:pt x="15358" y="2322"/>
                  </a:cubicBezTo>
                  <a:cubicBezTo>
                    <a:pt x="15495" y="5803"/>
                    <a:pt x="14812" y="9352"/>
                    <a:pt x="13311" y="12560"/>
                  </a:cubicBezTo>
                  <a:cubicBezTo>
                    <a:pt x="11809" y="15768"/>
                    <a:pt x="8942" y="18157"/>
                    <a:pt x="5529" y="19113"/>
                  </a:cubicBezTo>
                  <a:cubicBezTo>
                    <a:pt x="4301" y="19295"/>
                    <a:pt x="3072" y="19386"/>
                    <a:pt x="1843" y="19386"/>
                  </a:cubicBezTo>
                  <a:cubicBezTo>
                    <a:pt x="1229" y="19386"/>
                    <a:pt x="615" y="19363"/>
                    <a:pt x="0" y="19318"/>
                  </a:cubicBezTo>
                  <a:lnTo>
                    <a:pt x="0" y="19318"/>
                  </a:lnTo>
                  <a:lnTo>
                    <a:pt x="137" y="19386"/>
                  </a:lnTo>
                  <a:cubicBezTo>
                    <a:pt x="2731" y="21092"/>
                    <a:pt x="5529" y="22935"/>
                    <a:pt x="8669" y="23004"/>
                  </a:cubicBezTo>
                  <a:cubicBezTo>
                    <a:pt x="10376" y="23004"/>
                    <a:pt x="12082" y="22594"/>
                    <a:pt x="13584" y="21775"/>
                  </a:cubicBezTo>
                  <a:cubicBezTo>
                    <a:pt x="14266" y="21502"/>
                    <a:pt x="14949" y="21024"/>
                    <a:pt x="15495" y="20546"/>
                  </a:cubicBezTo>
                  <a:cubicBezTo>
                    <a:pt x="16382" y="19659"/>
                    <a:pt x="16997" y="18635"/>
                    <a:pt x="17270" y="17407"/>
                  </a:cubicBezTo>
                  <a:cubicBezTo>
                    <a:pt x="17679" y="16110"/>
                    <a:pt x="17816" y="14676"/>
                    <a:pt x="17884" y="13311"/>
                  </a:cubicBezTo>
                  <a:cubicBezTo>
                    <a:pt x="18089" y="9216"/>
                    <a:pt x="17543" y="5120"/>
                    <a:pt x="16450" y="1230"/>
                  </a:cubicBezTo>
                  <a:cubicBezTo>
                    <a:pt x="16314" y="684"/>
                    <a:pt x="15973" y="1"/>
                    <a:pt x="15427" y="1"/>
                  </a:cubicBezTo>
                  <a:close/>
                </a:path>
              </a:pathLst>
            </a:custGeom>
            <a:solidFill>
              <a:srgbClr val="EF8F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58"/>
            <p:cNvSpPr/>
            <p:nvPr/>
          </p:nvSpPr>
          <p:spPr>
            <a:xfrm>
              <a:off x="7708368" y="3322426"/>
              <a:ext cx="87573" cy="140782"/>
            </a:xfrm>
            <a:custGeom>
              <a:avLst/>
              <a:gdLst/>
              <a:ahLst/>
              <a:cxnLst/>
              <a:rect l="l" t="t" r="r" b="b"/>
              <a:pathLst>
                <a:path w="7645" h="12290" extrusionOk="0">
                  <a:moveTo>
                    <a:pt x="6894" y="0"/>
                  </a:moveTo>
                  <a:cubicBezTo>
                    <a:pt x="6553" y="2389"/>
                    <a:pt x="5938" y="4778"/>
                    <a:pt x="4983" y="7099"/>
                  </a:cubicBezTo>
                  <a:cubicBezTo>
                    <a:pt x="4027" y="9420"/>
                    <a:pt x="2253" y="11263"/>
                    <a:pt x="0" y="12286"/>
                  </a:cubicBezTo>
                  <a:cubicBezTo>
                    <a:pt x="78" y="12289"/>
                    <a:pt x="155" y="12290"/>
                    <a:pt x="233" y="12290"/>
                  </a:cubicBezTo>
                  <a:cubicBezTo>
                    <a:pt x="2466" y="12290"/>
                    <a:pt x="4555" y="11342"/>
                    <a:pt x="6007" y="9693"/>
                  </a:cubicBezTo>
                  <a:cubicBezTo>
                    <a:pt x="6962" y="8464"/>
                    <a:pt x="7508" y="6962"/>
                    <a:pt x="7577" y="5393"/>
                  </a:cubicBezTo>
                  <a:cubicBezTo>
                    <a:pt x="7645" y="3891"/>
                    <a:pt x="7508" y="2321"/>
                    <a:pt x="7235" y="819"/>
                  </a:cubicBezTo>
                  <a:cubicBezTo>
                    <a:pt x="7235" y="478"/>
                    <a:pt x="7099" y="205"/>
                    <a:pt x="6894" y="0"/>
                  </a:cubicBezTo>
                  <a:close/>
                </a:path>
              </a:pathLst>
            </a:custGeom>
            <a:solidFill>
              <a:srgbClr val="EF8F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58"/>
            <p:cNvSpPr/>
            <p:nvPr/>
          </p:nvSpPr>
          <p:spPr>
            <a:xfrm>
              <a:off x="7624701" y="2798554"/>
              <a:ext cx="186877" cy="220222"/>
            </a:xfrm>
            <a:custGeom>
              <a:avLst/>
              <a:gdLst/>
              <a:ahLst/>
              <a:cxnLst/>
              <a:rect l="l" t="t" r="r" b="b"/>
              <a:pathLst>
                <a:path w="16314" h="19225" extrusionOk="0">
                  <a:moveTo>
                    <a:pt x="5871" y="1"/>
                  </a:moveTo>
                  <a:cubicBezTo>
                    <a:pt x="4710" y="820"/>
                    <a:pt x="3686" y="1775"/>
                    <a:pt x="2799" y="2868"/>
                  </a:cubicBezTo>
                  <a:cubicBezTo>
                    <a:pt x="1912" y="3960"/>
                    <a:pt x="1502" y="5393"/>
                    <a:pt x="1707" y="6758"/>
                  </a:cubicBezTo>
                  <a:cubicBezTo>
                    <a:pt x="1843" y="7373"/>
                    <a:pt x="1980" y="7919"/>
                    <a:pt x="1980" y="8533"/>
                  </a:cubicBezTo>
                  <a:cubicBezTo>
                    <a:pt x="1843" y="9557"/>
                    <a:pt x="1297" y="10444"/>
                    <a:pt x="478" y="11058"/>
                  </a:cubicBezTo>
                  <a:cubicBezTo>
                    <a:pt x="205" y="11263"/>
                    <a:pt x="1" y="11673"/>
                    <a:pt x="205" y="11946"/>
                  </a:cubicBezTo>
                  <a:cubicBezTo>
                    <a:pt x="410" y="12219"/>
                    <a:pt x="820" y="12287"/>
                    <a:pt x="1093" y="12492"/>
                  </a:cubicBezTo>
                  <a:cubicBezTo>
                    <a:pt x="1229" y="12697"/>
                    <a:pt x="1366" y="12970"/>
                    <a:pt x="1366" y="13243"/>
                  </a:cubicBezTo>
                  <a:lnTo>
                    <a:pt x="2185" y="17884"/>
                  </a:lnTo>
                  <a:cubicBezTo>
                    <a:pt x="2253" y="18157"/>
                    <a:pt x="2321" y="18430"/>
                    <a:pt x="2458" y="18703"/>
                  </a:cubicBezTo>
                  <a:cubicBezTo>
                    <a:pt x="2740" y="19091"/>
                    <a:pt x="3168" y="19224"/>
                    <a:pt x="3629" y="19224"/>
                  </a:cubicBezTo>
                  <a:cubicBezTo>
                    <a:pt x="4060" y="19224"/>
                    <a:pt x="4519" y="19108"/>
                    <a:pt x="4915" y="18976"/>
                  </a:cubicBezTo>
                  <a:lnTo>
                    <a:pt x="7987" y="17952"/>
                  </a:lnTo>
                  <a:cubicBezTo>
                    <a:pt x="9420" y="17543"/>
                    <a:pt x="10853" y="16929"/>
                    <a:pt x="12150" y="16246"/>
                  </a:cubicBezTo>
                  <a:cubicBezTo>
                    <a:pt x="13515" y="15495"/>
                    <a:pt x="14608" y="14403"/>
                    <a:pt x="15290" y="13038"/>
                  </a:cubicBezTo>
                  <a:cubicBezTo>
                    <a:pt x="15495" y="12424"/>
                    <a:pt x="15700" y="11809"/>
                    <a:pt x="15836" y="11195"/>
                  </a:cubicBezTo>
                  <a:cubicBezTo>
                    <a:pt x="16314" y="9284"/>
                    <a:pt x="16314" y="7304"/>
                    <a:pt x="15836" y="5393"/>
                  </a:cubicBezTo>
                  <a:cubicBezTo>
                    <a:pt x="15358" y="3482"/>
                    <a:pt x="13993" y="1912"/>
                    <a:pt x="12150" y="1161"/>
                  </a:cubicBezTo>
                  <a:lnTo>
                    <a:pt x="5871" y="1"/>
                  </a:lnTo>
                  <a:close/>
                </a:path>
              </a:pathLst>
            </a:custGeom>
            <a:solidFill>
              <a:srgbClr val="ECAB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58"/>
            <p:cNvSpPr/>
            <p:nvPr/>
          </p:nvSpPr>
          <p:spPr>
            <a:xfrm>
              <a:off x="7740419" y="2885349"/>
              <a:ext cx="57092" cy="227542"/>
            </a:xfrm>
            <a:custGeom>
              <a:avLst/>
              <a:gdLst/>
              <a:ahLst/>
              <a:cxnLst/>
              <a:rect l="l" t="t" r="r" b="b"/>
              <a:pathLst>
                <a:path w="4984" h="19864" extrusionOk="0">
                  <a:moveTo>
                    <a:pt x="1161" y="0"/>
                  </a:moveTo>
                  <a:lnTo>
                    <a:pt x="1" y="1024"/>
                  </a:lnTo>
                  <a:cubicBezTo>
                    <a:pt x="888" y="1229"/>
                    <a:pt x="1571" y="1843"/>
                    <a:pt x="1912" y="2662"/>
                  </a:cubicBezTo>
                  <a:cubicBezTo>
                    <a:pt x="2253" y="3413"/>
                    <a:pt x="2321" y="4301"/>
                    <a:pt x="2253" y="5188"/>
                  </a:cubicBezTo>
                  <a:cubicBezTo>
                    <a:pt x="2117" y="6963"/>
                    <a:pt x="1844" y="8669"/>
                    <a:pt x="1502" y="10375"/>
                  </a:cubicBezTo>
                  <a:cubicBezTo>
                    <a:pt x="1161" y="12082"/>
                    <a:pt x="1093" y="13857"/>
                    <a:pt x="1366" y="15563"/>
                  </a:cubicBezTo>
                  <a:cubicBezTo>
                    <a:pt x="1571" y="17338"/>
                    <a:pt x="2594" y="18839"/>
                    <a:pt x="4096" y="19863"/>
                  </a:cubicBezTo>
                  <a:cubicBezTo>
                    <a:pt x="3140" y="18703"/>
                    <a:pt x="2594" y="17269"/>
                    <a:pt x="2526" y="15836"/>
                  </a:cubicBezTo>
                  <a:cubicBezTo>
                    <a:pt x="2390" y="14403"/>
                    <a:pt x="2594" y="12901"/>
                    <a:pt x="3140" y="11536"/>
                  </a:cubicBezTo>
                  <a:cubicBezTo>
                    <a:pt x="3345" y="10990"/>
                    <a:pt x="3618" y="10375"/>
                    <a:pt x="3823" y="9761"/>
                  </a:cubicBezTo>
                  <a:cubicBezTo>
                    <a:pt x="4779" y="7645"/>
                    <a:pt x="4983" y="5256"/>
                    <a:pt x="4574" y="3004"/>
                  </a:cubicBezTo>
                  <a:cubicBezTo>
                    <a:pt x="4437" y="2389"/>
                    <a:pt x="4164" y="1775"/>
                    <a:pt x="3755" y="1297"/>
                  </a:cubicBezTo>
                  <a:cubicBezTo>
                    <a:pt x="3072" y="546"/>
                    <a:pt x="2185" y="137"/>
                    <a:pt x="116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58"/>
            <p:cNvSpPr/>
            <p:nvPr/>
          </p:nvSpPr>
          <p:spPr>
            <a:xfrm>
              <a:off x="7664576" y="2746892"/>
              <a:ext cx="470709" cy="535052"/>
            </a:xfrm>
            <a:custGeom>
              <a:avLst/>
              <a:gdLst/>
              <a:ahLst/>
              <a:cxnLst/>
              <a:rect l="l" t="t" r="r" b="b"/>
              <a:pathLst>
                <a:path w="41092" h="46709" extrusionOk="0">
                  <a:moveTo>
                    <a:pt x="10860" y="0"/>
                  </a:moveTo>
                  <a:cubicBezTo>
                    <a:pt x="9278" y="0"/>
                    <a:pt x="7681" y="267"/>
                    <a:pt x="6212" y="757"/>
                  </a:cubicBezTo>
                  <a:cubicBezTo>
                    <a:pt x="3414" y="1644"/>
                    <a:pt x="615" y="3623"/>
                    <a:pt x="1" y="6490"/>
                  </a:cubicBezTo>
                  <a:lnTo>
                    <a:pt x="69" y="6558"/>
                  </a:lnTo>
                  <a:cubicBezTo>
                    <a:pt x="478" y="9698"/>
                    <a:pt x="2526" y="12429"/>
                    <a:pt x="5393" y="13794"/>
                  </a:cubicBezTo>
                  <a:cubicBezTo>
                    <a:pt x="5734" y="13930"/>
                    <a:pt x="6076" y="14067"/>
                    <a:pt x="6485" y="14067"/>
                  </a:cubicBezTo>
                  <a:cubicBezTo>
                    <a:pt x="6758" y="13999"/>
                    <a:pt x="7031" y="13930"/>
                    <a:pt x="7372" y="13862"/>
                  </a:cubicBezTo>
                  <a:cubicBezTo>
                    <a:pt x="7502" y="13833"/>
                    <a:pt x="7630" y="13820"/>
                    <a:pt x="7757" y="13820"/>
                  </a:cubicBezTo>
                  <a:cubicBezTo>
                    <a:pt x="8837" y="13820"/>
                    <a:pt x="9805" y="14803"/>
                    <a:pt x="10171" y="15841"/>
                  </a:cubicBezTo>
                  <a:cubicBezTo>
                    <a:pt x="10444" y="17070"/>
                    <a:pt x="10444" y="18367"/>
                    <a:pt x="10239" y="19596"/>
                  </a:cubicBezTo>
                  <a:cubicBezTo>
                    <a:pt x="9966" y="21575"/>
                    <a:pt x="10171" y="23623"/>
                    <a:pt x="10785" y="25534"/>
                  </a:cubicBezTo>
                  <a:cubicBezTo>
                    <a:pt x="12287" y="29152"/>
                    <a:pt x="16246" y="31268"/>
                    <a:pt x="17611" y="34885"/>
                  </a:cubicBezTo>
                  <a:cubicBezTo>
                    <a:pt x="18294" y="36455"/>
                    <a:pt x="18362" y="38230"/>
                    <a:pt x="18908" y="39800"/>
                  </a:cubicBezTo>
                  <a:cubicBezTo>
                    <a:pt x="20273" y="43690"/>
                    <a:pt x="23754" y="46353"/>
                    <a:pt x="27850" y="46694"/>
                  </a:cubicBezTo>
                  <a:cubicBezTo>
                    <a:pt x="28049" y="46704"/>
                    <a:pt x="28248" y="46709"/>
                    <a:pt x="28447" y="46709"/>
                  </a:cubicBezTo>
                  <a:cubicBezTo>
                    <a:pt x="32320" y="46709"/>
                    <a:pt x="35945" y="44821"/>
                    <a:pt x="38088" y="41574"/>
                  </a:cubicBezTo>
                  <a:cubicBezTo>
                    <a:pt x="38907" y="40278"/>
                    <a:pt x="39590" y="38912"/>
                    <a:pt x="40068" y="37411"/>
                  </a:cubicBezTo>
                  <a:cubicBezTo>
                    <a:pt x="40614" y="35977"/>
                    <a:pt x="40955" y="34476"/>
                    <a:pt x="41023" y="32906"/>
                  </a:cubicBezTo>
                  <a:cubicBezTo>
                    <a:pt x="41092" y="28469"/>
                    <a:pt x="37952" y="24374"/>
                    <a:pt x="34061" y="22258"/>
                  </a:cubicBezTo>
                  <a:cubicBezTo>
                    <a:pt x="30853" y="20483"/>
                    <a:pt x="27031" y="19664"/>
                    <a:pt x="24642" y="16865"/>
                  </a:cubicBezTo>
                  <a:cubicBezTo>
                    <a:pt x="21365" y="13111"/>
                    <a:pt x="21979" y="7105"/>
                    <a:pt x="18840" y="3282"/>
                  </a:cubicBezTo>
                  <a:cubicBezTo>
                    <a:pt x="16907" y="990"/>
                    <a:pt x="13910" y="0"/>
                    <a:pt x="108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58"/>
            <p:cNvSpPr/>
            <p:nvPr/>
          </p:nvSpPr>
          <p:spPr>
            <a:xfrm>
              <a:off x="7468328" y="3227418"/>
              <a:ext cx="577034" cy="561616"/>
            </a:xfrm>
            <a:custGeom>
              <a:avLst/>
              <a:gdLst/>
              <a:ahLst/>
              <a:cxnLst/>
              <a:rect l="l" t="t" r="r" b="b"/>
              <a:pathLst>
                <a:path w="50374" h="49028" extrusionOk="0">
                  <a:moveTo>
                    <a:pt x="46880" y="1"/>
                  </a:moveTo>
                  <a:cubicBezTo>
                    <a:pt x="46032" y="1"/>
                    <a:pt x="45220" y="565"/>
                    <a:pt x="45186" y="1741"/>
                  </a:cubicBezTo>
                  <a:cubicBezTo>
                    <a:pt x="45050" y="13140"/>
                    <a:pt x="41296" y="25017"/>
                    <a:pt x="33651" y="33754"/>
                  </a:cubicBezTo>
                  <a:cubicBezTo>
                    <a:pt x="26765" y="41739"/>
                    <a:pt x="17231" y="43985"/>
                    <a:pt x="7335" y="43985"/>
                  </a:cubicBezTo>
                  <a:cubicBezTo>
                    <a:pt x="5557" y="43985"/>
                    <a:pt x="3768" y="43913"/>
                    <a:pt x="1980" y="43788"/>
                  </a:cubicBezTo>
                  <a:cubicBezTo>
                    <a:pt x="1904" y="43777"/>
                    <a:pt x="1829" y="43772"/>
                    <a:pt x="1756" y="43772"/>
                  </a:cubicBezTo>
                  <a:cubicBezTo>
                    <a:pt x="910" y="43772"/>
                    <a:pt x="273" y="44478"/>
                    <a:pt x="273" y="45358"/>
                  </a:cubicBezTo>
                  <a:cubicBezTo>
                    <a:pt x="0" y="46245"/>
                    <a:pt x="614" y="47201"/>
                    <a:pt x="1570" y="47269"/>
                  </a:cubicBezTo>
                  <a:cubicBezTo>
                    <a:pt x="6885" y="48132"/>
                    <a:pt x="12851" y="49028"/>
                    <a:pt x="18708" y="49028"/>
                  </a:cubicBezTo>
                  <a:cubicBezTo>
                    <a:pt x="27669" y="49028"/>
                    <a:pt x="36377" y="46932"/>
                    <a:pt x="42115" y="39420"/>
                  </a:cubicBezTo>
                  <a:cubicBezTo>
                    <a:pt x="49896" y="29249"/>
                    <a:pt x="50374" y="13891"/>
                    <a:pt x="48804" y="1741"/>
                  </a:cubicBezTo>
                  <a:cubicBezTo>
                    <a:pt x="48666" y="599"/>
                    <a:pt x="47754" y="1"/>
                    <a:pt x="468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58"/>
            <p:cNvSpPr/>
            <p:nvPr/>
          </p:nvSpPr>
          <p:spPr>
            <a:xfrm>
              <a:off x="7446587" y="3759514"/>
              <a:ext cx="224484" cy="658170"/>
            </a:xfrm>
            <a:custGeom>
              <a:avLst/>
              <a:gdLst/>
              <a:ahLst/>
              <a:cxnLst/>
              <a:rect l="l" t="t" r="r" b="b"/>
              <a:pathLst>
                <a:path w="19597" h="57457" extrusionOk="0">
                  <a:moveTo>
                    <a:pt x="18327" y="0"/>
                  </a:moveTo>
                  <a:cubicBezTo>
                    <a:pt x="18054" y="0"/>
                    <a:pt x="17782" y="121"/>
                    <a:pt x="17597" y="409"/>
                  </a:cubicBezTo>
                  <a:lnTo>
                    <a:pt x="17666" y="409"/>
                  </a:lnTo>
                  <a:cubicBezTo>
                    <a:pt x="7222" y="17336"/>
                    <a:pt x="3536" y="36995"/>
                    <a:pt x="123" y="56311"/>
                  </a:cubicBezTo>
                  <a:cubicBezTo>
                    <a:pt x="1" y="57006"/>
                    <a:pt x="588" y="57456"/>
                    <a:pt x="1108" y="57456"/>
                  </a:cubicBezTo>
                  <a:cubicBezTo>
                    <a:pt x="1457" y="57456"/>
                    <a:pt x="1775" y="57255"/>
                    <a:pt x="1830" y="56789"/>
                  </a:cubicBezTo>
                  <a:cubicBezTo>
                    <a:pt x="5243" y="37677"/>
                    <a:pt x="8860" y="18087"/>
                    <a:pt x="19167" y="1364"/>
                  </a:cubicBezTo>
                  <a:cubicBezTo>
                    <a:pt x="19596" y="649"/>
                    <a:pt x="18959" y="0"/>
                    <a:pt x="183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58"/>
            <p:cNvSpPr/>
            <p:nvPr/>
          </p:nvSpPr>
          <p:spPr>
            <a:xfrm>
              <a:off x="7808221" y="3759514"/>
              <a:ext cx="224014" cy="658170"/>
            </a:xfrm>
            <a:custGeom>
              <a:avLst/>
              <a:gdLst/>
              <a:ahLst/>
              <a:cxnLst/>
              <a:rect l="l" t="t" r="r" b="b"/>
              <a:pathLst>
                <a:path w="19556" h="57457" extrusionOk="0">
                  <a:moveTo>
                    <a:pt x="1270" y="0"/>
                  </a:moveTo>
                  <a:cubicBezTo>
                    <a:pt x="637" y="0"/>
                    <a:pt x="0" y="649"/>
                    <a:pt x="430" y="1364"/>
                  </a:cubicBezTo>
                  <a:cubicBezTo>
                    <a:pt x="10736" y="18087"/>
                    <a:pt x="14354" y="37677"/>
                    <a:pt x="17767" y="56789"/>
                  </a:cubicBezTo>
                  <a:cubicBezTo>
                    <a:pt x="17822" y="57255"/>
                    <a:pt x="18129" y="57456"/>
                    <a:pt x="18469" y="57456"/>
                  </a:cubicBezTo>
                  <a:cubicBezTo>
                    <a:pt x="18976" y="57456"/>
                    <a:pt x="19555" y="57006"/>
                    <a:pt x="19473" y="56311"/>
                  </a:cubicBezTo>
                  <a:cubicBezTo>
                    <a:pt x="15992" y="36995"/>
                    <a:pt x="12375" y="17336"/>
                    <a:pt x="1931" y="409"/>
                  </a:cubicBezTo>
                  <a:lnTo>
                    <a:pt x="1999" y="409"/>
                  </a:lnTo>
                  <a:cubicBezTo>
                    <a:pt x="1814" y="121"/>
                    <a:pt x="1543" y="0"/>
                    <a:pt x="12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58"/>
            <p:cNvSpPr/>
            <p:nvPr/>
          </p:nvSpPr>
          <p:spPr>
            <a:xfrm>
              <a:off x="7181805" y="3529028"/>
              <a:ext cx="311599" cy="928118"/>
            </a:xfrm>
            <a:custGeom>
              <a:avLst/>
              <a:gdLst/>
              <a:ahLst/>
              <a:cxnLst/>
              <a:rect l="l" t="t" r="r" b="b"/>
              <a:pathLst>
                <a:path w="27202" h="81023" extrusionOk="0">
                  <a:moveTo>
                    <a:pt x="1282" y="1"/>
                  </a:moveTo>
                  <a:cubicBezTo>
                    <a:pt x="687" y="1"/>
                    <a:pt x="1" y="470"/>
                    <a:pt x="304" y="1076"/>
                  </a:cubicBezTo>
                  <a:lnTo>
                    <a:pt x="22010" y="70426"/>
                  </a:lnTo>
                  <a:lnTo>
                    <a:pt x="25150" y="80460"/>
                  </a:lnTo>
                  <a:cubicBezTo>
                    <a:pt x="25200" y="80861"/>
                    <a:pt x="25517" y="81022"/>
                    <a:pt x="25871" y="81022"/>
                  </a:cubicBezTo>
                  <a:cubicBezTo>
                    <a:pt x="26482" y="81022"/>
                    <a:pt x="27201" y="80543"/>
                    <a:pt x="26856" y="79982"/>
                  </a:cubicBezTo>
                  <a:lnTo>
                    <a:pt x="26924" y="79982"/>
                  </a:lnTo>
                  <a:lnTo>
                    <a:pt x="5150" y="10632"/>
                  </a:lnTo>
                  <a:lnTo>
                    <a:pt x="2010" y="530"/>
                  </a:lnTo>
                  <a:cubicBezTo>
                    <a:pt x="1936" y="156"/>
                    <a:pt x="1624" y="1"/>
                    <a:pt x="1282" y="1"/>
                  </a:cubicBezTo>
                  <a:close/>
                </a:path>
              </a:pathLst>
            </a:custGeom>
            <a:solidFill>
              <a:srgbClr val="0207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58"/>
            <p:cNvSpPr/>
            <p:nvPr/>
          </p:nvSpPr>
          <p:spPr>
            <a:xfrm>
              <a:off x="6005090" y="3529028"/>
              <a:ext cx="312160" cy="927775"/>
            </a:xfrm>
            <a:custGeom>
              <a:avLst/>
              <a:gdLst/>
              <a:ahLst/>
              <a:cxnLst/>
              <a:rect l="l" t="t" r="r" b="b"/>
              <a:pathLst>
                <a:path w="27251" h="80993" extrusionOk="0">
                  <a:moveTo>
                    <a:pt x="25965" y="1"/>
                  </a:moveTo>
                  <a:cubicBezTo>
                    <a:pt x="25630" y="1"/>
                    <a:pt x="25334" y="156"/>
                    <a:pt x="25284" y="530"/>
                  </a:cubicBezTo>
                  <a:lnTo>
                    <a:pt x="3442" y="69880"/>
                  </a:lnTo>
                  <a:lnTo>
                    <a:pt x="302" y="79982"/>
                  </a:lnTo>
                  <a:cubicBezTo>
                    <a:pt x="0" y="80541"/>
                    <a:pt x="676" y="80992"/>
                    <a:pt x="1268" y="80992"/>
                  </a:cubicBezTo>
                  <a:cubicBezTo>
                    <a:pt x="1615" y="80992"/>
                    <a:pt x="1933" y="80838"/>
                    <a:pt x="2008" y="80460"/>
                  </a:cubicBezTo>
                  <a:lnTo>
                    <a:pt x="23851" y="11110"/>
                  </a:lnTo>
                  <a:lnTo>
                    <a:pt x="26990" y="1076"/>
                  </a:lnTo>
                  <a:cubicBezTo>
                    <a:pt x="27250" y="470"/>
                    <a:pt x="26548" y="1"/>
                    <a:pt x="25965" y="1"/>
                  </a:cubicBezTo>
                  <a:close/>
                </a:path>
              </a:pathLst>
            </a:custGeom>
            <a:solidFill>
              <a:srgbClr val="0207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58"/>
            <p:cNvSpPr/>
            <p:nvPr/>
          </p:nvSpPr>
          <p:spPr>
            <a:xfrm>
              <a:off x="6018710" y="3525717"/>
              <a:ext cx="1451188" cy="21902"/>
            </a:xfrm>
            <a:custGeom>
              <a:avLst/>
              <a:gdLst/>
              <a:ahLst/>
              <a:cxnLst/>
              <a:rect l="l" t="t" r="r" b="b"/>
              <a:pathLst>
                <a:path w="126686" h="1912" extrusionOk="0">
                  <a:moveTo>
                    <a:pt x="956" y="0"/>
                  </a:moveTo>
                  <a:cubicBezTo>
                    <a:pt x="410" y="0"/>
                    <a:pt x="0" y="478"/>
                    <a:pt x="0" y="956"/>
                  </a:cubicBezTo>
                  <a:cubicBezTo>
                    <a:pt x="0" y="1502"/>
                    <a:pt x="410" y="1911"/>
                    <a:pt x="956" y="1911"/>
                  </a:cubicBezTo>
                  <a:lnTo>
                    <a:pt x="125730" y="1911"/>
                  </a:lnTo>
                  <a:cubicBezTo>
                    <a:pt x="126276" y="1911"/>
                    <a:pt x="126686" y="1502"/>
                    <a:pt x="126686" y="956"/>
                  </a:cubicBezTo>
                  <a:cubicBezTo>
                    <a:pt x="126686" y="478"/>
                    <a:pt x="126276" y="0"/>
                    <a:pt x="125730" y="0"/>
                  </a:cubicBezTo>
                  <a:close/>
                </a:path>
              </a:pathLst>
            </a:custGeom>
            <a:solidFill>
              <a:srgbClr val="0207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06" name="Google Shape;1606;p58"/>
          <p:cNvGrpSpPr/>
          <p:nvPr/>
        </p:nvGrpSpPr>
        <p:grpSpPr>
          <a:xfrm>
            <a:off x="3326053" y="2285663"/>
            <a:ext cx="2149014" cy="2608910"/>
            <a:chOff x="3476503" y="2171038"/>
            <a:chExt cx="2149014" cy="2608910"/>
          </a:xfrm>
        </p:grpSpPr>
        <p:grpSp>
          <p:nvGrpSpPr>
            <p:cNvPr id="1607" name="Google Shape;1607;p58"/>
            <p:cNvGrpSpPr/>
            <p:nvPr/>
          </p:nvGrpSpPr>
          <p:grpSpPr>
            <a:xfrm rot="987821">
              <a:off x="4406281" y="3352706"/>
              <a:ext cx="1056056" cy="1304334"/>
              <a:chOff x="227250" y="1438175"/>
              <a:chExt cx="1147600" cy="1417400"/>
            </a:xfrm>
          </p:grpSpPr>
          <p:sp>
            <p:nvSpPr>
              <p:cNvPr id="1608" name="Google Shape;1608;p58"/>
              <p:cNvSpPr/>
              <p:nvPr/>
            </p:nvSpPr>
            <p:spPr>
              <a:xfrm>
                <a:off x="227250" y="1438175"/>
                <a:ext cx="1147600" cy="1417400"/>
              </a:xfrm>
              <a:custGeom>
                <a:avLst/>
                <a:gdLst/>
                <a:ahLst/>
                <a:cxnLst/>
                <a:rect l="l" t="t" r="r" b="b"/>
                <a:pathLst>
                  <a:path w="45904" h="56696" extrusionOk="0">
                    <a:moveTo>
                      <a:pt x="37279" y="1"/>
                    </a:moveTo>
                    <a:cubicBezTo>
                      <a:pt x="36205" y="1"/>
                      <a:pt x="35116" y="430"/>
                      <a:pt x="34269" y="1420"/>
                    </a:cubicBezTo>
                    <a:cubicBezTo>
                      <a:pt x="33314" y="2549"/>
                      <a:pt x="32590" y="3851"/>
                      <a:pt x="32185" y="5269"/>
                    </a:cubicBezTo>
                    <a:cubicBezTo>
                      <a:pt x="31693" y="7064"/>
                      <a:pt x="31664" y="9003"/>
                      <a:pt x="30362" y="10479"/>
                    </a:cubicBezTo>
                    <a:cubicBezTo>
                      <a:pt x="29827" y="11064"/>
                      <a:pt x="29091" y="11426"/>
                      <a:pt x="28311" y="11426"/>
                    </a:cubicBezTo>
                    <a:cubicBezTo>
                      <a:pt x="28204" y="11426"/>
                      <a:pt x="28097" y="11419"/>
                      <a:pt x="27988" y="11405"/>
                    </a:cubicBezTo>
                    <a:cubicBezTo>
                      <a:pt x="26049" y="11116"/>
                      <a:pt x="25673" y="8771"/>
                      <a:pt x="24399" y="7498"/>
                    </a:cubicBezTo>
                    <a:cubicBezTo>
                      <a:pt x="23721" y="6819"/>
                      <a:pt x="22820" y="6517"/>
                      <a:pt x="21884" y="6517"/>
                    </a:cubicBezTo>
                    <a:cubicBezTo>
                      <a:pt x="20385" y="6517"/>
                      <a:pt x="18796" y="7292"/>
                      <a:pt x="17887" y="8540"/>
                    </a:cubicBezTo>
                    <a:cubicBezTo>
                      <a:pt x="16411" y="10566"/>
                      <a:pt x="16324" y="13286"/>
                      <a:pt x="16730" y="15746"/>
                    </a:cubicBezTo>
                    <a:cubicBezTo>
                      <a:pt x="17135" y="18207"/>
                      <a:pt x="17974" y="20638"/>
                      <a:pt x="18090" y="23127"/>
                    </a:cubicBezTo>
                    <a:cubicBezTo>
                      <a:pt x="18206" y="25616"/>
                      <a:pt x="17424" y="28365"/>
                      <a:pt x="15340" y="29755"/>
                    </a:cubicBezTo>
                    <a:cubicBezTo>
                      <a:pt x="13314" y="28655"/>
                      <a:pt x="12793" y="26079"/>
                      <a:pt x="12215" y="23850"/>
                    </a:cubicBezTo>
                    <a:cubicBezTo>
                      <a:pt x="11665" y="21651"/>
                      <a:pt x="10391" y="19104"/>
                      <a:pt x="8105" y="18959"/>
                    </a:cubicBezTo>
                    <a:cubicBezTo>
                      <a:pt x="8025" y="18953"/>
                      <a:pt x="7946" y="18950"/>
                      <a:pt x="7867" y="18950"/>
                    </a:cubicBezTo>
                    <a:cubicBezTo>
                      <a:pt x="4127" y="18950"/>
                      <a:pt x="2443" y="25615"/>
                      <a:pt x="1593" y="28365"/>
                    </a:cubicBezTo>
                    <a:cubicBezTo>
                      <a:pt x="117" y="33025"/>
                      <a:pt x="1" y="38148"/>
                      <a:pt x="1535" y="42837"/>
                    </a:cubicBezTo>
                    <a:cubicBezTo>
                      <a:pt x="3213" y="47873"/>
                      <a:pt x="6744" y="52069"/>
                      <a:pt x="11433" y="54587"/>
                    </a:cubicBezTo>
                    <a:cubicBezTo>
                      <a:pt x="12591" y="55195"/>
                      <a:pt x="13806" y="55687"/>
                      <a:pt x="15080" y="56034"/>
                    </a:cubicBezTo>
                    <a:cubicBezTo>
                      <a:pt x="16713" y="56483"/>
                      <a:pt x="18390" y="56695"/>
                      <a:pt x="20068" y="56695"/>
                    </a:cubicBezTo>
                    <a:cubicBezTo>
                      <a:pt x="23805" y="56695"/>
                      <a:pt x="27549" y="55643"/>
                      <a:pt x="30825" y="53806"/>
                    </a:cubicBezTo>
                    <a:cubicBezTo>
                      <a:pt x="34327" y="51780"/>
                      <a:pt x="37337" y="48972"/>
                      <a:pt x="39623" y="45615"/>
                    </a:cubicBezTo>
                    <a:cubicBezTo>
                      <a:pt x="41186" y="43416"/>
                      <a:pt x="44630" y="39335"/>
                      <a:pt x="42373" y="36585"/>
                    </a:cubicBezTo>
                    <a:cubicBezTo>
                      <a:pt x="41641" y="35692"/>
                      <a:pt x="40562" y="35362"/>
                      <a:pt x="39397" y="35362"/>
                    </a:cubicBezTo>
                    <a:cubicBezTo>
                      <a:pt x="38257" y="35362"/>
                      <a:pt x="37035" y="35678"/>
                      <a:pt x="35976" y="36093"/>
                    </a:cubicBezTo>
                    <a:cubicBezTo>
                      <a:pt x="34453" y="36690"/>
                      <a:pt x="32798" y="37390"/>
                      <a:pt x="31230" y="37390"/>
                    </a:cubicBezTo>
                    <a:cubicBezTo>
                      <a:pt x="30593" y="37390"/>
                      <a:pt x="29971" y="37274"/>
                      <a:pt x="29378" y="36990"/>
                    </a:cubicBezTo>
                    <a:cubicBezTo>
                      <a:pt x="29291" y="34501"/>
                      <a:pt x="31027" y="32273"/>
                      <a:pt x="33140" y="30883"/>
                    </a:cubicBezTo>
                    <a:cubicBezTo>
                      <a:pt x="35253" y="29523"/>
                      <a:pt x="37684" y="28800"/>
                      <a:pt x="39913" y="27700"/>
                    </a:cubicBezTo>
                    <a:cubicBezTo>
                      <a:pt x="42170" y="26600"/>
                      <a:pt x="44370" y="24979"/>
                      <a:pt x="45122" y="22577"/>
                    </a:cubicBezTo>
                    <a:cubicBezTo>
                      <a:pt x="45904" y="20204"/>
                      <a:pt x="44659" y="17078"/>
                      <a:pt x="42170" y="16673"/>
                    </a:cubicBezTo>
                    <a:cubicBezTo>
                      <a:pt x="41933" y="16634"/>
                      <a:pt x="41689" y="16619"/>
                      <a:pt x="41442" y="16619"/>
                    </a:cubicBezTo>
                    <a:cubicBezTo>
                      <a:pt x="40645" y="16619"/>
                      <a:pt x="39810" y="16773"/>
                      <a:pt x="39028" y="16773"/>
                    </a:cubicBezTo>
                    <a:cubicBezTo>
                      <a:pt x="38248" y="16773"/>
                      <a:pt x="37519" y="16620"/>
                      <a:pt x="36932" y="16007"/>
                    </a:cubicBezTo>
                    <a:cubicBezTo>
                      <a:pt x="36324" y="15341"/>
                      <a:pt x="36092" y="14415"/>
                      <a:pt x="36324" y="13547"/>
                    </a:cubicBezTo>
                    <a:cubicBezTo>
                      <a:pt x="36758" y="11608"/>
                      <a:pt x="38292" y="10479"/>
                      <a:pt x="39450" y="9032"/>
                    </a:cubicBezTo>
                    <a:cubicBezTo>
                      <a:pt x="40405" y="7845"/>
                      <a:pt x="41070" y="6485"/>
                      <a:pt x="41389" y="5009"/>
                    </a:cubicBezTo>
                    <a:cubicBezTo>
                      <a:pt x="42030" y="2165"/>
                      <a:pt x="39692" y="1"/>
                      <a:pt x="3727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58"/>
              <p:cNvSpPr/>
              <p:nvPr/>
            </p:nvSpPr>
            <p:spPr>
              <a:xfrm>
                <a:off x="503750" y="1608675"/>
                <a:ext cx="625600" cy="1213375"/>
              </a:xfrm>
              <a:custGeom>
                <a:avLst/>
                <a:gdLst/>
                <a:ahLst/>
                <a:cxnLst/>
                <a:rect l="l" t="t" r="r" b="b"/>
                <a:pathLst>
                  <a:path w="25024" h="48535" extrusionOk="0">
                    <a:moveTo>
                      <a:pt x="24986" y="0"/>
                    </a:moveTo>
                    <a:cubicBezTo>
                      <a:pt x="24979" y="0"/>
                      <a:pt x="24974" y="4"/>
                      <a:pt x="24974" y="12"/>
                    </a:cubicBezTo>
                    <a:cubicBezTo>
                      <a:pt x="23151" y="2993"/>
                      <a:pt x="21299" y="5887"/>
                      <a:pt x="19562" y="8869"/>
                    </a:cubicBezTo>
                    <a:cubicBezTo>
                      <a:pt x="17826" y="11879"/>
                      <a:pt x="16089" y="14975"/>
                      <a:pt x="14439" y="18072"/>
                    </a:cubicBezTo>
                    <a:cubicBezTo>
                      <a:pt x="11140" y="24237"/>
                      <a:pt x="8043" y="30489"/>
                      <a:pt x="5091" y="36798"/>
                    </a:cubicBezTo>
                    <a:cubicBezTo>
                      <a:pt x="3441" y="40329"/>
                      <a:pt x="1820" y="43918"/>
                      <a:pt x="257" y="47507"/>
                    </a:cubicBezTo>
                    <a:cubicBezTo>
                      <a:pt x="0" y="48041"/>
                      <a:pt x="473" y="48535"/>
                      <a:pt x="909" y="48535"/>
                    </a:cubicBezTo>
                    <a:cubicBezTo>
                      <a:pt x="1111" y="48535"/>
                      <a:pt x="1305" y="48429"/>
                      <a:pt x="1415" y="48173"/>
                    </a:cubicBezTo>
                    <a:cubicBezTo>
                      <a:pt x="7001" y="35409"/>
                      <a:pt x="13224" y="22906"/>
                      <a:pt x="19591" y="10489"/>
                    </a:cubicBezTo>
                    <a:cubicBezTo>
                      <a:pt x="21414" y="7016"/>
                      <a:pt x="23122" y="3485"/>
                      <a:pt x="25003" y="41"/>
                    </a:cubicBezTo>
                    <a:cubicBezTo>
                      <a:pt x="25024" y="21"/>
                      <a:pt x="25001" y="0"/>
                      <a:pt x="249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58"/>
              <p:cNvSpPr/>
              <p:nvPr/>
            </p:nvSpPr>
            <p:spPr>
              <a:xfrm>
                <a:off x="839925" y="1984375"/>
                <a:ext cx="314075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2563" h="5552" extrusionOk="0">
                    <a:moveTo>
                      <a:pt x="12480" y="1"/>
                    </a:moveTo>
                    <a:cubicBezTo>
                      <a:pt x="12472" y="1"/>
                      <a:pt x="12463" y="2"/>
                      <a:pt x="12454" y="5"/>
                    </a:cubicBezTo>
                    <a:lnTo>
                      <a:pt x="12482" y="5"/>
                    </a:lnTo>
                    <a:cubicBezTo>
                      <a:pt x="8431" y="1337"/>
                      <a:pt x="4436" y="2842"/>
                      <a:pt x="558" y="4578"/>
                    </a:cubicBezTo>
                    <a:cubicBezTo>
                      <a:pt x="1" y="4832"/>
                      <a:pt x="353" y="5551"/>
                      <a:pt x="877" y="5551"/>
                    </a:cubicBezTo>
                    <a:cubicBezTo>
                      <a:pt x="951" y="5551"/>
                      <a:pt x="1029" y="5537"/>
                      <a:pt x="1108" y="5504"/>
                    </a:cubicBezTo>
                    <a:cubicBezTo>
                      <a:pt x="4986" y="3913"/>
                      <a:pt x="8807" y="2118"/>
                      <a:pt x="12511" y="121"/>
                    </a:cubicBezTo>
                    <a:cubicBezTo>
                      <a:pt x="12563" y="95"/>
                      <a:pt x="12546" y="1"/>
                      <a:pt x="1248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58"/>
              <p:cNvSpPr/>
              <p:nvPr/>
            </p:nvSpPr>
            <p:spPr>
              <a:xfrm>
                <a:off x="756900" y="1818475"/>
                <a:ext cx="81800" cy="359050"/>
              </a:xfrm>
              <a:custGeom>
                <a:avLst/>
                <a:gdLst/>
                <a:ahLst/>
                <a:cxnLst/>
                <a:rect l="l" t="t" r="r" b="b"/>
                <a:pathLst>
                  <a:path w="3272" h="14362" extrusionOk="0">
                    <a:moveTo>
                      <a:pt x="44" y="1"/>
                    </a:moveTo>
                    <a:cubicBezTo>
                      <a:pt x="27" y="1"/>
                      <a:pt x="1" y="13"/>
                      <a:pt x="1" y="13"/>
                    </a:cubicBezTo>
                    <a:cubicBezTo>
                      <a:pt x="1043" y="4615"/>
                      <a:pt x="1853" y="9304"/>
                      <a:pt x="2461" y="13993"/>
                    </a:cubicBezTo>
                    <a:cubicBezTo>
                      <a:pt x="2490" y="14239"/>
                      <a:pt x="2700" y="14362"/>
                      <a:pt x="2895" y="14362"/>
                    </a:cubicBezTo>
                    <a:cubicBezTo>
                      <a:pt x="3090" y="14362"/>
                      <a:pt x="3271" y="14239"/>
                      <a:pt x="3242" y="13993"/>
                    </a:cubicBezTo>
                    <a:cubicBezTo>
                      <a:pt x="2664" y="9246"/>
                      <a:pt x="1622" y="4557"/>
                      <a:pt x="59" y="13"/>
                    </a:cubicBezTo>
                    <a:cubicBezTo>
                      <a:pt x="59" y="4"/>
                      <a:pt x="52" y="1"/>
                      <a:pt x="4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58"/>
              <p:cNvSpPr/>
              <p:nvPr/>
            </p:nvSpPr>
            <p:spPr>
              <a:xfrm>
                <a:off x="576025" y="2510050"/>
                <a:ext cx="397325" cy="153675"/>
              </a:xfrm>
              <a:custGeom>
                <a:avLst/>
                <a:gdLst/>
                <a:ahLst/>
                <a:cxnLst/>
                <a:rect l="l" t="t" r="r" b="b"/>
                <a:pathLst>
                  <a:path w="15893" h="6147" extrusionOk="0">
                    <a:moveTo>
                      <a:pt x="15676" y="0"/>
                    </a:moveTo>
                    <a:cubicBezTo>
                      <a:pt x="15652" y="0"/>
                      <a:pt x="15627" y="6"/>
                      <a:pt x="15600" y="20"/>
                    </a:cubicBezTo>
                    <a:cubicBezTo>
                      <a:pt x="12966" y="1322"/>
                      <a:pt x="10246" y="2393"/>
                      <a:pt x="7438" y="3290"/>
                    </a:cubicBezTo>
                    <a:cubicBezTo>
                      <a:pt x="6078" y="3724"/>
                      <a:pt x="4718" y="4129"/>
                      <a:pt x="3329" y="4506"/>
                    </a:cubicBezTo>
                    <a:cubicBezTo>
                      <a:pt x="2345" y="4766"/>
                      <a:pt x="695" y="4824"/>
                      <a:pt x="87" y="5663"/>
                    </a:cubicBezTo>
                    <a:cubicBezTo>
                      <a:pt x="0" y="5779"/>
                      <a:pt x="58" y="5924"/>
                      <a:pt x="174" y="6011"/>
                    </a:cubicBezTo>
                    <a:cubicBezTo>
                      <a:pt x="373" y="6110"/>
                      <a:pt x="560" y="6147"/>
                      <a:pt x="748" y="6147"/>
                    </a:cubicBezTo>
                    <a:cubicBezTo>
                      <a:pt x="1049" y="6147"/>
                      <a:pt x="1351" y="6053"/>
                      <a:pt x="1708" y="5982"/>
                    </a:cubicBezTo>
                    <a:cubicBezTo>
                      <a:pt x="2460" y="5779"/>
                      <a:pt x="3184" y="5577"/>
                      <a:pt x="3936" y="5374"/>
                    </a:cubicBezTo>
                    <a:cubicBezTo>
                      <a:pt x="5297" y="4969"/>
                      <a:pt x="6657" y="4535"/>
                      <a:pt x="8017" y="4043"/>
                    </a:cubicBezTo>
                    <a:cubicBezTo>
                      <a:pt x="10709" y="3059"/>
                      <a:pt x="13314" y="1785"/>
                      <a:pt x="15745" y="280"/>
                    </a:cubicBezTo>
                    <a:cubicBezTo>
                      <a:pt x="15892" y="182"/>
                      <a:pt x="15811" y="0"/>
                      <a:pt x="156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3" name="Google Shape;1613;p58"/>
              <p:cNvSpPr/>
              <p:nvPr/>
            </p:nvSpPr>
            <p:spPr>
              <a:xfrm>
                <a:off x="417825" y="2183375"/>
                <a:ext cx="205975" cy="428225"/>
              </a:xfrm>
              <a:custGeom>
                <a:avLst/>
                <a:gdLst/>
                <a:ahLst/>
                <a:cxnLst/>
                <a:rect l="l" t="t" r="r" b="b"/>
                <a:pathLst>
                  <a:path w="8239" h="17129" extrusionOk="0">
                    <a:moveTo>
                      <a:pt x="154" y="1"/>
                    </a:moveTo>
                    <a:cubicBezTo>
                      <a:pt x="75" y="1"/>
                      <a:pt x="0" y="58"/>
                      <a:pt x="19" y="149"/>
                    </a:cubicBezTo>
                    <a:cubicBezTo>
                      <a:pt x="974" y="3101"/>
                      <a:pt x="2247" y="5996"/>
                      <a:pt x="3463" y="8832"/>
                    </a:cubicBezTo>
                    <a:cubicBezTo>
                      <a:pt x="4071" y="10250"/>
                      <a:pt x="4736" y="11610"/>
                      <a:pt x="5373" y="13000"/>
                    </a:cubicBezTo>
                    <a:cubicBezTo>
                      <a:pt x="5981" y="14331"/>
                      <a:pt x="6444" y="16010"/>
                      <a:pt x="7544" y="17023"/>
                    </a:cubicBezTo>
                    <a:cubicBezTo>
                      <a:pt x="7626" y="17095"/>
                      <a:pt x="7722" y="17128"/>
                      <a:pt x="7816" y="17128"/>
                    </a:cubicBezTo>
                    <a:cubicBezTo>
                      <a:pt x="8022" y="17128"/>
                      <a:pt x="8219" y="16972"/>
                      <a:pt x="8238" y="16733"/>
                    </a:cubicBezTo>
                    <a:cubicBezTo>
                      <a:pt x="8152" y="15373"/>
                      <a:pt x="7312" y="14042"/>
                      <a:pt x="6733" y="12797"/>
                    </a:cubicBezTo>
                    <a:cubicBezTo>
                      <a:pt x="6068" y="11350"/>
                      <a:pt x="5402" y="9874"/>
                      <a:pt x="4678" y="8427"/>
                    </a:cubicBezTo>
                    <a:cubicBezTo>
                      <a:pt x="3318" y="5619"/>
                      <a:pt x="1929" y="2725"/>
                      <a:pt x="279" y="62"/>
                    </a:cubicBezTo>
                    <a:cubicBezTo>
                      <a:pt x="247" y="20"/>
                      <a:pt x="200" y="1"/>
                      <a:pt x="15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58"/>
              <p:cNvSpPr/>
              <p:nvPr/>
            </p:nvSpPr>
            <p:spPr>
              <a:xfrm>
                <a:off x="936675" y="1865675"/>
                <a:ext cx="117450" cy="77150"/>
              </a:xfrm>
              <a:custGeom>
                <a:avLst/>
                <a:gdLst/>
                <a:ahLst/>
                <a:cxnLst/>
                <a:rect l="l" t="t" r="r" b="b"/>
                <a:pathLst>
                  <a:path w="4698" h="3086" extrusionOk="0">
                    <a:moveTo>
                      <a:pt x="4613" y="1"/>
                    </a:moveTo>
                    <a:cubicBezTo>
                      <a:pt x="4605" y="1"/>
                      <a:pt x="4597" y="3"/>
                      <a:pt x="4589" y="7"/>
                    </a:cubicBezTo>
                    <a:cubicBezTo>
                      <a:pt x="3084" y="788"/>
                      <a:pt x="1637" y="1628"/>
                      <a:pt x="219" y="2583"/>
                    </a:cubicBezTo>
                    <a:cubicBezTo>
                      <a:pt x="0" y="2753"/>
                      <a:pt x="128" y="3086"/>
                      <a:pt x="363" y="3086"/>
                    </a:cubicBezTo>
                    <a:cubicBezTo>
                      <a:pt x="408" y="3086"/>
                      <a:pt x="457" y="3074"/>
                      <a:pt x="509" y="3046"/>
                    </a:cubicBezTo>
                    <a:cubicBezTo>
                      <a:pt x="1927" y="2148"/>
                      <a:pt x="3316" y="1164"/>
                      <a:pt x="4647" y="122"/>
                    </a:cubicBezTo>
                    <a:cubicBezTo>
                      <a:pt x="4697" y="73"/>
                      <a:pt x="4661" y="1"/>
                      <a:pt x="46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58"/>
              <p:cNvSpPr/>
              <p:nvPr/>
            </p:nvSpPr>
            <p:spPr>
              <a:xfrm>
                <a:off x="959075" y="1774350"/>
                <a:ext cx="29400" cy="107775"/>
              </a:xfrm>
              <a:custGeom>
                <a:avLst/>
                <a:gdLst/>
                <a:ahLst/>
                <a:cxnLst/>
                <a:rect l="l" t="t" r="r" b="b"/>
                <a:pathLst>
                  <a:path w="1176" h="4311" extrusionOk="0">
                    <a:moveTo>
                      <a:pt x="189" y="1"/>
                    </a:moveTo>
                    <a:cubicBezTo>
                      <a:pt x="101" y="1"/>
                      <a:pt x="0" y="92"/>
                      <a:pt x="18" y="216"/>
                    </a:cubicBezTo>
                    <a:cubicBezTo>
                      <a:pt x="134" y="997"/>
                      <a:pt x="162" y="1807"/>
                      <a:pt x="249" y="2618"/>
                    </a:cubicBezTo>
                    <a:cubicBezTo>
                      <a:pt x="336" y="3168"/>
                      <a:pt x="307" y="3775"/>
                      <a:pt x="654" y="4239"/>
                    </a:cubicBezTo>
                    <a:cubicBezTo>
                      <a:pt x="691" y="4287"/>
                      <a:pt x="742" y="4310"/>
                      <a:pt x="794" y="4310"/>
                    </a:cubicBezTo>
                    <a:cubicBezTo>
                      <a:pt x="866" y="4310"/>
                      <a:pt x="939" y="4265"/>
                      <a:pt x="973" y="4181"/>
                    </a:cubicBezTo>
                    <a:cubicBezTo>
                      <a:pt x="1175" y="3602"/>
                      <a:pt x="944" y="2965"/>
                      <a:pt x="828" y="2386"/>
                    </a:cubicBezTo>
                    <a:cubicBezTo>
                      <a:pt x="654" y="1605"/>
                      <a:pt x="452" y="881"/>
                      <a:pt x="307" y="129"/>
                    </a:cubicBezTo>
                    <a:cubicBezTo>
                      <a:pt x="296" y="38"/>
                      <a:pt x="245" y="1"/>
                      <a:pt x="1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58"/>
              <p:cNvSpPr/>
              <p:nvPr/>
            </p:nvSpPr>
            <p:spPr>
              <a:xfrm>
                <a:off x="707275" y="2315175"/>
                <a:ext cx="140825" cy="93650"/>
              </a:xfrm>
              <a:custGeom>
                <a:avLst/>
                <a:gdLst/>
                <a:ahLst/>
                <a:cxnLst/>
                <a:rect l="l" t="t" r="r" b="b"/>
                <a:pathLst>
                  <a:path w="5633" h="3746" extrusionOk="0">
                    <a:moveTo>
                      <a:pt x="5575" y="0"/>
                    </a:moveTo>
                    <a:cubicBezTo>
                      <a:pt x="4533" y="405"/>
                      <a:pt x="3491" y="897"/>
                      <a:pt x="2507" y="1447"/>
                    </a:cubicBezTo>
                    <a:cubicBezTo>
                      <a:pt x="1639" y="1968"/>
                      <a:pt x="597" y="2605"/>
                      <a:pt x="76" y="3473"/>
                    </a:cubicBezTo>
                    <a:cubicBezTo>
                      <a:pt x="1" y="3598"/>
                      <a:pt x="99" y="3745"/>
                      <a:pt x="220" y="3745"/>
                    </a:cubicBezTo>
                    <a:cubicBezTo>
                      <a:pt x="239" y="3745"/>
                      <a:pt x="259" y="3741"/>
                      <a:pt x="278" y="3734"/>
                    </a:cubicBezTo>
                    <a:cubicBezTo>
                      <a:pt x="1233" y="3415"/>
                      <a:pt x="2044" y="2634"/>
                      <a:pt x="2854" y="2055"/>
                    </a:cubicBezTo>
                    <a:cubicBezTo>
                      <a:pt x="3751" y="1389"/>
                      <a:pt x="4677" y="666"/>
                      <a:pt x="5604" y="58"/>
                    </a:cubicBezTo>
                    <a:cubicBezTo>
                      <a:pt x="5633" y="58"/>
                      <a:pt x="5604" y="0"/>
                      <a:pt x="55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58"/>
              <p:cNvSpPr/>
              <p:nvPr/>
            </p:nvSpPr>
            <p:spPr>
              <a:xfrm>
                <a:off x="716000" y="2154250"/>
                <a:ext cx="37325" cy="163850"/>
              </a:xfrm>
              <a:custGeom>
                <a:avLst/>
                <a:gdLst/>
                <a:ahLst/>
                <a:cxnLst/>
                <a:rect l="l" t="t" r="r" b="b"/>
                <a:pathLst>
                  <a:path w="1493" h="6554" extrusionOk="0">
                    <a:moveTo>
                      <a:pt x="61" y="0"/>
                    </a:moveTo>
                    <a:cubicBezTo>
                      <a:pt x="28" y="0"/>
                      <a:pt x="0" y="22"/>
                      <a:pt x="16" y="70"/>
                    </a:cubicBezTo>
                    <a:cubicBezTo>
                      <a:pt x="74" y="1256"/>
                      <a:pt x="103" y="2385"/>
                      <a:pt x="248" y="3543"/>
                    </a:cubicBezTo>
                    <a:cubicBezTo>
                      <a:pt x="363" y="4498"/>
                      <a:pt x="392" y="5627"/>
                      <a:pt x="884" y="6437"/>
                    </a:cubicBezTo>
                    <a:cubicBezTo>
                      <a:pt x="924" y="6517"/>
                      <a:pt x="1000" y="6554"/>
                      <a:pt x="1080" y="6554"/>
                    </a:cubicBezTo>
                    <a:cubicBezTo>
                      <a:pt x="1174" y="6554"/>
                      <a:pt x="1271" y="6502"/>
                      <a:pt x="1318" y="6408"/>
                    </a:cubicBezTo>
                    <a:cubicBezTo>
                      <a:pt x="1492" y="5453"/>
                      <a:pt x="1174" y="4382"/>
                      <a:pt x="1000" y="3456"/>
                    </a:cubicBezTo>
                    <a:cubicBezTo>
                      <a:pt x="769" y="2298"/>
                      <a:pt x="450" y="1198"/>
                      <a:pt x="132" y="41"/>
                    </a:cubicBezTo>
                    <a:cubicBezTo>
                      <a:pt x="119" y="15"/>
                      <a:pt x="88" y="0"/>
                      <a:pt x="6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18" name="Google Shape;1618;p58"/>
            <p:cNvGrpSpPr/>
            <p:nvPr/>
          </p:nvGrpSpPr>
          <p:grpSpPr>
            <a:xfrm>
              <a:off x="3476503" y="3917734"/>
              <a:ext cx="940823" cy="781151"/>
              <a:chOff x="610150" y="3993250"/>
              <a:chExt cx="1022300" cy="848800"/>
            </a:xfrm>
          </p:grpSpPr>
          <p:sp>
            <p:nvSpPr>
              <p:cNvPr id="1619" name="Google Shape;1619;p58"/>
              <p:cNvSpPr/>
              <p:nvPr/>
            </p:nvSpPr>
            <p:spPr>
              <a:xfrm>
                <a:off x="610150" y="3993250"/>
                <a:ext cx="1022300" cy="848800"/>
              </a:xfrm>
              <a:custGeom>
                <a:avLst/>
                <a:gdLst/>
                <a:ahLst/>
                <a:cxnLst/>
                <a:rect l="l" t="t" r="r" b="b"/>
                <a:pathLst>
                  <a:path w="40892" h="33952" extrusionOk="0">
                    <a:moveTo>
                      <a:pt x="16566" y="1"/>
                    </a:moveTo>
                    <a:cubicBezTo>
                      <a:pt x="15256" y="1"/>
                      <a:pt x="13958" y="650"/>
                      <a:pt x="13570" y="1876"/>
                    </a:cubicBezTo>
                    <a:cubicBezTo>
                      <a:pt x="13164" y="3150"/>
                      <a:pt x="13714" y="4770"/>
                      <a:pt x="12557" y="5610"/>
                    </a:cubicBezTo>
                    <a:cubicBezTo>
                      <a:pt x="12222" y="5838"/>
                      <a:pt x="11835" y="5949"/>
                      <a:pt x="11446" y="5949"/>
                    </a:cubicBezTo>
                    <a:cubicBezTo>
                      <a:pt x="11194" y="5949"/>
                      <a:pt x="10943" y="5903"/>
                      <a:pt x="10704" y="5812"/>
                    </a:cubicBezTo>
                    <a:cubicBezTo>
                      <a:pt x="9373" y="5291"/>
                      <a:pt x="8678" y="4076"/>
                      <a:pt x="7752" y="3092"/>
                    </a:cubicBezTo>
                    <a:cubicBezTo>
                      <a:pt x="7029" y="2281"/>
                      <a:pt x="6131" y="1674"/>
                      <a:pt x="5118" y="1268"/>
                    </a:cubicBezTo>
                    <a:cubicBezTo>
                      <a:pt x="4737" y="1118"/>
                      <a:pt x="4363" y="1050"/>
                      <a:pt x="4004" y="1050"/>
                    </a:cubicBezTo>
                    <a:cubicBezTo>
                      <a:pt x="1663" y="1050"/>
                      <a:pt x="0" y="3953"/>
                      <a:pt x="1732" y="5986"/>
                    </a:cubicBezTo>
                    <a:cubicBezTo>
                      <a:pt x="2427" y="6825"/>
                      <a:pt x="3324" y="7491"/>
                      <a:pt x="4337" y="7925"/>
                    </a:cubicBezTo>
                    <a:cubicBezTo>
                      <a:pt x="5552" y="8475"/>
                      <a:pt x="6971" y="8678"/>
                      <a:pt x="7897" y="9777"/>
                    </a:cubicBezTo>
                    <a:cubicBezTo>
                      <a:pt x="8331" y="10269"/>
                      <a:pt x="8505" y="10964"/>
                      <a:pt x="8331" y="11601"/>
                    </a:cubicBezTo>
                    <a:cubicBezTo>
                      <a:pt x="7926" y="12961"/>
                      <a:pt x="6218" y="12990"/>
                      <a:pt x="5147" y="13800"/>
                    </a:cubicBezTo>
                    <a:cubicBezTo>
                      <a:pt x="3700" y="14900"/>
                      <a:pt x="3932" y="17331"/>
                      <a:pt x="5263" y="18605"/>
                    </a:cubicBezTo>
                    <a:cubicBezTo>
                      <a:pt x="6476" y="19791"/>
                      <a:pt x="8242" y="20174"/>
                      <a:pt x="9976" y="20174"/>
                    </a:cubicBezTo>
                    <a:cubicBezTo>
                      <a:pt x="10103" y="20174"/>
                      <a:pt x="10230" y="20172"/>
                      <a:pt x="10357" y="20168"/>
                    </a:cubicBezTo>
                    <a:cubicBezTo>
                      <a:pt x="11841" y="20144"/>
                      <a:pt x="13325" y="19891"/>
                      <a:pt x="14793" y="19891"/>
                    </a:cubicBezTo>
                    <a:cubicBezTo>
                      <a:pt x="15129" y="19891"/>
                      <a:pt x="15464" y="19904"/>
                      <a:pt x="15798" y="19936"/>
                    </a:cubicBezTo>
                    <a:cubicBezTo>
                      <a:pt x="17622" y="20110"/>
                      <a:pt x="19532" y="20949"/>
                      <a:pt x="20313" y="22599"/>
                    </a:cubicBezTo>
                    <a:cubicBezTo>
                      <a:pt x="19329" y="23930"/>
                      <a:pt x="17419" y="24046"/>
                      <a:pt x="15740" y="24249"/>
                    </a:cubicBezTo>
                    <a:cubicBezTo>
                      <a:pt x="14062" y="24451"/>
                      <a:pt x="12122" y="25088"/>
                      <a:pt x="11775" y="26709"/>
                    </a:cubicBezTo>
                    <a:cubicBezTo>
                      <a:pt x="11225" y="29256"/>
                      <a:pt x="14843" y="30732"/>
                      <a:pt x="16580" y="31629"/>
                    </a:cubicBezTo>
                    <a:cubicBezTo>
                      <a:pt x="19213" y="33018"/>
                      <a:pt x="22079" y="33800"/>
                      <a:pt x="25031" y="33944"/>
                    </a:cubicBezTo>
                    <a:cubicBezTo>
                      <a:pt x="25194" y="33949"/>
                      <a:pt x="25357" y="33952"/>
                      <a:pt x="25520" y="33952"/>
                    </a:cubicBezTo>
                    <a:cubicBezTo>
                      <a:pt x="29354" y="33952"/>
                      <a:pt x="33195" y="32648"/>
                      <a:pt x="35971" y="30066"/>
                    </a:cubicBezTo>
                    <a:cubicBezTo>
                      <a:pt x="36695" y="29429"/>
                      <a:pt x="37302" y="28706"/>
                      <a:pt x="37852" y="27924"/>
                    </a:cubicBezTo>
                    <a:cubicBezTo>
                      <a:pt x="40023" y="24712"/>
                      <a:pt x="40891" y="20805"/>
                      <a:pt x="40255" y="16984"/>
                    </a:cubicBezTo>
                    <a:cubicBezTo>
                      <a:pt x="39647" y="13424"/>
                      <a:pt x="37910" y="10154"/>
                      <a:pt x="35334" y="7636"/>
                    </a:cubicBezTo>
                    <a:cubicBezTo>
                      <a:pt x="34067" y="6368"/>
                      <a:pt x="31423" y="3417"/>
                      <a:pt x="29168" y="3417"/>
                    </a:cubicBezTo>
                    <a:cubicBezTo>
                      <a:pt x="28746" y="3417"/>
                      <a:pt x="28337" y="3520"/>
                      <a:pt x="27954" y="3757"/>
                    </a:cubicBezTo>
                    <a:cubicBezTo>
                      <a:pt x="26536" y="4655"/>
                      <a:pt x="26565" y="6710"/>
                      <a:pt x="26941" y="8330"/>
                    </a:cubicBezTo>
                    <a:cubicBezTo>
                      <a:pt x="27317" y="9951"/>
                      <a:pt x="27867" y="11803"/>
                      <a:pt x="26941" y="13193"/>
                    </a:cubicBezTo>
                    <a:cubicBezTo>
                      <a:pt x="25147" y="13019"/>
                      <a:pt x="23699" y="11485"/>
                      <a:pt x="22918" y="9835"/>
                    </a:cubicBezTo>
                    <a:cubicBezTo>
                      <a:pt x="22165" y="8186"/>
                      <a:pt x="21876" y="6362"/>
                      <a:pt x="21326" y="4626"/>
                    </a:cubicBezTo>
                    <a:cubicBezTo>
                      <a:pt x="20747" y="2889"/>
                      <a:pt x="19763" y="1153"/>
                      <a:pt x="18142" y="342"/>
                    </a:cubicBezTo>
                    <a:cubicBezTo>
                      <a:pt x="17658" y="113"/>
                      <a:pt x="17111" y="1"/>
                      <a:pt x="1656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58"/>
              <p:cNvSpPr/>
              <p:nvPr/>
            </p:nvSpPr>
            <p:spPr>
              <a:xfrm>
                <a:off x="755450" y="4127700"/>
                <a:ext cx="812725" cy="580475"/>
              </a:xfrm>
              <a:custGeom>
                <a:avLst/>
                <a:gdLst/>
                <a:ahLst/>
                <a:cxnLst/>
                <a:rect l="l" t="t" r="r" b="b"/>
                <a:pathLst>
                  <a:path w="32509" h="23219" extrusionOk="0">
                    <a:moveTo>
                      <a:pt x="1" y="0"/>
                    </a:moveTo>
                    <a:lnTo>
                      <a:pt x="1" y="29"/>
                    </a:lnTo>
                    <a:cubicBezTo>
                      <a:pt x="5355" y="3589"/>
                      <a:pt x="10594" y="7438"/>
                      <a:pt x="15833" y="11230"/>
                    </a:cubicBezTo>
                    <a:cubicBezTo>
                      <a:pt x="21129" y="15050"/>
                      <a:pt x="26339" y="19015"/>
                      <a:pt x="31404" y="23096"/>
                    </a:cubicBezTo>
                    <a:cubicBezTo>
                      <a:pt x="31508" y="23183"/>
                      <a:pt x="31624" y="23219"/>
                      <a:pt x="31735" y="23219"/>
                    </a:cubicBezTo>
                    <a:cubicBezTo>
                      <a:pt x="32147" y="23219"/>
                      <a:pt x="32508" y="22721"/>
                      <a:pt x="32098" y="22402"/>
                    </a:cubicBezTo>
                    <a:cubicBezTo>
                      <a:pt x="27033" y="18350"/>
                      <a:pt x="21853" y="14385"/>
                      <a:pt x="16556" y="10651"/>
                    </a:cubicBezTo>
                    <a:cubicBezTo>
                      <a:pt x="11173" y="6831"/>
                      <a:pt x="5616" y="3415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58"/>
              <p:cNvSpPr/>
              <p:nvPr/>
            </p:nvSpPr>
            <p:spPr>
              <a:xfrm>
                <a:off x="865450" y="4351250"/>
                <a:ext cx="244575" cy="29100"/>
              </a:xfrm>
              <a:custGeom>
                <a:avLst/>
                <a:gdLst/>
                <a:ahLst/>
                <a:cxnLst/>
                <a:rect l="l" t="t" r="r" b="b"/>
                <a:pathLst>
                  <a:path w="9783" h="1164" extrusionOk="0">
                    <a:moveTo>
                      <a:pt x="9317" y="1"/>
                    </a:moveTo>
                    <a:cubicBezTo>
                      <a:pt x="9308" y="1"/>
                      <a:pt x="9300" y="1"/>
                      <a:pt x="9291" y="1"/>
                    </a:cubicBezTo>
                    <a:cubicBezTo>
                      <a:pt x="6194" y="204"/>
                      <a:pt x="3126" y="551"/>
                      <a:pt x="58" y="1072"/>
                    </a:cubicBezTo>
                    <a:cubicBezTo>
                      <a:pt x="0" y="1072"/>
                      <a:pt x="29" y="1159"/>
                      <a:pt x="58" y="1159"/>
                    </a:cubicBezTo>
                    <a:lnTo>
                      <a:pt x="87" y="1159"/>
                    </a:lnTo>
                    <a:cubicBezTo>
                      <a:pt x="391" y="1162"/>
                      <a:pt x="695" y="1163"/>
                      <a:pt x="998" y="1163"/>
                    </a:cubicBezTo>
                    <a:cubicBezTo>
                      <a:pt x="3763" y="1163"/>
                      <a:pt x="6527" y="1044"/>
                      <a:pt x="9291" y="783"/>
                    </a:cubicBezTo>
                    <a:cubicBezTo>
                      <a:pt x="9774" y="754"/>
                      <a:pt x="9783" y="1"/>
                      <a:pt x="931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2" name="Google Shape;1622;p58"/>
              <p:cNvSpPr/>
              <p:nvPr/>
            </p:nvSpPr>
            <p:spPr>
              <a:xfrm>
                <a:off x="1065150" y="4137825"/>
                <a:ext cx="81775" cy="256075"/>
              </a:xfrm>
              <a:custGeom>
                <a:avLst/>
                <a:gdLst/>
                <a:ahLst/>
                <a:cxnLst/>
                <a:rect l="l" t="t" r="r" b="b"/>
                <a:pathLst>
                  <a:path w="3271" h="10243" extrusionOk="0">
                    <a:moveTo>
                      <a:pt x="0" y="0"/>
                    </a:moveTo>
                    <a:cubicBezTo>
                      <a:pt x="521" y="3445"/>
                      <a:pt x="1419" y="6802"/>
                      <a:pt x="2663" y="10043"/>
                    </a:cubicBezTo>
                    <a:cubicBezTo>
                      <a:pt x="2709" y="10182"/>
                      <a:pt x="2825" y="10243"/>
                      <a:pt x="2938" y="10243"/>
                    </a:cubicBezTo>
                    <a:cubicBezTo>
                      <a:pt x="3108" y="10243"/>
                      <a:pt x="3271" y="10107"/>
                      <a:pt x="3184" y="9899"/>
                    </a:cubicBezTo>
                    <a:cubicBezTo>
                      <a:pt x="1997" y="6657"/>
                      <a:pt x="927" y="3329"/>
                      <a:pt x="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58"/>
              <p:cNvSpPr/>
              <p:nvPr/>
            </p:nvSpPr>
            <p:spPr>
              <a:xfrm>
                <a:off x="1161375" y="4612700"/>
                <a:ext cx="305375" cy="50225"/>
              </a:xfrm>
              <a:custGeom>
                <a:avLst/>
                <a:gdLst/>
                <a:ahLst/>
                <a:cxnLst/>
                <a:rect l="l" t="t" r="r" b="b"/>
                <a:pathLst>
                  <a:path w="12215" h="2009" extrusionOk="0">
                    <a:moveTo>
                      <a:pt x="11534" y="0"/>
                    </a:moveTo>
                    <a:cubicBezTo>
                      <a:pt x="10881" y="0"/>
                      <a:pt x="10144" y="312"/>
                      <a:pt x="9552" y="426"/>
                    </a:cubicBezTo>
                    <a:cubicBezTo>
                      <a:pt x="8568" y="657"/>
                      <a:pt x="7555" y="860"/>
                      <a:pt x="6542" y="1034"/>
                    </a:cubicBezTo>
                    <a:cubicBezTo>
                      <a:pt x="4400" y="1410"/>
                      <a:pt x="2287" y="1641"/>
                      <a:pt x="116" y="1728"/>
                    </a:cubicBezTo>
                    <a:cubicBezTo>
                      <a:pt x="1" y="1728"/>
                      <a:pt x="1" y="1931"/>
                      <a:pt x="116" y="1931"/>
                    </a:cubicBezTo>
                    <a:cubicBezTo>
                      <a:pt x="861" y="1983"/>
                      <a:pt x="1605" y="2008"/>
                      <a:pt x="2349" y="2008"/>
                    </a:cubicBezTo>
                    <a:cubicBezTo>
                      <a:pt x="3689" y="2008"/>
                      <a:pt x="5028" y="1925"/>
                      <a:pt x="6368" y="1757"/>
                    </a:cubicBezTo>
                    <a:cubicBezTo>
                      <a:pt x="7381" y="1612"/>
                      <a:pt x="8394" y="1439"/>
                      <a:pt x="9407" y="1236"/>
                    </a:cubicBezTo>
                    <a:cubicBezTo>
                      <a:pt x="10246" y="1063"/>
                      <a:pt x="11520" y="1034"/>
                      <a:pt x="12128" y="368"/>
                    </a:cubicBezTo>
                    <a:cubicBezTo>
                      <a:pt x="12214" y="281"/>
                      <a:pt x="12157" y="107"/>
                      <a:pt x="12041" y="79"/>
                    </a:cubicBezTo>
                    <a:cubicBezTo>
                      <a:pt x="11881" y="23"/>
                      <a:pt x="11711" y="0"/>
                      <a:pt x="115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58"/>
              <p:cNvSpPr/>
              <p:nvPr/>
            </p:nvSpPr>
            <p:spPr>
              <a:xfrm>
                <a:off x="1400875" y="4259700"/>
                <a:ext cx="37650" cy="343025"/>
              </a:xfrm>
              <a:custGeom>
                <a:avLst/>
                <a:gdLst/>
                <a:ahLst/>
                <a:cxnLst/>
                <a:rect l="l" t="t" r="r" b="b"/>
                <a:pathLst>
                  <a:path w="1506" h="13721" extrusionOk="0">
                    <a:moveTo>
                      <a:pt x="263" y="1"/>
                    </a:moveTo>
                    <a:cubicBezTo>
                      <a:pt x="214" y="1"/>
                      <a:pt x="162" y="38"/>
                      <a:pt x="145" y="103"/>
                    </a:cubicBezTo>
                    <a:lnTo>
                      <a:pt x="174" y="75"/>
                    </a:lnTo>
                    <a:lnTo>
                      <a:pt x="174" y="75"/>
                    </a:lnTo>
                    <a:cubicBezTo>
                      <a:pt x="1" y="2361"/>
                      <a:pt x="59" y="4676"/>
                      <a:pt x="116" y="6934"/>
                    </a:cubicBezTo>
                    <a:cubicBezTo>
                      <a:pt x="145" y="8005"/>
                      <a:pt x="203" y="9105"/>
                      <a:pt x="261" y="10176"/>
                    </a:cubicBezTo>
                    <a:cubicBezTo>
                      <a:pt x="319" y="11275"/>
                      <a:pt x="232" y="12491"/>
                      <a:pt x="609" y="13504"/>
                    </a:cubicBezTo>
                    <a:cubicBezTo>
                      <a:pt x="652" y="13649"/>
                      <a:pt x="775" y="13721"/>
                      <a:pt x="898" y="13721"/>
                    </a:cubicBezTo>
                    <a:cubicBezTo>
                      <a:pt x="1021" y="13721"/>
                      <a:pt x="1144" y="13649"/>
                      <a:pt x="1187" y="13504"/>
                    </a:cubicBezTo>
                    <a:cubicBezTo>
                      <a:pt x="1506" y="12462"/>
                      <a:pt x="1303" y="11275"/>
                      <a:pt x="1245" y="10176"/>
                    </a:cubicBezTo>
                    <a:cubicBezTo>
                      <a:pt x="1187" y="9047"/>
                      <a:pt x="1129" y="7918"/>
                      <a:pt x="1043" y="6760"/>
                    </a:cubicBezTo>
                    <a:cubicBezTo>
                      <a:pt x="869" y="4532"/>
                      <a:pt x="724" y="2274"/>
                      <a:pt x="348" y="75"/>
                    </a:cubicBezTo>
                    <a:cubicBezTo>
                      <a:pt x="335" y="24"/>
                      <a:pt x="300" y="1"/>
                      <a:pt x="26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58"/>
              <p:cNvSpPr/>
              <p:nvPr/>
            </p:nvSpPr>
            <p:spPr>
              <a:xfrm>
                <a:off x="890050" y="4267350"/>
                <a:ext cx="100600" cy="14475"/>
              </a:xfrm>
              <a:custGeom>
                <a:avLst/>
                <a:gdLst/>
                <a:ahLst/>
                <a:cxnLst/>
                <a:rect l="l" t="t" r="r" b="b"/>
                <a:pathLst>
                  <a:path w="4024" h="579" extrusionOk="0">
                    <a:moveTo>
                      <a:pt x="58" y="0"/>
                    </a:moveTo>
                    <a:cubicBezTo>
                      <a:pt x="29" y="0"/>
                      <a:pt x="0" y="87"/>
                      <a:pt x="58" y="87"/>
                    </a:cubicBezTo>
                    <a:cubicBezTo>
                      <a:pt x="1274" y="347"/>
                      <a:pt x="2518" y="492"/>
                      <a:pt x="3763" y="579"/>
                    </a:cubicBezTo>
                    <a:cubicBezTo>
                      <a:pt x="3965" y="579"/>
                      <a:pt x="4023" y="232"/>
                      <a:pt x="3792" y="203"/>
                    </a:cubicBezTo>
                    <a:cubicBezTo>
                      <a:pt x="2547" y="58"/>
                      <a:pt x="1303" y="0"/>
                      <a:pt x="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58"/>
              <p:cNvSpPr/>
              <p:nvPr/>
            </p:nvSpPr>
            <p:spPr>
              <a:xfrm>
                <a:off x="915950" y="4178425"/>
                <a:ext cx="32000" cy="75225"/>
              </a:xfrm>
              <a:custGeom>
                <a:avLst/>
                <a:gdLst/>
                <a:ahLst/>
                <a:cxnLst/>
                <a:rect l="l" t="t" r="r" b="b"/>
                <a:pathLst>
                  <a:path w="1280" h="3009" extrusionOk="0">
                    <a:moveTo>
                      <a:pt x="124" y="0"/>
                    </a:moveTo>
                    <a:cubicBezTo>
                      <a:pt x="59" y="0"/>
                      <a:pt x="1" y="56"/>
                      <a:pt x="35" y="142"/>
                    </a:cubicBezTo>
                    <a:cubicBezTo>
                      <a:pt x="180" y="663"/>
                      <a:pt x="296" y="1213"/>
                      <a:pt x="469" y="1763"/>
                    </a:cubicBezTo>
                    <a:cubicBezTo>
                      <a:pt x="585" y="2168"/>
                      <a:pt x="643" y="2689"/>
                      <a:pt x="990" y="2978"/>
                    </a:cubicBezTo>
                    <a:cubicBezTo>
                      <a:pt x="1011" y="2999"/>
                      <a:pt x="1039" y="3008"/>
                      <a:pt x="1067" y="3008"/>
                    </a:cubicBezTo>
                    <a:cubicBezTo>
                      <a:pt x="1119" y="3008"/>
                      <a:pt x="1174" y="2976"/>
                      <a:pt x="1193" y="2920"/>
                    </a:cubicBezTo>
                    <a:cubicBezTo>
                      <a:pt x="1280" y="2486"/>
                      <a:pt x="1019" y="2052"/>
                      <a:pt x="874" y="1647"/>
                    </a:cubicBezTo>
                    <a:cubicBezTo>
                      <a:pt x="672" y="1126"/>
                      <a:pt x="440" y="605"/>
                      <a:pt x="238" y="84"/>
                    </a:cubicBezTo>
                    <a:cubicBezTo>
                      <a:pt x="214" y="26"/>
                      <a:pt x="167" y="0"/>
                      <a:pt x="1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58"/>
              <p:cNvSpPr/>
              <p:nvPr/>
            </p:nvSpPr>
            <p:spPr>
              <a:xfrm>
                <a:off x="1175850" y="4485225"/>
                <a:ext cx="121575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4863" h="788" extrusionOk="0">
                    <a:moveTo>
                      <a:pt x="2149" y="1"/>
                    </a:moveTo>
                    <a:cubicBezTo>
                      <a:pt x="1426" y="1"/>
                      <a:pt x="702" y="77"/>
                      <a:pt x="30" y="142"/>
                    </a:cubicBezTo>
                    <a:cubicBezTo>
                      <a:pt x="1" y="142"/>
                      <a:pt x="1" y="199"/>
                      <a:pt x="30" y="199"/>
                    </a:cubicBezTo>
                    <a:lnTo>
                      <a:pt x="1" y="199"/>
                    </a:lnTo>
                    <a:cubicBezTo>
                      <a:pt x="1423" y="307"/>
                      <a:pt x="2895" y="788"/>
                      <a:pt x="4325" y="788"/>
                    </a:cubicBezTo>
                    <a:cubicBezTo>
                      <a:pt x="4437" y="788"/>
                      <a:pt x="4549" y="785"/>
                      <a:pt x="4660" y="778"/>
                    </a:cubicBezTo>
                    <a:cubicBezTo>
                      <a:pt x="4776" y="778"/>
                      <a:pt x="4863" y="576"/>
                      <a:pt x="4718" y="518"/>
                    </a:cubicBezTo>
                    <a:cubicBezTo>
                      <a:pt x="3934" y="117"/>
                      <a:pt x="3043" y="1"/>
                      <a:pt x="214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58"/>
              <p:cNvSpPr/>
              <p:nvPr/>
            </p:nvSpPr>
            <p:spPr>
              <a:xfrm>
                <a:off x="1204300" y="4341250"/>
                <a:ext cx="41750" cy="114850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4594" extrusionOk="0">
                    <a:moveTo>
                      <a:pt x="59" y="0"/>
                    </a:moveTo>
                    <a:cubicBezTo>
                      <a:pt x="35" y="0"/>
                      <a:pt x="0" y="34"/>
                      <a:pt x="20" y="54"/>
                    </a:cubicBezTo>
                    <a:cubicBezTo>
                      <a:pt x="165" y="865"/>
                      <a:pt x="339" y="1675"/>
                      <a:pt x="570" y="2456"/>
                    </a:cubicBezTo>
                    <a:cubicBezTo>
                      <a:pt x="773" y="3151"/>
                      <a:pt x="946" y="3961"/>
                      <a:pt x="1352" y="4511"/>
                    </a:cubicBezTo>
                    <a:cubicBezTo>
                      <a:pt x="1397" y="4568"/>
                      <a:pt x="1455" y="4593"/>
                      <a:pt x="1509" y="4593"/>
                    </a:cubicBezTo>
                    <a:cubicBezTo>
                      <a:pt x="1595" y="4593"/>
                      <a:pt x="1670" y="4530"/>
                      <a:pt x="1670" y="4424"/>
                    </a:cubicBezTo>
                    <a:cubicBezTo>
                      <a:pt x="1670" y="3672"/>
                      <a:pt x="1294" y="2890"/>
                      <a:pt x="1033" y="2167"/>
                    </a:cubicBezTo>
                    <a:cubicBezTo>
                      <a:pt x="773" y="1443"/>
                      <a:pt x="425" y="720"/>
                      <a:pt x="78" y="25"/>
                    </a:cubicBezTo>
                    <a:cubicBezTo>
                      <a:pt x="78" y="7"/>
                      <a:pt x="70" y="0"/>
                      <a:pt x="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29" name="Google Shape;1629;p58"/>
            <p:cNvGrpSpPr/>
            <p:nvPr/>
          </p:nvGrpSpPr>
          <p:grpSpPr>
            <a:xfrm>
              <a:off x="4058767" y="2660992"/>
              <a:ext cx="992866" cy="1953084"/>
              <a:chOff x="3609925" y="1481625"/>
              <a:chExt cx="1078850" cy="2122225"/>
            </a:xfrm>
          </p:grpSpPr>
          <p:sp>
            <p:nvSpPr>
              <p:cNvPr id="1630" name="Google Shape;1630;p58"/>
              <p:cNvSpPr/>
              <p:nvPr/>
            </p:nvSpPr>
            <p:spPr>
              <a:xfrm>
                <a:off x="3807450" y="1498325"/>
                <a:ext cx="56475" cy="49800"/>
              </a:xfrm>
              <a:custGeom>
                <a:avLst/>
                <a:gdLst/>
                <a:ahLst/>
                <a:cxnLst/>
                <a:rect l="l" t="t" r="r" b="b"/>
                <a:pathLst>
                  <a:path w="2259" h="1992" extrusionOk="0">
                    <a:moveTo>
                      <a:pt x="1539" y="1"/>
                    </a:moveTo>
                    <a:cubicBezTo>
                      <a:pt x="1238" y="1"/>
                      <a:pt x="874" y="167"/>
                      <a:pt x="580" y="461"/>
                    </a:cubicBezTo>
                    <a:cubicBezTo>
                      <a:pt x="116" y="924"/>
                      <a:pt x="1" y="1532"/>
                      <a:pt x="290" y="1821"/>
                    </a:cubicBezTo>
                    <a:cubicBezTo>
                      <a:pt x="396" y="1937"/>
                      <a:pt x="547" y="1992"/>
                      <a:pt x="720" y="1992"/>
                    </a:cubicBezTo>
                    <a:cubicBezTo>
                      <a:pt x="1021" y="1992"/>
                      <a:pt x="1385" y="1826"/>
                      <a:pt x="1679" y="1532"/>
                    </a:cubicBezTo>
                    <a:cubicBezTo>
                      <a:pt x="2142" y="1069"/>
                      <a:pt x="2258" y="461"/>
                      <a:pt x="1969" y="172"/>
                    </a:cubicBezTo>
                    <a:cubicBezTo>
                      <a:pt x="1863" y="56"/>
                      <a:pt x="1712" y="1"/>
                      <a:pt x="1539" y="1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58"/>
              <p:cNvSpPr/>
              <p:nvPr/>
            </p:nvSpPr>
            <p:spPr>
              <a:xfrm>
                <a:off x="4424650" y="1498325"/>
                <a:ext cx="55750" cy="49800"/>
              </a:xfrm>
              <a:custGeom>
                <a:avLst/>
                <a:gdLst/>
                <a:ahLst/>
                <a:cxnLst/>
                <a:rect l="l" t="t" r="r" b="b"/>
                <a:pathLst>
                  <a:path w="2230" h="1992" extrusionOk="0">
                    <a:moveTo>
                      <a:pt x="711" y="1"/>
                    </a:moveTo>
                    <a:cubicBezTo>
                      <a:pt x="543" y="1"/>
                      <a:pt x="396" y="56"/>
                      <a:pt x="290" y="172"/>
                    </a:cubicBezTo>
                    <a:cubicBezTo>
                      <a:pt x="1" y="461"/>
                      <a:pt x="116" y="1069"/>
                      <a:pt x="580" y="1532"/>
                    </a:cubicBezTo>
                    <a:cubicBezTo>
                      <a:pt x="874" y="1826"/>
                      <a:pt x="1227" y="1992"/>
                      <a:pt x="1519" y="1992"/>
                    </a:cubicBezTo>
                    <a:cubicBezTo>
                      <a:pt x="1687" y="1992"/>
                      <a:pt x="1834" y="1937"/>
                      <a:pt x="1940" y="1821"/>
                    </a:cubicBezTo>
                    <a:cubicBezTo>
                      <a:pt x="2229" y="1532"/>
                      <a:pt x="2114" y="924"/>
                      <a:pt x="1650" y="461"/>
                    </a:cubicBezTo>
                    <a:cubicBezTo>
                      <a:pt x="1356" y="167"/>
                      <a:pt x="1003" y="1"/>
                      <a:pt x="711" y="1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2" name="Google Shape;1632;p58"/>
              <p:cNvSpPr/>
              <p:nvPr/>
            </p:nvSpPr>
            <p:spPr>
              <a:xfrm>
                <a:off x="3609925" y="1522850"/>
                <a:ext cx="1078850" cy="2081000"/>
              </a:xfrm>
              <a:custGeom>
                <a:avLst/>
                <a:gdLst/>
                <a:ahLst/>
                <a:cxnLst/>
                <a:rect l="l" t="t" r="r" b="b"/>
                <a:pathLst>
                  <a:path w="43154" h="83240" extrusionOk="0">
                    <a:moveTo>
                      <a:pt x="1795" y="1"/>
                    </a:moveTo>
                    <a:cubicBezTo>
                      <a:pt x="811" y="1"/>
                      <a:pt x="0" y="811"/>
                      <a:pt x="0" y="1795"/>
                    </a:cubicBezTo>
                    <a:lnTo>
                      <a:pt x="0" y="81445"/>
                    </a:lnTo>
                    <a:cubicBezTo>
                      <a:pt x="0" y="82458"/>
                      <a:pt x="811" y="83240"/>
                      <a:pt x="1795" y="83240"/>
                    </a:cubicBezTo>
                    <a:lnTo>
                      <a:pt x="41359" y="83240"/>
                    </a:lnTo>
                    <a:cubicBezTo>
                      <a:pt x="42343" y="83240"/>
                      <a:pt x="43154" y="82458"/>
                      <a:pt x="43154" y="81445"/>
                    </a:cubicBezTo>
                    <a:lnTo>
                      <a:pt x="43154" y="1795"/>
                    </a:lnTo>
                    <a:cubicBezTo>
                      <a:pt x="43154" y="811"/>
                      <a:pt x="42343" y="1"/>
                      <a:pt x="4135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3" name="Google Shape;1633;p58"/>
              <p:cNvSpPr/>
              <p:nvPr/>
            </p:nvSpPr>
            <p:spPr>
              <a:xfrm>
                <a:off x="4036100" y="3459125"/>
                <a:ext cx="226500" cy="83225"/>
              </a:xfrm>
              <a:custGeom>
                <a:avLst/>
                <a:gdLst/>
                <a:ahLst/>
                <a:cxnLst/>
                <a:rect l="l" t="t" r="r" b="b"/>
                <a:pathLst>
                  <a:path w="9060" h="3329" extrusionOk="0">
                    <a:moveTo>
                      <a:pt x="1390" y="0"/>
                    </a:moveTo>
                    <a:cubicBezTo>
                      <a:pt x="608" y="0"/>
                      <a:pt x="1" y="637"/>
                      <a:pt x="1" y="1418"/>
                    </a:cubicBezTo>
                    <a:lnTo>
                      <a:pt x="1" y="1910"/>
                    </a:lnTo>
                    <a:cubicBezTo>
                      <a:pt x="1" y="2692"/>
                      <a:pt x="608" y="3329"/>
                      <a:pt x="1390" y="3329"/>
                    </a:cubicBezTo>
                    <a:lnTo>
                      <a:pt x="7670" y="3329"/>
                    </a:lnTo>
                    <a:cubicBezTo>
                      <a:pt x="8452" y="3329"/>
                      <a:pt x="9060" y="2692"/>
                      <a:pt x="9060" y="1910"/>
                    </a:cubicBezTo>
                    <a:lnTo>
                      <a:pt x="9060" y="1418"/>
                    </a:lnTo>
                    <a:cubicBezTo>
                      <a:pt x="9060" y="637"/>
                      <a:pt x="8452" y="0"/>
                      <a:pt x="76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4" name="Google Shape;1634;p58"/>
              <p:cNvSpPr/>
              <p:nvPr/>
            </p:nvSpPr>
            <p:spPr>
              <a:xfrm>
                <a:off x="4130175" y="1543125"/>
                <a:ext cx="38375" cy="37650"/>
              </a:xfrm>
              <a:custGeom>
                <a:avLst/>
                <a:gdLst/>
                <a:ahLst/>
                <a:cxnLst/>
                <a:rect l="l" t="t" r="r" b="b"/>
                <a:pathLst>
                  <a:path w="1535" h="1506" extrusionOk="0">
                    <a:moveTo>
                      <a:pt x="782" y="0"/>
                    </a:moveTo>
                    <a:cubicBezTo>
                      <a:pt x="347" y="0"/>
                      <a:pt x="0" y="319"/>
                      <a:pt x="0" y="753"/>
                    </a:cubicBezTo>
                    <a:cubicBezTo>
                      <a:pt x="0" y="1158"/>
                      <a:pt x="347" y="1505"/>
                      <a:pt x="782" y="1505"/>
                    </a:cubicBezTo>
                    <a:cubicBezTo>
                      <a:pt x="1187" y="1505"/>
                      <a:pt x="1534" y="1158"/>
                      <a:pt x="1534" y="753"/>
                    </a:cubicBezTo>
                    <a:cubicBezTo>
                      <a:pt x="1534" y="319"/>
                      <a:pt x="1187" y="0"/>
                      <a:pt x="7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5" name="Google Shape;1635;p58"/>
              <p:cNvSpPr/>
              <p:nvPr/>
            </p:nvSpPr>
            <p:spPr>
              <a:xfrm>
                <a:off x="3634525" y="1614750"/>
                <a:ext cx="1029650" cy="1795200"/>
              </a:xfrm>
              <a:custGeom>
                <a:avLst/>
                <a:gdLst/>
                <a:ahLst/>
                <a:cxnLst/>
                <a:rect l="l" t="t" r="r" b="b"/>
                <a:pathLst>
                  <a:path w="41186" h="71808" extrusionOk="0">
                    <a:moveTo>
                      <a:pt x="0" y="1"/>
                    </a:moveTo>
                    <a:lnTo>
                      <a:pt x="0" y="71807"/>
                    </a:lnTo>
                    <a:lnTo>
                      <a:pt x="41186" y="71807"/>
                    </a:lnTo>
                    <a:lnTo>
                      <a:pt x="4118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6" name="Google Shape;1636;p58"/>
              <p:cNvSpPr/>
              <p:nvPr/>
            </p:nvSpPr>
            <p:spPr>
              <a:xfrm>
                <a:off x="3696025" y="1503325"/>
                <a:ext cx="29700" cy="63700"/>
              </a:xfrm>
              <a:custGeom>
                <a:avLst/>
                <a:gdLst/>
                <a:ahLst/>
                <a:cxnLst/>
                <a:rect l="l" t="t" r="r" b="b"/>
                <a:pathLst>
                  <a:path w="1188" h="2548" extrusionOk="0">
                    <a:moveTo>
                      <a:pt x="608" y="0"/>
                    </a:moveTo>
                    <a:cubicBezTo>
                      <a:pt x="261" y="0"/>
                      <a:pt x="1" y="579"/>
                      <a:pt x="1" y="1274"/>
                    </a:cubicBezTo>
                    <a:cubicBezTo>
                      <a:pt x="1" y="1969"/>
                      <a:pt x="261" y="2547"/>
                      <a:pt x="608" y="2547"/>
                    </a:cubicBezTo>
                    <a:cubicBezTo>
                      <a:pt x="927" y="2547"/>
                      <a:pt x="1187" y="1969"/>
                      <a:pt x="1187" y="1274"/>
                    </a:cubicBezTo>
                    <a:cubicBezTo>
                      <a:pt x="1187" y="579"/>
                      <a:pt x="927" y="0"/>
                      <a:pt x="608" y="0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7" name="Google Shape;1637;p58"/>
              <p:cNvSpPr/>
              <p:nvPr/>
            </p:nvSpPr>
            <p:spPr>
              <a:xfrm>
                <a:off x="3716275" y="1491025"/>
                <a:ext cx="36225" cy="86125"/>
              </a:xfrm>
              <a:custGeom>
                <a:avLst/>
                <a:gdLst/>
                <a:ahLst/>
                <a:cxnLst/>
                <a:rect l="l" t="t" r="r" b="b"/>
                <a:pathLst>
                  <a:path w="1449" h="3445" extrusionOk="0">
                    <a:moveTo>
                      <a:pt x="725" y="0"/>
                    </a:moveTo>
                    <a:cubicBezTo>
                      <a:pt x="319" y="0"/>
                      <a:pt x="1" y="753"/>
                      <a:pt x="1" y="1708"/>
                    </a:cubicBezTo>
                    <a:cubicBezTo>
                      <a:pt x="1" y="2663"/>
                      <a:pt x="319" y="3445"/>
                      <a:pt x="725" y="3445"/>
                    </a:cubicBezTo>
                    <a:cubicBezTo>
                      <a:pt x="1130" y="3445"/>
                      <a:pt x="1448" y="2663"/>
                      <a:pt x="1448" y="1708"/>
                    </a:cubicBezTo>
                    <a:cubicBezTo>
                      <a:pt x="1448" y="782"/>
                      <a:pt x="1130" y="0"/>
                      <a:pt x="725" y="0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8" name="Google Shape;1638;p58"/>
              <p:cNvSpPr/>
              <p:nvPr/>
            </p:nvSpPr>
            <p:spPr>
              <a:xfrm>
                <a:off x="3740875" y="1481625"/>
                <a:ext cx="36225" cy="104925"/>
              </a:xfrm>
              <a:custGeom>
                <a:avLst/>
                <a:gdLst/>
                <a:ahLst/>
                <a:cxnLst/>
                <a:rect l="l" t="t" r="r" b="b"/>
                <a:pathLst>
                  <a:path w="1449" h="4197" extrusionOk="0">
                    <a:moveTo>
                      <a:pt x="725" y="0"/>
                    </a:moveTo>
                    <a:cubicBezTo>
                      <a:pt x="319" y="0"/>
                      <a:pt x="1" y="926"/>
                      <a:pt x="1" y="2113"/>
                    </a:cubicBezTo>
                    <a:cubicBezTo>
                      <a:pt x="1" y="3271"/>
                      <a:pt x="319" y="4197"/>
                      <a:pt x="725" y="4197"/>
                    </a:cubicBezTo>
                    <a:cubicBezTo>
                      <a:pt x="1130" y="4197"/>
                      <a:pt x="1448" y="3271"/>
                      <a:pt x="1448" y="2113"/>
                    </a:cubicBezTo>
                    <a:cubicBezTo>
                      <a:pt x="1448" y="926"/>
                      <a:pt x="1130" y="0"/>
                      <a:pt x="725" y="0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9" name="Google Shape;1639;p58"/>
              <p:cNvSpPr/>
              <p:nvPr/>
            </p:nvSpPr>
            <p:spPr>
              <a:xfrm>
                <a:off x="3777075" y="1487400"/>
                <a:ext cx="36200" cy="87575"/>
              </a:xfrm>
              <a:custGeom>
                <a:avLst/>
                <a:gdLst/>
                <a:ahLst/>
                <a:cxnLst/>
                <a:rect l="l" t="t" r="r" b="b"/>
                <a:pathLst>
                  <a:path w="1448" h="3503" extrusionOk="0">
                    <a:moveTo>
                      <a:pt x="724" y="1"/>
                    </a:moveTo>
                    <a:cubicBezTo>
                      <a:pt x="318" y="1"/>
                      <a:pt x="0" y="782"/>
                      <a:pt x="0" y="1737"/>
                    </a:cubicBezTo>
                    <a:cubicBezTo>
                      <a:pt x="0" y="2721"/>
                      <a:pt x="318" y="3503"/>
                      <a:pt x="724" y="3503"/>
                    </a:cubicBezTo>
                    <a:cubicBezTo>
                      <a:pt x="1100" y="3503"/>
                      <a:pt x="1447" y="2721"/>
                      <a:pt x="1447" y="1737"/>
                    </a:cubicBezTo>
                    <a:cubicBezTo>
                      <a:pt x="1447" y="782"/>
                      <a:pt x="1100" y="1"/>
                      <a:pt x="724" y="1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0" name="Google Shape;1640;p58"/>
              <p:cNvSpPr/>
              <p:nvPr/>
            </p:nvSpPr>
            <p:spPr>
              <a:xfrm>
                <a:off x="4562125" y="1503325"/>
                <a:ext cx="29700" cy="63700"/>
              </a:xfrm>
              <a:custGeom>
                <a:avLst/>
                <a:gdLst/>
                <a:ahLst/>
                <a:cxnLst/>
                <a:rect l="l" t="t" r="r" b="b"/>
                <a:pathLst>
                  <a:path w="1188" h="2548" extrusionOk="0">
                    <a:moveTo>
                      <a:pt x="609" y="0"/>
                    </a:moveTo>
                    <a:cubicBezTo>
                      <a:pt x="261" y="0"/>
                      <a:pt x="1" y="579"/>
                      <a:pt x="1" y="1274"/>
                    </a:cubicBezTo>
                    <a:cubicBezTo>
                      <a:pt x="1" y="1969"/>
                      <a:pt x="261" y="2547"/>
                      <a:pt x="609" y="2547"/>
                    </a:cubicBezTo>
                    <a:cubicBezTo>
                      <a:pt x="927" y="2547"/>
                      <a:pt x="1187" y="1969"/>
                      <a:pt x="1187" y="1274"/>
                    </a:cubicBezTo>
                    <a:cubicBezTo>
                      <a:pt x="1187" y="579"/>
                      <a:pt x="927" y="0"/>
                      <a:pt x="609" y="0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1" name="Google Shape;1641;p58"/>
              <p:cNvSpPr/>
              <p:nvPr/>
            </p:nvSpPr>
            <p:spPr>
              <a:xfrm>
                <a:off x="4536075" y="1491025"/>
                <a:ext cx="36200" cy="86125"/>
              </a:xfrm>
              <a:custGeom>
                <a:avLst/>
                <a:gdLst/>
                <a:ahLst/>
                <a:cxnLst/>
                <a:rect l="l" t="t" r="r" b="b"/>
                <a:pathLst>
                  <a:path w="1448" h="3445" extrusionOk="0">
                    <a:moveTo>
                      <a:pt x="724" y="0"/>
                    </a:moveTo>
                    <a:cubicBezTo>
                      <a:pt x="319" y="0"/>
                      <a:pt x="1" y="782"/>
                      <a:pt x="1" y="1708"/>
                    </a:cubicBezTo>
                    <a:cubicBezTo>
                      <a:pt x="1" y="2663"/>
                      <a:pt x="319" y="3445"/>
                      <a:pt x="724" y="3445"/>
                    </a:cubicBezTo>
                    <a:cubicBezTo>
                      <a:pt x="1130" y="3445"/>
                      <a:pt x="1448" y="2663"/>
                      <a:pt x="1448" y="1708"/>
                    </a:cubicBezTo>
                    <a:cubicBezTo>
                      <a:pt x="1448" y="753"/>
                      <a:pt x="1130" y="0"/>
                      <a:pt x="724" y="0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2" name="Google Shape;1642;p58"/>
              <p:cNvSpPr/>
              <p:nvPr/>
            </p:nvSpPr>
            <p:spPr>
              <a:xfrm>
                <a:off x="4510750" y="1481625"/>
                <a:ext cx="36225" cy="104925"/>
              </a:xfrm>
              <a:custGeom>
                <a:avLst/>
                <a:gdLst/>
                <a:ahLst/>
                <a:cxnLst/>
                <a:rect l="l" t="t" r="r" b="b"/>
                <a:pathLst>
                  <a:path w="1449" h="4197" extrusionOk="0">
                    <a:moveTo>
                      <a:pt x="724" y="0"/>
                    </a:moveTo>
                    <a:cubicBezTo>
                      <a:pt x="319" y="0"/>
                      <a:pt x="1" y="926"/>
                      <a:pt x="1" y="2113"/>
                    </a:cubicBezTo>
                    <a:cubicBezTo>
                      <a:pt x="1" y="3271"/>
                      <a:pt x="348" y="4197"/>
                      <a:pt x="724" y="4197"/>
                    </a:cubicBezTo>
                    <a:cubicBezTo>
                      <a:pt x="1130" y="4197"/>
                      <a:pt x="1448" y="3271"/>
                      <a:pt x="1448" y="2113"/>
                    </a:cubicBezTo>
                    <a:cubicBezTo>
                      <a:pt x="1448" y="926"/>
                      <a:pt x="1130" y="0"/>
                      <a:pt x="724" y="0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3" name="Google Shape;1643;p58"/>
              <p:cNvSpPr/>
              <p:nvPr/>
            </p:nvSpPr>
            <p:spPr>
              <a:xfrm>
                <a:off x="4475300" y="1487400"/>
                <a:ext cx="36200" cy="87575"/>
              </a:xfrm>
              <a:custGeom>
                <a:avLst/>
                <a:gdLst/>
                <a:ahLst/>
                <a:cxnLst/>
                <a:rect l="l" t="t" r="r" b="b"/>
                <a:pathLst>
                  <a:path w="1448" h="3503" extrusionOk="0">
                    <a:moveTo>
                      <a:pt x="724" y="1"/>
                    </a:moveTo>
                    <a:cubicBezTo>
                      <a:pt x="319" y="1"/>
                      <a:pt x="1" y="782"/>
                      <a:pt x="1" y="1737"/>
                    </a:cubicBezTo>
                    <a:cubicBezTo>
                      <a:pt x="1" y="2721"/>
                      <a:pt x="319" y="3503"/>
                      <a:pt x="724" y="3503"/>
                    </a:cubicBezTo>
                    <a:cubicBezTo>
                      <a:pt x="1129" y="3503"/>
                      <a:pt x="1448" y="2721"/>
                      <a:pt x="1448" y="1737"/>
                    </a:cubicBezTo>
                    <a:cubicBezTo>
                      <a:pt x="1448" y="782"/>
                      <a:pt x="1129" y="1"/>
                      <a:pt x="724" y="1"/>
                    </a:cubicBezTo>
                    <a:close/>
                  </a:path>
                </a:pathLst>
              </a:custGeom>
              <a:solidFill>
                <a:srgbClr val="F6B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44" name="Google Shape;1644;p58"/>
            <p:cNvGrpSpPr/>
            <p:nvPr/>
          </p:nvGrpSpPr>
          <p:grpSpPr>
            <a:xfrm>
              <a:off x="4803037" y="2171038"/>
              <a:ext cx="527825" cy="398212"/>
              <a:chOff x="6080175" y="1600150"/>
              <a:chExt cx="390750" cy="294775"/>
            </a:xfrm>
          </p:grpSpPr>
          <p:sp>
            <p:nvSpPr>
              <p:cNvPr id="1645" name="Google Shape;1645;p58"/>
              <p:cNvSpPr/>
              <p:nvPr/>
            </p:nvSpPr>
            <p:spPr>
              <a:xfrm>
                <a:off x="6080175" y="1600150"/>
                <a:ext cx="390750" cy="294775"/>
              </a:xfrm>
              <a:custGeom>
                <a:avLst/>
                <a:gdLst/>
                <a:ahLst/>
                <a:cxnLst/>
                <a:rect l="l" t="t" r="r" b="b"/>
                <a:pathLst>
                  <a:path w="15630" h="11791" extrusionOk="0">
                    <a:moveTo>
                      <a:pt x="12750" y="0"/>
                    </a:moveTo>
                    <a:cubicBezTo>
                      <a:pt x="12697" y="0"/>
                      <a:pt x="12644" y="2"/>
                      <a:pt x="12590" y="6"/>
                    </a:cubicBezTo>
                    <a:lnTo>
                      <a:pt x="2258" y="729"/>
                    </a:lnTo>
                    <a:cubicBezTo>
                      <a:pt x="955" y="816"/>
                      <a:pt x="0" y="1945"/>
                      <a:pt x="87" y="3247"/>
                    </a:cubicBezTo>
                    <a:lnTo>
                      <a:pt x="521" y="9586"/>
                    </a:lnTo>
                    <a:cubicBezTo>
                      <a:pt x="605" y="10835"/>
                      <a:pt x="1646" y="11791"/>
                      <a:pt x="2880" y="11791"/>
                    </a:cubicBezTo>
                    <a:cubicBezTo>
                      <a:pt x="2932" y="11791"/>
                      <a:pt x="2986" y="11789"/>
                      <a:pt x="3039" y="11785"/>
                    </a:cubicBezTo>
                    <a:lnTo>
                      <a:pt x="13343" y="11062"/>
                    </a:lnTo>
                    <a:cubicBezTo>
                      <a:pt x="14645" y="10975"/>
                      <a:pt x="15629" y="9846"/>
                      <a:pt x="15542" y="8544"/>
                    </a:cubicBezTo>
                    <a:lnTo>
                      <a:pt x="15108" y="2205"/>
                    </a:lnTo>
                    <a:cubicBezTo>
                      <a:pt x="15025" y="957"/>
                      <a:pt x="13984" y="0"/>
                      <a:pt x="1275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6" name="Google Shape;1646;p58"/>
              <p:cNvSpPr/>
              <p:nvPr/>
            </p:nvSpPr>
            <p:spPr>
              <a:xfrm>
                <a:off x="6187250" y="1682700"/>
                <a:ext cx="171525" cy="139025"/>
              </a:xfrm>
              <a:custGeom>
                <a:avLst/>
                <a:gdLst/>
                <a:ahLst/>
                <a:cxnLst/>
                <a:rect l="l" t="t" r="r" b="b"/>
                <a:pathLst>
                  <a:path w="6861" h="5561" extrusionOk="0">
                    <a:moveTo>
                      <a:pt x="5151" y="0"/>
                    </a:moveTo>
                    <a:cubicBezTo>
                      <a:pt x="5113" y="0"/>
                      <a:pt x="5075" y="1"/>
                      <a:pt x="5037" y="3"/>
                    </a:cubicBezTo>
                    <a:cubicBezTo>
                      <a:pt x="4371" y="32"/>
                      <a:pt x="3792" y="466"/>
                      <a:pt x="3561" y="1074"/>
                    </a:cubicBezTo>
                    <a:cubicBezTo>
                      <a:pt x="3239" y="537"/>
                      <a:pt x="2692" y="200"/>
                      <a:pt x="2084" y="200"/>
                    </a:cubicBezTo>
                    <a:cubicBezTo>
                      <a:pt x="2036" y="200"/>
                      <a:pt x="1988" y="202"/>
                      <a:pt x="1940" y="206"/>
                    </a:cubicBezTo>
                    <a:cubicBezTo>
                      <a:pt x="435" y="293"/>
                      <a:pt x="1" y="1942"/>
                      <a:pt x="667" y="3100"/>
                    </a:cubicBezTo>
                    <a:cubicBezTo>
                      <a:pt x="1390" y="4258"/>
                      <a:pt x="2490" y="5155"/>
                      <a:pt x="3821" y="5560"/>
                    </a:cubicBezTo>
                    <a:lnTo>
                      <a:pt x="3850" y="5560"/>
                    </a:lnTo>
                    <a:cubicBezTo>
                      <a:pt x="5008" y="4981"/>
                      <a:pt x="6166" y="4055"/>
                      <a:pt x="6658" y="2840"/>
                    </a:cubicBezTo>
                    <a:cubicBezTo>
                      <a:pt x="6802" y="2463"/>
                      <a:pt x="6860" y="2029"/>
                      <a:pt x="6831" y="1624"/>
                    </a:cubicBezTo>
                    <a:cubicBezTo>
                      <a:pt x="6747" y="758"/>
                      <a:pt x="6179" y="0"/>
                      <a:pt x="5151" y="0"/>
                    </a:cubicBezTo>
                    <a:close/>
                  </a:path>
                </a:pathLst>
              </a:custGeom>
              <a:solidFill>
                <a:srgbClr val="F3F4F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47" name="Google Shape;1647;p58"/>
            <p:cNvGrpSpPr/>
            <p:nvPr/>
          </p:nvGrpSpPr>
          <p:grpSpPr>
            <a:xfrm>
              <a:off x="3799511" y="2910075"/>
              <a:ext cx="364922" cy="276826"/>
              <a:chOff x="5741550" y="757800"/>
              <a:chExt cx="396525" cy="300800"/>
            </a:xfrm>
          </p:grpSpPr>
          <p:sp>
            <p:nvSpPr>
              <p:cNvPr id="1648" name="Google Shape;1648;p58"/>
              <p:cNvSpPr/>
              <p:nvPr/>
            </p:nvSpPr>
            <p:spPr>
              <a:xfrm>
                <a:off x="5741550" y="757800"/>
                <a:ext cx="396525" cy="300800"/>
              </a:xfrm>
              <a:custGeom>
                <a:avLst/>
                <a:gdLst/>
                <a:ahLst/>
                <a:cxnLst/>
                <a:rect l="l" t="t" r="r" b="b"/>
                <a:pathLst>
                  <a:path w="15861" h="12032" extrusionOk="0">
                    <a:moveTo>
                      <a:pt x="12781" y="1"/>
                    </a:moveTo>
                    <a:cubicBezTo>
                      <a:pt x="12708" y="1"/>
                      <a:pt x="12635" y="4"/>
                      <a:pt x="12561" y="11"/>
                    </a:cubicBezTo>
                    <a:lnTo>
                      <a:pt x="2258" y="995"/>
                    </a:lnTo>
                    <a:cubicBezTo>
                      <a:pt x="955" y="1110"/>
                      <a:pt x="0" y="2268"/>
                      <a:pt x="145" y="3571"/>
                    </a:cubicBezTo>
                    <a:lnTo>
                      <a:pt x="724" y="9909"/>
                    </a:lnTo>
                    <a:cubicBezTo>
                      <a:pt x="860" y="11138"/>
                      <a:pt x="1873" y="12032"/>
                      <a:pt x="3080" y="12032"/>
                    </a:cubicBezTo>
                    <a:cubicBezTo>
                      <a:pt x="3153" y="12032"/>
                      <a:pt x="3226" y="12028"/>
                      <a:pt x="3300" y="12022"/>
                    </a:cubicBezTo>
                    <a:lnTo>
                      <a:pt x="13603" y="11038"/>
                    </a:lnTo>
                    <a:cubicBezTo>
                      <a:pt x="14906" y="10922"/>
                      <a:pt x="15861" y="9764"/>
                      <a:pt x="15716" y="8462"/>
                    </a:cubicBezTo>
                    <a:lnTo>
                      <a:pt x="15137" y="2123"/>
                    </a:lnTo>
                    <a:cubicBezTo>
                      <a:pt x="15001" y="895"/>
                      <a:pt x="13988" y="1"/>
                      <a:pt x="1278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9" name="Google Shape;1649;p58"/>
              <p:cNvSpPr/>
              <p:nvPr/>
            </p:nvSpPr>
            <p:spPr>
              <a:xfrm>
                <a:off x="5897100" y="796200"/>
                <a:ext cx="167175" cy="207175"/>
              </a:xfrm>
              <a:custGeom>
                <a:avLst/>
                <a:gdLst/>
                <a:ahLst/>
                <a:cxnLst/>
                <a:rect l="l" t="t" r="r" b="b"/>
                <a:pathLst>
                  <a:path w="6687" h="8287" extrusionOk="0">
                    <a:moveTo>
                      <a:pt x="2095" y="1"/>
                    </a:moveTo>
                    <a:cubicBezTo>
                      <a:pt x="1984" y="1"/>
                      <a:pt x="1890" y="48"/>
                      <a:pt x="1795" y="95"/>
                    </a:cubicBezTo>
                    <a:cubicBezTo>
                      <a:pt x="1737" y="153"/>
                      <a:pt x="1708" y="240"/>
                      <a:pt x="1708" y="327"/>
                    </a:cubicBezTo>
                    <a:lnTo>
                      <a:pt x="1824" y="1514"/>
                    </a:lnTo>
                    <a:lnTo>
                      <a:pt x="1824" y="1543"/>
                    </a:lnTo>
                    <a:cubicBezTo>
                      <a:pt x="1535" y="2469"/>
                      <a:pt x="1130" y="3337"/>
                      <a:pt x="580" y="4147"/>
                    </a:cubicBezTo>
                    <a:lnTo>
                      <a:pt x="551" y="4176"/>
                    </a:lnTo>
                    <a:lnTo>
                      <a:pt x="117" y="4553"/>
                    </a:lnTo>
                    <a:lnTo>
                      <a:pt x="1" y="4582"/>
                    </a:lnTo>
                    <a:lnTo>
                      <a:pt x="290" y="7794"/>
                    </a:lnTo>
                    <a:cubicBezTo>
                      <a:pt x="319" y="7939"/>
                      <a:pt x="435" y="8026"/>
                      <a:pt x="580" y="8026"/>
                    </a:cubicBezTo>
                    <a:cubicBezTo>
                      <a:pt x="609" y="8026"/>
                      <a:pt x="667" y="8026"/>
                      <a:pt x="695" y="8055"/>
                    </a:cubicBezTo>
                    <a:lnTo>
                      <a:pt x="1187" y="8286"/>
                    </a:lnTo>
                    <a:cubicBezTo>
                      <a:pt x="1245" y="8286"/>
                      <a:pt x="1274" y="8286"/>
                      <a:pt x="1332" y="8257"/>
                    </a:cubicBezTo>
                    <a:lnTo>
                      <a:pt x="5297" y="7910"/>
                    </a:lnTo>
                    <a:cubicBezTo>
                      <a:pt x="5355" y="7910"/>
                      <a:pt x="5384" y="7881"/>
                      <a:pt x="5413" y="7881"/>
                    </a:cubicBezTo>
                    <a:cubicBezTo>
                      <a:pt x="5645" y="7765"/>
                      <a:pt x="5818" y="7592"/>
                      <a:pt x="5934" y="7360"/>
                    </a:cubicBezTo>
                    <a:cubicBezTo>
                      <a:pt x="5992" y="7186"/>
                      <a:pt x="5963" y="6984"/>
                      <a:pt x="5876" y="6839"/>
                    </a:cubicBezTo>
                    <a:cubicBezTo>
                      <a:pt x="5818" y="6723"/>
                      <a:pt x="5847" y="6608"/>
                      <a:pt x="5934" y="6521"/>
                    </a:cubicBezTo>
                    <a:cubicBezTo>
                      <a:pt x="6195" y="6289"/>
                      <a:pt x="6281" y="5913"/>
                      <a:pt x="6108" y="5595"/>
                    </a:cubicBezTo>
                    <a:cubicBezTo>
                      <a:pt x="6021" y="5479"/>
                      <a:pt x="6050" y="5363"/>
                      <a:pt x="6137" y="5276"/>
                    </a:cubicBezTo>
                    <a:cubicBezTo>
                      <a:pt x="6397" y="5074"/>
                      <a:pt x="6426" y="4697"/>
                      <a:pt x="6252" y="4437"/>
                    </a:cubicBezTo>
                    <a:cubicBezTo>
                      <a:pt x="6195" y="4321"/>
                      <a:pt x="6224" y="4176"/>
                      <a:pt x="6310" y="4090"/>
                    </a:cubicBezTo>
                    <a:cubicBezTo>
                      <a:pt x="6310" y="4090"/>
                      <a:pt x="6687" y="3800"/>
                      <a:pt x="6571" y="3453"/>
                    </a:cubicBezTo>
                    <a:cubicBezTo>
                      <a:pt x="6527" y="3257"/>
                      <a:pt x="6224" y="3209"/>
                      <a:pt x="6013" y="3209"/>
                    </a:cubicBezTo>
                    <a:cubicBezTo>
                      <a:pt x="5943" y="3209"/>
                      <a:pt x="5883" y="3214"/>
                      <a:pt x="5847" y="3221"/>
                    </a:cubicBezTo>
                    <a:lnTo>
                      <a:pt x="3185" y="3453"/>
                    </a:lnTo>
                    <a:cubicBezTo>
                      <a:pt x="3011" y="3453"/>
                      <a:pt x="2866" y="3308"/>
                      <a:pt x="2924" y="3134"/>
                    </a:cubicBezTo>
                    <a:cubicBezTo>
                      <a:pt x="3011" y="2787"/>
                      <a:pt x="3185" y="1832"/>
                      <a:pt x="2982" y="1311"/>
                    </a:cubicBezTo>
                    <a:cubicBezTo>
                      <a:pt x="2837" y="906"/>
                      <a:pt x="2664" y="530"/>
                      <a:pt x="2432" y="153"/>
                    </a:cubicBezTo>
                    <a:cubicBezTo>
                      <a:pt x="2403" y="124"/>
                      <a:pt x="2374" y="95"/>
                      <a:pt x="2316" y="67"/>
                    </a:cubicBezTo>
                    <a:cubicBezTo>
                      <a:pt x="2287" y="38"/>
                      <a:pt x="2229" y="9"/>
                      <a:pt x="2172" y="9"/>
                    </a:cubicBezTo>
                    <a:cubicBezTo>
                      <a:pt x="2145" y="3"/>
                      <a:pt x="2119" y="1"/>
                      <a:pt x="209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0" name="Google Shape;1650;p58"/>
              <p:cNvSpPr/>
              <p:nvPr/>
            </p:nvSpPr>
            <p:spPr>
              <a:xfrm>
                <a:off x="5821125" y="904950"/>
                <a:ext cx="73125" cy="114325"/>
              </a:xfrm>
              <a:custGeom>
                <a:avLst/>
                <a:gdLst/>
                <a:ahLst/>
                <a:cxnLst/>
                <a:rect l="l" t="t" r="r" b="b"/>
                <a:pathLst>
                  <a:path w="2925" h="4573" extrusionOk="0">
                    <a:moveTo>
                      <a:pt x="2519" y="0"/>
                    </a:moveTo>
                    <a:lnTo>
                      <a:pt x="1" y="232"/>
                    </a:lnTo>
                    <a:lnTo>
                      <a:pt x="406" y="4573"/>
                    </a:lnTo>
                    <a:lnTo>
                      <a:pt x="2924" y="4341"/>
                    </a:lnTo>
                    <a:lnTo>
                      <a:pt x="2750" y="2344"/>
                    </a:lnTo>
                    <a:lnTo>
                      <a:pt x="251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51" name="Google Shape;1651;p58"/>
            <p:cNvGrpSpPr/>
            <p:nvPr/>
          </p:nvGrpSpPr>
          <p:grpSpPr>
            <a:xfrm>
              <a:off x="4368526" y="2910239"/>
              <a:ext cx="1201314" cy="436866"/>
              <a:chOff x="2595475" y="4587150"/>
              <a:chExt cx="1305350" cy="474700"/>
            </a:xfrm>
          </p:grpSpPr>
          <p:sp>
            <p:nvSpPr>
              <p:cNvPr id="1652" name="Google Shape;1652;p58"/>
              <p:cNvSpPr/>
              <p:nvPr/>
            </p:nvSpPr>
            <p:spPr>
              <a:xfrm>
                <a:off x="2662775" y="4932300"/>
                <a:ext cx="129550" cy="129550"/>
              </a:xfrm>
              <a:custGeom>
                <a:avLst/>
                <a:gdLst/>
                <a:ahLst/>
                <a:cxnLst/>
                <a:rect l="l" t="t" r="r" b="b"/>
                <a:pathLst>
                  <a:path w="5182" h="5182" extrusionOk="0">
                    <a:moveTo>
                      <a:pt x="1" y="0"/>
                    </a:moveTo>
                    <a:lnTo>
                      <a:pt x="1" y="5181"/>
                    </a:lnTo>
                    <a:lnTo>
                      <a:pt x="518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3" name="Google Shape;1653;p58"/>
              <p:cNvSpPr/>
              <p:nvPr/>
            </p:nvSpPr>
            <p:spPr>
              <a:xfrm>
                <a:off x="2595475" y="4587150"/>
                <a:ext cx="1305350" cy="370500"/>
              </a:xfrm>
              <a:custGeom>
                <a:avLst/>
                <a:gdLst/>
                <a:ahLst/>
                <a:cxnLst/>
                <a:rect l="l" t="t" r="r" b="b"/>
                <a:pathLst>
                  <a:path w="52214" h="14820" extrusionOk="0">
                    <a:moveTo>
                      <a:pt x="1" y="1"/>
                    </a:moveTo>
                    <a:lnTo>
                      <a:pt x="1" y="14819"/>
                    </a:lnTo>
                    <a:lnTo>
                      <a:pt x="52184" y="14819"/>
                    </a:lnTo>
                    <a:lnTo>
                      <a:pt x="5221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4" name="Google Shape;1654;p58"/>
              <p:cNvSpPr/>
              <p:nvPr/>
            </p:nvSpPr>
            <p:spPr>
              <a:xfrm>
                <a:off x="2816900" y="4869350"/>
                <a:ext cx="382050" cy="34750"/>
              </a:xfrm>
              <a:custGeom>
                <a:avLst/>
                <a:gdLst/>
                <a:ahLst/>
                <a:cxnLst/>
                <a:rect l="l" t="t" r="r" b="b"/>
                <a:pathLst>
                  <a:path w="15282" h="1390" extrusionOk="0">
                    <a:moveTo>
                      <a:pt x="0" y="0"/>
                    </a:moveTo>
                    <a:lnTo>
                      <a:pt x="0" y="1390"/>
                    </a:lnTo>
                    <a:lnTo>
                      <a:pt x="15282" y="1390"/>
                    </a:lnTo>
                    <a:lnTo>
                      <a:pt x="1528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5" name="Google Shape;1655;p58"/>
              <p:cNvSpPr/>
              <p:nvPr/>
            </p:nvSpPr>
            <p:spPr>
              <a:xfrm>
                <a:off x="2684475" y="4843300"/>
                <a:ext cx="102775" cy="87400"/>
              </a:xfrm>
              <a:custGeom>
                <a:avLst/>
                <a:gdLst/>
                <a:ahLst/>
                <a:cxnLst/>
                <a:rect l="l" t="t" r="r" b="b"/>
                <a:pathLst>
                  <a:path w="4111" h="3496" extrusionOk="0">
                    <a:moveTo>
                      <a:pt x="2374" y="0"/>
                    </a:moveTo>
                    <a:cubicBezTo>
                      <a:pt x="782" y="0"/>
                      <a:pt x="1" y="1882"/>
                      <a:pt x="1130" y="2981"/>
                    </a:cubicBezTo>
                    <a:cubicBezTo>
                      <a:pt x="1485" y="3336"/>
                      <a:pt x="1921" y="3495"/>
                      <a:pt x="2349" y="3495"/>
                    </a:cubicBezTo>
                    <a:cubicBezTo>
                      <a:pt x="3248" y="3495"/>
                      <a:pt x="4111" y="2795"/>
                      <a:pt x="4111" y="1737"/>
                    </a:cubicBezTo>
                    <a:cubicBezTo>
                      <a:pt x="4111" y="782"/>
                      <a:pt x="3329" y="0"/>
                      <a:pt x="23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6" name="Google Shape;1656;p58"/>
              <p:cNvSpPr/>
              <p:nvPr/>
            </p:nvSpPr>
            <p:spPr>
              <a:xfrm>
                <a:off x="2709075" y="4781800"/>
                <a:ext cx="489875" cy="34750"/>
              </a:xfrm>
              <a:custGeom>
                <a:avLst/>
                <a:gdLst/>
                <a:ahLst/>
                <a:cxnLst/>
                <a:rect l="l" t="t" r="r" b="b"/>
                <a:pathLst>
                  <a:path w="19595" h="1390" extrusionOk="0">
                    <a:moveTo>
                      <a:pt x="1" y="0"/>
                    </a:moveTo>
                    <a:lnTo>
                      <a:pt x="1" y="1389"/>
                    </a:lnTo>
                    <a:lnTo>
                      <a:pt x="19595" y="1389"/>
                    </a:lnTo>
                    <a:lnTo>
                      <a:pt x="1959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7" name="Google Shape;1657;p58"/>
              <p:cNvSpPr/>
              <p:nvPr/>
            </p:nvSpPr>
            <p:spPr>
              <a:xfrm>
                <a:off x="2709075" y="4698575"/>
                <a:ext cx="615775" cy="42725"/>
              </a:xfrm>
              <a:custGeom>
                <a:avLst/>
                <a:gdLst/>
                <a:ahLst/>
                <a:cxnLst/>
                <a:rect l="l" t="t" r="r" b="b"/>
                <a:pathLst>
                  <a:path w="24631" h="1709" extrusionOk="0">
                    <a:moveTo>
                      <a:pt x="1" y="1"/>
                    </a:moveTo>
                    <a:lnTo>
                      <a:pt x="1" y="1708"/>
                    </a:lnTo>
                    <a:lnTo>
                      <a:pt x="24631" y="1708"/>
                    </a:lnTo>
                    <a:lnTo>
                      <a:pt x="2463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8" name="Google Shape;1658;p58"/>
              <p:cNvSpPr/>
              <p:nvPr/>
            </p:nvSpPr>
            <p:spPr>
              <a:xfrm>
                <a:off x="3341475" y="4698575"/>
                <a:ext cx="307550" cy="42725"/>
              </a:xfrm>
              <a:custGeom>
                <a:avLst/>
                <a:gdLst/>
                <a:ahLst/>
                <a:cxnLst/>
                <a:rect l="l" t="t" r="r" b="b"/>
                <a:pathLst>
                  <a:path w="12302" h="1709" extrusionOk="0">
                    <a:moveTo>
                      <a:pt x="1" y="1"/>
                    </a:moveTo>
                    <a:lnTo>
                      <a:pt x="1" y="1708"/>
                    </a:lnTo>
                    <a:lnTo>
                      <a:pt x="12301" y="1708"/>
                    </a:lnTo>
                    <a:lnTo>
                      <a:pt x="1230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9" name="Google Shape;1659;p58"/>
              <p:cNvSpPr/>
              <p:nvPr/>
            </p:nvSpPr>
            <p:spPr>
              <a:xfrm>
                <a:off x="3665625" y="4698575"/>
                <a:ext cx="131000" cy="42725"/>
              </a:xfrm>
              <a:custGeom>
                <a:avLst/>
                <a:gdLst/>
                <a:ahLst/>
                <a:cxnLst/>
                <a:rect l="l" t="t" r="r" b="b"/>
                <a:pathLst>
                  <a:path w="5240" h="1709" extrusionOk="0">
                    <a:moveTo>
                      <a:pt x="1" y="1"/>
                    </a:moveTo>
                    <a:lnTo>
                      <a:pt x="1" y="1708"/>
                    </a:lnTo>
                    <a:lnTo>
                      <a:pt x="5240" y="1708"/>
                    </a:lnTo>
                    <a:lnTo>
                      <a:pt x="524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0" name="Google Shape;1660;p58"/>
              <p:cNvSpPr/>
              <p:nvPr/>
            </p:nvSpPr>
            <p:spPr>
              <a:xfrm>
                <a:off x="2709075" y="4647925"/>
                <a:ext cx="284400" cy="35500"/>
              </a:xfrm>
              <a:custGeom>
                <a:avLst/>
                <a:gdLst/>
                <a:ahLst/>
                <a:cxnLst/>
                <a:rect l="l" t="t" r="r" b="b"/>
                <a:pathLst>
                  <a:path w="11376" h="1420" extrusionOk="0">
                    <a:moveTo>
                      <a:pt x="1" y="1"/>
                    </a:moveTo>
                    <a:lnTo>
                      <a:pt x="1" y="1419"/>
                    </a:lnTo>
                    <a:lnTo>
                      <a:pt x="11375" y="1419"/>
                    </a:lnTo>
                    <a:lnTo>
                      <a:pt x="1137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61" name="Google Shape;1661;p58"/>
            <p:cNvGrpSpPr/>
            <p:nvPr/>
          </p:nvGrpSpPr>
          <p:grpSpPr>
            <a:xfrm flipH="1">
              <a:off x="3993944" y="3405350"/>
              <a:ext cx="809082" cy="777492"/>
              <a:chOff x="6130100" y="2477300"/>
              <a:chExt cx="879150" cy="844825"/>
            </a:xfrm>
          </p:grpSpPr>
          <p:sp>
            <p:nvSpPr>
              <p:cNvPr id="1662" name="Google Shape;1662;p58"/>
              <p:cNvSpPr/>
              <p:nvPr/>
            </p:nvSpPr>
            <p:spPr>
              <a:xfrm>
                <a:off x="6736450" y="2477300"/>
                <a:ext cx="249650" cy="654175"/>
              </a:xfrm>
              <a:custGeom>
                <a:avLst/>
                <a:gdLst/>
                <a:ahLst/>
                <a:cxnLst/>
                <a:rect l="l" t="t" r="r" b="b"/>
                <a:pathLst>
                  <a:path w="9986" h="26167" extrusionOk="0">
                    <a:moveTo>
                      <a:pt x="1527" y="0"/>
                    </a:moveTo>
                    <a:cubicBezTo>
                      <a:pt x="1083" y="0"/>
                      <a:pt x="615" y="188"/>
                      <a:pt x="203" y="432"/>
                    </a:cubicBezTo>
                    <a:lnTo>
                      <a:pt x="0" y="548"/>
                    </a:lnTo>
                    <a:lnTo>
                      <a:pt x="145" y="722"/>
                    </a:lnTo>
                    <a:cubicBezTo>
                      <a:pt x="840" y="1937"/>
                      <a:pt x="1418" y="3211"/>
                      <a:pt x="1882" y="4542"/>
                    </a:cubicBezTo>
                    <a:cubicBezTo>
                      <a:pt x="2576" y="6279"/>
                      <a:pt x="3213" y="8044"/>
                      <a:pt x="3850" y="9781"/>
                    </a:cubicBezTo>
                    <a:cubicBezTo>
                      <a:pt x="4255" y="10967"/>
                      <a:pt x="4689" y="12125"/>
                      <a:pt x="5036" y="13341"/>
                    </a:cubicBezTo>
                    <a:cubicBezTo>
                      <a:pt x="5586" y="15251"/>
                      <a:pt x="6049" y="17190"/>
                      <a:pt x="6483" y="19158"/>
                    </a:cubicBezTo>
                    <a:cubicBezTo>
                      <a:pt x="7033" y="21358"/>
                      <a:pt x="7438" y="23586"/>
                      <a:pt x="7699" y="25844"/>
                    </a:cubicBezTo>
                    <a:lnTo>
                      <a:pt x="7728" y="26075"/>
                    </a:lnTo>
                    <a:cubicBezTo>
                      <a:pt x="7931" y="26133"/>
                      <a:pt x="8133" y="26162"/>
                      <a:pt x="8365" y="26162"/>
                    </a:cubicBezTo>
                    <a:cubicBezTo>
                      <a:pt x="8400" y="26165"/>
                      <a:pt x="8435" y="26167"/>
                      <a:pt x="8469" y="26167"/>
                    </a:cubicBezTo>
                    <a:cubicBezTo>
                      <a:pt x="8776" y="26167"/>
                      <a:pt x="9057" y="26052"/>
                      <a:pt x="9291" y="25844"/>
                    </a:cubicBezTo>
                    <a:cubicBezTo>
                      <a:pt x="9985" y="25207"/>
                      <a:pt x="9812" y="24021"/>
                      <a:pt x="9725" y="23181"/>
                    </a:cubicBezTo>
                    <a:cubicBezTo>
                      <a:pt x="9551" y="21879"/>
                      <a:pt x="9349" y="20547"/>
                      <a:pt x="9088" y="19245"/>
                    </a:cubicBezTo>
                    <a:cubicBezTo>
                      <a:pt x="8857" y="18058"/>
                      <a:pt x="8567" y="16843"/>
                      <a:pt x="8278" y="15627"/>
                    </a:cubicBezTo>
                    <a:lnTo>
                      <a:pt x="8220" y="15396"/>
                    </a:lnTo>
                    <a:cubicBezTo>
                      <a:pt x="7757" y="13601"/>
                      <a:pt x="7236" y="11778"/>
                      <a:pt x="6628" y="10012"/>
                    </a:cubicBezTo>
                    <a:lnTo>
                      <a:pt x="6570" y="9781"/>
                    </a:lnTo>
                    <a:cubicBezTo>
                      <a:pt x="5933" y="7957"/>
                      <a:pt x="5268" y="6163"/>
                      <a:pt x="4515" y="4397"/>
                    </a:cubicBezTo>
                    <a:cubicBezTo>
                      <a:pt x="3965" y="3095"/>
                      <a:pt x="3444" y="1677"/>
                      <a:pt x="2605" y="548"/>
                    </a:cubicBezTo>
                    <a:cubicBezTo>
                      <a:pt x="2304" y="151"/>
                      <a:pt x="1925" y="0"/>
                      <a:pt x="152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3" name="Google Shape;1663;p58"/>
              <p:cNvSpPr/>
              <p:nvPr/>
            </p:nvSpPr>
            <p:spPr>
              <a:xfrm>
                <a:off x="6349325" y="2491000"/>
                <a:ext cx="580325" cy="638925"/>
              </a:xfrm>
              <a:custGeom>
                <a:avLst/>
                <a:gdLst/>
                <a:ahLst/>
                <a:cxnLst/>
                <a:rect l="l" t="t" r="r" b="b"/>
                <a:pathLst>
                  <a:path w="23213" h="25557" extrusionOk="0">
                    <a:moveTo>
                      <a:pt x="15514" y="0"/>
                    </a:moveTo>
                    <a:cubicBezTo>
                      <a:pt x="14675" y="608"/>
                      <a:pt x="13922" y="1303"/>
                      <a:pt x="13257" y="2055"/>
                    </a:cubicBezTo>
                    <a:cubicBezTo>
                      <a:pt x="9784" y="5673"/>
                      <a:pt x="6166" y="9320"/>
                      <a:pt x="1709" y="11780"/>
                    </a:cubicBezTo>
                    <a:cubicBezTo>
                      <a:pt x="1159" y="12098"/>
                      <a:pt x="609" y="12359"/>
                      <a:pt x="1" y="12619"/>
                    </a:cubicBezTo>
                    <a:lnTo>
                      <a:pt x="59" y="12851"/>
                    </a:lnTo>
                    <a:cubicBezTo>
                      <a:pt x="869" y="16063"/>
                      <a:pt x="1766" y="19218"/>
                      <a:pt x="2722" y="22402"/>
                    </a:cubicBezTo>
                    <a:lnTo>
                      <a:pt x="2779" y="22604"/>
                    </a:lnTo>
                    <a:cubicBezTo>
                      <a:pt x="4294" y="22376"/>
                      <a:pt x="5828" y="22267"/>
                      <a:pt x="7364" y="22267"/>
                    </a:cubicBezTo>
                    <a:cubicBezTo>
                      <a:pt x="8557" y="22267"/>
                      <a:pt x="9752" y="22333"/>
                      <a:pt x="10941" y="22460"/>
                    </a:cubicBezTo>
                    <a:cubicBezTo>
                      <a:pt x="13315" y="22807"/>
                      <a:pt x="15659" y="23357"/>
                      <a:pt x="17974" y="24080"/>
                    </a:cubicBezTo>
                    <a:cubicBezTo>
                      <a:pt x="19306" y="24486"/>
                      <a:pt x="20637" y="24862"/>
                      <a:pt x="21968" y="25209"/>
                    </a:cubicBezTo>
                    <a:cubicBezTo>
                      <a:pt x="22374" y="25325"/>
                      <a:pt x="22808" y="25470"/>
                      <a:pt x="23213" y="25556"/>
                    </a:cubicBezTo>
                    <a:lnTo>
                      <a:pt x="23184" y="25296"/>
                    </a:lnTo>
                    <a:cubicBezTo>
                      <a:pt x="22923" y="23038"/>
                      <a:pt x="22518" y="20810"/>
                      <a:pt x="21968" y="18610"/>
                    </a:cubicBezTo>
                    <a:cubicBezTo>
                      <a:pt x="21534" y="16671"/>
                      <a:pt x="21071" y="14703"/>
                      <a:pt x="20521" y="12793"/>
                    </a:cubicBezTo>
                    <a:cubicBezTo>
                      <a:pt x="20174" y="11606"/>
                      <a:pt x="19740" y="10419"/>
                      <a:pt x="19335" y="9262"/>
                    </a:cubicBezTo>
                    <a:cubicBezTo>
                      <a:pt x="18727" y="7496"/>
                      <a:pt x="18061" y="5731"/>
                      <a:pt x="17367" y="3994"/>
                    </a:cubicBezTo>
                    <a:cubicBezTo>
                      <a:pt x="16903" y="2663"/>
                      <a:pt x="16325" y="1389"/>
                      <a:pt x="15630" y="174"/>
                    </a:cubicBezTo>
                    <a:lnTo>
                      <a:pt x="1551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4" name="Google Shape;1664;p58"/>
              <p:cNvSpPr/>
              <p:nvPr/>
            </p:nvSpPr>
            <p:spPr>
              <a:xfrm>
                <a:off x="6130100" y="2806475"/>
                <a:ext cx="288725" cy="290175"/>
              </a:xfrm>
              <a:custGeom>
                <a:avLst/>
                <a:gdLst/>
                <a:ahLst/>
                <a:cxnLst/>
                <a:rect l="l" t="t" r="r" b="b"/>
                <a:pathLst>
                  <a:path w="11549" h="11607" extrusionOk="0">
                    <a:moveTo>
                      <a:pt x="8770" y="0"/>
                    </a:moveTo>
                    <a:lnTo>
                      <a:pt x="8683" y="58"/>
                    </a:lnTo>
                    <a:cubicBezTo>
                      <a:pt x="6715" y="521"/>
                      <a:pt x="4747" y="1042"/>
                      <a:pt x="2779" y="1563"/>
                    </a:cubicBezTo>
                    <a:cubicBezTo>
                      <a:pt x="2055" y="1766"/>
                      <a:pt x="1187" y="1881"/>
                      <a:pt x="579" y="2373"/>
                    </a:cubicBezTo>
                    <a:cubicBezTo>
                      <a:pt x="0" y="2865"/>
                      <a:pt x="58" y="3676"/>
                      <a:pt x="87" y="4370"/>
                    </a:cubicBezTo>
                    <a:cubicBezTo>
                      <a:pt x="174" y="5991"/>
                      <a:pt x="608" y="7554"/>
                      <a:pt x="1361" y="9001"/>
                    </a:cubicBezTo>
                    <a:cubicBezTo>
                      <a:pt x="1737" y="9725"/>
                      <a:pt x="2200" y="10419"/>
                      <a:pt x="2750" y="11056"/>
                    </a:cubicBezTo>
                    <a:cubicBezTo>
                      <a:pt x="2895" y="11317"/>
                      <a:pt x="3155" y="11490"/>
                      <a:pt x="3445" y="11606"/>
                    </a:cubicBezTo>
                    <a:cubicBezTo>
                      <a:pt x="3850" y="11606"/>
                      <a:pt x="4255" y="11577"/>
                      <a:pt x="4631" y="11461"/>
                    </a:cubicBezTo>
                    <a:lnTo>
                      <a:pt x="4660" y="11461"/>
                    </a:lnTo>
                    <a:lnTo>
                      <a:pt x="4892" y="11432"/>
                    </a:lnTo>
                    <a:cubicBezTo>
                      <a:pt x="6541" y="11143"/>
                      <a:pt x="8162" y="10796"/>
                      <a:pt x="9812" y="10390"/>
                    </a:cubicBezTo>
                    <a:lnTo>
                      <a:pt x="10014" y="10333"/>
                    </a:lnTo>
                    <a:lnTo>
                      <a:pt x="11201" y="10043"/>
                    </a:lnTo>
                    <a:lnTo>
                      <a:pt x="11548" y="9985"/>
                    </a:lnTo>
                    <a:lnTo>
                      <a:pt x="11491" y="9783"/>
                    </a:lnTo>
                    <a:cubicBezTo>
                      <a:pt x="10535" y="6599"/>
                      <a:pt x="9638" y="3444"/>
                      <a:pt x="8828" y="232"/>
                    </a:cubicBezTo>
                    <a:lnTo>
                      <a:pt x="877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5" name="Google Shape;1665;p58"/>
              <p:cNvSpPr/>
              <p:nvPr/>
            </p:nvSpPr>
            <p:spPr>
              <a:xfrm>
                <a:off x="6902150" y="2722800"/>
                <a:ext cx="107100" cy="139400"/>
              </a:xfrm>
              <a:custGeom>
                <a:avLst/>
                <a:gdLst/>
                <a:ahLst/>
                <a:cxnLst/>
                <a:rect l="l" t="t" r="r" b="b"/>
                <a:pathLst>
                  <a:path w="4284" h="5576" extrusionOk="0">
                    <a:moveTo>
                      <a:pt x="2196" y="1"/>
                    </a:moveTo>
                    <a:cubicBezTo>
                      <a:pt x="2130" y="1"/>
                      <a:pt x="2064" y="7"/>
                      <a:pt x="1997" y="19"/>
                    </a:cubicBezTo>
                    <a:cubicBezTo>
                      <a:pt x="1331" y="19"/>
                      <a:pt x="666" y="134"/>
                      <a:pt x="0" y="192"/>
                    </a:cubicBezTo>
                    <a:cubicBezTo>
                      <a:pt x="608" y="1958"/>
                      <a:pt x="1129" y="3781"/>
                      <a:pt x="1592" y="5576"/>
                    </a:cubicBezTo>
                    <a:lnTo>
                      <a:pt x="1650" y="5547"/>
                    </a:lnTo>
                    <a:cubicBezTo>
                      <a:pt x="2344" y="5084"/>
                      <a:pt x="3415" y="4707"/>
                      <a:pt x="3849" y="3955"/>
                    </a:cubicBezTo>
                    <a:cubicBezTo>
                      <a:pt x="4284" y="3202"/>
                      <a:pt x="3936" y="2276"/>
                      <a:pt x="3647" y="1553"/>
                    </a:cubicBezTo>
                    <a:cubicBezTo>
                      <a:pt x="3502" y="1061"/>
                      <a:pt x="3242" y="598"/>
                      <a:pt x="2894" y="221"/>
                    </a:cubicBezTo>
                    <a:cubicBezTo>
                      <a:pt x="2688" y="84"/>
                      <a:pt x="2446" y="1"/>
                      <a:pt x="219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6" name="Google Shape;1666;p58"/>
              <p:cNvSpPr/>
              <p:nvPr/>
            </p:nvSpPr>
            <p:spPr>
              <a:xfrm>
                <a:off x="6190150" y="2881500"/>
                <a:ext cx="98425" cy="40025"/>
              </a:xfrm>
              <a:custGeom>
                <a:avLst/>
                <a:gdLst/>
                <a:ahLst/>
                <a:cxnLst/>
                <a:rect l="l" t="t" r="r" b="b"/>
                <a:pathLst>
                  <a:path w="3937" h="1601" extrusionOk="0">
                    <a:moveTo>
                      <a:pt x="3007" y="0"/>
                    </a:moveTo>
                    <a:cubicBezTo>
                      <a:pt x="2505" y="0"/>
                      <a:pt x="1844" y="303"/>
                      <a:pt x="1535" y="385"/>
                    </a:cubicBezTo>
                    <a:cubicBezTo>
                      <a:pt x="1129" y="530"/>
                      <a:pt x="551" y="617"/>
                      <a:pt x="261" y="964"/>
                    </a:cubicBezTo>
                    <a:cubicBezTo>
                      <a:pt x="1" y="1167"/>
                      <a:pt x="116" y="1601"/>
                      <a:pt x="464" y="1601"/>
                    </a:cubicBezTo>
                    <a:cubicBezTo>
                      <a:pt x="666" y="1601"/>
                      <a:pt x="840" y="1572"/>
                      <a:pt x="1043" y="1514"/>
                    </a:cubicBezTo>
                    <a:cubicBezTo>
                      <a:pt x="1419" y="1427"/>
                      <a:pt x="1795" y="1340"/>
                      <a:pt x="2171" y="1225"/>
                    </a:cubicBezTo>
                    <a:cubicBezTo>
                      <a:pt x="2461" y="1138"/>
                      <a:pt x="3937" y="733"/>
                      <a:pt x="3503" y="183"/>
                    </a:cubicBezTo>
                    <a:cubicBezTo>
                      <a:pt x="3386" y="50"/>
                      <a:pt x="3210" y="0"/>
                      <a:pt x="3007" y="0"/>
                    </a:cubicBezTo>
                    <a:close/>
                  </a:path>
                </a:pathLst>
              </a:custGeom>
              <a:solidFill>
                <a:srgbClr val="FDBB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7" name="Google Shape;1667;p58"/>
              <p:cNvSpPr/>
              <p:nvPr/>
            </p:nvSpPr>
            <p:spPr>
              <a:xfrm>
                <a:off x="6204000" y="2922925"/>
                <a:ext cx="86950" cy="39825"/>
              </a:xfrm>
              <a:custGeom>
                <a:avLst/>
                <a:gdLst/>
                <a:ahLst/>
                <a:cxnLst/>
                <a:rect l="l" t="t" r="r" b="b"/>
                <a:pathLst>
                  <a:path w="3478" h="1593" extrusionOk="0">
                    <a:moveTo>
                      <a:pt x="3007" y="0"/>
                    </a:moveTo>
                    <a:cubicBezTo>
                      <a:pt x="2552" y="0"/>
                      <a:pt x="1866" y="266"/>
                      <a:pt x="1704" y="320"/>
                    </a:cubicBezTo>
                    <a:cubicBezTo>
                      <a:pt x="1270" y="465"/>
                      <a:pt x="865" y="552"/>
                      <a:pt x="460" y="725"/>
                    </a:cubicBezTo>
                    <a:cubicBezTo>
                      <a:pt x="228" y="812"/>
                      <a:pt x="54" y="899"/>
                      <a:pt x="25" y="1160"/>
                    </a:cubicBezTo>
                    <a:cubicBezTo>
                      <a:pt x="1" y="1490"/>
                      <a:pt x="209" y="1592"/>
                      <a:pt x="483" y="1592"/>
                    </a:cubicBezTo>
                    <a:cubicBezTo>
                      <a:pt x="859" y="1592"/>
                      <a:pt x="1359" y="1400"/>
                      <a:pt x="1559" y="1333"/>
                    </a:cubicBezTo>
                    <a:cubicBezTo>
                      <a:pt x="1994" y="1217"/>
                      <a:pt x="2428" y="1073"/>
                      <a:pt x="2833" y="899"/>
                    </a:cubicBezTo>
                    <a:cubicBezTo>
                      <a:pt x="3064" y="812"/>
                      <a:pt x="3354" y="696"/>
                      <a:pt x="3412" y="407"/>
                    </a:cubicBezTo>
                    <a:cubicBezTo>
                      <a:pt x="3478" y="100"/>
                      <a:pt x="3285" y="0"/>
                      <a:pt x="3007" y="0"/>
                    </a:cubicBezTo>
                    <a:close/>
                  </a:path>
                </a:pathLst>
              </a:custGeom>
              <a:solidFill>
                <a:srgbClr val="FDBB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8" name="Google Shape;1668;p58"/>
              <p:cNvSpPr/>
              <p:nvPr/>
            </p:nvSpPr>
            <p:spPr>
              <a:xfrm>
                <a:off x="6246600" y="3064775"/>
                <a:ext cx="241675" cy="257350"/>
              </a:xfrm>
              <a:custGeom>
                <a:avLst/>
                <a:gdLst/>
                <a:ahLst/>
                <a:cxnLst/>
                <a:rect l="l" t="t" r="r" b="b"/>
                <a:pathLst>
                  <a:path w="9667" h="10294" extrusionOk="0">
                    <a:moveTo>
                      <a:pt x="5383" y="1"/>
                    </a:moveTo>
                    <a:lnTo>
                      <a:pt x="5152" y="58"/>
                    </a:lnTo>
                    <a:cubicBezTo>
                      <a:pt x="3531" y="464"/>
                      <a:pt x="1881" y="782"/>
                      <a:pt x="232" y="1071"/>
                    </a:cubicBezTo>
                    <a:lnTo>
                      <a:pt x="0" y="1129"/>
                    </a:lnTo>
                    <a:cubicBezTo>
                      <a:pt x="463" y="2634"/>
                      <a:pt x="1013" y="4081"/>
                      <a:pt x="1679" y="5500"/>
                    </a:cubicBezTo>
                    <a:cubicBezTo>
                      <a:pt x="2258" y="6889"/>
                      <a:pt x="2981" y="8191"/>
                      <a:pt x="3792" y="9436"/>
                    </a:cubicBezTo>
                    <a:cubicBezTo>
                      <a:pt x="4102" y="9876"/>
                      <a:pt x="4413" y="10293"/>
                      <a:pt x="4952" y="10293"/>
                    </a:cubicBezTo>
                    <a:cubicBezTo>
                      <a:pt x="5015" y="10293"/>
                      <a:pt x="5082" y="10287"/>
                      <a:pt x="5152" y="10275"/>
                    </a:cubicBezTo>
                    <a:cubicBezTo>
                      <a:pt x="5991" y="10159"/>
                      <a:pt x="6744" y="9494"/>
                      <a:pt x="7467" y="9060"/>
                    </a:cubicBezTo>
                    <a:cubicBezTo>
                      <a:pt x="8046" y="8741"/>
                      <a:pt x="8857" y="8365"/>
                      <a:pt x="9204" y="7757"/>
                    </a:cubicBezTo>
                    <a:cubicBezTo>
                      <a:pt x="9667" y="7034"/>
                      <a:pt x="9059" y="6397"/>
                      <a:pt x="8596" y="5876"/>
                    </a:cubicBezTo>
                    <a:cubicBezTo>
                      <a:pt x="7120" y="4168"/>
                      <a:pt x="6165" y="2084"/>
                      <a:pt x="538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69" name="Google Shape;1669;p58"/>
          <p:cNvGrpSpPr/>
          <p:nvPr/>
        </p:nvGrpSpPr>
        <p:grpSpPr>
          <a:xfrm>
            <a:off x="491944" y="1450233"/>
            <a:ext cx="2984519" cy="2050974"/>
            <a:chOff x="238125" y="635150"/>
            <a:chExt cx="6685750" cy="4594475"/>
          </a:xfrm>
        </p:grpSpPr>
        <p:sp>
          <p:nvSpPr>
            <p:cNvPr id="1670" name="Google Shape;1670;p58"/>
            <p:cNvSpPr/>
            <p:nvPr/>
          </p:nvSpPr>
          <p:spPr>
            <a:xfrm>
              <a:off x="984175" y="635150"/>
              <a:ext cx="5939700" cy="2295800"/>
            </a:xfrm>
            <a:custGeom>
              <a:avLst/>
              <a:gdLst/>
              <a:ahLst/>
              <a:cxnLst/>
              <a:rect l="l" t="t" r="r" b="b"/>
              <a:pathLst>
                <a:path w="237588" h="91832" extrusionOk="0">
                  <a:moveTo>
                    <a:pt x="7663" y="0"/>
                  </a:moveTo>
                  <a:cubicBezTo>
                    <a:pt x="3399" y="0"/>
                    <a:pt x="0" y="3457"/>
                    <a:pt x="0" y="7720"/>
                  </a:cubicBezTo>
                  <a:lnTo>
                    <a:pt x="0" y="84169"/>
                  </a:lnTo>
                  <a:cubicBezTo>
                    <a:pt x="0" y="88433"/>
                    <a:pt x="3399" y="91832"/>
                    <a:pt x="7663" y="91832"/>
                  </a:cubicBezTo>
                  <a:lnTo>
                    <a:pt x="229926" y="91832"/>
                  </a:lnTo>
                  <a:cubicBezTo>
                    <a:pt x="234189" y="91832"/>
                    <a:pt x="237588" y="88433"/>
                    <a:pt x="237588" y="84169"/>
                  </a:cubicBezTo>
                  <a:lnTo>
                    <a:pt x="237588" y="7720"/>
                  </a:lnTo>
                  <a:cubicBezTo>
                    <a:pt x="237588" y="3457"/>
                    <a:pt x="234189" y="0"/>
                    <a:pt x="229926" y="0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58"/>
            <p:cNvSpPr/>
            <p:nvPr/>
          </p:nvSpPr>
          <p:spPr>
            <a:xfrm>
              <a:off x="1943400" y="1083075"/>
              <a:ext cx="1456125" cy="1402475"/>
            </a:xfrm>
            <a:custGeom>
              <a:avLst/>
              <a:gdLst/>
              <a:ahLst/>
              <a:cxnLst/>
              <a:rect l="l" t="t" r="r" b="b"/>
              <a:pathLst>
                <a:path w="58245" h="56099" extrusionOk="0">
                  <a:moveTo>
                    <a:pt x="30214" y="5787"/>
                  </a:moveTo>
                  <a:cubicBezTo>
                    <a:pt x="33096" y="5787"/>
                    <a:pt x="36004" y="6344"/>
                    <a:pt x="38772" y="7490"/>
                  </a:cubicBezTo>
                  <a:cubicBezTo>
                    <a:pt x="47068" y="10889"/>
                    <a:pt x="52541" y="19012"/>
                    <a:pt x="52541" y="28057"/>
                  </a:cubicBezTo>
                  <a:cubicBezTo>
                    <a:pt x="52541" y="40385"/>
                    <a:pt x="42575" y="50409"/>
                    <a:pt x="30246" y="50409"/>
                  </a:cubicBezTo>
                  <a:cubicBezTo>
                    <a:pt x="21201" y="50409"/>
                    <a:pt x="13078" y="44994"/>
                    <a:pt x="9621" y="36641"/>
                  </a:cubicBezTo>
                  <a:cubicBezTo>
                    <a:pt x="6165" y="28287"/>
                    <a:pt x="8066" y="18724"/>
                    <a:pt x="14461" y="12329"/>
                  </a:cubicBezTo>
                  <a:cubicBezTo>
                    <a:pt x="18697" y="8053"/>
                    <a:pt x="24402" y="5787"/>
                    <a:pt x="30214" y="5787"/>
                  </a:cubicBezTo>
                  <a:close/>
                  <a:moveTo>
                    <a:pt x="30246" y="0"/>
                  </a:moveTo>
                  <a:cubicBezTo>
                    <a:pt x="18897" y="0"/>
                    <a:pt x="8642" y="6856"/>
                    <a:pt x="4321" y="17341"/>
                  </a:cubicBezTo>
                  <a:cubicBezTo>
                    <a:pt x="0" y="27826"/>
                    <a:pt x="2362" y="39867"/>
                    <a:pt x="10370" y="47875"/>
                  </a:cubicBezTo>
                  <a:cubicBezTo>
                    <a:pt x="15776" y="53241"/>
                    <a:pt x="22967" y="56098"/>
                    <a:pt x="30278" y="56098"/>
                  </a:cubicBezTo>
                  <a:cubicBezTo>
                    <a:pt x="33876" y="56098"/>
                    <a:pt x="37504" y="55406"/>
                    <a:pt x="40962" y="53981"/>
                  </a:cubicBezTo>
                  <a:cubicBezTo>
                    <a:pt x="51447" y="49603"/>
                    <a:pt x="58245" y="39406"/>
                    <a:pt x="58245" y="28057"/>
                  </a:cubicBezTo>
                  <a:cubicBezTo>
                    <a:pt x="58245" y="12559"/>
                    <a:pt x="45743" y="0"/>
                    <a:pt x="30246" y="0"/>
                  </a:cubicBezTo>
                  <a:close/>
                </a:path>
              </a:pathLst>
            </a:custGeom>
            <a:solidFill>
              <a:srgbClr val="2035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58"/>
            <p:cNvSpPr/>
            <p:nvPr/>
          </p:nvSpPr>
          <p:spPr>
            <a:xfrm>
              <a:off x="2699550" y="918775"/>
              <a:ext cx="877150" cy="1731400"/>
            </a:xfrm>
            <a:custGeom>
              <a:avLst/>
              <a:gdLst/>
              <a:ahLst/>
              <a:cxnLst/>
              <a:rect l="l" t="t" r="r" b="b"/>
              <a:pathLst>
                <a:path w="35086" h="69256" extrusionOk="0">
                  <a:moveTo>
                    <a:pt x="525" y="1"/>
                  </a:moveTo>
                  <a:cubicBezTo>
                    <a:pt x="351" y="1"/>
                    <a:pt x="175" y="2"/>
                    <a:pt x="0" y="4"/>
                  </a:cubicBezTo>
                  <a:lnTo>
                    <a:pt x="0" y="753"/>
                  </a:lnTo>
                  <a:cubicBezTo>
                    <a:pt x="176" y="751"/>
                    <a:pt x="351" y="749"/>
                    <a:pt x="526" y="749"/>
                  </a:cubicBezTo>
                  <a:cubicBezTo>
                    <a:pt x="19183" y="749"/>
                    <a:pt x="34394" y="15908"/>
                    <a:pt x="34394" y="34629"/>
                  </a:cubicBezTo>
                  <a:cubicBezTo>
                    <a:pt x="34394" y="53349"/>
                    <a:pt x="19183" y="68508"/>
                    <a:pt x="526" y="68508"/>
                  </a:cubicBezTo>
                  <a:cubicBezTo>
                    <a:pt x="351" y="68508"/>
                    <a:pt x="176" y="68506"/>
                    <a:pt x="0" y="68504"/>
                  </a:cubicBezTo>
                  <a:lnTo>
                    <a:pt x="0" y="69253"/>
                  </a:lnTo>
                  <a:cubicBezTo>
                    <a:pt x="141" y="69254"/>
                    <a:pt x="282" y="69255"/>
                    <a:pt x="423" y="69255"/>
                  </a:cubicBezTo>
                  <a:cubicBezTo>
                    <a:pt x="19530" y="69255"/>
                    <a:pt x="35085" y="53787"/>
                    <a:pt x="35085" y="34629"/>
                  </a:cubicBezTo>
                  <a:cubicBezTo>
                    <a:pt x="35085" y="15504"/>
                    <a:pt x="19585" y="1"/>
                    <a:pt x="5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58"/>
            <p:cNvSpPr/>
            <p:nvPr/>
          </p:nvSpPr>
          <p:spPr>
            <a:xfrm>
              <a:off x="2110475" y="1343750"/>
              <a:ext cx="1029800" cy="882225"/>
            </a:xfrm>
            <a:custGeom>
              <a:avLst/>
              <a:gdLst/>
              <a:ahLst/>
              <a:cxnLst/>
              <a:rect l="l" t="t" r="r" b="b"/>
              <a:pathLst>
                <a:path w="41192" h="35289" extrusionOk="0">
                  <a:moveTo>
                    <a:pt x="23442" y="6335"/>
                  </a:moveTo>
                  <a:cubicBezTo>
                    <a:pt x="29235" y="6335"/>
                    <a:pt x="34797" y="10849"/>
                    <a:pt x="34797" y="17630"/>
                  </a:cubicBezTo>
                  <a:cubicBezTo>
                    <a:pt x="34797" y="23851"/>
                    <a:pt x="29785" y="28864"/>
                    <a:pt x="23563" y="28864"/>
                  </a:cubicBezTo>
                  <a:cubicBezTo>
                    <a:pt x="13539" y="28864"/>
                    <a:pt x="8469" y="16765"/>
                    <a:pt x="15555" y="9679"/>
                  </a:cubicBezTo>
                  <a:cubicBezTo>
                    <a:pt x="17848" y="7368"/>
                    <a:pt x="20672" y="6335"/>
                    <a:pt x="23442" y="6335"/>
                  </a:cubicBezTo>
                  <a:close/>
                  <a:moveTo>
                    <a:pt x="23563" y="1"/>
                  </a:moveTo>
                  <a:cubicBezTo>
                    <a:pt x="7835" y="1"/>
                    <a:pt x="0" y="19012"/>
                    <a:pt x="11061" y="30073"/>
                  </a:cubicBezTo>
                  <a:cubicBezTo>
                    <a:pt x="14663" y="33675"/>
                    <a:pt x="19093" y="35288"/>
                    <a:pt x="23437" y="35288"/>
                  </a:cubicBezTo>
                  <a:cubicBezTo>
                    <a:pt x="32502" y="35288"/>
                    <a:pt x="41192" y="28263"/>
                    <a:pt x="41192" y="17630"/>
                  </a:cubicBezTo>
                  <a:cubicBezTo>
                    <a:pt x="41192" y="7893"/>
                    <a:pt x="33299" y="1"/>
                    <a:pt x="23563" y="1"/>
                  </a:cubicBezTo>
                  <a:close/>
                </a:path>
              </a:pathLst>
            </a:custGeom>
            <a:solidFill>
              <a:srgbClr val="2035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58"/>
            <p:cNvSpPr/>
            <p:nvPr/>
          </p:nvSpPr>
          <p:spPr>
            <a:xfrm>
              <a:off x="2518075" y="1619900"/>
              <a:ext cx="361525" cy="328650"/>
            </a:xfrm>
            <a:custGeom>
              <a:avLst/>
              <a:gdLst/>
              <a:ahLst/>
              <a:cxnLst/>
              <a:rect l="l" t="t" r="r" b="b"/>
              <a:pathLst>
                <a:path w="14461" h="13146" extrusionOk="0">
                  <a:moveTo>
                    <a:pt x="7310" y="0"/>
                  </a:moveTo>
                  <a:cubicBezTo>
                    <a:pt x="6799" y="0"/>
                    <a:pt x="6279" y="61"/>
                    <a:pt x="5761" y="189"/>
                  </a:cubicBezTo>
                  <a:cubicBezTo>
                    <a:pt x="2189" y="995"/>
                    <a:pt x="0" y="4567"/>
                    <a:pt x="864" y="8081"/>
                  </a:cubicBezTo>
                  <a:cubicBezTo>
                    <a:pt x="1558" y="11103"/>
                    <a:pt x="4296" y="13146"/>
                    <a:pt x="7284" y="13146"/>
                  </a:cubicBezTo>
                  <a:cubicBezTo>
                    <a:pt x="7771" y="13146"/>
                    <a:pt x="8265" y="13091"/>
                    <a:pt x="8757" y="12978"/>
                  </a:cubicBezTo>
                  <a:cubicBezTo>
                    <a:pt x="12271" y="12172"/>
                    <a:pt x="14460" y="8600"/>
                    <a:pt x="13654" y="5086"/>
                  </a:cubicBezTo>
                  <a:cubicBezTo>
                    <a:pt x="12966" y="2040"/>
                    <a:pt x="10269" y="0"/>
                    <a:pt x="7310" y="0"/>
                  </a:cubicBezTo>
                  <a:close/>
                </a:path>
              </a:pathLst>
            </a:custGeom>
            <a:solidFill>
              <a:srgbClr val="2035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58"/>
            <p:cNvSpPr/>
            <p:nvPr/>
          </p:nvSpPr>
          <p:spPr>
            <a:xfrm>
              <a:off x="3207950" y="865575"/>
              <a:ext cx="586225" cy="236250"/>
            </a:xfrm>
            <a:custGeom>
              <a:avLst/>
              <a:gdLst/>
              <a:ahLst/>
              <a:cxnLst/>
              <a:rect l="l" t="t" r="r" b="b"/>
              <a:pathLst>
                <a:path w="23449" h="9450" extrusionOk="0">
                  <a:moveTo>
                    <a:pt x="8988" y="1"/>
                  </a:moveTo>
                  <a:lnTo>
                    <a:pt x="1" y="8931"/>
                  </a:lnTo>
                  <a:lnTo>
                    <a:pt x="519" y="9449"/>
                  </a:lnTo>
                  <a:lnTo>
                    <a:pt x="9276" y="692"/>
                  </a:lnTo>
                  <a:lnTo>
                    <a:pt x="23448" y="692"/>
                  </a:lnTo>
                  <a:lnTo>
                    <a:pt x="2344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58"/>
            <p:cNvSpPr/>
            <p:nvPr/>
          </p:nvSpPr>
          <p:spPr>
            <a:xfrm>
              <a:off x="3483050" y="1444575"/>
              <a:ext cx="335600" cy="18750"/>
            </a:xfrm>
            <a:custGeom>
              <a:avLst/>
              <a:gdLst/>
              <a:ahLst/>
              <a:cxnLst/>
              <a:rect l="l" t="t" r="r" b="b"/>
              <a:pathLst>
                <a:path w="13424" h="750" extrusionOk="0">
                  <a:moveTo>
                    <a:pt x="0" y="0"/>
                  </a:moveTo>
                  <a:lnTo>
                    <a:pt x="0" y="749"/>
                  </a:lnTo>
                  <a:lnTo>
                    <a:pt x="13424" y="749"/>
                  </a:lnTo>
                  <a:lnTo>
                    <a:pt x="134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58"/>
            <p:cNvSpPr/>
            <p:nvPr/>
          </p:nvSpPr>
          <p:spPr>
            <a:xfrm>
              <a:off x="3207950" y="2465725"/>
              <a:ext cx="586225" cy="236225"/>
            </a:xfrm>
            <a:custGeom>
              <a:avLst/>
              <a:gdLst/>
              <a:ahLst/>
              <a:cxnLst/>
              <a:rect l="l" t="t" r="r" b="b"/>
              <a:pathLst>
                <a:path w="23449" h="9449" extrusionOk="0">
                  <a:moveTo>
                    <a:pt x="519" y="0"/>
                  </a:moveTo>
                  <a:lnTo>
                    <a:pt x="1" y="461"/>
                  </a:lnTo>
                  <a:lnTo>
                    <a:pt x="8988" y="9449"/>
                  </a:lnTo>
                  <a:lnTo>
                    <a:pt x="23448" y="9449"/>
                  </a:lnTo>
                  <a:lnTo>
                    <a:pt x="23448" y="8700"/>
                  </a:lnTo>
                  <a:lnTo>
                    <a:pt x="9276" y="8700"/>
                  </a:lnTo>
                  <a:lnTo>
                    <a:pt x="5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58"/>
            <p:cNvSpPr/>
            <p:nvPr/>
          </p:nvSpPr>
          <p:spPr>
            <a:xfrm>
              <a:off x="3483050" y="2104225"/>
              <a:ext cx="335600" cy="17300"/>
            </a:xfrm>
            <a:custGeom>
              <a:avLst/>
              <a:gdLst/>
              <a:ahLst/>
              <a:cxnLst/>
              <a:rect l="l" t="t" r="r" b="b"/>
              <a:pathLst>
                <a:path w="13424" h="692" extrusionOk="0">
                  <a:moveTo>
                    <a:pt x="0" y="0"/>
                  </a:moveTo>
                  <a:lnTo>
                    <a:pt x="0" y="691"/>
                  </a:lnTo>
                  <a:lnTo>
                    <a:pt x="13424" y="691"/>
                  </a:lnTo>
                  <a:lnTo>
                    <a:pt x="134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58"/>
            <p:cNvSpPr/>
            <p:nvPr/>
          </p:nvSpPr>
          <p:spPr>
            <a:xfrm>
              <a:off x="3982825" y="784925"/>
              <a:ext cx="770575" cy="38925"/>
            </a:xfrm>
            <a:custGeom>
              <a:avLst/>
              <a:gdLst/>
              <a:ahLst/>
              <a:cxnLst/>
              <a:rect l="l" t="t" r="r" b="b"/>
              <a:pathLst>
                <a:path w="30823" h="1557" extrusionOk="0">
                  <a:moveTo>
                    <a:pt x="0" y="1"/>
                  </a:moveTo>
                  <a:lnTo>
                    <a:pt x="0" y="1556"/>
                  </a:lnTo>
                  <a:lnTo>
                    <a:pt x="30822" y="1556"/>
                  </a:lnTo>
                  <a:lnTo>
                    <a:pt x="308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58"/>
            <p:cNvSpPr/>
            <p:nvPr/>
          </p:nvSpPr>
          <p:spPr>
            <a:xfrm>
              <a:off x="3982825" y="903025"/>
              <a:ext cx="770575" cy="38925"/>
            </a:xfrm>
            <a:custGeom>
              <a:avLst/>
              <a:gdLst/>
              <a:ahLst/>
              <a:cxnLst/>
              <a:rect l="l" t="t" r="r" b="b"/>
              <a:pathLst>
                <a:path w="30823" h="1557" extrusionOk="0">
                  <a:moveTo>
                    <a:pt x="0" y="1"/>
                  </a:moveTo>
                  <a:lnTo>
                    <a:pt x="0" y="1556"/>
                  </a:lnTo>
                  <a:lnTo>
                    <a:pt x="30822" y="1556"/>
                  </a:lnTo>
                  <a:lnTo>
                    <a:pt x="308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58"/>
            <p:cNvSpPr/>
            <p:nvPr/>
          </p:nvSpPr>
          <p:spPr>
            <a:xfrm>
              <a:off x="3982825" y="1028325"/>
              <a:ext cx="354325" cy="38925"/>
            </a:xfrm>
            <a:custGeom>
              <a:avLst/>
              <a:gdLst/>
              <a:ahLst/>
              <a:cxnLst/>
              <a:rect l="l" t="t" r="r" b="b"/>
              <a:pathLst>
                <a:path w="14173" h="1557" extrusionOk="0">
                  <a:moveTo>
                    <a:pt x="0" y="1"/>
                  </a:moveTo>
                  <a:lnTo>
                    <a:pt x="0" y="1556"/>
                  </a:lnTo>
                  <a:lnTo>
                    <a:pt x="14173" y="1556"/>
                  </a:lnTo>
                  <a:lnTo>
                    <a:pt x="1417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58"/>
            <p:cNvSpPr/>
            <p:nvPr/>
          </p:nvSpPr>
          <p:spPr>
            <a:xfrm>
              <a:off x="3982825" y="1319275"/>
              <a:ext cx="770575" cy="38900"/>
            </a:xfrm>
            <a:custGeom>
              <a:avLst/>
              <a:gdLst/>
              <a:ahLst/>
              <a:cxnLst/>
              <a:rect l="l" t="t" r="r" b="b"/>
              <a:pathLst>
                <a:path w="30823" h="1556" extrusionOk="0">
                  <a:moveTo>
                    <a:pt x="0" y="0"/>
                  </a:moveTo>
                  <a:lnTo>
                    <a:pt x="0" y="1556"/>
                  </a:lnTo>
                  <a:lnTo>
                    <a:pt x="30822" y="1556"/>
                  </a:lnTo>
                  <a:lnTo>
                    <a:pt x="3082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58"/>
            <p:cNvSpPr/>
            <p:nvPr/>
          </p:nvSpPr>
          <p:spPr>
            <a:xfrm>
              <a:off x="3982825" y="1435925"/>
              <a:ext cx="770575" cy="40350"/>
            </a:xfrm>
            <a:custGeom>
              <a:avLst/>
              <a:gdLst/>
              <a:ahLst/>
              <a:cxnLst/>
              <a:rect l="l" t="t" r="r" b="b"/>
              <a:pathLst>
                <a:path w="30823" h="1614" extrusionOk="0">
                  <a:moveTo>
                    <a:pt x="0" y="1"/>
                  </a:moveTo>
                  <a:lnTo>
                    <a:pt x="0" y="1614"/>
                  </a:lnTo>
                  <a:lnTo>
                    <a:pt x="30822" y="1614"/>
                  </a:lnTo>
                  <a:lnTo>
                    <a:pt x="308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58"/>
            <p:cNvSpPr/>
            <p:nvPr/>
          </p:nvSpPr>
          <p:spPr>
            <a:xfrm>
              <a:off x="3982825" y="1562675"/>
              <a:ext cx="767675" cy="38900"/>
            </a:xfrm>
            <a:custGeom>
              <a:avLst/>
              <a:gdLst/>
              <a:ahLst/>
              <a:cxnLst/>
              <a:rect l="l" t="t" r="r" b="b"/>
              <a:pathLst>
                <a:path w="30707" h="1556" extrusionOk="0">
                  <a:moveTo>
                    <a:pt x="0" y="0"/>
                  </a:moveTo>
                  <a:lnTo>
                    <a:pt x="0" y="1556"/>
                  </a:lnTo>
                  <a:lnTo>
                    <a:pt x="30707" y="1556"/>
                  </a:lnTo>
                  <a:lnTo>
                    <a:pt x="3070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58"/>
            <p:cNvSpPr/>
            <p:nvPr/>
          </p:nvSpPr>
          <p:spPr>
            <a:xfrm>
              <a:off x="3982825" y="1954425"/>
              <a:ext cx="770575" cy="38925"/>
            </a:xfrm>
            <a:custGeom>
              <a:avLst/>
              <a:gdLst/>
              <a:ahLst/>
              <a:cxnLst/>
              <a:rect l="l" t="t" r="r" b="b"/>
              <a:pathLst>
                <a:path w="30823" h="1557" extrusionOk="0">
                  <a:moveTo>
                    <a:pt x="0" y="1"/>
                  </a:moveTo>
                  <a:lnTo>
                    <a:pt x="0" y="1556"/>
                  </a:lnTo>
                  <a:lnTo>
                    <a:pt x="30822" y="1556"/>
                  </a:lnTo>
                  <a:lnTo>
                    <a:pt x="308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58"/>
            <p:cNvSpPr/>
            <p:nvPr/>
          </p:nvSpPr>
          <p:spPr>
            <a:xfrm>
              <a:off x="3982825" y="2072525"/>
              <a:ext cx="403300" cy="38925"/>
            </a:xfrm>
            <a:custGeom>
              <a:avLst/>
              <a:gdLst/>
              <a:ahLst/>
              <a:cxnLst/>
              <a:rect l="l" t="t" r="r" b="b"/>
              <a:pathLst>
                <a:path w="16132" h="1557" extrusionOk="0">
                  <a:moveTo>
                    <a:pt x="0" y="1"/>
                  </a:moveTo>
                  <a:lnTo>
                    <a:pt x="0" y="1556"/>
                  </a:lnTo>
                  <a:lnTo>
                    <a:pt x="16131" y="1556"/>
                  </a:lnTo>
                  <a:lnTo>
                    <a:pt x="1613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58"/>
            <p:cNvSpPr/>
            <p:nvPr/>
          </p:nvSpPr>
          <p:spPr>
            <a:xfrm>
              <a:off x="3982825" y="2197825"/>
              <a:ext cx="265025" cy="40350"/>
            </a:xfrm>
            <a:custGeom>
              <a:avLst/>
              <a:gdLst/>
              <a:ahLst/>
              <a:cxnLst/>
              <a:rect l="l" t="t" r="r" b="b"/>
              <a:pathLst>
                <a:path w="10601" h="1614" extrusionOk="0">
                  <a:moveTo>
                    <a:pt x="0" y="1"/>
                  </a:moveTo>
                  <a:lnTo>
                    <a:pt x="0" y="1614"/>
                  </a:lnTo>
                  <a:lnTo>
                    <a:pt x="10601" y="1614"/>
                  </a:lnTo>
                  <a:lnTo>
                    <a:pt x="1060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58"/>
            <p:cNvSpPr/>
            <p:nvPr/>
          </p:nvSpPr>
          <p:spPr>
            <a:xfrm>
              <a:off x="3982825" y="2506050"/>
              <a:ext cx="770575" cy="38900"/>
            </a:xfrm>
            <a:custGeom>
              <a:avLst/>
              <a:gdLst/>
              <a:ahLst/>
              <a:cxnLst/>
              <a:rect l="l" t="t" r="r" b="b"/>
              <a:pathLst>
                <a:path w="30823" h="1556" extrusionOk="0">
                  <a:moveTo>
                    <a:pt x="0" y="0"/>
                  </a:moveTo>
                  <a:lnTo>
                    <a:pt x="0" y="1556"/>
                  </a:lnTo>
                  <a:lnTo>
                    <a:pt x="30822" y="1556"/>
                  </a:lnTo>
                  <a:lnTo>
                    <a:pt x="3082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58"/>
            <p:cNvSpPr/>
            <p:nvPr/>
          </p:nvSpPr>
          <p:spPr>
            <a:xfrm>
              <a:off x="3982825" y="2624150"/>
              <a:ext cx="770575" cy="38925"/>
            </a:xfrm>
            <a:custGeom>
              <a:avLst/>
              <a:gdLst/>
              <a:ahLst/>
              <a:cxnLst/>
              <a:rect l="l" t="t" r="r" b="b"/>
              <a:pathLst>
                <a:path w="30823" h="1557" extrusionOk="0">
                  <a:moveTo>
                    <a:pt x="0" y="1"/>
                  </a:moveTo>
                  <a:lnTo>
                    <a:pt x="0" y="1556"/>
                  </a:lnTo>
                  <a:lnTo>
                    <a:pt x="30822" y="1556"/>
                  </a:lnTo>
                  <a:lnTo>
                    <a:pt x="308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58"/>
            <p:cNvSpPr/>
            <p:nvPr/>
          </p:nvSpPr>
          <p:spPr>
            <a:xfrm>
              <a:off x="3982825" y="2749450"/>
              <a:ext cx="773450" cy="38925"/>
            </a:xfrm>
            <a:custGeom>
              <a:avLst/>
              <a:gdLst/>
              <a:ahLst/>
              <a:cxnLst/>
              <a:rect l="l" t="t" r="r" b="b"/>
              <a:pathLst>
                <a:path w="30938" h="1557" extrusionOk="0">
                  <a:moveTo>
                    <a:pt x="0" y="1"/>
                  </a:moveTo>
                  <a:lnTo>
                    <a:pt x="0" y="1556"/>
                  </a:lnTo>
                  <a:lnTo>
                    <a:pt x="30937" y="1556"/>
                  </a:lnTo>
                  <a:lnTo>
                    <a:pt x="3093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58"/>
            <p:cNvSpPr/>
            <p:nvPr/>
          </p:nvSpPr>
          <p:spPr>
            <a:xfrm>
              <a:off x="5093275" y="776300"/>
              <a:ext cx="1487825" cy="877125"/>
            </a:xfrm>
            <a:custGeom>
              <a:avLst/>
              <a:gdLst/>
              <a:ahLst/>
              <a:cxnLst/>
              <a:rect l="l" t="t" r="r" b="b"/>
              <a:pathLst>
                <a:path w="59513" h="35085" extrusionOk="0">
                  <a:moveTo>
                    <a:pt x="2766" y="0"/>
                  </a:moveTo>
                  <a:cubicBezTo>
                    <a:pt x="1210" y="0"/>
                    <a:pt x="0" y="1210"/>
                    <a:pt x="0" y="2765"/>
                  </a:cubicBezTo>
                  <a:lnTo>
                    <a:pt x="0" y="32320"/>
                  </a:lnTo>
                  <a:cubicBezTo>
                    <a:pt x="0" y="33875"/>
                    <a:pt x="1210" y="35085"/>
                    <a:pt x="2766" y="35085"/>
                  </a:cubicBezTo>
                  <a:lnTo>
                    <a:pt x="56805" y="35085"/>
                  </a:lnTo>
                  <a:cubicBezTo>
                    <a:pt x="58303" y="35085"/>
                    <a:pt x="59512" y="33875"/>
                    <a:pt x="59512" y="32320"/>
                  </a:cubicBezTo>
                  <a:lnTo>
                    <a:pt x="59512" y="2765"/>
                  </a:lnTo>
                  <a:cubicBezTo>
                    <a:pt x="59512" y="1210"/>
                    <a:pt x="58303" y="0"/>
                    <a:pt x="568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58"/>
            <p:cNvSpPr/>
            <p:nvPr/>
          </p:nvSpPr>
          <p:spPr>
            <a:xfrm>
              <a:off x="5238750" y="1301975"/>
              <a:ext cx="152675" cy="240550"/>
            </a:xfrm>
            <a:custGeom>
              <a:avLst/>
              <a:gdLst/>
              <a:ahLst/>
              <a:cxnLst/>
              <a:rect l="l" t="t" r="r" b="b"/>
              <a:pathLst>
                <a:path w="6107" h="9622" extrusionOk="0">
                  <a:moveTo>
                    <a:pt x="0" y="1"/>
                  </a:moveTo>
                  <a:lnTo>
                    <a:pt x="0" y="9622"/>
                  </a:lnTo>
                  <a:lnTo>
                    <a:pt x="6107" y="9622"/>
                  </a:lnTo>
                  <a:lnTo>
                    <a:pt x="61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58"/>
            <p:cNvSpPr/>
            <p:nvPr/>
          </p:nvSpPr>
          <p:spPr>
            <a:xfrm>
              <a:off x="5505200" y="1244375"/>
              <a:ext cx="152675" cy="298150"/>
            </a:xfrm>
            <a:custGeom>
              <a:avLst/>
              <a:gdLst/>
              <a:ahLst/>
              <a:cxnLst/>
              <a:rect l="l" t="t" r="r" b="b"/>
              <a:pathLst>
                <a:path w="6107" h="11926" extrusionOk="0">
                  <a:moveTo>
                    <a:pt x="0" y="1"/>
                  </a:moveTo>
                  <a:lnTo>
                    <a:pt x="0" y="11926"/>
                  </a:lnTo>
                  <a:lnTo>
                    <a:pt x="6107" y="11926"/>
                  </a:lnTo>
                  <a:lnTo>
                    <a:pt x="61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58"/>
            <p:cNvSpPr/>
            <p:nvPr/>
          </p:nvSpPr>
          <p:spPr>
            <a:xfrm>
              <a:off x="5771650" y="1072975"/>
              <a:ext cx="154125" cy="469550"/>
            </a:xfrm>
            <a:custGeom>
              <a:avLst/>
              <a:gdLst/>
              <a:ahLst/>
              <a:cxnLst/>
              <a:rect l="l" t="t" r="r" b="b"/>
              <a:pathLst>
                <a:path w="6165" h="18782" extrusionOk="0">
                  <a:moveTo>
                    <a:pt x="0" y="1"/>
                  </a:moveTo>
                  <a:lnTo>
                    <a:pt x="0" y="18782"/>
                  </a:lnTo>
                  <a:lnTo>
                    <a:pt x="6164" y="18782"/>
                  </a:lnTo>
                  <a:lnTo>
                    <a:pt x="61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58"/>
            <p:cNvSpPr/>
            <p:nvPr/>
          </p:nvSpPr>
          <p:spPr>
            <a:xfrm>
              <a:off x="6038100" y="1111875"/>
              <a:ext cx="154125" cy="430650"/>
            </a:xfrm>
            <a:custGeom>
              <a:avLst/>
              <a:gdLst/>
              <a:ahLst/>
              <a:cxnLst/>
              <a:rect l="l" t="t" r="r" b="b"/>
              <a:pathLst>
                <a:path w="6165" h="17226" extrusionOk="0">
                  <a:moveTo>
                    <a:pt x="0" y="0"/>
                  </a:moveTo>
                  <a:lnTo>
                    <a:pt x="0" y="17226"/>
                  </a:lnTo>
                  <a:lnTo>
                    <a:pt x="6164" y="17226"/>
                  </a:lnTo>
                  <a:lnTo>
                    <a:pt x="61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58"/>
            <p:cNvSpPr/>
            <p:nvPr/>
          </p:nvSpPr>
          <p:spPr>
            <a:xfrm>
              <a:off x="6305975" y="921750"/>
              <a:ext cx="152700" cy="620775"/>
            </a:xfrm>
            <a:custGeom>
              <a:avLst/>
              <a:gdLst/>
              <a:ahLst/>
              <a:cxnLst/>
              <a:rect l="l" t="t" r="r" b="b"/>
              <a:pathLst>
                <a:path w="6108" h="24831" extrusionOk="0">
                  <a:moveTo>
                    <a:pt x="1" y="1"/>
                  </a:moveTo>
                  <a:lnTo>
                    <a:pt x="1" y="24831"/>
                  </a:lnTo>
                  <a:lnTo>
                    <a:pt x="6107" y="24831"/>
                  </a:lnTo>
                  <a:lnTo>
                    <a:pt x="61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58"/>
            <p:cNvSpPr/>
            <p:nvPr/>
          </p:nvSpPr>
          <p:spPr>
            <a:xfrm>
              <a:off x="5090400" y="1842075"/>
              <a:ext cx="854100" cy="47575"/>
            </a:xfrm>
            <a:custGeom>
              <a:avLst/>
              <a:gdLst/>
              <a:ahLst/>
              <a:cxnLst/>
              <a:rect l="l" t="t" r="r" b="b"/>
              <a:pathLst>
                <a:path w="34164" h="1903" extrusionOk="0">
                  <a:moveTo>
                    <a:pt x="0" y="1"/>
                  </a:moveTo>
                  <a:lnTo>
                    <a:pt x="0" y="1902"/>
                  </a:lnTo>
                  <a:lnTo>
                    <a:pt x="34163" y="1902"/>
                  </a:lnTo>
                  <a:lnTo>
                    <a:pt x="3416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58"/>
            <p:cNvSpPr/>
            <p:nvPr/>
          </p:nvSpPr>
          <p:spPr>
            <a:xfrm>
              <a:off x="5090400" y="2023550"/>
              <a:ext cx="854100" cy="47575"/>
            </a:xfrm>
            <a:custGeom>
              <a:avLst/>
              <a:gdLst/>
              <a:ahLst/>
              <a:cxnLst/>
              <a:rect l="l" t="t" r="r" b="b"/>
              <a:pathLst>
                <a:path w="34164" h="1903" extrusionOk="0">
                  <a:moveTo>
                    <a:pt x="0" y="1"/>
                  </a:moveTo>
                  <a:lnTo>
                    <a:pt x="0" y="1902"/>
                  </a:lnTo>
                  <a:lnTo>
                    <a:pt x="34163" y="1902"/>
                  </a:lnTo>
                  <a:lnTo>
                    <a:pt x="3416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58"/>
            <p:cNvSpPr/>
            <p:nvPr/>
          </p:nvSpPr>
          <p:spPr>
            <a:xfrm>
              <a:off x="5090400" y="2385075"/>
              <a:ext cx="854100" cy="410500"/>
            </a:xfrm>
            <a:custGeom>
              <a:avLst/>
              <a:gdLst/>
              <a:ahLst/>
              <a:cxnLst/>
              <a:rect l="l" t="t" r="r" b="b"/>
              <a:pathLst>
                <a:path w="34164" h="16420" extrusionOk="0">
                  <a:moveTo>
                    <a:pt x="0" y="0"/>
                  </a:moveTo>
                  <a:lnTo>
                    <a:pt x="0" y="16419"/>
                  </a:lnTo>
                  <a:lnTo>
                    <a:pt x="34163" y="16419"/>
                  </a:lnTo>
                  <a:lnTo>
                    <a:pt x="341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58"/>
            <p:cNvSpPr/>
            <p:nvPr/>
          </p:nvSpPr>
          <p:spPr>
            <a:xfrm>
              <a:off x="5090400" y="2203600"/>
              <a:ext cx="854100" cy="47550"/>
            </a:xfrm>
            <a:custGeom>
              <a:avLst/>
              <a:gdLst/>
              <a:ahLst/>
              <a:cxnLst/>
              <a:rect l="l" t="t" r="r" b="b"/>
              <a:pathLst>
                <a:path w="34164" h="1902" extrusionOk="0">
                  <a:moveTo>
                    <a:pt x="0" y="0"/>
                  </a:moveTo>
                  <a:lnTo>
                    <a:pt x="0" y="1901"/>
                  </a:lnTo>
                  <a:lnTo>
                    <a:pt x="34163" y="1901"/>
                  </a:lnTo>
                  <a:lnTo>
                    <a:pt x="341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58"/>
            <p:cNvSpPr/>
            <p:nvPr/>
          </p:nvSpPr>
          <p:spPr>
            <a:xfrm>
              <a:off x="6042400" y="1840650"/>
              <a:ext cx="551650" cy="954925"/>
            </a:xfrm>
            <a:custGeom>
              <a:avLst/>
              <a:gdLst/>
              <a:ahLst/>
              <a:cxnLst/>
              <a:rect l="l" t="t" r="r" b="b"/>
              <a:pathLst>
                <a:path w="22066" h="38197" extrusionOk="0">
                  <a:moveTo>
                    <a:pt x="1" y="0"/>
                  </a:moveTo>
                  <a:lnTo>
                    <a:pt x="1" y="38196"/>
                  </a:lnTo>
                  <a:lnTo>
                    <a:pt x="22066" y="38196"/>
                  </a:lnTo>
                  <a:lnTo>
                    <a:pt x="220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58"/>
            <p:cNvSpPr/>
            <p:nvPr/>
          </p:nvSpPr>
          <p:spPr>
            <a:xfrm>
              <a:off x="1161325" y="800775"/>
              <a:ext cx="884350" cy="87875"/>
            </a:xfrm>
            <a:custGeom>
              <a:avLst/>
              <a:gdLst/>
              <a:ahLst/>
              <a:cxnLst/>
              <a:rect l="l" t="t" r="r" b="b"/>
              <a:pathLst>
                <a:path w="35374" h="3515" extrusionOk="0">
                  <a:moveTo>
                    <a:pt x="1" y="0"/>
                  </a:moveTo>
                  <a:lnTo>
                    <a:pt x="1" y="3515"/>
                  </a:lnTo>
                  <a:lnTo>
                    <a:pt x="35374" y="3515"/>
                  </a:lnTo>
                  <a:lnTo>
                    <a:pt x="35374" y="0"/>
                  </a:lnTo>
                  <a:close/>
                </a:path>
              </a:pathLst>
            </a:custGeom>
            <a:solidFill>
              <a:srgbClr val="B1E3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58"/>
            <p:cNvSpPr/>
            <p:nvPr/>
          </p:nvSpPr>
          <p:spPr>
            <a:xfrm>
              <a:off x="1161325" y="1031225"/>
              <a:ext cx="504125" cy="87875"/>
            </a:xfrm>
            <a:custGeom>
              <a:avLst/>
              <a:gdLst/>
              <a:ahLst/>
              <a:cxnLst/>
              <a:rect l="l" t="t" r="r" b="b"/>
              <a:pathLst>
                <a:path w="20165" h="3515" extrusionOk="0">
                  <a:moveTo>
                    <a:pt x="1" y="0"/>
                  </a:moveTo>
                  <a:lnTo>
                    <a:pt x="1" y="3514"/>
                  </a:lnTo>
                  <a:lnTo>
                    <a:pt x="20164" y="3514"/>
                  </a:lnTo>
                  <a:lnTo>
                    <a:pt x="201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58"/>
            <p:cNvSpPr/>
            <p:nvPr/>
          </p:nvSpPr>
          <p:spPr>
            <a:xfrm>
              <a:off x="819975" y="4627575"/>
              <a:ext cx="2569475" cy="272225"/>
            </a:xfrm>
            <a:custGeom>
              <a:avLst/>
              <a:gdLst/>
              <a:ahLst/>
              <a:cxnLst/>
              <a:rect l="l" t="t" r="r" b="b"/>
              <a:pathLst>
                <a:path w="102779" h="10889" extrusionOk="0">
                  <a:moveTo>
                    <a:pt x="1" y="0"/>
                  </a:moveTo>
                  <a:lnTo>
                    <a:pt x="102779" y="0"/>
                  </a:lnTo>
                  <a:lnTo>
                    <a:pt x="102779" y="10888"/>
                  </a:lnTo>
                  <a:lnTo>
                    <a:pt x="1" y="108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58"/>
            <p:cNvSpPr/>
            <p:nvPr/>
          </p:nvSpPr>
          <p:spPr>
            <a:xfrm>
              <a:off x="1082100" y="4286225"/>
              <a:ext cx="2569475" cy="273675"/>
            </a:xfrm>
            <a:custGeom>
              <a:avLst/>
              <a:gdLst/>
              <a:ahLst/>
              <a:cxnLst/>
              <a:rect l="l" t="t" r="r" b="b"/>
              <a:pathLst>
                <a:path w="102779" h="10947" extrusionOk="0">
                  <a:moveTo>
                    <a:pt x="1" y="0"/>
                  </a:moveTo>
                  <a:lnTo>
                    <a:pt x="102779" y="0"/>
                  </a:lnTo>
                  <a:lnTo>
                    <a:pt x="102779" y="10946"/>
                  </a:lnTo>
                  <a:lnTo>
                    <a:pt x="1" y="10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58"/>
            <p:cNvSpPr/>
            <p:nvPr/>
          </p:nvSpPr>
          <p:spPr>
            <a:xfrm>
              <a:off x="796950" y="3940550"/>
              <a:ext cx="2568025" cy="272250"/>
            </a:xfrm>
            <a:custGeom>
              <a:avLst/>
              <a:gdLst/>
              <a:ahLst/>
              <a:cxnLst/>
              <a:rect l="l" t="t" r="r" b="b"/>
              <a:pathLst>
                <a:path w="102721" h="10890" extrusionOk="0">
                  <a:moveTo>
                    <a:pt x="0" y="1"/>
                  </a:moveTo>
                  <a:lnTo>
                    <a:pt x="102720" y="1"/>
                  </a:lnTo>
                  <a:lnTo>
                    <a:pt x="102720" y="10889"/>
                  </a:lnTo>
                  <a:lnTo>
                    <a:pt x="0" y="108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58"/>
            <p:cNvSpPr/>
            <p:nvPr/>
          </p:nvSpPr>
          <p:spPr>
            <a:xfrm>
              <a:off x="1568925" y="3581925"/>
              <a:ext cx="2569475" cy="272250"/>
            </a:xfrm>
            <a:custGeom>
              <a:avLst/>
              <a:gdLst/>
              <a:ahLst/>
              <a:cxnLst/>
              <a:rect l="l" t="t" r="r" b="b"/>
              <a:pathLst>
                <a:path w="102779" h="10890" extrusionOk="0">
                  <a:moveTo>
                    <a:pt x="0" y="1"/>
                  </a:moveTo>
                  <a:lnTo>
                    <a:pt x="102778" y="1"/>
                  </a:lnTo>
                  <a:lnTo>
                    <a:pt x="102778" y="10889"/>
                  </a:lnTo>
                  <a:lnTo>
                    <a:pt x="0" y="108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58"/>
            <p:cNvSpPr/>
            <p:nvPr/>
          </p:nvSpPr>
          <p:spPr>
            <a:xfrm>
              <a:off x="238125" y="4951625"/>
              <a:ext cx="2569450" cy="272225"/>
            </a:xfrm>
            <a:custGeom>
              <a:avLst/>
              <a:gdLst/>
              <a:ahLst/>
              <a:cxnLst/>
              <a:rect l="l" t="t" r="r" b="b"/>
              <a:pathLst>
                <a:path w="102778" h="10889" extrusionOk="0">
                  <a:moveTo>
                    <a:pt x="0" y="0"/>
                  </a:moveTo>
                  <a:lnTo>
                    <a:pt x="102778" y="0"/>
                  </a:lnTo>
                  <a:lnTo>
                    <a:pt x="102778" y="10889"/>
                  </a:lnTo>
                  <a:lnTo>
                    <a:pt x="0" y="108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58"/>
            <p:cNvSpPr/>
            <p:nvPr/>
          </p:nvSpPr>
          <p:spPr>
            <a:xfrm>
              <a:off x="1125325" y="3076400"/>
              <a:ext cx="169975" cy="170250"/>
            </a:xfrm>
            <a:custGeom>
              <a:avLst/>
              <a:gdLst/>
              <a:ahLst/>
              <a:cxnLst/>
              <a:rect l="l" t="t" r="r" b="b"/>
              <a:pathLst>
                <a:path w="6799" h="6810" extrusionOk="0">
                  <a:moveTo>
                    <a:pt x="5358" y="0"/>
                  </a:moveTo>
                  <a:lnTo>
                    <a:pt x="0" y="692"/>
                  </a:lnTo>
                  <a:cubicBezTo>
                    <a:pt x="587" y="3306"/>
                    <a:pt x="1915" y="6810"/>
                    <a:pt x="3939" y="6810"/>
                  </a:cubicBezTo>
                  <a:cubicBezTo>
                    <a:pt x="4100" y="6810"/>
                    <a:pt x="4266" y="6788"/>
                    <a:pt x="4436" y="6741"/>
                  </a:cubicBezTo>
                  <a:cubicBezTo>
                    <a:pt x="6798" y="6049"/>
                    <a:pt x="5358" y="0"/>
                    <a:pt x="5358" y="0"/>
                  </a:cubicBezTo>
                  <a:close/>
                </a:path>
              </a:pathLst>
            </a:custGeom>
            <a:solidFill>
              <a:srgbClr val="F9AC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58"/>
            <p:cNvSpPr/>
            <p:nvPr/>
          </p:nvSpPr>
          <p:spPr>
            <a:xfrm>
              <a:off x="1584775" y="1613075"/>
              <a:ext cx="275100" cy="326975"/>
            </a:xfrm>
            <a:custGeom>
              <a:avLst/>
              <a:gdLst/>
              <a:ahLst/>
              <a:cxnLst/>
              <a:rect l="l" t="t" r="r" b="b"/>
              <a:pathLst>
                <a:path w="11004" h="13079" extrusionOk="0">
                  <a:moveTo>
                    <a:pt x="3514" y="1"/>
                  </a:moveTo>
                  <a:lnTo>
                    <a:pt x="0" y="3400"/>
                  </a:lnTo>
                  <a:lnTo>
                    <a:pt x="0" y="13078"/>
                  </a:lnTo>
                  <a:lnTo>
                    <a:pt x="7086" y="13078"/>
                  </a:lnTo>
                  <a:lnTo>
                    <a:pt x="7086" y="10486"/>
                  </a:lnTo>
                  <a:cubicBezTo>
                    <a:pt x="11004" y="9795"/>
                    <a:pt x="8699" y="980"/>
                    <a:pt x="8699" y="980"/>
                  </a:cubicBezTo>
                  <a:lnTo>
                    <a:pt x="3514" y="1"/>
                  </a:lnTo>
                  <a:close/>
                </a:path>
              </a:pathLst>
            </a:custGeom>
            <a:solidFill>
              <a:srgbClr val="F9AC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58"/>
            <p:cNvSpPr/>
            <p:nvPr/>
          </p:nvSpPr>
          <p:spPr>
            <a:xfrm>
              <a:off x="1469550" y="1472925"/>
              <a:ext cx="406250" cy="412400"/>
            </a:xfrm>
            <a:custGeom>
              <a:avLst/>
              <a:gdLst/>
              <a:ahLst/>
              <a:cxnLst/>
              <a:rect l="l" t="t" r="r" b="b"/>
              <a:pathLst>
                <a:path w="16250" h="16496" extrusionOk="0">
                  <a:moveTo>
                    <a:pt x="12960" y="0"/>
                  </a:moveTo>
                  <a:cubicBezTo>
                    <a:pt x="12886" y="0"/>
                    <a:pt x="12810" y="6"/>
                    <a:pt x="12732" y="19"/>
                  </a:cubicBezTo>
                  <a:cubicBezTo>
                    <a:pt x="10255" y="422"/>
                    <a:pt x="11062" y="1805"/>
                    <a:pt x="8066" y="1805"/>
                  </a:cubicBezTo>
                  <a:cubicBezTo>
                    <a:pt x="5070" y="1805"/>
                    <a:pt x="231" y="3590"/>
                    <a:pt x="116" y="8891"/>
                  </a:cubicBezTo>
                  <a:cubicBezTo>
                    <a:pt x="0" y="12117"/>
                    <a:pt x="173" y="13327"/>
                    <a:pt x="1037" y="14421"/>
                  </a:cubicBezTo>
                  <a:cubicBezTo>
                    <a:pt x="1844" y="15516"/>
                    <a:pt x="2996" y="16207"/>
                    <a:pt x="4321" y="16495"/>
                  </a:cubicBezTo>
                  <a:lnTo>
                    <a:pt x="4494" y="16495"/>
                  </a:lnTo>
                  <a:cubicBezTo>
                    <a:pt x="6222" y="16322"/>
                    <a:pt x="7547" y="13845"/>
                    <a:pt x="7547" y="13845"/>
                  </a:cubicBezTo>
                  <a:cubicBezTo>
                    <a:pt x="7259" y="12635"/>
                    <a:pt x="5704" y="12002"/>
                    <a:pt x="6914" y="9870"/>
                  </a:cubicBezTo>
                  <a:cubicBezTo>
                    <a:pt x="7041" y="9629"/>
                    <a:pt x="7201" y="9538"/>
                    <a:pt x="7368" y="9538"/>
                  </a:cubicBezTo>
                  <a:cubicBezTo>
                    <a:pt x="7880" y="9538"/>
                    <a:pt x="8469" y="10389"/>
                    <a:pt x="8469" y="10389"/>
                  </a:cubicBezTo>
                  <a:cubicBezTo>
                    <a:pt x="9276" y="9870"/>
                    <a:pt x="9967" y="9121"/>
                    <a:pt x="10428" y="8257"/>
                  </a:cubicBezTo>
                  <a:cubicBezTo>
                    <a:pt x="10745" y="7566"/>
                    <a:pt x="11335" y="7522"/>
                    <a:pt x="12063" y="7522"/>
                  </a:cubicBezTo>
                  <a:cubicBezTo>
                    <a:pt x="12166" y="7522"/>
                    <a:pt x="12273" y="7523"/>
                    <a:pt x="12382" y="7523"/>
                  </a:cubicBezTo>
                  <a:cubicBezTo>
                    <a:pt x="13037" y="7523"/>
                    <a:pt x="13778" y="7492"/>
                    <a:pt x="14518" y="7047"/>
                  </a:cubicBezTo>
                  <a:cubicBezTo>
                    <a:pt x="16250" y="6042"/>
                    <a:pt x="15328" y="0"/>
                    <a:pt x="129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58"/>
            <p:cNvSpPr/>
            <p:nvPr/>
          </p:nvSpPr>
          <p:spPr>
            <a:xfrm>
              <a:off x="1584775" y="1820475"/>
              <a:ext cx="177175" cy="119575"/>
            </a:xfrm>
            <a:custGeom>
              <a:avLst/>
              <a:gdLst/>
              <a:ahLst/>
              <a:cxnLst/>
              <a:rect l="l" t="t" r="r" b="b"/>
              <a:pathLst>
                <a:path w="7087" h="4783" extrusionOk="0">
                  <a:moveTo>
                    <a:pt x="2938" y="1"/>
                  </a:moveTo>
                  <a:cubicBezTo>
                    <a:pt x="2938" y="1"/>
                    <a:pt x="1671" y="2305"/>
                    <a:pt x="0" y="2593"/>
                  </a:cubicBezTo>
                  <a:lnTo>
                    <a:pt x="0" y="4782"/>
                  </a:lnTo>
                  <a:lnTo>
                    <a:pt x="7086" y="4782"/>
                  </a:lnTo>
                  <a:lnTo>
                    <a:pt x="7086" y="2190"/>
                  </a:lnTo>
                  <a:cubicBezTo>
                    <a:pt x="7086" y="2190"/>
                    <a:pt x="6891" y="2303"/>
                    <a:pt x="6516" y="2303"/>
                  </a:cubicBezTo>
                  <a:cubicBezTo>
                    <a:pt x="5853" y="2303"/>
                    <a:pt x="4631" y="1951"/>
                    <a:pt x="2938" y="1"/>
                  </a:cubicBezTo>
                  <a:close/>
                </a:path>
              </a:pathLst>
            </a:custGeom>
            <a:solidFill>
              <a:srgbClr val="F78D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58"/>
            <p:cNvSpPr/>
            <p:nvPr/>
          </p:nvSpPr>
          <p:spPr>
            <a:xfrm>
              <a:off x="1502675" y="3057675"/>
              <a:ext cx="803700" cy="1712500"/>
            </a:xfrm>
            <a:custGeom>
              <a:avLst/>
              <a:gdLst/>
              <a:ahLst/>
              <a:cxnLst/>
              <a:rect l="l" t="t" r="r" b="b"/>
              <a:pathLst>
                <a:path w="32148" h="68500" extrusionOk="0">
                  <a:moveTo>
                    <a:pt x="22641" y="0"/>
                  </a:moveTo>
                  <a:cubicBezTo>
                    <a:pt x="20856" y="634"/>
                    <a:pt x="19012" y="1037"/>
                    <a:pt x="17111" y="1268"/>
                  </a:cubicBezTo>
                  <a:cubicBezTo>
                    <a:pt x="13661" y="1655"/>
                    <a:pt x="10167" y="1849"/>
                    <a:pt x="6670" y="1849"/>
                  </a:cubicBezTo>
                  <a:cubicBezTo>
                    <a:pt x="4445" y="1849"/>
                    <a:pt x="2218" y="1770"/>
                    <a:pt x="0" y="1613"/>
                  </a:cubicBezTo>
                  <a:lnTo>
                    <a:pt x="0" y="1613"/>
                  </a:lnTo>
                  <a:cubicBezTo>
                    <a:pt x="576" y="5185"/>
                    <a:pt x="1786" y="8700"/>
                    <a:pt x="3515" y="11926"/>
                  </a:cubicBezTo>
                  <a:cubicBezTo>
                    <a:pt x="6683" y="17456"/>
                    <a:pt x="10313" y="22757"/>
                    <a:pt x="14403" y="27769"/>
                  </a:cubicBezTo>
                  <a:lnTo>
                    <a:pt x="14691" y="29612"/>
                  </a:lnTo>
                  <a:lnTo>
                    <a:pt x="21489" y="68500"/>
                  </a:lnTo>
                  <a:lnTo>
                    <a:pt x="29958" y="68500"/>
                  </a:lnTo>
                  <a:lnTo>
                    <a:pt x="32147" y="24139"/>
                  </a:lnTo>
                  <a:lnTo>
                    <a:pt x="2264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58"/>
            <p:cNvSpPr/>
            <p:nvPr/>
          </p:nvSpPr>
          <p:spPr>
            <a:xfrm>
              <a:off x="2049975" y="4767275"/>
              <a:ext cx="482525" cy="185825"/>
            </a:xfrm>
            <a:custGeom>
              <a:avLst/>
              <a:gdLst/>
              <a:ahLst/>
              <a:cxnLst/>
              <a:rect l="l" t="t" r="r" b="b"/>
              <a:pathLst>
                <a:path w="19301" h="7433" extrusionOk="0">
                  <a:moveTo>
                    <a:pt x="0" y="0"/>
                  </a:moveTo>
                  <a:lnTo>
                    <a:pt x="0" y="7259"/>
                  </a:lnTo>
                  <a:lnTo>
                    <a:pt x="4437" y="7259"/>
                  </a:lnTo>
                  <a:lnTo>
                    <a:pt x="5704" y="5819"/>
                  </a:lnTo>
                  <a:lnTo>
                    <a:pt x="7605" y="7432"/>
                  </a:lnTo>
                  <a:lnTo>
                    <a:pt x="19300" y="7432"/>
                  </a:lnTo>
                  <a:cubicBezTo>
                    <a:pt x="19300" y="7432"/>
                    <a:pt x="18321" y="4955"/>
                    <a:pt x="16304" y="4436"/>
                  </a:cubicBezTo>
                  <a:cubicBezTo>
                    <a:pt x="14230" y="3860"/>
                    <a:pt x="8124" y="922"/>
                    <a:pt x="74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58"/>
            <p:cNvSpPr/>
            <p:nvPr/>
          </p:nvSpPr>
          <p:spPr>
            <a:xfrm>
              <a:off x="1154125" y="4607400"/>
              <a:ext cx="449400" cy="342800"/>
            </a:xfrm>
            <a:custGeom>
              <a:avLst/>
              <a:gdLst/>
              <a:ahLst/>
              <a:cxnLst/>
              <a:rect l="l" t="t" r="r" b="b"/>
              <a:pathLst>
                <a:path w="17976" h="13712" extrusionOk="0">
                  <a:moveTo>
                    <a:pt x="2535" y="1"/>
                  </a:moveTo>
                  <a:lnTo>
                    <a:pt x="1" y="6799"/>
                  </a:lnTo>
                  <a:lnTo>
                    <a:pt x="4149" y="8354"/>
                  </a:lnTo>
                  <a:lnTo>
                    <a:pt x="5819" y="7375"/>
                  </a:lnTo>
                  <a:lnTo>
                    <a:pt x="7029" y="9622"/>
                  </a:lnTo>
                  <a:lnTo>
                    <a:pt x="17975" y="13712"/>
                  </a:lnTo>
                  <a:cubicBezTo>
                    <a:pt x="17975" y="13712"/>
                    <a:pt x="17975" y="11062"/>
                    <a:pt x="16189" y="9794"/>
                  </a:cubicBezTo>
                  <a:cubicBezTo>
                    <a:pt x="14461" y="8585"/>
                    <a:pt x="9794" y="3630"/>
                    <a:pt x="9506" y="2593"/>
                  </a:cubicBezTo>
                  <a:lnTo>
                    <a:pt x="253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58"/>
            <p:cNvSpPr/>
            <p:nvPr/>
          </p:nvSpPr>
          <p:spPr>
            <a:xfrm>
              <a:off x="974100" y="1855050"/>
              <a:ext cx="1762900" cy="1260250"/>
            </a:xfrm>
            <a:custGeom>
              <a:avLst/>
              <a:gdLst/>
              <a:ahLst/>
              <a:cxnLst/>
              <a:rect l="l" t="t" r="r" b="b"/>
              <a:pathLst>
                <a:path w="70516" h="50410" extrusionOk="0">
                  <a:moveTo>
                    <a:pt x="65619" y="0"/>
                  </a:moveTo>
                  <a:lnTo>
                    <a:pt x="54731" y="14806"/>
                  </a:lnTo>
                  <a:lnTo>
                    <a:pt x="39982" y="4206"/>
                  </a:lnTo>
                  <a:cubicBezTo>
                    <a:pt x="37922" y="3535"/>
                    <a:pt x="35742" y="3183"/>
                    <a:pt x="33575" y="3183"/>
                  </a:cubicBezTo>
                  <a:cubicBezTo>
                    <a:pt x="33136" y="3183"/>
                    <a:pt x="32698" y="3198"/>
                    <a:pt x="32262" y="3227"/>
                  </a:cubicBezTo>
                  <a:cubicBezTo>
                    <a:pt x="32262" y="3227"/>
                    <a:pt x="30457" y="3090"/>
                    <a:pt x="27968" y="3090"/>
                  </a:cubicBezTo>
                  <a:cubicBezTo>
                    <a:pt x="23612" y="3090"/>
                    <a:pt x="17163" y="3509"/>
                    <a:pt x="14633" y="5819"/>
                  </a:cubicBezTo>
                  <a:cubicBezTo>
                    <a:pt x="10889" y="9218"/>
                    <a:pt x="0" y="23160"/>
                    <a:pt x="576" y="27366"/>
                  </a:cubicBezTo>
                  <a:cubicBezTo>
                    <a:pt x="1095" y="31514"/>
                    <a:pt x="5531" y="50410"/>
                    <a:pt x="5531" y="50410"/>
                  </a:cubicBezTo>
                  <a:lnTo>
                    <a:pt x="11810" y="49546"/>
                  </a:lnTo>
                  <a:lnTo>
                    <a:pt x="9506" y="28633"/>
                  </a:lnTo>
                  <a:lnTo>
                    <a:pt x="15670" y="20683"/>
                  </a:lnTo>
                  <a:lnTo>
                    <a:pt x="15670" y="20683"/>
                  </a:lnTo>
                  <a:cubicBezTo>
                    <a:pt x="15670" y="20683"/>
                    <a:pt x="15325" y="47702"/>
                    <a:pt x="15440" y="48393"/>
                  </a:cubicBezTo>
                  <a:cubicBezTo>
                    <a:pt x="15651" y="49238"/>
                    <a:pt x="21701" y="49924"/>
                    <a:pt x="28412" y="49924"/>
                  </a:cubicBezTo>
                  <a:cubicBezTo>
                    <a:pt x="34523" y="49924"/>
                    <a:pt x="41181" y="49355"/>
                    <a:pt x="44476" y="47817"/>
                  </a:cubicBezTo>
                  <a:lnTo>
                    <a:pt x="44994" y="48105"/>
                  </a:lnTo>
                  <a:cubicBezTo>
                    <a:pt x="43324" y="39118"/>
                    <a:pt x="42575" y="30016"/>
                    <a:pt x="42747" y="20913"/>
                  </a:cubicBezTo>
                  <a:lnTo>
                    <a:pt x="42747" y="20913"/>
                  </a:lnTo>
                  <a:lnTo>
                    <a:pt x="55307" y="26962"/>
                  </a:lnTo>
                  <a:cubicBezTo>
                    <a:pt x="55624" y="27068"/>
                    <a:pt x="55954" y="27119"/>
                    <a:pt x="56281" y="27119"/>
                  </a:cubicBezTo>
                  <a:cubicBezTo>
                    <a:pt x="57381" y="27119"/>
                    <a:pt x="58461" y="26543"/>
                    <a:pt x="58994" y="25522"/>
                  </a:cubicBezTo>
                  <a:lnTo>
                    <a:pt x="70516" y="1441"/>
                  </a:lnTo>
                  <a:lnTo>
                    <a:pt x="6561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58"/>
            <p:cNvSpPr/>
            <p:nvPr/>
          </p:nvSpPr>
          <p:spPr>
            <a:xfrm>
              <a:off x="2614550" y="1729650"/>
              <a:ext cx="167100" cy="162875"/>
            </a:xfrm>
            <a:custGeom>
              <a:avLst/>
              <a:gdLst/>
              <a:ahLst/>
              <a:cxnLst/>
              <a:rect l="l" t="t" r="r" b="b"/>
              <a:pathLst>
                <a:path w="6684" h="6515" extrusionOk="0">
                  <a:moveTo>
                    <a:pt x="4387" y="0"/>
                  </a:moveTo>
                  <a:cubicBezTo>
                    <a:pt x="2230" y="0"/>
                    <a:pt x="1" y="5016"/>
                    <a:pt x="1" y="5016"/>
                  </a:cubicBezTo>
                  <a:lnTo>
                    <a:pt x="4898" y="6514"/>
                  </a:lnTo>
                  <a:cubicBezTo>
                    <a:pt x="4898" y="6514"/>
                    <a:pt x="6684" y="177"/>
                    <a:pt x="4495" y="4"/>
                  </a:cubicBezTo>
                  <a:cubicBezTo>
                    <a:pt x="4459" y="1"/>
                    <a:pt x="4423" y="0"/>
                    <a:pt x="4387" y="0"/>
                  </a:cubicBezTo>
                  <a:close/>
                </a:path>
              </a:pathLst>
            </a:custGeom>
            <a:solidFill>
              <a:srgbClr val="F9AC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58"/>
            <p:cNvSpPr/>
            <p:nvPr/>
          </p:nvSpPr>
          <p:spPr>
            <a:xfrm>
              <a:off x="5510950" y="4232925"/>
              <a:ext cx="1241550" cy="996700"/>
            </a:xfrm>
            <a:custGeom>
              <a:avLst/>
              <a:gdLst/>
              <a:ahLst/>
              <a:cxnLst/>
              <a:rect l="l" t="t" r="r" b="b"/>
              <a:pathLst>
                <a:path w="49662" h="39868" extrusionOk="0">
                  <a:moveTo>
                    <a:pt x="0" y="1"/>
                  </a:moveTo>
                  <a:lnTo>
                    <a:pt x="0" y="39867"/>
                  </a:lnTo>
                  <a:lnTo>
                    <a:pt x="49661" y="39867"/>
                  </a:lnTo>
                  <a:lnTo>
                    <a:pt x="4966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58"/>
            <p:cNvSpPr/>
            <p:nvPr/>
          </p:nvSpPr>
          <p:spPr>
            <a:xfrm>
              <a:off x="3922325" y="4437450"/>
              <a:ext cx="988050" cy="792175"/>
            </a:xfrm>
            <a:custGeom>
              <a:avLst/>
              <a:gdLst/>
              <a:ahLst/>
              <a:cxnLst/>
              <a:rect l="l" t="t" r="r" b="b"/>
              <a:pathLst>
                <a:path w="39522" h="31687" extrusionOk="0">
                  <a:moveTo>
                    <a:pt x="1" y="0"/>
                  </a:moveTo>
                  <a:lnTo>
                    <a:pt x="1" y="31686"/>
                  </a:lnTo>
                  <a:lnTo>
                    <a:pt x="39522" y="31686"/>
                  </a:lnTo>
                  <a:lnTo>
                    <a:pt x="3952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58"/>
            <p:cNvSpPr/>
            <p:nvPr/>
          </p:nvSpPr>
          <p:spPr>
            <a:xfrm>
              <a:off x="4848425" y="2674175"/>
              <a:ext cx="1096075" cy="667975"/>
            </a:xfrm>
            <a:custGeom>
              <a:avLst/>
              <a:gdLst/>
              <a:ahLst/>
              <a:cxnLst/>
              <a:rect l="l" t="t" r="r" b="b"/>
              <a:pathLst>
                <a:path w="43843" h="26719" extrusionOk="0">
                  <a:moveTo>
                    <a:pt x="1986" y="0"/>
                  </a:moveTo>
                  <a:cubicBezTo>
                    <a:pt x="1917" y="0"/>
                    <a:pt x="1851" y="5"/>
                    <a:pt x="1786" y="16"/>
                  </a:cubicBezTo>
                  <a:cubicBezTo>
                    <a:pt x="0" y="246"/>
                    <a:pt x="1556" y="4567"/>
                    <a:pt x="3630" y="5777"/>
                  </a:cubicBezTo>
                  <a:cubicBezTo>
                    <a:pt x="5646" y="6987"/>
                    <a:pt x="20913" y="25768"/>
                    <a:pt x="22987" y="26517"/>
                  </a:cubicBezTo>
                  <a:cubicBezTo>
                    <a:pt x="23348" y="26659"/>
                    <a:pt x="24157" y="26719"/>
                    <a:pt x="25255" y="26719"/>
                  </a:cubicBezTo>
                  <a:cubicBezTo>
                    <a:pt x="30823" y="26719"/>
                    <a:pt x="43842" y="25192"/>
                    <a:pt x="43842" y="25192"/>
                  </a:cubicBezTo>
                  <a:lnTo>
                    <a:pt x="42172" y="14015"/>
                  </a:lnTo>
                  <a:lnTo>
                    <a:pt x="24427" y="18106"/>
                  </a:lnTo>
                  <a:lnTo>
                    <a:pt x="7490" y="4049"/>
                  </a:lnTo>
                  <a:cubicBezTo>
                    <a:pt x="7375" y="3415"/>
                    <a:pt x="7087" y="1399"/>
                    <a:pt x="6338" y="1053"/>
                  </a:cubicBezTo>
                  <a:cubicBezTo>
                    <a:pt x="6292" y="1033"/>
                    <a:pt x="6249" y="1024"/>
                    <a:pt x="6207" y="1024"/>
                  </a:cubicBezTo>
                  <a:cubicBezTo>
                    <a:pt x="5883" y="1024"/>
                    <a:pt x="5684" y="1592"/>
                    <a:pt x="5531" y="2205"/>
                  </a:cubicBezTo>
                  <a:cubicBezTo>
                    <a:pt x="4451" y="1179"/>
                    <a:pt x="3015" y="0"/>
                    <a:pt x="1986" y="0"/>
                  </a:cubicBezTo>
                  <a:close/>
                </a:path>
              </a:pathLst>
            </a:custGeom>
            <a:solidFill>
              <a:srgbClr val="F9AC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58"/>
            <p:cNvSpPr/>
            <p:nvPr/>
          </p:nvSpPr>
          <p:spPr>
            <a:xfrm>
              <a:off x="5016925" y="5131650"/>
              <a:ext cx="377375" cy="97975"/>
            </a:xfrm>
            <a:custGeom>
              <a:avLst/>
              <a:gdLst/>
              <a:ahLst/>
              <a:cxnLst/>
              <a:rect l="l" t="t" r="r" b="b"/>
              <a:pathLst>
                <a:path w="15095" h="3919" extrusionOk="0">
                  <a:moveTo>
                    <a:pt x="5474" y="1"/>
                  </a:moveTo>
                  <a:cubicBezTo>
                    <a:pt x="3688" y="404"/>
                    <a:pt x="2017" y="1211"/>
                    <a:pt x="635" y="2363"/>
                  </a:cubicBezTo>
                  <a:cubicBezTo>
                    <a:pt x="1" y="2881"/>
                    <a:pt x="404" y="3918"/>
                    <a:pt x="1211" y="3918"/>
                  </a:cubicBezTo>
                  <a:lnTo>
                    <a:pt x="13194" y="3918"/>
                  </a:lnTo>
                  <a:cubicBezTo>
                    <a:pt x="14231" y="3918"/>
                    <a:pt x="15095" y="3054"/>
                    <a:pt x="15095" y="2017"/>
                  </a:cubicBezTo>
                  <a:lnTo>
                    <a:pt x="15095" y="116"/>
                  </a:lnTo>
                  <a:lnTo>
                    <a:pt x="547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8"/>
            <p:cNvSpPr/>
            <p:nvPr/>
          </p:nvSpPr>
          <p:spPr>
            <a:xfrm>
              <a:off x="5146550" y="5058200"/>
              <a:ext cx="247750" cy="76375"/>
            </a:xfrm>
            <a:custGeom>
              <a:avLst/>
              <a:gdLst/>
              <a:ahLst/>
              <a:cxnLst/>
              <a:rect l="l" t="t" r="r" b="b"/>
              <a:pathLst>
                <a:path w="9910" h="3055" extrusionOk="0">
                  <a:moveTo>
                    <a:pt x="9276" y="1"/>
                  </a:moveTo>
                  <a:lnTo>
                    <a:pt x="2824" y="692"/>
                  </a:lnTo>
                  <a:lnTo>
                    <a:pt x="2881" y="922"/>
                  </a:lnTo>
                  <a:cubicBezTo>
                    <a:pt x="3054" y="1268"/>
                    <a:pt x="2881" y="1671"/>
                    <a:pt x="2536" y="1787"/>
                  </a:cubicBezTo>
                  <a:lnTo>
                    <a:pt x="1" y="3054"/>
                  </a:lnTo>
                  <a:lnTo>
                    <a:pt x="9910" y="3054"/>
                  </a:lnTo>
                  <a:lnTo>
                    <a:pt x="9276" y="1"/>
                  </a:lnTo>
                  <a:close/>
                </a:path>
              </a:pathLst>
            </a:custGeom>
            <a:solidFill>
              <a:srgbClr val="F9AC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58"/>
            <p:cNvSpPr/>
            <p:nvPr/>
          </p:nvSpPr>
          <p:spPr>
            <a:xfrm>
              <a:off x="4597825" y="5131650"/>
              <a:ext cx="377375" cy="97975"/>
            </a:xfrm>
            <a:custGeom>
              <a:avLst/>
              <a:gdLst/>
              <a:ahLst/>
              <a:cxnLst/>
              <a:rect l="l" t="t" r="r" b="b"/>
              <a:pathLst>
                <a:path w="15095" h="3919" extrusionOk="0">
                  <a:moveTo>
                    <a:pt x="5473" y="1"/>
                  </a:moveTo>
                  <a:cubicBezTo>
                    <a:pt x="3687" y="404"/>
                    <a:pt x="2017" y="1211"/>
                    <a:pt x="634" y="2363"/>
                  </a:cubicBezTo>
                  <a:cubicBezTo>
                    <a:pt x="0" y="2939"/>
                    <a:pt x="403" y="3918"/>
                    <a:pt x="1210" y="3918"/>
                  </a:cubicBezTo>
                  <a:lnTo>
                    <a:pt x="13193" y="3918"/>
                  </a:lnTo>
                  <a:cubicBezTo>
                    <a:pt x="14230" y="3918"/>
                    <a:pt x="15094" y="3054"/>
                    <a:pt x="15094" y="2017"/>
                  </a:cubicBezTo>
                  <a:lnTo>
                    <a:pt x="15094" y="116"/>
                  </a:lnTo>
                  <a:lnTo>
                    <a:pt x="547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58"/>
            <p:cNvSpPr/>
            <p:nvPr/>
          </p:nvSpPr>
          <p:spPr>
            <a:xfrm>
              <a:off x="4727450" y="5058200"/>
              <a:ext cx="247750" cy="76375"/>
            </a:xfrm>
            <a:custGeom>
              <a:avLst/>
              <a:gdLst/>
              <a:ahLst/>
              <a:cxnLst/>
              <a:rect l="l" t="t" r="r" b="b"/>
              <a:pathLst>
                <a:path w="9910" h="3055" extrusionOk="0">
                  <a:moveTo>
                    <a:pt x="3054" y="1"/>
                  </a:moveTo>
                  <a:lnTo>
                    <a:pt x="2881" y="922"/>
                  </a:lnTo>
                  <a:cubicBezTo>
                    <a:pt x="3054" y="1268"/>
                    <a:pt x="2881" y="1671"/>
                    <a:pt x="2535" y="1787"/>
                  </a:cubicBezTo>
                  <a:lnTo>
                    <a:pt x="0" y="3054"/>
                  </a:lnTo>
                  <a:lnTo>
                    <a:pt x="9909" y="3054"/>
                  </a:lnTo>
                  <a:lnTo>
                    <a:pt x="9909" y="1"/>
                  </a:lnTo>
                  <a:close/>
                </a:path>
              </a:pathLst>
            </a:custGeom>
            <a:solidFill>
              <a:srgbClr val="F9AC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58"/>
            <p:cNvSpPr/>
            <p:nvPr/>
          </p:nvSpPr>
          <p:spPr>
            <a:xfrm>
              <a:off x="5633375" y="2619300"/>
              <a:ext cx="756175" cy="548675"/>
            </a:xfrm>
            <a:custGeom>
              <a:avLst/>
              <a:gdLst/>
              <a:ahLst/>
              <a:cxnLst/>
              <a:rect l="l" t="t" r="r" b="b"/>
              <a:pathLst>
                <a:path w="30247" h="21947" extrusionOk="0">
                  <a:moveTo>
                    <a:pt x="10871" y="0"/>
                  </a:moveTo>
                  <a:cubicBezTo>
                    <a:pt x="10052" y="0"/>
                    <a:pt x="9165" y="236"/>
                    <a:pt x="8181" y="771"/>
                  </a:cubicBezTo>
                  <a:cubicBezTo>
                    <a:pt x="8181" y="771"/>
                    <a:pt x="6823" y="448"/>
                    <a:pt x="5332" y="448"/>
                  </a:cubicBezTo>
                  <a:cubicBezTo>
                    <a:pt x="4077" y="448"/>
                    <a:pt x="2728" y="677"/>
                    <a:pt x="2017" y="1520"/>
                  </a:cubicBezTo>
                  <a:cubicBezTo>
                    <a:pt x="461" y="3363"/>
                    <a:pt x="0" y="6128"/>
                    <a:pt x="1441" y="7742"/>
                  </a:cubicBezTo>
                  <a:cubicBezTo>
                    <a:pt x="5992" y="7626"/>
                    <a:pt x="7663" y="5610"/>
                    <a:pt x="7663" y="5610"/>
                  </a:cubicBezTo>
                  <a:cubicBezTo>
                    <a:pt x="8412" y="6417"/>
                    <a:pt x="9276" y="7050"/>
                    <a:pt x="10255" y="7569"/>
                  </a:cubicBezTo>
                  <a:cubicBezTo>
                    <a:pt x="10255" y="7569"/>
                    <a:pt x="10860" y="6786"/>
                    <a:pt x="11566" y="6786"/>
                  </a:cubicBezTo>
                  <a:cubicBezTo>
                    <a:pt x="11759" y="6786"/>
                    <a:pt x="11959" y="6844"/>
                    <a:pt x="12156" y="6993"/>
                  </a:cubicBezTo>
                  <a:cubicBezTo>
                    <a:pt x="13136" y="7626"/>
                    <a:pt x="13078" y="9931"/>
                    <a:pt x="11926" y="10392"/>
                  </a:cubicBezTo>
                  <a:cubicBezTo>
                    <a:pt x="11926" y="10392"/>
                    <a:pt x="12848" y="21947"/>
                    <a:pt x="19272" y="21947"/>
                  </a:cubicBezTo>
                  <a:cubicBezTo>
                    <a:pt x="19469" y="21947"/>
                    <a:pt x="19670" y="21936"/>
                    <a:pt x="19876" y="21914"/>
                  </a:cubicBezTo>
                  <a:cubicBezTo>
                    <a:pt x="26905" y="21222"/>
                    <a:pt x="30246" y="14655"/>
                    <a:pt x="23621" y="10853"/>
                  </a:cubicBezTo>
                  <a:cubicBezTo>
                    <a:pt x="17988" y="7571"/>
                    <a:pt x="15520" y="0"/>
                    <a:pt x="108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58"/>
            <p:cNvSpPr/>
            <p:nvPr/>
          </p:nvSpPr>
          <p:spPr>
            <a:xfrm>
              <a:off x="4779300" y="3776200"/>
              <a:ext cx="953475" cy="1282025"/>
            </a:xfrm>
            <a:custGeom>
              <a:avLst/>
              <a:gdLst/>
              <a:ahLst/>
              <a:cxnLst/>
              <a:rect l="l" t="t" r="r" b="b"/>
              <a:pathLst>
                <a:path w="38139" h="51281" extrusionOk="0">
                  <a:moveTo>
                    <a:pt x="29810" y="0"/>
                  </a:moveTo>
                  <a:cubicBezTo>
                    <a:pt x="19809" y="0"/>
                    <a:pt x="8491" y="273"/>
                    <a:pt x="7605" y="1159"/>
                  </a:cubicBezTo>
                  <a:cubicBezTo>
                    <a:pt x="5934" y="2830"/>
                    <a:pt x="0" y="51281"/>
                    <a:pt x="0" y="51281"/>
                  </a:cubicBezTo>
                  <a:lnTo>
                    <a:pt x="8181" y="51281"/>
                  </a:lnTo>
                  <a:lnTo>
                    <a:pt x="14115" y="35495"/>
                  </a:lnTo>
                  <a:cubicBezTo>
                    <a:pt x="12847" y="23224"/>
                    <a:pt x="11580" y="8476"/>
                    <a:pt x="13135" y="6748"/>
                  </a:cubicBezTo>
                  <a:cubicBezTo>
                    <a:pt x="14691" y="5019"/>
                    <a:pt x="29785" y="1793"/>
                    <a:pt x="38139" y="65"/>
                  </a:cubicBezTo>
                  <a:cubicBezTo>
                    <a:pt x="35692" y="25"/>
                    <a:pt x="32810" y="0"/>
                    <a:pt x="298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58"/>
            <p:cNvSpPr/>
            <p:nvPr/>
          </p:nvSpPr>
          <p:spPr>
            <a:xfrm>
              <a:off x="5045750" y="3751875"/>
              <a:ext cx="1335150" cy="1326525"/>
            </a:xfrm>
            <a:custGeom>
              <a:avLst/>
              <a:gdLst/>
              <a:ahLst/>
              <a:cxnLst/>
              <a:rect l="l" t="t" r="r" b="b"/>
              <a:pathLst>
                <a:path w="53406" h="53061" extrusionOk="0">
                  <a:moveTo>
                    <a:pt x="32954" y="1"/>
                  </a:moveTo>
                  <a:cubicBezTo>
                    <a:pt x="32954" y="1"/>
                    <a:pt x="4609" y="5301"/>
                    <a:pt x="2477" y="7721"/>
                  </a:cubicBezTo>
                  <a:cubicBezTo>
                    <a:pt x="0" y="10544"/>
                    <a:pt x="5358" y="53060"/>
                    <a:pt x="5358" y="53060"/>
                  </a:cubicBezTo>
                  <a:lnTo>
                    <a:pt x="13769" y="52196"/>
                  </a:lnTo>
                  <a:lnTo>
                    <a:pt x="16362" y="19243"/>
                  </a:lnTo>
                  <a:cubicBezTo>
                    <a:pt x="16362" y="19243"/>
                    <a:pt x="18983" y="19365"/>
                    <a:pt x="22861" y="19365"/>
                  </a:cubicBezTo>
                  <a:cubicBezTo>
                    <a:pt x="27796" y="19365"/>
                    <a:pt x="34767" y="19167"/>
                    <a:pt x="40961" y="18263"/>
                  </a:cubicBezTo>
                  <a:cubicBezTo>
                    <a:pt x="46550" y="17514"/>
                    <a:pt x="49546" y="14634"/>
                    <a:pt x="51101" y="11926"/>
                  </a:cubicBezTo>
                  <a:cubicBezTo>
                    <a:pt x="52311" y="9852"/>
                    <a:pt x="52945" y="7490"/>
                    <a:pt x="52887" y="5128"/>
                  </a:cubicBezTo>
                  <a:lnTo>
                    <a:pt x="53405" y="404"/>
                  </a:lnTo>
                  <a:lnTo>
                    <a:pt x="329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58"/>
            <p:cNvSpPr/>
            <p:nvPr/>
          </p:nvSpPr>
          <p:spPr>
            <a:xfrm>
              <a:off x="5744275" y="2972725"/>
              <a:ext cx="674075" cy="821575"/>
            </a:xfrm>
            <a:custGeom>
              <a:avLst/>
              <a:gdLst/>
              <a:ahLst/>
              <a:cxnLst/>
              <a:rect l="l" t="t" r="r" b="b"/>
              <a:pathLst>
                <a:path w="26963" h="32863" extrusionOk="0">
                  <a:moveTo>
                    <a:pt x="9135" y="0"/>
                  </a:moveTo>
                  <a:cubicBezTo>
                    <a:pt x="8255" y="0"/>
                    <a:pt x="7720" y="115"/>
                    <a:pt x="7720" y="115"/>
                  </a:cubicBezTo>
                  <a:lnTo>
                    <a:pt x="4148" y="2073"/>
                  </a:lnTo>
                  <a:cubicBezTo>
                    <a:pt x="3457" y="3571"/>
                    <a:pt x="1383" y="9620"/>
                    <a:pt x="807" y="11464"/>
                  </a:cubicBezTo>
                  <a:cubicBezTo>
                    <a:pt x="0" y="14402"/>
                    <a:pt x="2823" y="16361"/>
                    <a:pt x="3918" y="18953"/>
                  </a:cubicBezTo>
                  <a:cubicBezTo>
                    <a:pt x="6510" y="25002"/>
                    <a:pt x="2766" y="31743"/>
                    <a:pt x="2766" y="31743"/>
                  </a:cubicBezTo>
                  <a:cubicBezTo>
                    <a:pt x="7985" y="32676"/>
                    <a:pt x="15652" y="32863"/>
                    <a:pt x="20951" y="32863"/>
                  </a:cubicBezTo>
                  <a:cubicBezTo>
                    <a:pt x="24483" y="32863"/>
                    <a:pt x="26962" y="32780"/>
                    <a:pt x="26962" y="32780"/>
                  </a:cubicBezTo>
                  <a:cubicBezTo>
                    <a:pt x="26962" y="32780"/>
                    <a:pt x="25695" y="16130"/>
                    <a:pt x="20049" y="6913"/>
                  </a:cubicBezTo>
                  <a:cubicBezTo>
                    <a:pt x="16355" y="826"/>
                    <a:pt x="11499" y="0"/>
                    <a:pt x="91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58"/>
            <p:cNvSpPr/>
            <p:nvPr/>
          </p:nvSpPr>
          <p:spPr>
            <a:xfrm>
              <a:off x="5669375" y="2759525"/>
              <a:ext cx="292400" cy="245400"/>
            </a:xfrm>
            <a:custGeom>
              <a:avLst/>
              <a:gdLst/>
              <a:ahLst/>
              <a:cxnLst/>
              <a:rect l="l" t="t" r="r" b="b"/>
              <a:pathLst>
                <a:path w="11696" h="9816" extrusionOk="0">
                  <a:moveTo>
                    <a:pt x="6223" y="1"/>
                  </a:moveTo>
                  <a:cubicBezTo>
                    <a:pt x="6223" y="1"/>
                    <a:pt x="4552" y="2017"/>
                    <a:pt x="1" y="2133"/>
                  </a:cubicBezTo>
                  <a:cubicBezTo>
                    <a:pt x="1" y="2133"/>
                    <a:pt x="1393" y="9815"/>
                    <a:pt x="5835" y="9815"/>
                  </a:cubicBezTo>
                  <a:cubicBezTo>
                    <a:pt x="6089" y="9815"/>
                    <a:pt x="6352" y="9790"/>
                    <a:pt x="6626" y="9737"/>
                  </a:cubicBezTo>
                  <a:cubicBezTo>
                    <a:pt x="10428" y="9046"/>
                    <a:pt x="10486" y="4783"/>
                    <a:pt x="10486" y="4783"/>
                  </a:cubicBezTo>
                  <a:cubicBezTo>
                    <a:pt x="11638" y="4322"/>
                    <a:pt x="11696" y="2017"/>
                    <a:pt x="10716" y="1384"/>
                  </a:cubicBezTo>
                  <a:cubicBezTo>
                    <a:pt x="10519" y="1235"/>
                    <a:pt x="10319" y="1177"/>
                    <a:pt x="10126" y="1177"/>
                  </a:cubicBezTo>
                  <a:cubicBezTo>
                    <a:pt x="9420" y="1177"/>
                    <a:pt x="8815" y="1960"/>
                    <a:pt x="8815" y="1960"/>
                  </a:cubicBezTo>
                  <a:cubicBezTo>
                    <a:pt x="7836" y="1441"/>
                    <a:pt x="6972" y="808"/>
                    <a:pt x="6223" y="1"/>
                  </a:cubicBezTo>
                  <a:close/>
                </a:path>
              </a:pathLst>
            </a:custGeom>
            <a:solidFill>
              <a:srgbClr val="F9AC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58"/>
            <p:cNvSpPr/>
            <p:nvPr/>
          </p:nvSpPr>
          <p:spPr>
            <a:xfrm>
              <a:off x="5842200" y="2877650"/>
              <a:ext cx="119575" cy="203100"/>
            </a:xfrm>
            <a:custGeom>
              <a:avLst/>
              <a:gdLst/>
              <a:ahLst/>
              <a:cxnLst/>
              <a:rect l="l" t="t" r="r" b="b"/>
              <a:pathLst>
                <a:path w="4783" h="8124" extrusionOk="0">
                  <a:moveTo>
                    <a:pt x="3630" y="0"/>
                  </a:moveTo>
                  <a:cubicBezTo>
                    <a:pt x="3630" y="0"/>
                    <a:pt x="3573" y="58"/>
                    <a:pt x="3573" y="58"/>
                  </a:cubicBezTo>
                  <a:cubicBezTo>
                    <a:pt x="3573" y="58"/>
                    <a:pt x="3515" y="4090"/>
                    <a:pt x="1" y="4955"/>
                  </a:cubicBezTo>
                  <a:lnTo>
                    <a:pt x="404" y="6510"/>
                  </a:lnTo>
                  <a:lnTo>
                    <a:pt x="1787" y="8123"/>
                  </a:lnTo>
                  <a:lnTo>
                    <a:pt x="4783" y="4321"/>
                  </a:lnTo>
                  <a:lnTo>
                    <a:pt x="3630" y="0"/>
                  </a:lnTo>
                  <a:close/>
                </a:path>
              </a:pathLst>
            </a:custGeom>
            <a:solidFill>
              <a:srgbClr val="B1E3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58"/>
            <p:cNvSpPr/>
            <p:nvPr/>
          </p:nvSpPr>
          <p:spPr>
            <a:xfrm>
              <a:off x="5842200" y="2877650"/>
              <a:ext cx="119575" cy="203100"/>
            </a:xfrm>
            <a:custGeom>
              <a:avLst/>
              <a:gdLst/>
              <a:ahLst/>
              <a:cxnLst/>
              <a:rect l="l" t="t" r="r" b="b"/>
              <a:pathLst>
                <a:path w="4783" h="8124" extrusionOk="0">
                  <a:moveTo>
                    <a:pt x="3630" y="0"/>
                  </a:moveTo>
                  <a:cubicBezTo>
                    <a:pt x="3630" y="0"/>
                    <a:pt x="3573" y="58"/>
                    <a:pt x="3573" y="58"/>
                  </a:cubicBezTo>
                  <a:cubicBezTo>
                    <a:pt x="3573" y="58"/>
                    <a:pt x="3515" y="4090"/>
                    <a:pt x="1" y="4955"/>
                  </a:cubicBezTo>
                  <a:lnTo>
                    <a:pt x="404" y="6510"/>
                  </a:lnTo>
                  <a:lnTo>
                    <a:pt x="1787" y="8123"/>
                  </a:lnTo>
                  <a:lnTo>
                    <a:pt x="4783" y="4321"/>
                  </a:lnTo>
                  <a:lnTo>
                    <a:pt x="3630" y="0"/>
                  </a:lnTo>
                  <a:close/>
                </a:path>
              </a:pathLst>
            </a:custGeom>
            <a:solidFill>
              <a:srgbClr val="F78D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58"/>
            <p:cNvSpPr/>
            <p:nvPr/>
          </p:nvSpPr>
          <p:spPr>
            <a:xfrm>
              <a:off x="5345325" y="3047100"/>
              <a:ext cx="1003875" cy="714900"/>
            </a:xfrm>
            <a:custGeom>
              <a:avLst/>
              <a:gdLst/>
              <a:ahLst/>
              <a:cxnLst/>
              <a:rect l="l" t="t" r="r" b="b"/>
              <a:pathLst>
                <a:path w="40155" h="28596" extrusionOk="0">
                  <a:moveTo>
                    <a:pt x="28699" y="1"/>
                  </a:moveTo>
                  <a:cubicBezTo>
                    <a:pt x="28397" y="1"/>
                    <a:pt x="28087" y="26"/>
                    <a:pt x="27769" y="78"/>
                  </a:cubicBezTo>
                  <a:cubicBezTo>
                    <a:pt x="21946" y="1039"/>
                    <a:pt x="29048" y="19917"/>
                    <a:pt x="28010" y="19917"/>
                  </a:cubicBezTo>
                  <a:cubicBezTo>
                    <a:pt x="27990" y="19917"/>
                    <a:pt x="27967" y="19910"/>
                    <a:pt x="27941" y="19896"/>
                  </a:cubicBezTo>
                  <a:cubicBezTo>
                    <a:pt x="27935" y="19893"/>
                    <a:pt x="27922" y="19891"/>
                    <a:pt x="27904" y="19891"/>
                  </a:cubicBezTo>
                  <a:cubicBezTo>
                    <a:pt x="26853" y="19891"/>
                    <a:pt x="7144" y="24735"/>
                    <a:pt x="7144" y="24735"/>
                  </a:cubicBezTo>
                  <a:cubicBezTo>
                    <a:pt x="7144" y="24735"/>
                    <a:pt x="231" y="25311"/>
                    <a:pt x="0" y="28480"/>
                  </a:cubicBezTo>
                  <a:lnTo>
                    <a:pt x="7662" y="28595"/>
                  </a:lnTo>
                  <a:lnTo>
                    <a:pt x="37966" y="27040"/>
                  </a:lnTo>
                  <a:cubicBezTo>
                    <a:pt x="39233" y="26982"/>
                    <a:pt x="40155" y="25772"/>
                    <a:pt x="39867" y="24505"/>
                  </a:cubicBezTo>
                  <a:cubicBezTo>
                    <a:pt x="39867" y="24505"/>
                    <a:pt x="38136" y="1"/>
                    <a:pt x="28699" y="1"/>
                  </a:cubicBezTo>
                  <a:close/>
                </a:path>
              </a:pathLst>
            </a:custGeom>
            <a:solidFill>
              <a:srgbClr val="F9AC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58"/>
            <p:cNvSpPr/>
            <p:nvPr/>
          </p:nvSpPr>
          <p:spPr>
            <a:xfrm>
              <a:off x="5855175" y="3057650"/>
              <a:ext cx="215500" cy="527175"/>
            </a:xfrm>
            <a:custGeom>
              <a:avLst/>
              <a:gdLst/>
              <a:ahLst/>
              <a:cxnLst/>
              <a:rect l="l" t="t" r="r" b="b"/>
              <a:pathLst>
                <a:path w="8620" h="21087" extrusionOk="0">
                  <a:moveTo>
                    <a:pt x="6416" y="0"/>
                  </a:moveTo>
                  <a:cubicBezTo>
                    <a:pt x="6052" y="0"/>
                    <a:pt x="3176" y="203"/>
                    <a:pt x="4148" y="6684"/>
                  </a:cubicBezTo>
                  <a:cubicBezTo>
                    <a:pt x="4782" y="10487"/>
                    <a:pt x="5070" y="14346"/>
                    <a:pt x="5128" y="18206"/>
                  </a:cubicBezTo>
                  <a:lnTo>
                    <a:pt x="0" y="21087"/>
                  </a:lnTo>
                  <a:cubicBezTo>
                    <a:pt x="3774" y="20224"/>
                    <a:pt x="6992" y="19463"/>
                    <a:pt x="7485" y="19463"/>
                  </a:cubicBezTo>
                  <a:cubicBezTo>
                    <a:pt x="7519" y="19463"/>
                    <a:pt x="7540" y="19466"/>
                    <a:pt x="7547" y="19474"/>
                  </a:cubicBezTo>
                  <a:cubicBezTo>
                    <a:pt x="7573" y="19487"/>
                    <a:pt x="7596" y="19494"/>
                    <a:pt x="7616" y="19494"/>
                  </a:cubicBezTo>
                  <a:cubicBezTo>
                    <a:pt x="8620" y="19494"/>
                    <a:pt x="2387" y="2826"/>
                    <a:pt x="6510" y="1"/>
                  </a:cubicBezTo>
                  <a:lnTo>
                    <a:pt x="6453" y="1"/>
                  </a:lnTo>
                  <a:cubicBezTo>
                    <a:pt x="6453" y="1"/>
                    <a:pt x="6440" y="0"/>
                    <a:pt x="6416" y="0"/>
                  </a:cubicBezTo>
                  <a:close/>
                </a:path>
              </a:pathLst>
            </a:custGeom>
            <a:solidFill>
              <a:srgbClr val="EDEB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58"/>
            <p:cNvSpPr/>
            <p:nvPr/>
          </p:nvSpPr>
          <p:spPr>
            <a:xfrm>
              <a:off x="5366925" y="3730275"/>
              <a:ext cx="652475" cy="70600"/>
            </a:xfrm>
            <a:custGeom>
              <a:avLst/>
              <a:gdLst/>
              <a:ahLst/>
              <a:cxnLst/>
              <a:rect l="l" t="t" r="r" b="b"/>
              <a:pathLst>
                <a:path w="26099" h="2824" extrusionOk="0">
                  <a:moveTo>
                    <a:pt x="0" y="1"/>
                  </a:moveTo>
                  <a:lnTo>
                    <a:pt x="231" y="1441"/>
                  </a:lnTo>
                  <a:cubicBezTo>
                    <a:pt x="346" y="2247"/>
                    <a:pt x="1037" y="2766"/>
                    <a:pt x="1844" y="2824"/>
                  </a:cubicBezTo>
                  <a:lnTo>
                    <a:pt x="24370" y="2824"/>
                  </a:lnTo>
                  <a:cubicBezTo>
                    <a:pt x="25349" y="2766"/>
                    <a:pt x="26098" y="1902"/>
                    <a:pt x="25983" y="980"/>
                  </a:cubicBezTo>
                  <a:lnTo>
                    <a:pt x="2581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58"/>
            <p:cNvSpPr/>
            <p:nvPr/>
          </p:nvSpPr>
          <p:spPr>
            <a:xfrm>
              <a:off x="5051500" y="3354375"/>
              <a:ext cx="708650" cy="445050"/>
            </a:xfrm>
            <a:custGeom>
              <a:avLst/>
              <a:gdLst/>
              <a:ahLst/>
              <a:cxnLst/>
              <a:rect l="l" t="t" r="r" b="b"/>
              <a:pathLst>
                <a:path w="28346" h="17802" extrusionOk="0">
                  <a:moveTo>
                    <a:pt x="1729" y="0"/>
                  </a:moveTo>
                  <a:cubicBezTo>
                    <a:pt x="750" y="0"/>
                    <a:pt x="1" y="864"/>
                    <a:pt x="116" y="1844"/>
                  </a:cubicBezTo>
                  <a:lnTo>
                    <a:pt x="2478" y="16477"/>
                  </a:lnTo>
                  <a:cubicBezTo>
                    <a:pt x="2593" y="17226"/>
                    <a:pt x="3227" y="17802"/>
                    <a:pt x="4033" y="17802"/>
                  </a:cubicBezTo>
                  <a:lnTo>
                    <a:pt x="26617" y="17802"/>
                  </a:lnTo>
                  <a:cubicBezTo>
                    <a:pt x="27596" y="17802"/>
                    <a:pt x="28345" y="16938"/>
                    <a:pt x="28172" y="16016"/>
                  </a:cubicBezTo>
                  <a:lnTo>
                    <a:pt x="25868" y="1325"/>
                  </a:lnTo>
                  <a:cubicBezTo>
                    <a:pt x="25695" y="576"/>
                    <a:pt x="25061" y="0"/>
                    <a:pt x="2425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58"/>
            <p:cNvSpPr/>
            <p:nvPr/>
          </p:nvSpPr>
          <p:spPr>
            <a:xfrm>
              <a:off x="1211725" y="3080725"/>
              <a:ext cx="718725" cy="1600150"/>
            </a:xfrm>
            <a:custGeom>
              <a:avLst/>
              <a:gdLst/>
              <a:ahLst/>
              <a:cxnLst/>
              <a:rect l="l" t="t" r="r" b="b"/>
              <a:pathLst>
                <a:path w="28749" h="64006" extrusionOk="0">
                  <a:moveTo>
                    <a:pt x="7260" y="0"/>
                  </a:moveTo>
                  <a:lnTo>
                    <a:pt x="7260" y="0"/>
                  </a:lnTo>
                  <a:cubicBezTo>
                    <a:pt x="7087" y="1556"/>
                    <a:pt x="7145" y="3111"/>
                    <a:pt x="7318" y="4609"/>
                  </a:cubicBezTo>
                  <a:cubicBezTo>
                    <a:pt x="8585" y="14115"/>
                    <a:pt x="11177" y="26328"/>
                    <a:pt x="11177" y="26328"/>
                  </a:cubicBezTo>
                  <a:lnTo>
                    <a:pt x="1" y="60895"/>
                  </a:lnTo>
                  <a:lnTo>
                    <a:pt x="7951" y="64006"/>
                  </a:lnTo>
                  <a:lnTo>
                    <a:pt x="26387" y="28690"/>
                  </a:lnTo>
                  <a:lnTo>
                    <a:pt x="28057" y="25464"/>
                  </a:lnTo>
                  <a:lnTo>
                    <a:pt x="28749" y="346"/>
                  </a:lnTo>
                  <a:lnTo>
                    <a:pt x="28749" y="346"/>
                  </a:lnTo>
                  <a:cubicBezTo>
                    <a:pt x="25408" y="721"/>
                    <a:pt x="22028" y="914"/>
                    <a:pt x="18654" y="914"/>
                  </a:cubicBezTo>
                  <a:cubicBezTo>
                    <a:pt x="16326" y="914"/>
                    <a:pt x="14001" y="822"/>
                    <a:pt x="11696" y="634"/>
                  </a:cubicBezTo>
                  <a:cubicBezTo>
                    <a:pt x="10198" y="519"/>
                    <a:pt x="8700" y="288"/>
                    <a:pt x="72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p59"/>
          <p:cNvSpPr/>
          <p:nvPr/>
        </p:nvSpPr>
        <p:spPr>
          <a:xfrm>
            <a:off x="6598275" y="1157100"/>
            <a:ext cx="2043000" cy="1508900"/>
          </a:xfrm>
          <a:custGeom>
            <a:avLst/>
            <a:gdLst/>
            <a:ahLst/>
            <a:cxnLst/>
            <a:rect l="l" t="t" r="r" b="b"/>
            <a:pathLst>
              <a:path w="81720" h="60356" extrusionOk="0">
                <a:moveTo>
                  <a:pt x="76495" y="730"/>
                </a:moveTo>
                <a:cubicBezTo>
                  <a:pt x="78976" y="730"/>
                  <a:pt x="80961" y="2744"/>
                  <a:pt x="80990" y="5195"/>
                </a:cubicBezTo>
                <a:lnTo>
                  <a:pt x="80990" y="55131"/>
                </a:lnTo>
                <a:cubicBezTo>
                  <a:pt x="80990" y="57612"/>
                  <a:pt x="78976" y="59596"/>
                  <a:pt x="76524" y="59626"/>
                </a:cubicBezTo>
                <a:lnTo>
                  <a:pt x="5225" y="59626"/>
                </a:lnTo>
                <a:cubicBezTo>
                  <a:pt x="2744" y="59626"/>
                  <a:pt x="731" y="57612"/>
                  <a:pt x="731" y="55131"/>
                </a:cubicBezTo>
                <a:lnTo>
                  <a:pt x="731" y="5195"/>
                </a:lnTo>
                <a:cubicBezTo>
                  <a:pt x="760" y="2744"/>
                  <a:pt x="2744" y="730"/>
                  <a:pt x="5225" y="730"/>
                </a:cubicBezTo>
                <a:close/>
                <a:moveTo>
                  <a:pt x="5225" y="0"/>
                </a:moveTo>
                <a:cubicBezTo>
                  <a:pt x="2336" y="0"/>
                  <a:pt x="1" y="2335"/>
                  <a:pt x="1" y="5195"/>
                </a:cubicBezTo>
                <a:lnTo>
                  <a:pt x="1" y="55131"/>
                </a:lnTo>
                <a:cubicBezTo>
                  <a:pt x="1" y="58020"/>
                  <a:pt x="2336" y="60355"/>
                  <a:pt x="5225" y="60355"/>
                </a:cubicBezTo>
                <a:lnTo>
                  <a:pt x="76495" y="60355"/>
                </a:lnTo>
                <a:cubicBezTo>
                  <a:pt x="79385" y="60355"/>
                  <a:pt x="81719" y="58020"/>
                  <a:pt x="81719" y="55131"/>
                </a:cubicBezTo>
                <a:lnTo>
                  <a:pt x="81719" y="5195"/>
                </a:lnTo>
                <a:cubicBezTo>
                  <a:pt x="81719" y="2335"/>
                  <a:pt x="79385" y="0"/>
                  <a:pt x="76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38100" dir="354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5" name="Google Shape;1745;p59"/>
          <p:cNvSpPr/>
          <p:nvPr/>
        </p:nvSpPr>
        <p:spPr>
          <a:xfrm>
            <a:off x="7649360" y="1725149"/>
            <a:ext cx="11080" cy="579644"/>
          </a:xfrm>
          <a:custGeom>
            <a:avLst/>
            <a:gdLst/>
            <a:ahLst/>
            <a:cxnLst/>
            <a:rect l="l" t="t" r="r" b="b"/>
            <a:pathLst>
              <a:path w="409" h="21101" extrusionOk="0">
                <a:moveTo>
                  <a:pt x="0" y="0"/>
                </a:moveTo>
                <a:lnTo>
                  <a:pt x="0" y="21101"/>
                </a:lnTo>
                <a:lnTo>
                  <a:pt x="409" y="21101"/>
                </a:lnTo>
                <a:lnTo>
                  <a:pt x="409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6" name="Google Shape;1746;p59"/>
          <p:cNvSpPr/>
          <p:nvPr/>
        </p:nvSpPr>
        <p:spPr>
          <a:xfrm>
            <a:off x="7503096" y="1725149"/>
            <a:ext cx="11080" cy="579644"/>
          </a:xfrm>
          <a:custGeom>
            <a:avLst/>
            <a:gdLst/>
            <a:ahLst/>
            <a:cxnLst/>
            <a:rect l="l" t="t" r="r" b="b"/>
            <a:pathLst>
              <a:path w="409" h="21101" extrusionOk="0">
                <a:moveTo>
                  <a:pt x="0" y="0"/>
                </a:moveTo>
                <a:lnTo>
                  <a:pt x="0" y="21101"/>
                </a:lnTo>
                <a:lnTo>
                  <a:pt x="409" y="21101"/>
                </a:lnTo>
                <a:lnTo>
                  <a:pt x="409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7" name="Google Shape;1747;p59"/>
          <p:cNvSpPr/>
          <p:nvPr/>
        </p:nvSpPr>
        <p:spPr>
          <a:xfrm>
            <a:off x="7356806" y="1725149"/>
            <a:ext cx="11107" cy="579644"/>
          </a:xfrm>
          <a:custGeom>
            <a:avLst/>
            <a:gdLst/>
            <a:ahLst/>
            <a:cxnLst/>
            <a:rect l="l" t="t" r="r" b="b"/>
            <a:pathLst>
              <a:path w="410" h="21101" extrusionOk="0">
                <a:moveTo>
                  <a:pt x="1" y="0"/>
                </a:moveTo>
                <a:lnTo>
                  <a:pt x="1" y="21101"/>
                </a:lnTo>
                <a:lnTo>
                  <a:pt x="409" y="21101"/>
                </a:lnTo>
                <a:lnTo>
                  <a:pt x="409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8" name="Google Shape;1748;p59"/>
          <p:cNvSpPr/>
          <p:nvPr/>
        </p:nvSpPr>
        <p:spPr>
          <a:xfrm>
            <a:off x="7211329" y="1725149"/>
            <a:ext cx="10321" cy="579644"/>
          </a:xfrm>
          <a:custGeom>
            <a:avLst/>
            <a:gdLst/>
            <a:ahLst/>
            <a:cxnLst/>
            <a:rect l="l" t="t" r="r" b="b"/>
            <a:pathLst>
              <a:path w="381" h="21101" extrusionOk="0">
                <a:moveTo>
                  <a:pt x="1" y="0"/>
                </a:moveTo>
                <a:lnTo>
                  <a:pt x="1" y="21101"/>
                </a:lnTo>
                <a:lnTo>
                  <a:pt x="380" y="21101"/>
                </a:lnTo>
                <a:lnTo>
                  <a:pt x="380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9" name="Google Shape;1749;p59"/>
          <p:cNvSpPr/>
          <p:nvPr/>
        </p:nvSpPr>
        <p:spPr>
          <a:xfrm>
            <a:off x="7065066" y="1725149"/>
            <a:ext cx="11107" cy="579644"/>
          </a:xfrm>
          <a:custGeom>
            <a:avLst/>
            <a:gdLst/>
            <a:ahLst/>
            <a:cxnLst/>
            <a:rect l="l" t="t" r="r" b="b"/>
            <a:pathLst>
              <a:path w="410" h="21101" extrusionOk="0">
                <a:moveTo>
                  <a:pt x="1" y="0"/>
                </a:moveTo>
                <a:lnTo>
                  <a:pt x="1" y="21101"/>
                </a:lnTo>
                <a:lnTo>
                  <a:pt x="409" y="21101"/>
                </a:lnTo>
                <a:lnTo>
                  <a:pt x="409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0" name="Google Shape;1750;p59"/>
          <p:cNvSpPr/>
          <p:nvPr/>
        </p:nvSpPr>
        <p:spPr>
          <a:xfrm>
            <a:off x="6631300" y="1725149"/>
            <a:ext cx="10294" cy="579644"/>
          </a:xfrm>
          <a:custGeom>
            <a:avLst/>
            <a:gdLst/>
            <a:ahLst/>
            <a:cxnLst/>
            <a:rect l="l" t="t" r="r" b="b"/>
            <a:pathLst>
              <a:path w="380" h="21101" extrusionOk="0">
                <a:moveTo>
                  <a:pt x="0" y="0"/>
                </a:moveTo>
                <a:lnTo>
                  <a:pt x="0" y="21101"/>
                </a:lnTo>
                <a:lnTo>
                  <a:pt x="380" y="21101"/>
                </a:lnTo>
                <a:lnTo>
                  <a:pt x="380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1" name="Google Shape;1751;p59"/>
          <p:cNvSpPr/>
          <p:nvPr/>
        </p:nvSpPr>
        <p:spPr>
          <a:xfrm>
            <a:off x="6777563" y="1725149"/>
            <a:ext cx="10294" cy="579644"/>
          </a:xfrm>
          <a:custGeom>
            <a:avLst/>
            <a:gdLst/>
            <a:ahLst/>
            <a:cxnLst/>
            <a:rect l="l" t="t" r="r" b="b"/>
            <a:pathLst>
              <a:path w="380" h="21101" extrusionOk="0">
                <a:moveTo>
                  <a:pt x="0" y="0"/>
                </a:moveTo>
                <a:lnTo>
                  <a:pt x="0" y="21101"/>
                </a:lnTo>
                <a:lnTo>
                  <a:pt x="380" y="21101"/>
                </a:lnTo>
                <a:lnTo>
                  <a:pt x="380" y="0"/>
                </a:ln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2" name="Google Shape;1752;p59"/>
          <p:cNvSpPr/>
          <p:nvPr/>
        </p:nvSpPr>
        <p:spPr>
          <a:xfrm>
            <a:off x="6607050" y="1165850"/>
            <a:ext cx="2024725" cy="229850"/>
          </a:xfrm>
          <a:custGeom>
            <a:avLst/>
            <a:gdLst/>
            <a:ahLst/>
            <a:cxnLst/>
            <a:rect l="l" t="t" r="r" b="b"/>
            <a:pathLst>
              <a:path w="80989" h="9194" extrusionOk="0">
                <a:moveTo>
                  <a:pt x="4874" y="0"/>
                </a:moveTo>
                <a:cubicBezTo>
                  <a:pt x="2189" y="0"/>
                  <a:pt x="0" y="2160"/>
                  <a:pt x="0" y="4845"/>
                </a:cubicBezTo>
                <a:lnTo>
                  <a:pt x="0" y="9194"/>
                </a:lnTo>
                <a:lnTo>
                  <a:pt x="80989" y="9194"/>
                </a:lnTo>
                <a:lnTo>
                  <a:pt x="80989" y="4845"/>
                </a:lnTo>
                <a:cubicBezTo>
                  <a:pt x="80989" y="2189"/>
                  <a:pt x="78829" y="30"/>
                  <a:pt x="7617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3" name="Google Shape;1753;p59"/>
          <p:cNvSpPr/>
          <p:nvPr/>
        </p:nvSpPr>
        <p:spPr>
          <a:xfrm>
            <a:off x="8431125" y="1231525"/>
            <a:ext cx="114575" cy="98200"/>
          </a:xfrm>
          <a:custGeom>
            <a:avLst/>
            <a:gdLst/>
            <a:ahLst/>
            <a:cxnLst/>
            <a:rect l="l" t="t" r="r" b="b"/>
            <a:pathLst>
              <a:path w="4583" h="3928" extrusionOk="0">
                <a:moveTo>
                  <a:pt x="2627" y="0"/>
                </a:moveTo>
                <a:cubicBezTo>
                  <a:pt x="876" y="0"/>
                  <a:pt x="0" y="2101"/>
                  <a:pt x="1226" y="3356"/>
                </a:cubicBezTo>
                <a:cubicBezTo>
                  <a:pt x="1630" y="3751"/>
                  <a:pt x="2121" y="3928"/>
                  <a:pt x="2602" y="3928"/>
                </a:cubicBezTo>
                <a:cubicBezTo>
                  <a:pt x="3616" y="3928"/>
                  <a:pt x="4582" y="3143"/>
                  <a:pt x="4582" y="1955"/>
                </a:cubicBezTo>
                <a:cubicBezTo>
                  <a:pt x="4582" y="876"/>
                  <a:pt x="3707" y="0"/>
                  <a:pt x="26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4" name="Google Shape;1754;p59"/>
          <p:cNvSpPr/>
          <p:nvPr/>
        </p:nvSpPr>
        <p:spPr>
          <a:xfrm>
            <a:off x="8231200" y="1231525"/>
            <a:ext cx="113850" cy="98200"/>
          </a:xfrm>
          <a:custGeom>
            <a:avLst/>
            <a:gdLst/>
            <a:ahLst/>
            <a:cxnLst/>
            <a:rect l="l" t="t" r="r" b="b"/>
            <a:pathLst>
              <a:path w="4554" h="3928" extrusionOk="0">
                <a:moveTo>
                  <a:pt x="2627" y="0"/>
                </a:moveTo>
                <a:cubicBezTo>
                  <a:pt x="876" y="0"/>
                  <a:pt x="0" y="2101"/>
                  <a:pt x="1226" y="3356"/>
                </a:cubicBezTo>
                <a:cubicBezTo>
                  <a:pt x="1621" y="3751"/>
                  <a:pt x="2106" y="3928"/>
                  <a:pt x="2583" y="3928"/>
                </a:cubicBezTo>
                <a:cubicBezTo>
                  <a:pt x="3587" y="3928"/>
                  <a:pt x="4553" y="3143"/>
                  <a:pt x="4553" y="1955"/>
                </a:cubicBezTo>
                <a:cubicBezTo>
                  <a:pt x="4553" y="876"/>
                  <a:pt x="3678" y="0"/>
                  <a:pt x="262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5" name="Google Shape;1755;p59"/>
          <p:cNvSpPr/>
          <p:nvPr/>
        </p:nvSpPr>
        <p:spPr>
          <a:xfrm>
            <a:off x="8031275" y="1231525"/>
            <a:ext cx="113850" cy="98200"/>
          </a:xfrm>
          <a:custGeom>
            <a:avLst/>
            <a:gdLst/>
            <a:ahLst/>
            <a:cxnLst/>
            <a:rect l="l" t="t" r="r" b="b"/>
            <a:pathLst>
              <a:path w="4554" h="3928" extrusionOk="0">
                <a:moveTo>
                  <a:pt x="2598" y="0"/>
                </a:moveTo>
                <a:cubicBezTo>
                  <a:pt x="847" y="0"/>
                  <a:pt x="1" y="2101"/>
                  <a:pt x="1226" y="3356"/>
                </a:cubicBezTo>
                <a:cubicBezTo>
                  <a:pt x="1621" y="3751"/>
                  <a:pt x="2106" y="3928"/>
                  <a:pt x="2583" y="3928"/>
                </a:cubicBezTo>
                <a:cubicBezTo>
                  <a:pt x="3587" y="3928"/>
                  <a:pt x="4553" y="3143"/>
                  <a:pt x="4553" y="1955"/>
                </a:cubicBezTo>
                <a:cubicBezTo>
                  <a:pt x="4553" y="876"/>
                  <a:pt x="3678" y="0"/>
                  <a:pt x="259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6" name="Google Shape;1756;p59"/>
          <p:cNvSpPr/>
          <p:nvPr/>
        </p:nvSpPr>
        <p:spPr>
          <a:xfrm>
            <a:off x="6773325" y="1505350"/>
            <a:ext cx="1692165" cy="1069739"/>
          </a:xfrm>
          <a:custGeom>
            <a:avLst/>
            <a:gdLst/>
            <a:ahLst/>
            <a:cxnLst/>
            <a:rect l="l" t="t" r="r" b="b"/>
            <a:pathLst>
              <a:path w="21160" h="13192" extrusionOk="0">
                <a:moveTo>
                  <a:pt x="817" y="0"/>
                </a:moveTo>
                <a:cubicBezTo>
                  <a:pt x="350" y="0"/>
                  <a:pt x="0" y="350"/>
                  <a:pt x="0" y="817"/>
                </a:cubicBezTo>
                <a:lnTo>
                  <a:pt x="0" y="12375"/>
                </a:lnTo>
                <a:cubicBezTo>
                  <a:pt x="0" y="12842"/>
                  <a:pt x="350" y="13192"/>
                  <a:pt x="817" y="13192"/>
                </a:cubicBezTo>
                <a:lnTo>
                  <a:pt x="20342" y="13192"/>
                </a:lnTo>
                <a:cubicBezTo>
                  <a:pt x="20809" y="13192"/>
                  <a:pt x="21159" y="12842"/>
                  <a:pt x="21159" y="12375"/>
                </a:cubicBezTo>
                <a:lnTo>
                  <a:pt x="21159" y="817"/>
                </a:lnTo>
                <a:cubicBezTo>
                  <a:pt x="21159" y="350"/>
                  <a:pt x="20809" y="0"/>
                  <a:pt x="20342" y="0"/>
                </a:cubicBezTo>
                <a:close/>
              </a:path>
            </a:pathLst>
          </a:custGeom>
          <a:solidFill>
            <a:srgbClr val="F9FB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7" name="Google Shape;1757;p59"/>
          <p:cNvSpPr/>
          <p:nvPr/>
        </p:nvSpPr>
        <p:spPr>
          <a:xfrm>
            <a:off x="8103625" y="1661528"/>
            <a:ext cx="128432" cy="755029"/>
          </a:xfrm>
          <a:custGeom>
            <a:avLst/>
            <a:gdLst/>
            <a:ahLst/>
            <a:cxnLst/>
            <a:rect l="l" t="t" r="r" b="b"/>
            <a:pathLst>
              <a:path w="1606" h="9311" extrusionOk="0">
                <a:moveTo>
                  <a:pt x="1" y="0"/>
                </a:moveTo>
                <a:lnTo>
                  <a:pt x="1" y="9310"/>
                </a:lnTo>
                <a:lnTo>
                  <a:pt x="1606" y="9310"/>
                </a:lnTo>
                <a:lnTo>
                  <a:pt x="160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8" name="Google Shape;1758;p59"/>
          <p:cNvSpPr/>
          <p:nvPr/>
        </p:nvSpPr>
        <p:spPr>
          <a:xfrm>
            <a:off x="7830608" y="1661528"/>
            <a:ext cx="126113" cy="755029"/>
          </a:xfrm>
          <a:custGeom>
            <a:avLst/>
            <a:gdLst/>
            <a:ahLst/>
            <a:cxnLst/>
            <a:rect l="l" t="t" r="r" b="b"/>
            <a:pathLst>
              <a:path w="1577" h="9311" extrusionOk="0">
                <a:moveTo>
                  <a:pt x="0" y="0"/>
                </a:moveTo>
                <a:lnTo>
                  <a:pt x="0" y="9310"/>
                </a:lnTo>
                <a:lnTo>
                  <a:pt x="1576" y="9310"/>
                </a:lnTo>
                <a:lnTo>
                  <a:pt x="157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9" name="Google Shape;1759;p59"/>
          <p:cNvSpPr/>
          <p:nvPr/>
        </p:nvSpPr>
        <p:spPr>
          <a:xfrm>
            <a:off x="7555191" y="1661528"/>
            <a:ext cx="128432" cy="755029"/>
          </a:xfrm>
          <a:custGeom>
            <a:avLst/>
            <a:gdLst/>
            <a:ahLst/>
            <a:cxnLst/>
            <a:rect l="l" t="t" r="r" b="b"/>
            <a:pathLst>
              <a:path w="1606" h="9311" extrusionOk="0">
                <a:moveTo>
                  <a:pt x="0" y="0"/>
                </a:moveTo>
                <a:lnTo>
                  <a:pt x="0" y="9310"/>
                </a:lnTo>
                <a:lnTo>
                  <a:pt x="1605" y="9310"/>
                </a:lnTo>
                <a:lnTo>
                  <a:pt x="160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0" name="Google Shape;1760;p59"/>
          <p:cNvSpPr/>
          <p:nvPr/>
        </p:nvSpPr>
        <p:spPr>
          <a:xfrm>
            <a:off x="7282094" y="1661528"/>
            <a:ext cx="128432" cy="755029"/>
          </a:xfrm>
          <a:custGeom>
            <a:avLst/>
            <a:gdLst/>
            <a:ahLst/>
            <a:cxnLst/>
            <a:rect l="l" t="t" r="r" b="b"/>
            <a:pathLst>
              <a:path w="1606" h="9311" extrusionOk="0">
                <a:moveTo>
                  <a:pt x="1" y="0"/>
                </a:moveTo>
                <a:lnTo>
                  <a:pt x="1" y="9310"/>
                </a:lnTo>
                <a:lnTo>
                  <a:pt x="1606" y="9310"/>
                </a:lnTo>
                <a:lnTo>
                  <a:pt x="160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1" name="Google Shape;1761;p59"/>
          <p:cNvSpPr/>
          <p:nvPr/>
        </p:nvSpPr>
        <p:spPr>
          <a:xfrm>
            <a:off x="7008997" y="1661528"/>
            <a:ext cx="126113" cy="755029"/>
          </a:xfrm>
          <a:custGeom>
            <a:avLst/>
            <a:gdLst/>
            <a:ahLst/>
            <a:cxnLst/>
            <a:rect l="l" t="t" r="r" b="b"/>
            <a:pathLst>
              <a:path w="1577" h="9311" extrusionOk="0">
                <a:moveTo>
                  <a:pt x="1" y="0"/>
                </a:moveTo>
                <a:lnTo>
                  <a:pt x="1" y="9310"/>
                </a:lnTo>
                <a:lnTo>
                  <a:pt x="1577" y="9310"/>
                </a:lnTo>
                <a:lnTo>
                  <a:pt x="157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2" name="Google Shape;1762;p59"/>
          <p:cNvSpPr/>
          <p:nvPr/>
        </p:nvSpPr>
        <p:spPr>
          <a:xfrm>
            <a:off x="8103250" y="1908599"/>
            <a:ext cx="128424" cy="507949"/>
          </a:xfrm>
          <a:custGeom>
            <a:avLst/>
            <a:gdLst/>
            <a:ahLst/>
            <a:cxnLst/>
            <a:rect l="l" t="t" r="r" b="b"/>
            <a:pathLst>
              <a:path w="1606" h="2307" extrusionOk="0">
                <a:moveTo>
                  <a:pt x="1" y="1"/>
                </a:moveTo>
                <a:lnTo>
                  <a:pt x="1" y="2306"/>
                </a:lnTo>
                <a:lnTo>
                  <a:pt x="1606" y="2306"/>
                </a:lnTo>
                <a:lnTo>
                  <a:pt x="1606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3" name="Google Shape;1763;p59"/>
          <p:cNvSpPr/>
          <p:nvPr/>
        </p:nvSpPr>
        <p:spPr>
          <a:xfrm>
            <a:off x="7830608" y="1978669"/>
            <a:ext cx="126113" cy="440238"/>
          </a:xfrm>
          <a:custGeom>
            <a:avLst/>
            <a:gdLst/>
            <a:ahLst/>
            <a:cxnLst/>
            <a:rect l="l" t="t" r="r" b="b"/>
            <a:pathLst>
              <a:path w="1577" h="5429" extrusionOk="0">
                <a:moveTo>
                  <a:pt x="0" y="0"/>
                </a:moveTo>
                <a:lnTo>
                  <a:pt x="0" y="5429"/>
                </a:lnTo>
                <a:lnTo>
                  <a:pt x="1576" y="5429"/>
                </a:lnTo>
                <a:lnTo>
                  <a:pt x="157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4" name="Google Shape;1764;p59"/>
          <p:cNvSpPr/>
          <p:nvPr/>
        </p:nvSpPr>
        <p:spPr>
          <a:xfrm>
            <a:off x="7554800" y="1776099"/>
            <a:ext cx="128452" cy="641427"/>
          </a:xfrm>
          <a:custGeom>
            <a:avLst/>
            <a:gdLst/>
            <a:ahLst/>
            <a:cxnLst/>
            <a:rect l="l" t="t" r="r" b="b"/>
            <a:pathLst>
              <a:path w="1606" h="3941" extrusionOk="0">
                <a:moveTo>
                  <a:pt x="0" y="0"/>
                </a:moveTo>
                <a:lnTo>
                  <a:pt x="0" y="3940"/>
                </a:lnTo>
                <a:lnTo>
                  <a:pt x="1605" y="3940"/>
                </a:lnTo>
                <a:lnTo>
                  <a:pt x="160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5" name="Google Shape;1765;p59"/>
          <p:cNvSpPr/>
          <p:nvPr/>
        </p:nvSpPr>
        <p:spPr>
          <a:xfrm>
            <a:off x="7282094" y="1872117"/>
            <a:ext cx="128432" cy="544438"/>
          </a:xfrm>
          <a:custGeom>
            <a:avLst/>
            <a:gdLst/>
            <a:ahLst/>
            <a:cxnLst/>
            <a:rect l="l" t="t" r="r" b="b"/>
            <a:pathLst>
              <a:path w="1606" h="6714" extrusionOk="0">
                <a:moveTo>
                  <a:pt x="1" y="1"/>
                </a:moveTo>
                <a:lnTo>
                  <a:pt x="1" y="6713"/>
                </a:lnTo>
                <a:lnTo>
                  <a:pt x="1606" y="6713"/>
                </a:lnTo>
                <a:lnTo>
                  <a:pt x="1606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6" name="Google Shape;1766;p59"/>
          <p:cNvSpPr/>
          <p:nvPr/>
        </p:nvSpPr>
        <p:spPr>
          <a:xfrm>
            <a:off x="7008997" y="1775134"/>
            <a:ext cx="126113" cy="641422"/>
          </a:xfrm>
          <a:custGeom>
            <a:avLst/>
            <a:gdLst/>
            <a:ahLst/>
            <a:cxnLst/>
            <a:rect l="l" t="t" r="r" b="b"/>
            <a:pathLst>
              <a:path w="1577" h="7910" extrusionOk="0">
                <a:moveTo>
                  <a:pt x="1" y="0"/>
                </a:moveTo>
                <a:lnTo>
                  <a:pt x="1" y="7909"/>
                </a:lnTo>
                <a:lnTo>
                  <a:pt x="1577" y="7909"/>
                </a:lnTo>
                <a:lnTo>
                  <a:pt x="1577" y="0"/>
                </a:lnTo>
                <a:close/>
              </a:path>
            </a:pathLst>
          </a:custGeom>
          <a:solidFill>
            <a:srgbClr val="F9BF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67" name="Google Shape;1767;p59"/>
          <p:cNvGrpSpPr/>
          <p:nvPr/>
        </p:nvGrpSpPr>
        <p:grpSpPr>
          <a:xfrm>
            <a:off x="4957315" y="2901394"/>
            <a:ext cx="2311185" cy="1556872"/>
            <a:chOff x="617475" y="2038100"/>
            <a:chExt cx="664000" cy="447300"/>
          </a:xfrm>
        </p:grpSpPr>
        <p:sp>
          <p:nvSpPr>
            <p:cNvPr id="1768" name="Google Shape;1768;p59"/>
            <p:cNvSpPr/>
            <p:nvPr/>
          </p:nvSpPr>
          <p:spPr>
            <a:xfrm>
              <a:off x="619675" y="2073875"/>
              <a:ext cx="659600" cy="411525"/>
            </a:xfrm>
            <a:custGeom>
              <a:avLst/>
              <a:gdLst/>
              <a:ahLst/>
              <a:cxnLst/>
              <a:rect l="l" t="t" r="r" b="b"/>
              <a:pathLst>
                <a:path w="26384" h="16461" extrusionOk="0">
                  <a:moveTo>
                    <a:pt x="993" y="0"/>
                  </a:moveTo>
                  <a:cubicBezTo>
                    <a:pt x="438" y="0"/>
                    <a:pt x="0" y="438"/>
                    <a:pt x="0" y="1022"/>
                  </a:cubicBezTo>
                  <a:lnTo>
                    <a:pt x="0" y="15439"/>
                  </a:lnTo>
                  <a:cubicBezTo>
                    <a:pt x="0" y="15994"/>
                    <a:pt x="438" y="16461"/>
                    <a:pt x="993" y="16461"/>
                  </a:cubicBezTo>
                  <a:lnTo>
                    <a:pt x="25362" y="16461"/>
                  </a:lnTo>
                  <a:cubicBezTo>
                    <a:pt x="25946" y="16461"/>
                    <a:pt x="26384" y="15994"/>
                    <a:pt x="26384" y="15439"/>
                  </a:cubicBezTo>
                  <a:lnTo>
                    <a:pt x="26384" y="1022"/>
                  </a:lnTo>
                  <a:cubicBezTo>
                    <a:pt x="26384" y="438"/>
                    <a:pt x="25946" y="0"/>
                    <a:pt x="253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85725" dir="294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59"/>
            <p:cNvSpPr/>
            <p:nvPr/>
          </p:nvSpPr>
          <p:spPr>
            <a:xfrm>
              <a:off x="619675" y="2039575"/>
              <a:ext cx="659600" cy="411525"/>
            </a:xfrm>
            <a:custGeom>
              <a:avLst/>
              <a:gdLst/>
              <a:ahLst/>
              <a:cxnLst/>
              <a:rect l="l" t="t" r="r" b="b"/>
              <a:pathLst>
                <a:path w="26384" h="16461" extrusionOk="0">
                  <a:moveTo>
                    <a:pt x="993" y="0"/>
                  </a:moveTo>
                  <a:cubicBezTo>
                    <a:pt x="438" y="0"/>
                    <a:pt x="0" y="467"/>
                    <a:pt x="0" y="1022"/>
                  </a:cubicBezTo>
                  <a:lnTo>
                    <a:pt x="0" y="15439"/>
                  </a:lnTo>
                  <a:cubicBezTo>
                    <a:pt x="0" y="16023"/>
                    <a:pt x="438" y="16461"/>
                    <a:pt x="993" y="16461"/>
                  </a:cubicBezTo>
                  <a:lnTo>
                    <a:pt x="25362" y="16461"/>
                  </a:lnTo>
                  <a:cubicBezTo>
                    <a:pt x="25946" y="16461"/>
                    <a:pt x="26384" y="16023"/>
                    <a:pt x="26384" y="15439"/>
                  </a:cubicBezTo>
                  <a:lnTo>
                    <a:pt x="26384" y="1022"/>
                  </a:lnTo>
                  <a:cubicBezTo>
                    <a:pt x="26384" y="467"/>
                    <a:pt x="25946" y="0"/>
                    <a:pt x="25362" y="0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59"/>
            <p:cNvSpPr/>
            <p:nvPr/>
          </p:nvSpPr>
          <p:spPr>
            <a:xfrm>
              <a:off x="617475" y="2038100"/>
              <a:ext cx="664000" cy="415925"/>
            </a:xfrm>
            <a:custGeom>
              <a:avLst/>
              <a:gdLst/>
              <a:ahLst/>
              <a:cxnLst/>
              <a:rect l="l" t="t" r="r" b="b"/>
              <a:pathLst>
                <a:path w="26560" h="16637" extrusionOk="0">
                  <a:moveTo>
                    <a:pt x="25480" y="147"/>
                  </a:moveTo>
                  <a:cubicBezTo>
                    <a:pt x="25976" y="147"/>
                    <a:pt x="26384" y="556"/>
                    <a:pt x="26413" y="1081"/>
                  </a:cubicBezTo>
                  <a:lnTo>
                    <a:pt x="26413" y="15528"/>
                  </a:lnTo>
                  <a:cubicBezTo>
                    <a:pt x="26413" y="16024"/>
                    <a:pt x="25976" y="16432"/>
                    <a:pt x="25450" y="16432"/>
                  </a:cubicBezTo>
                  <a:lnTo>
                    <a:pt x="1081" y="16432"/>
                  </a:lnTo>
                  <a:cubicBezTo>
                    <a:pt x="585" y="16432"/>
                    <a:pt x="176" y="16024"/>
                    <a:pt x="176" y="15498"/>
                  </a:cubicBezTo>
                  <a:lnTo>
                    <a:pt x="176" y="1081"/>
                  </a:lnTo>
                  <a:cubicBezTo>
                    <a:pt x="176" y="556"/>
                    <a:pt x="585" y="147"/>
                    <a:pt x="1081" y="147"/>
                  </a:cubicBezTo>
                  <a:close/>
                  <a:moveTo>
                    <a:pt x="1081" y="1"/>
                  </a:moveTo>
                  <a:cubicBezTo>
                    <a:pt x="497" y="1"/>
                    <a:pt x="1" y="468"/>
                    <a:pt x="1" y="1081"/>
                  </a:cubicBezTo>
                  <a:lnTo>
                    <a:pt x="1" y="15528"/>
                  </a:lnTo>
                  <a:cubicBezTo>
                    <a:pt x="1" y="16140"/>
                    <a:pt x="497" y="16637"/>
                    <a:pt x="1081" y="16637"/>
                  </a:cubicBezTo>
                  <a:lnTo>
                    <a:pt x="25450" y="16637"/>
                  </a:lnTo>
                  <a:cubicBezTo>
                    <a:pt x="26063" y="16637"/>
                    <a:pt x="26559" y="16111"/>
                    <a:pt x="26559" y="15528"/>
                  </a:cubicBezTo>
                  <a:lnTo>
                    <a:pt x="26559" y="1081"/>
                  </a:lnTo>
                  <a:cubicBezTo>
                    <a:pt x="26559" y="468"/>
                    <a:pt x="26063" y="1"/>
                    <a:pt x="254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59"/>
            <p:cNvSpPr/>
            <p:nvPr/>
          </p:nvSpPr>
          <p:spPr>
            <a:xfrm>
              <a:off x="673675" y="2097200"/>
              <a:ext cx="170750" cy="16825"/>
            </a:xfrm>
            <a:custGeom>
              <a:avLst/>
              <a:gdLst/>
              <a:ahLst/>
              <a:cxnLst/>
              <a:rect l="l" t="t" r="r" b="b"/>
              <a:pathLst>
                <a:path w="6830" h="673" extrusionOk="0">
                  <a:moveTo>
                    <a:pt x="0" y="1"/>
                  </a:moveTo>
                  <a:lnTo>
                    <a:pt x="0" y="672"/>
                  </a:lnTo>
                  <a:lnTo>
                    <a:pt x="6829" y="672"/>
                  </a:lnTo>
                  <a:lnTo>
                    <a:pt x="68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59"/>
            <p:cNvSpPr/>
            <p:nvPr/>
          </p:nvSpPr>
          <p:spPr>
            <a:xfrm>
              <a:off x="673675" y="2135875"/>
              <a:ext cx="170750" cy="16825"/>
            </a:xfrm>
            <a:custGeom>
              <a:avLst/>
              <a:gdLst/>
              <a:ahLst/>
              <a:cxnLst/>
              <a:rect l="l" t="t" r="r" b="b"/>
              <a:pathLst>
                <a:path w="6830" h="673" extrusionOk="0">
                  <a:moveTo>
                    <a:pt x="0" y="1"/>
                  </a:moveTo>
                  <a:lnTo>
                    <a:pt x="0" y="672"/>
                  </a:lnTo>
                  <a:lnTo>
                    <a:pt x="6829" y="672"/>
                  </a:lnTo>
                  <a:lnTo>
                    <a:pt x="68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59"/>
            <p:cNvSpPr/>
            <p:nvPr/>
          </p:nvSpPr>
          <p:spPr>
            <a:xfrm>
              <a:off x="673675" y="2174550"/>
              <a:ext cx="170750" cy="16800"/>
            </a:xfrm>
            <a:custGeom>
              <a:avLst/>
              <a:gdLst/>
              <a:ahLst/>
              <a:cxnLst/>
              <a:rect l="l" t="t" r="r" b="b"/>
              <a:pathLst>
                <a:path w="6830" h="672" extrusionOk="0">
                  <a:moveTo>
                    <a:pt x="0" y="1"/>
                  </a:moveTo>
                  <a:lnTo>
                    <a:pt x="0" y="672"/>
                  </a:lnTo>
                  <a:lnTo>
                    <a:pt x="6829" y="672"/>
                  </a:lnTo>
                  <a:lnTo>
                    <a:pt x="68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59"/>
            <p:cNvSpPr/>
            <p:nvPr/>
          </p:nvSpPr>
          <p:spPr>
            <a:xfrm>
              <a:off x="673675" y="2213225"/>
              <a:ext cx="170750" cy="16800"/>
            </a:xfrm>
            <a:custGeom>
              <a:avLst/>
              <a:gdLst/>
              <a:ahLst/>
              <a:cxnLst/>
              <a:rect l="l" t="t" r="r" b="b"/>
              <a:pathLst>
                <a:path w="6830" h="672" extrusionOk="0">
                  <a:moveTo>
                    <a:pt x="0" y="0"/>
                  </a:moveTo>
                  <a:lnTo>
                    <a:pt x="0" y="672"/>
                  </a:lnTo>
                  <a:lnTo>
                    <a:pt x="6829" y="672"/>
                  </a:lnTo>
                  <a:lnTo>
                    <a:pt x="68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9"/>
            <p:cNvSpPr/>
            <p:nvPr/>
          </p:nvSpPr>
          <p:spPr>
            <a:xfrm>
              <a:off x="673675" y="2251900"/>
              <a:ext cx="170750" cy="17525"/>
            </a:xfrm>
            <a:custGeom>
              <a:avLst/>
              <a:gdLst/>
              <a:ahLst/>
              <a:cxnLst/>
              <a:rect l="l" t="t" r="r" b="b"/>
              <a:pathLst>
                <a:path w="6830" h="701" extrusionOk="0">
                  <a:moveTo>
                    <a:pt x="0" y="0"/>
                  </a:moveTo>
                  <a:lnTo>
                    <a:pt x="0" y="701"/>
                  </a:lnTo>
                  <a:lnTo>
                    <a:pt x="6829" y="701"/>
                  </a:lnTo>
                  <a:lnTo>
                    <a:pt x="68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59"/>
            <p:cNvSpPr/>
            <p:nvPr/>
          </p:nvSpPr>
          <p:spPr>
            <a:xfrm>
              <a:off x="673675" y="2291300"/>
              <a:ext cx="170750" cy="16800"/>
            </a:xfrm>
            <a:custGeom>
              <a:avLst/>
              <a:gdLst/>
              <a:ahLst/>
              <a:cxnLst/>
              <a:rect l="l" t="t" r="r" b="b"/>
              <a:pathLst>
                <a:path w="6830" h="672" extrusionOk="0">
                  <a:moveTo>
                    <a:pt x="0" y="0"/>
                  </a:moveTo>
                  <a:lnTo>
                    <a:pt x="0" y="672"/>
                  </a:lnTo>
                  <a:lnTo>
                    <a:pt x="6829" y="672"/>
                  </a:lnTo>
                  <a:lnTo>
                    <a:pt x="68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59"/>
            <p:cNvSpPr/>
            <p:nvPr/>
          </p:nvSpPr>
          <p:spPr>
            <a:xfrm>
              <a:off x="673675" y="2368625"/>
              <a:ext cx="118950" cy="17550"/>
            </a:xfrm>
            <a:custGeom>
              <a:avLst/>
              <a:gdLst/>
              <a:ahLst/>
              <a:cxnLst/>
              <a:rect l="l" t="t" r="r" b="b"/>
              <a:pathLst>
                <a:path w="4758" h="702" extrusionOk="0">
                  <a:moveTo>
                    <a:pt x="0" y="1"/>
                  </a:moveTo>
                  <a:lnTo>
                    <a:pt x="0" y="701"/>
                  </a:lnTo>
                  <a:lnTo>
                    <a:pt x="4757" y="701"/>
                  </a:lnTo>
                  <a:lnTo>
                    <a:pt x="475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59"/>
            <p:cNvSpPr/>
            <p:nvPr/>
          </p:nvSpPr>
          <p:spPr>
            <a:xfrm>
              <a:off x="673675" y="2329975"/>
              <a:ext cx="170750" cy="16800"/>
            </a:xfrm>
            <a:custGeom>
              <a:avLst/>
              <a:gdLst/>
              <a:ahLst/>
              <a:cxnLst/>
              <a:rect l="l" t="t" r="r" b="b"/>
              <a:pathLst>
                <a:path w="6830" h="672" extrusionOk="0">
                  <a:moveTo>
                    <a:pt x="0" y="0"/>
                  </a:moveTo>
                  <a:lnTo>
                    <a:pt x="0" y="671"/>
                  </a:lnTo>
                  <a:lnTo>
                    <a:pt x="6829" y="671"/>
                  </a:lnTo>
                  <a:lnTo>
                    <a:pt x="68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59"/>
            <p:cNvSpPr/>
            <p:nvPr/>
          </p:nvSpPr>
          <p:spPr>
            <a:xfrm>
              <a:off x="870675" y="2095750"/>
              <a:ext cx="338575" cy="289700"/>
            </a:xfrm>
            <a:custGeom>
              <a:avLst/>
              <a:gdLst/>
              <a:ahLst/>
              <a:cxnLst/>
              <a:rect l="l" t="t" r="r" b="b"/>
              <a:pathLst>
                <a:path w="13543" h="11588" extrusionOk="0">
                  <a:moveTo>
                    <a:pt x="0" y="1"/>
                  </a:moveTo>
                  <a:lnTo>
                    <a:pt x="0" y="11587"/>
                  </a:lnTo>
                  <a:lnTo>
                    <a:pt x="13542" y="11587"/>
                  </a:lnTo>
                  <a:lnTo>
                    <a:pt x="1354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59"/>
            <p:cNvSpPr/>
            <p:nvPr/>
          </p:nvSpPr>
          <p:spPr>
            <a:xfrm>
              <a:off x="895475" y="2118200"/>
              <a:ext cx="32500" cy="31200"/>
            </a:xfrm>
            <a:custGeom>
              <a:avLst/>
              <a:gdLst/>
              <a:ahLst/>
              <a:cxnLst/>
              <a:rect l="l" t="t" r="r" b="b"/>
              <a:pathLst>
                <a:path w="1300" h="1248" extrusionOk="0">
                  <a:moveTo>
                    <a:pt x="642" y="0"/>
                  </a:moveTo>
                  <a:cubicBezTo>
                    <a:pt x="351" y="0"/>
                    <a:pt x="59" y="197"/>
                    <a:pt x="30" y="591"/>
                  </a:cubicBezTo>
                  <a:cubicBezTo>
                    <a:pt x="0" y="1029"/>
                    <a:pt x="329" y="1248"/>
                    <a:pt x="653" y="1248"/>
                  </a:cubicBezTo>
                  <a:cubicBezTo>
                    <a:pt x="978" y="1248"/>
                    <a:pt x="1299" y="1029"/>
                    <a:pt x="1255" y="591"/>
                  </a:cubicBezTo>
                  <a:cubicBezTo>
                    <a:pt x="1226" y="197"/>
                    <a:pt x="934" y="0"/>
                    <a:pt x="6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59"/>
            <p:cNvSpPr/>
            <p:nvPr/>
          </p:nvSpPr>
          <p:spPr>
            <a:xfrm>
              <a:off x="942175" y="2116900"/>
              <a:ext cx="36500" cy="30800"/>
            </a:xfrm>
            <a:custGeom>
              <a:avLst/>
              <a:gdLst/>
              <a:ahLst/>
              <a:cxnLst/>
              <a:rect l="l" t="t" r="r" b="b"/>
              <a:pathLst>
                <a:path w="1460" h="1232" extrusionOk="0">
                  <a:moveTo>
                    <a:pt x="847" y="1"/>
                  </a:moveTo>
                  <a:cubicBezTo>
                    <a:pt x="292" y="1"/>
                    <a:pt x="0" y="643"/>
                    <a:pt x="380" y="1052"/>
                  </a:cubicBezTo>
                  <a:cubicBezTo>
                    <a:pt x="504" y="1176"/>
                    <a:pt x="659" y="1231"/>
                    <a:pt x="813" y="1231"/>
                  </a:cubicBezTo>
                  <a:cubicBezTo>
                    <a:pt x="1129" y="1231"/>
                    <a:pt x="1440" y="997"/>
                    <a:pt x="1460" y="643"/>
                  </a:cubicBezTo>
                  <a:cubicBezTo>
                    <a:pt x="1460" y="293"/>
                    <a:pt x="1168" y="1"/>
                    <a:pt x="8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59"/>
            <p:cNvSpPr/>
            <p:nvPr/>
          </p:nvSpPr>
          <p:spPr>
            <a:xfrm>
              <a:off x="993975" y="2116900"/>
              <a:ext cx="35775" cy="30800"/>
            </a:xfrm>
            <a:custGeom>
              <a:avLst/>
              <a:gdLst/>
              <a:ahLst/>
              <a:cxnLst/>
              <a:rect l="l" t="t" r="r" b="b"/>
              <a:pathLst>
                <a:path w="1431" h="1232" extrusionOk="0">
                  <a:moveTo>
                    <a:pt x="818" y="1"/>
                  </a:moveTo>
                  <a:cubicBezTo>
                    <a:pt x="263" y="1"/>
                    <a:pt x="0" y="643"/>
                    <a:pt x="380" y="1052"/>
                  </a:cubicBezTo>
                  <a:cubicBezTo>
                    <a:pt x="504" y="1176"/>
                    <a:pt x="659" y="1231"/>
                    <a:pt x="812" y="1231"/>
                  </a:cubicBezTo>
                  <a:cubicBezTo>
                    <a:pt x="1127" y="1231"/>
                    <a:pt x="1430" y="997"/>
                    <a:pt x="1430" y="643"/>
                  </a:cubicBezTo>
                  <a:cubicBezTo>
                    <a:pt x="1430" y="293"/>
                    <a:pt x="1168" y="1"/>
                    <a:pt x="8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59"/>
            <p:cNvSpPr/>
            <p:nvPr/>
          </p:nvSpPr>
          <p:spPr>
            <a:xfrm>
              <a:off x="1045050" y="2116900"/>
              <a:ext cx="35775" cy="30800"/>
            </a:xfrm>
            <a:custGeom>
              <a:avLst/>
              <a:gdLst/>
              <a:ahLst/>
              <a:cxnLst/>
              <a:rect l="l" t="t" r="r" b="b"/>
              <a:pathLst>
                <a:path w="1431" h="1232" extrusionOk="0">
                  <a:moveTo>
                    <a:pt x="818" y="1"/>
                  </a:moveTo>
                  <a:cubicBezTo>
                    <a:pt x="263" y="1"/>
                    <a:pt x="0" y="643"/>
                    <a:pt x="380" y="1052"/>
                  </a:cubicBezTo>
                  <a:cubicBezTo>
                    <a:pt x="504" y="1176"/>
                    <a:pt x="659" y="1231"/>
                    <a:pt x="812" y="1231"/>
                  </a:cubicBezTo>
                  <a:cubicBezTo>
                    <a:pt x="1126" y="1231"/>
                    <a:pt x="1430" y="997"/>
                    <a:pt x="1430" y="643"/>
                  </a:cubicBezTo>
                  <a:cubicBezTo>
                    <a:pt x="1430" y="293"/>
                    <a:pt x="1168" y="1"/>
                    <a:pt x="818" y="1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59"/>
            <p:cNvSpPr/>
            <p:nvPr/>
          </p:nvSpPr>
          <p:spPr>
            <a:xfrm>
              <a:off x="1096125" y="2116900"/>
              <a:ext cx="36500" cy="30800"/>
            </a:xfrm>
            <a:custGeom>
              <a:avLst/>
              <a:gdLst/>
              <a:ahLst/>
              <a:cxnLst/>
              <a:rect l="l" t="t" r="r" b="b"/>
              <a:pathLst>
                <a:path w="1460" h="1232" extrusionOk="0">
                  <a:moveTo>
                    <a:pt x="847" y="1"/>
                  </a:moveTo>
                  <a:cubicBezTo>
                    <a:pt x="292" y="1"/>
                    <a:pt x="0" y="643"/>
                    <a:pt x="380" y="1052"/>
                  </a:cubicBezTo>
                  <a:cubicBezTo>
                    <a:pt x="504" y="1176"/>
                    <a:pt x="659" y="1231"/>
                    <a:pt x="813" y="1231"/>
                  </a:cubicBezTo>
                  <a:cubicBezTo>
                    <a:pt x="1130" y="1231"/>
                    <a:pt x="1440" y="997"/>
                    <a:pt x="1460" y="643"/>
                  </a:cubicBezTo>
                  <a:cubicBezTo>
                    <a:pt x="1460" y="293"/>
                    <a:pt x="1168" y="1"/>
                    <a:pt x="847" y="1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59"/>
            <p:cNvSpPr/>
            <p:nvPr/>
          </p:nvSpPr>
          <p:spPr>
            <a:xfrm>
              <a:off x="1152300" y="2118200"/>
              <a:ext cx="32125" cy="31200"/>
            </a:xfrm>
            <a:custGeom>
              <a:avLst/>
              <a:gdLst/>
              <a:ahLst/>
              <a:cxnLst/>
              <a:rect l="l" t="t" r="r" b="b"/>
              <a:pathLst>
                <a:path w="1285" h="1248" extrusionOk="0">
                  <a:moveTo>
                    <a:pt x="643" y="0"/>
                  </a:moveTo>
                  <a:cubicBezTo>
                    <a:pt x="351" y="0"/>
                    <a:pt x="59" y="197"/>
                    <a:pt x="30" y="591"/>
                  </a:cubicBezTo>
                  <a:cubicBezTo>
                    <a:pt x="1" y="1029"/>
                    <a:pt x="322" y="1248"/>
                    <a:pt x="643" y="1248"/>
                  </a:cubicBezTo>
                  <a:cubicBezTo>
                    <a:pt x="964" y="1248"/>
                    <a:pt x="1285" y="1029"/>
                    <a:pt x="1256" y="591"/>
                  </a:cubicBezTo>
                  <a:cubicBezTo>
                    <a:pt x="1226" y="197"/>
                    <a:pt x="935" y="0"/>
                    <a:pt x="643" y="0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59"/>
            <p:cNvSpPr/>
            <p:nvPr/>
          </p:nvSpPr>
          <p:spPr>
            <a:xfrm>
              <a:off x="891100" y="2171625"/>
              <a:ext cx="36275" cy="30775"/>
            </a:xfrm>
            <a:custGeom>
              <a:avLst/>
              <a:gdLst/>
              <a:ahLst/>
              <a:cxnLst/>
              <a:rect l="l" t="t" r="r" b="b"/>
              <a:pathLst>
                <a:path w="1451" h="1231" extrusionOk="0">
                  <a:moveTo>
                    <a:pt x="817" y="1"/>
                  </a:moveTo>
                  <a:cubicBezTo>
                    <a:pt x="263" y="1"/>
                    <a:pt x="0" y="672"/>
                    <a:pt x="380" y="1052"/>
                  </a:cubicBezTo>
                  <a:cubicBezTo>
                    <a:pt x="512" y="1175"/>
                    <a:pt x="672" y="1230"/>
                    <a:pt x="827" y="1230"/>
                  </a:cubicBezTo>
                  <a:cubicBezTo>
                    <a:pt x="1150" y="1230"/>
                    <a:pt x="1450" y="989"/>
                    <a:pt x="1430" y="614"/>
                  </a:cubicBezTo>
                  <a:cubicBezTo>
                    <a:pt x="1430" y="264"/>
                    <a:pt x="1168" y="1"/>
                    <a:pt x="8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59"/>
            <p:cNvSpPr/>
            <p:nvPr/>
          </p:nvSpPr>
          <p:spPr>
            <a:xfrm>
              <a:off x="942175" y="2171625"/>
              <a:ext cx="36500" cy="30775"/>
            </a:xfrm>
            <a:custGeom>
              <a:avLst/>
              <a:gdLst/>
              <a:ahLst/>
              <a:cxnLst/>
              <a:rect l="l" t="t" r="r" b="b"/>
              <a:pathLst>
                <a:path w="1460" h="1231" extrusionOk="0">
                  <a:moveTo>
                    <a:pt x="847" y="1"/>
                  </a:moveTo>
                  <a:cubicBezTo>
                    <a:pt x="292" y="1"/>
                    <a:pt x="0" y="672"/>
                    <a:pt x="409" y="1052"/>
                  </a:cubicBezTo>
                  <a:cubicBezTo>
                    <a:pt x="532" y="1175"/>
                    <a:pt x="685" y="1230"/>
                    <a:pt x="837" y="1230"/>
                  </a:cubicBezTo>
                  <a:cubicBezTo>
                    <a:pt x="1153" y="1230"/>
                    <a:pt x="1460" y="989"/>
                    <a:pt x="1460" y="614"/>
                  </a:cubicBezTo>
                  <a:cubicBezTo>
                    <a:pt x="1430" y="264"/>
                    <a:pt x="1168" y="1"/>
                    <a:pt x="8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59"/>
            <p:cNvSpPr/>
            <p:nvPr/>
          </p:nvSpPr>
          <p:spPr>
            <a:xfrm>
              <a:off x="993250" y="2171625"/>
              <a:ext cx="36500" cy="30775"/>
            </a:xfrm>
            <a:custGeom>
              <a:avLst/>
              <a:gdLst/>
              <a:ahLst/>
              <a:cxnLst/>
              <a:rect l="l" t="t" r="r" b="b"/>
              <a:pathLst>
                <a:path w="1460" h="1231" extrusionOk="0">
                  <a:moveTo>
                    <a:pt x="847" y="1"/>
                  </a:moveTo>
                  <a:cubicBezTo>
                    <a:pt x="292" y="1"/>
                    <a:pt x="0" y="672"/>
                    <a:pt x="409" y="1052"/>
                  </a:cubicBezTo>
                  <a:cubicBezTo>
                    <a:pt x="532" y="1175"/>
                    <a:pt x="685" y="1230"/>
                    <a:pt x="837" y="1230"/>
                  </a:cubicBezTo>
                  <a:cubicBezTo>
                    <a:pt x="1153" y="1230"/>
                    <a:pt x="1459" y="989"/>
                    <a:pt x="1459" y="614"/>
                  </a:cubicBezTo>
                  <a:cubicBezTo>
                    <a:pt x="1459" y="264"/>
                    <a:pt x="1168" y="1"/>
                    <a:pt x="8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59"/>
            <p:cNvSpPr/>
            <p:nvPr/>
          </p:nvSpPr>
          <p:spPr>
            <a:xfrm>
              <a:off x="1045050" y="2171625"/>
              <a:ext cx="36275" cy="30775"/>
            </a:xfrm>
            <a:custGeom>
              <a:avLst/>
              <a:gdLst/>
              <a:ahLst/>
              <a:cxnLst/>
              <a:rect l="l" t="t" r="r" b="b"/>
              <a:pathLst>
                <a:path w="1451" h="1231" extrusionOk="0">
                  <a:moveTo>
                    <a:pt x="818" y="1"/>
                  </a:moveTo>
                  <a:cubicBezTo>
                    <a:pt x="263" y="1"/>
                    <a:pt x="0" y="672"/>
                    <a:pt x="380" y="1052"/>
                  </a:cubicBezTo>
                  <a:cubicBezTo>
                    <a:pt x="512" y="1175"/>
                    <a:pt x="672" y="1230"/>
                    <a:pt x="827" y="1230"/>
                  </a:cubicBezTo>
                  <a:cubicBezTo>
                    <a:pt x="1150" y="1230"/>
                    <a:pt x="1450" y="989"/>
                    <a:pt x="1430" y="614"/>
                  </a:cubicBezTo>
                  <a:cubicBezTo>
                    <a:pt x="1430" y="264"/>
                    <a:pt x="1168" y="1"/>
                    <a:pt x="81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59"/>
            <p:cNvSpPr/>
            <p:nvPr/>
          </p:nvSpPr>
          <p:spPr>
            <a:xfrm>
              <a:off x="1096125" y="2171625"/>
              <a:ext cx="36500" cy="30775"/>
            </a:xfrm>
            <a:custGeom>
              <a:avLst/>
              <a:gdLst/>
              <a:ahLst/>
              <a:cxnLst/>
              <a:rect l="l" t="t" r="r" b="b"/>
              <a:pathLst>
                <a:path w="1460" h="1231" extrusionOk="0">
                  <a:moveTo>
                    <a:pt x="847" y="1"/>
                  </a:moveTo>
                  <a:cubicBezTo>
                    <a:pt x="292" y="1"/>
                    <a:pt x="0" y="672"/>
                    <a:pt x="409" y="1052"/>
                  </a:cubicBezTo>
                  <a:cubicBezTo>
                    <a:pt x="532" y="1175"/>
                    <a:pt x="686" y="1230"/>
                    <a:pt x="837" y="1230"/>
                  </a:cubicBezTo>
                  <a:cubicBezTo>
                    <a:pt x="1153" y="1230"/>
                    <a:pt x="1460" y="989"/>
                    <a:pt x="1460" y="614"/>
                  </a:cubicBezTo>
                  <a:cubicBezTo>
                    <a:pt x="1430" y="264"/>
                    <a:pt x="1168" y="1"/>
                    <a:pt x="847" y="1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59"/>
            <p:cNvSpPr/>
            <p:nvPr/>
          </p:nvSpPr>
          <p:spPr>
            <a:xfrm>
              <a:off x="1147925" y="2171625"/>
              <a:ext cx="35775" cy="30775"/>
            </a:xfrm>
            <a:custGeom>
              <a:avLst/>
              <a:gdLst/>
              <a:ahLst/>
              <a:cxnLst/>
              <a:rect l="l" t="t" r="r" b="b"/>
              <a:pathLst>
                <a:path w="1431" h="1231" extrusionOk="0">
                  <a:moveTo>
                    <a:pt x="818" y="1"/>
                  </a:moveTo>
                  <a:cubicBezTo>
                    <a:pt x="263" y="1"/>
                    <a:pt x="0" y="672"/>
                    <a:pt x="380" y="1052"/>
                  </a:cubicBezTo>
                  <a:cubicBezTo>
                    <a:pt x="512" y="1175"/>
                    <a:pt x="669" y="1230"/>
                    <a:pt x="821" y="1230"/>
                  </a:cubicBezTo>
                  <a:cubicBezTo>
                    <a:pt x="1137" y="1230"/>
                    <a:pt x="1431" y="989"/>
                    <a:pt x="1431" y="614"/>
                  </a:cubicBezTo>
                  <a:cubicBezTo>
                    <a:pt x="1431" y="264"/>
                    <a:pt x="1139" y="1"/>
                    <a:pt x="818" y="1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59"/>
            <p:cNvSpPr/>
            <p:nvPr/>
          </p:nvSpPr>
          <p:spPr>
            <a:xfrm>
              <a:off x="891100" y="2225625"/>
              <a:ext cx="35775" cy="30750"/>
            </a:xfrm>
            <a:custGeom>
              <a:avLst/>
              <a:gdLst/>
              <a:ahLst/>
              <a:cxnLst/>
              <a:rect l="l" t="t" r="r" b="b"/>
              <a:pathLst>
                <a:path w="1431" h="1230" extrusionOk="0">
                  <a:moveTo>
                    <a:pt x="817" y="1"/>
                  </a:moveTo>
                  <a:cubicBezTo>
                    <a:pt x="263" y="1"/>
                    <a:pt x="0" y="672"/>
                    <a:pt x="380" y="1051"/>
                  </a:cubicBezTo>
                  <a:cubicBezTo>
                    <a:pt x="503" y="1174"/>
                    <a:pt x="656" y="1230"/>
                    <a:pt x="808" y="1230"/>
                  </a:cubicBezTo>
                  <a:cubicBezTo>
                    <a:pt x="1124" y="1230"/>
                    <a:pt x="1430" y="988"/>
                    <a:pt x="1430" y="613"/>
                  </a:cubicBezTo>
                  <a:cubicBezTo>
                    <a:pt x="1430" y="263"/>
                    <a:pt x="1168" y="1"/>
                    <a:pt x="8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59"/>
            <p:cNvSpPr/>
            <p:nvPr/>
          </p:nvSpPr>
          <p:spPr>
            <a:xfrm>
              <a:off x="946550" y="2224525"/>
              <a:ext cx="32850" cy="30675"/>
            </a:xfrm>
            <a:custGeom>
              <a:avLst/>
              <a:gdLst/>
              <a:ahLst/>
              <a:cxnLst/>
              <a:rect l="l" t="t" r="r" b="b"/>
              <a:pathLst>
                <a:path w="1314" h="1227" extrusionOk="0">
                  <a:moveTo>
                    <a:pt x="657" y="1"/>
                  </a:moveTo>
                  <a:cubicBezTo>
                    <a:pt x="329" y="1"/>
                    <a:pt x="0" y="220"/>
                    <a:pt x="30" y="657"/>
                  </a:cubicBezTo>
                  <a:cubicBezTo>
                    <a:pt x="59" y="1037"/>
                    <a:pt x="351" y="1227"/>
                    <a:pt x="646" y="1227"/>
                  </a:cubicBezTo>
                  <a:cubicBezTo>
                    <a:pt x="942" y="1227"/>
                    <a:pt x="1241" y="1037"/>
                    <a:pt x="1285" y="657"/>
                  </a:cubicBezTo>
                  <a:cubicBezTo>
                    <a:pt x="1314" y="220"/>
                    <a:pt x="985" y="1"/>
                    <a:pt x="6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59"/>
            <p:cNvSpPr/>
            <p:nvPr/>
          </p:nvSpPr>
          <p:spPr>
            <a:xfrm>
              <a:off x="997975" y="2224525"/>
              <a:ext cx="32500" cy="30675"/>
            </a:xfrm>
            <a:custGeom>
              <a:avLst/>
              <a:gdLst/>
              <a:ahLst/>
              <a:cxnLst/>
              <a:rect l="l" t="t" r="r" b="b"/>
              <a:pathLst>
                <a:path w="1300" h="1227" extrusionOk="0">
                  <a:moveTo>
                    <a:pt x="647" y="1"/>
                  </a:moveTo>
                  <a:cubicBezTo>
                    <a:pt x="322" y="1"/>
                    <a:pt x="1" y="220"/>
                    <a:pt x="45" y="657"/>
                  </a:cubicBezTo>
                  <a:cubicBezTo>
                    <a:pt x="74" y="1037"/>
                    <a:pt x="366" y="1227"/>
                    <a:pt x="658" y="1227"/>
                  </a:cubicBezTo>
                  <a:cubicBezTo>
                    <a:pt x="949" y="1227"/>
                    <a:pt x="1241" y="1037"/>
                    <a:pt x="1270" y="657"/>
                  </a:cubicBezTo>
                  <a:cubicBezTo>
                    <a:pt x="1300" y="220"/>
                    <a:pt x="971" y="1"/>
                    <a:pt x="6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59"/>
            <p:cNvSpPr/>
            <p:nvPr/>
          </p:nvSpPr>
          <p:spPr>
            <a:xfrm>
              <a:off x="1049425" y="2224525"/>
              <a:ext cx="32500" cy="30675"/>
            </a:xfrm>
            <a:custGeom>
              <a:avLst/>
              <a:gdLst/>
              <a:ahLst/>
              <a:cxnLst/>
              <a:rect l="l" t="t" r="r" b="b"/>
              <a:pathLst>
                <a:path w="1300" h="1227" extrusionOk="0">
                  <a:moveTo>
                    <a:pt x="654" y="1"/>
                  </a:moveTo>
                  <a:cubicBezTo>
                    <a:pt x="329" y="1"/>
                    <a:pt x="0" y="220"/>
                    <a:pt x="30" y="657"/>
                  </a:cubicBezTo>
                  <a:cubicBezTo>
                    <a:pt x="59" y="1037"/>
                    <a:pt x="351" y="1227"/>
                    <a:pt x="643" y="1227"/>
                  </a:cubicBezTo>
                  <a:cubicBezTo>
                    <a:pt x="934" y="1227"/>
                    <a:pt x="1226" y="1037"/>
                    <a:pt x="1255" y="657"/>
                  </a:cubicBezTo>
                  <a:cubicBezTo>
                    <a:pt x="1299" y="220"/>
                    <a:pt x="978" y="1"/>
                    <a:pt x="6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59"/>
            <p:cNvSpPr/>
            <p:nvPr/>
          </p:nvSpPr>
          <p:spPr>
            <a:xfrm>
              <a:off x="1096125" y="2225625"/>
              <a:ext cx="36500" cy="30750"/>
            </a:xfrm>
            <a:custGeom>
              <a:avLst/>
              <a:gdLst/>
              <a:ahLst/>
              <a:cxnLst/>
              <a:rect l="l" t="t" r="r" b="b"/>
              <a:pathLst>
                <a:path w="1460" h="1230" extrusionOk="0">
                  <a:moveTo>
                    <a:pt x="847" y="1"/>
                  </a:moveTo>
                  <a:cubicBezTo>
                    <a:pt x="292" y="1"/>
                    <a:pt x="0" y="643"/>
                    <a:pt x="409" y="1051"/>
                  </a:cubicBezTo>
                  <a:cubicBezTo>
                    <a:pt x="532" y="1174"/>
                    <a:pt x="686" y="1230"/>
                    <a:pt x="837" y="1230"/>
                  </a:cubicBezTo>
                  <a:cubicBezTo>
                    <a:pt x="1153" y="1230"/>
                    <a:pt x="1460" y="988"/>
                    <a:pt x="1460" y="613"/>
                  </a:cubicBezTo>
                  <a:cubicBezTo>
                    <a:pt x="1460" y="263"/>
                    <a:pt x="1168" y="1"/>
                    <a:pt x="8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59"/>
            <p:cNvSpPr/>
            <p:nvPr/>
          </p:nvSpPr>
          <p:spPr>
            <a:xfrm>
              <a:off x="1147925" y="2225625"/>
              <a:ext cx="35775" cy="30750"/>
            </a:xfrm>
            <a:custGeom>
              <a:avLst/>
              <a:gdLst/>
              <a:ahLst/>
              <a:cxnLst/>
              <a:rect l="l" t="t" r="r" b="b"/>
              <a:pathLst>
                <a:path w="1431" h="1230" extrusionOk="0">
                  <a:moveTo>
                    <a:pt x="818" y="1"/>
                  </a:moveTo>
                  <a:cubicBezTo>
                    <a:pt x="263" y="1"/>
                    <a:pt x="0" y="672"/>
                    <a:pt x="380" y="1051"/>
                  </a:cubicBezTo>
                  <a:cubicBezTo>
                    <a:pt x="503" y="1174"/>
                    <a:pt x="656" y="1230"/>
                    <a:pt x="808" y="1230"/>
                  </a:cubicBezTo>
                  <a:cubicBezTo>
                    <a:pt x="1124" y="1230"/>
                    <a:pt x="1431" y="988"/>
                    <a:pt x="1431" y="613"/>
                  </a:cubicBezTo>
                  <a:cubicBezTo>
                    <a:pt x="1431" y="263"/>
                    <a:pt x="1139" y="1"/>
                    <a:pt x="818" y="1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59"/>
            <p:cNvSpPr/>
            <p:nvPr/>
          </p:nvSpPr>
          <p:spPr>
            <a:xfrm>
              <a:off x="891100" y="2279625"/>
              <a:ext cx="35775" cy="30750"/>
            </a:xfrm>
            <a:custGeom>
              <a:avLst/>
              <a:gdLst/>
              <a:ahLst/>
              <a:cxnLst/>
              <a:rect l="l" t="t" r="r" b="b"/>
              <a:pathLst>
                <a:path w="1431" h="1230" extrusionOk="0">
                  <a:moveTo>
                    <a:pt x="817" y="0"/>
                  </a:moveTo>
                  <a:cubicBezTo>
                    <a:pt x="263" y="0"/>
                    <a:pt x="0" y="672"/>
                    <a:pt x="380" y="1051"/>
                  </a:cubicBezTo>
                  <a:cubicBezTo>
                    <a:pt x="503" y="1174"/>
                    <a:pt x="656" y="1229"/>
                    <a:pt x="808" y="1229"/>
                  </a:cubicBezTo>
                  <a:cubicBezTo>
                    <a:pt x="1124" y="1229"/>
                    <a:pt x="1430" y="988"/>
                    <a:pt x="1430" y="613"/>
                  </a:cubicBezTo>
                  <a:cubicBezTo>
                    <a:pt x="1430" y="263"/>
                    <a:pt x="1168" y="0"/>
                    <a:pt x="817" y="0"/>
                  </a:cubicBezTo>
                  <a:close/>
                </a:path>
              </a:pathLst>
            </a:custGeom>
            <a:solidFill>
              <a:srgbClr val="4648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59"/>
            <p:cNvSpPr/>
            <p:nvPr/>
          </p:nvSpPr>
          <p:spPr>
            <a:xfrm>
              <a:off x="946550" y="2278525"/>
              <a:ext cx="32850" cy="30675"/>
            </a:xfrm>
            <a:custGeom>
              <a:avLst/>
              <a:gdLst/>
              <a:ahLst/>
              <a:cxnLst/>
              <a:rect l="l" t="t" r="r" b="b"/>
              <a:pathLst>
                <a:path w="1314" h="1227" extrusionOk="0">
                  <a:moveTo>
                    <a:pt x="657" y="1"/>
                  </a:moveTo>
                  <a:cubicBezTo>
                    <a:pt x="329" y="1"/>
                    <a:pt x="0" y="219"/>
                    <a:pt x="30" y="657"/>
                  </a:cubicBezTo>
                  <a:cubicBezTo>
                    <a:pt x="59" y="1037"/>
                    <a:pt x="351" y="1226"/>
                    <a:pt x="646" y="1226"/>
                  </a:cubicBezTo>
                  <a:cubicBezTo>
                    <a:pt x="942" y="1226"/>
                    <a:pt x="1241" y="1037"/>
                    <a:pt x="1285" y="657"/>
                  </a:cubicBezTo>
                  <a:cubicBezTo>
                    <a:pt x="1314" y="219"/>
                    <a:pt x="985" y="1"/>
                    <a:pt x="65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59"/>
            <p:cNvSpPr/>
            <p:nvPr/>
          </p:nvSpPr>
          <p:spPr>
            <a:xfrm>
              <a:off x="997975" y="2278525"/>
              <a:ext cx="32500" cy="30675"/>
            </a:xfrm>
            <a:custGeom>
              <a:avLst/>
              <a:gdLst/>
              <a:ahLst/>
              <a:cxnLst/>
              <a:rect l="l" t="t" r="r" b="b"/>
              <a:pathLst>
                <a:path w="1300" h="1227" extrusionOk="0">
                  <a:moveTo>
                    <a:pt x="647" y="1"/>
                  </a:moveTo>
                  <a:cubicBezTo>
                    <a:pt x="322" y="1"/>
                    <a:pt x="1" y="219"/>
                    <a:pt x="45" y="657"/>
                  </a:cubicBezTo>
                  <a:cubicBezTo>
                    <a:pt x="74" y="1037"/>
                    <a:pt x="366" y="1226"/>
                    <a:pt x="658" y="1226"/>
                  </a:cubicBezTo>
                  <a:cubicBezTo>
                    <a:pt x="949" y="1226"/>
                    <a:pt x="1241" y="1037"/>
                    <a:pt x="1270" y="657"/>
                  </a:cubicBezTo>
                  <a:cubicBezTo>
                    <a:pt x="1300" y="219"/>
                    <a:pt x="971" y="1"/>
                    <a:pt x="64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59"/>
            <p:cNvSpPr/>
            <p:nvPr/>
          </p:nvSpPr>
          <p:spPr>
            <a:xfrm>
              <a:off x="1049425" y="2278525"/>
              <a:ext cx="32500" cy="30675"/>
            </a:xfrm>
            <a:custGeom>
              <a:avLst/>
              <a:gdLst/>
              <a:ahLst/>
              <a:cxnLst/>
              <a:rect l="l" t="t" r="r" b="b"/>
              <a:pathLst>
                <a:path w="1300" h="1227" extrusionOk="0">
                  <a:moveTo>
                    <a:pt x="654" y="1"/>
                  </a:moveTo>
                  <a:cubicBezTo>
                    <a:pt x="329" y="1"/>
                    <a:pt x="0" y="219"/>
                    <a:pt x="30" y="657"/>
                  </a:cubicBezTo>
                  <a:cubicBezTo>
                    <a:pt x="59" y="1037"/>
                    <a:pt x="351" y="1226"/>
                    <a:pt x="643" y="1226"/>
                  </a:cubicBezTo>
                  <a:cubicBezTo>
                    <a:pt x="934" y="1226"/>
                    <a:pt x="1226" y="1037"/>
                    <a:pt x="1255" y="657"/>
                  </a:cubicBezTo>
                  <a:cubicBezTo>
                    <a:pt x="1299" y="219"/>
                    <a:pt x="978" y="1"/>
                    <a:pt x="6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59"/>
            <p:cNvSpPr/>
            <p:nvPr/>
          </p:nvSpPr>
          <p:spPr>
            <a:xfrm>
              <a:off x="1096125" y="2279625"/>
              <a:ext cx="36500" cy="30750"/>
            </a:xfrm>
            <a:custGeom>
              <a:avLst/>
              <a:gdLst/>
              <a:ahLst/>
              <a:cxnLst/>
              <a:rect l="l" t="t" r="r" b="b"/>
              <a:pathLst>
                <a:path w="1460" h="1230" extrusionOk="0">
                  <a:moveTo>
                    <a:pt x="847" y="0"/>
                  </a:moveTo>
                  <a:cubicBezTo>
                    <a:pt x="292" y="0"/>
                    <a:pt x="0" y="672"/>
                    <a:pt x="409" y="1051"/>
                  </a:cubicBezTo>
                  <a:cubicBezTo>
                    <a:pt x="532" y="1174"/>
                    <a:pt x="686" y="1229"/>
                    <a:pt x="837" y="1229"/>
                  </a:cubicBezTo>
                  <a:cubicBezTo>
                    <a:pt x="1153" y="1229"/>
                    <a:pt x="1460" y="988"/>
                    <a:pt x="1460" y="613"/>
                  </a:cubicBezTo>
                  <a:cubicBezTo>
                    <a:pt x="1460" y="263"/>
                    <a:pt x="1168" y="0"/>
                    <a:pt x="847" y="0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59"/>
            <p:cNvSpPr/>
            <p:nvPr/>
          </p:nvSpPr>
          <p:spPr>
            <a:xfrm>
              <a:off x="1147925" y="2279625"/>
              <a:ext cx="35775" cy="30750"/>
            </a:xfrm>
            <a:custGeom>
              <a:avLst/>
              <a:gdLst/>
              <a:ahLst/>
              <a:cxnLst/>
              <a:rect l="l" t="t" r="r" b="b"/>
              <a:pathLst>
                <a:path w="1431" h="1230" extrusionOk="0">
                  <a:moveTo>
                    <a:pt x="818" y="0"/>
                  </a:moveTo>
                  <a:cubicBezTo>
                    <a:pt x="263" y="0"/>
                    <a:pt x="0" y="672"/>
                    <a:pt x="380" y="1051"/>
                  </a:cubicBezTo>
                  <a:cubicBezTo>
                    <a:pt x="503" y="1174"/>
                    <a:pt x="656" y="1229"/>
                    <a:pt x="808" y="1229"/>
                  </a:cubicBezTo>
                  <a:cubicBezTo>
                    <a:pt x="1124" y="1229"/>
                    <a:pt x="1431" y="988"/>
                    <a:pt x="1431" y="613"/>
                  </a:cubicBezTo>
                  <a:cubicBezTo>
                    <a:pt x="1431" y="263"/>
                    <a:pt x="1139" y="0"/>
                    <a:pt x="818" y="0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59"/>
            <p:cNvSpPr/>
            <p:nvPr/>
          </p:nvSpPr>
          <p:spPr>
            <a:xfrm>
              <a:off x="891100" y="2333625"/>
              <a:ext cx="35775" cy="30750"/>
            </a:xfrm>
            <a:custGeom>
              <a:avLst/>
              <a:gdLst/>
              <a:ahLst/>
              <a:cxnLst/>
              <a:rect l="l" t="t" r="r" b="b"/>
              <a:pathLst>
                <a:path w="1431" h="1230" extrusionOk="0">
                  <a:moveTo>
                    <a:pt x="817" y="0"/>
                  </a:moveTo>
                  <a:cubicBezTo>
                    <a:pt x="263" y="0"/>
                    <a:pt x="0" y="671"/>
                    <a:pt x="380" y="1051"/>
                  </a:cubicBezTo>
                  <a:cubicBezTo>
                    <a:pt x="503" y="1174"/>
                    <a:pt x="656" y="1229"/>
                    <a:pt x="808" y="1229"/>
                  </a:cubicBezTo>
                  <a:cubicBezTo>
                    <a:pt x="1124" y="1229"/>
                    <a:pt x="1430" y="988"/>
                    <a:pt x="1430" y="613"/>
                  </a:cubicBezTo>
                  <a:cubicBezTo>
                    <a:pt x="1430" y="263"/>
                    <a:pt x="1168" y="0"/>
                    <a:pt x="81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59"/>
            <p:cNvSpPr/>
            <p:nvPr/>
          </p:nvSpPr>
          <p:spPr>
            <a:xfrm>
              <a:off x="946550" y="2332525"/>
              <a:ext cx="32850" cy="30650"/>
            </a:xfrm>
            <a:custGeom>
              <a:avLst/>
              <a:gdLst/>
              <a:ahLst/>
              <a:cxnLst/>
              <a:rect l="l" t="t" r="r" b="b"/>
              <a:pathLst>
                <a:path w="1314" h="1226" extrusionOk="0">
                  <a:moveTo>
                    <a:pt x="657" y="0"/>
                  </a:moveTo>
                  <a:cubicBezTo>
                    <a:pt x="329" y="0"/>
                    <a:pt x="0" y="219"/>
                    <a:pt x="30" y="657"/>
                  </a:cubicBezTo>
                  <a:cubicBezTo>
                    <a:pt x="59" y="1036"/>
                    <a:pt x="351" y="1226"/>
                    <a:pt x="646" y="1226"/>
                  </a:cubicBezTo>
                  <a:cubicBezTo>
                    <a:pt x="942" y="1226"/>
                    <a:pt x="1241" y="1036"/>
                    <a:pt x="1285" y="657"/>
                  </a:cubicBezTo>
                  <a:cubicBezTo>
                    <a:pt x="1314" y="219"/>
                    <a:pt x="985" y="0"/>
                    <a:pt x="6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59"/>
            <p:cNvSpPr/>
            <p:nvPr/>
          </p:nvSpPr>
          <p:spPr>
            <a:xfrm>
              <a:off x="997975" y="2332525"/>
              <a:ext cx="32500" cy="30650"/>
            </a:xfrm>
            <a:custGeom>
              <a:avLst/>
              <a:gdLst/>
              <a:ahLst/>
              <a:cxnLst/>
              <a:rect l="l" t="t" r="r" b="b"/>
              <a:pathLst>
                <a:path w="1300" h="1226" extrusionOk="0">
                  <a:moveTo>
                    <a:pt x="647" y="0"/>
                  </a:moveTo>
                  <a:cubicBezTo>
                    <a:pt x="322" y="0"/>
                    <a:pt x="1" y="219"/>
                    <a:pt x="45" y="657"/>
                  </a:cubicBezTo>
                  <a:cubicBezTo>
                    <a:pt x="74" y="1036"/>
                    <a:pt x="366" y="1226"/>
                    <a:pt x="658" y="1226"/>
                  </a:cubicBezTo>
                  <a:cubicBezTo>
                    <a:pt x="949" y="1226"/>
                    <a:pt x="1241" y="1036"/>
                    <a:pt x="1270" y="657"/>
                  </a:cubicBezTo>
                  <a:cubicBezTo>
                    <a:pt x="1300" y="219"/>
                    <a:pt x="971" y="0"/>
                    <a:pt x="64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59"/>
            <p:cNvSpPr/>
            <p:nvPr/>
          </p:nvSpPr>
          <p:spPr>
            <a:xfrm>
              <a:off x="1049425" y="2332525"/>
              <a:ext cx="32500" cy="30650"/>
            </a:xfrm>
            <a:custGeom>
              <a:avLst/>
              <a:gdLst/>
              <a:ahLst/>
              <a:cxnLst/>
              <a:rect l="l" t="t" r="r" b="b"/>
              <a:pathLst>
                <a:path w="1300" h="1226" extrusionOk="0">
                  <a:moveTo>
                    <a:pt x="654" y="0"/>
                  </a:moveTo>
                  <a:cubicBezTo>
                    <a:pt x="329" y="0"/>
                    <a:pt x="0" y="219"/>
                    <a:pt x="30" y="657"/>
                  </a:cubicBezTo>
                  <a:cubicBezTo>
                    <a:pt x="59" y="1036"/>
                    <a:pt x="351" y="1226"/>
                    <a:pt x="643" y="1226"/>
                  </a:cubicBezTo>
                  <a:cubicBezTo>
                    <a:pt x="934" y="1226"/>
                    <a:pt x="1226" y="1036"/>
                    <a:pt x="1255" y="657"/>
                  </a:cubicBezTo>
                  <a:cubicBezTo>
                    <a:pt x="1299" y="219"/>
                    <a:pt x="978" y="0"/>
                    <a:pt x="654" y="0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59"/>
            <p:cNvSpPr/>
            <p:nvPr/>
          </p:nvSpPr>
          <p:spPr>
            <a:xfrm>
              <a:off x="1096125" y="2333625"/>
              <a:ext cx="36500" cy="30750"/>
            </a:xfrm>
            <a:custGeom>
              <a:avLst/>
              <a:gdLst/>
              <a:ahLst/>
              <a:cxnLst/>
              <a:rect l="l" t="t" r="r" b="b"/>
              <a:pathLst>
                <a:path w="1460" h="1230" extrusionOk="0">
                  <a:moveTo>
                    <a:pt x="847" y="0"/>
                  </a:moveTo>
                  <a:cubicBezTo>
                    <a:pt x="292" y="0"/>
                    <a:pt x="0" y="671"/>
                    <a:pt x="409" y="1051"/>
                  </a:cubicBezTo>
                  <a:cubicBezTo>
                    <a:pt x="532" y="1174"/>
                    <a:pt x="686" y="1229"/>
                    <a:pt x="837" y="1229"/>
                  </a:cubicBezTo>
                  <a:cubicBezTo>
                    <a:pt x="1153" y="1229"/>
                    <a:pt x="1460" y="988"/>
                    <a:pt x="1460" y="613"/>
                  </a:cubicBezTo>
                  <a:cubicBezTo>
                    <a:pt x="1460" y="263"/>
                    <a:pt x="1168" y="0"/>
                    <a:pt x="847" y="0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59"/>
            <p:cNvSpPr/>
            <p:nvPr/>
          </p:nvSpPr>
          <p:spPr>
            <a:xfrm>
              <a:off x="1147925" y="2333625"/>
              <a:ext cx="35775" cy="30750"/>
            </a:xfrm>
            <a:custGeom>
              <a:avLst/>
              <a:gdLst/>
              <a:ahLst/>
              <a:cxnLst/>
              <a:rect l="l" t="t" r="r" b="b"/>
              <a:pathLst>
                <a:path w="1431" h="1230" extrusionOk="0">
                  <a:moveTo>
                    <a:pt x="818" y="0"/>
                  </a:moveTo>
                  <a:cubicBezTo>
                    <a:pt x="263" y="0"/>
                    <a:pt x="0" y="671"/>
                    <a:pt x="380" y="1051"/>
                  </a:cubicBezTo>
                  <a:cubicBezTo>
                    <a:pt x="503" y="1174"/>
                    <a:pt x="656" y="1229"/>
                    <a:pt x="808" y="1229"/>
                  </a:cubicBezTo>
                  <a:cubicBezTo>
                    <a:pt x="1124" y="1229"/>
                    <a:pt x="1431" y="988"/>
                    <a:pt x="1431" y="613"/>
                  </a:cubicBezTo>
                  <a:cubicBezTo>
                    <a:pt x="1431" y="263"/>
                    <a:pt x="1139" y="0"/>
                    <a:pt x="818" y="0"/>
                  </a:cubicBezTo>
                  <a:close/>
                </a:path>
              </a:pathLst>
            </a:custGeom>
            <a:solidFill>
              <a:srgbClr val="F9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A0E47B5-1BCC-00EB-BE89-39EB4D3A1D12}"/>
              </a:ext>
            </a:extLst>
          </p:cNvPr>
          <p:cNvSpPr txBox="1"/>
          <p:nvPr/>
        </p:nvSpPr>
        <p:spPr>
          <a:xfrm>
            <a:off x="1091109" y="595038"/>
            <a:ext cx="3457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53B52F-02D9-DA4F-8204-39CBE4E4E40C}"/>
              </a:ext>
            </a:extLst>
          </p:cNvPr>
          <p:cNvSpPr txBox="1"/>
          <p:nvPr/>
        </p:nvSpPr>
        <p:spPr>
          <a:xfrm>
            <a:off x="544217" y="1122617"/>
            <a:ext cx="3883286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36;p54">
            <a:extLst>
              <a:ext uri="{FF2B5EF4-FFF2-40B4-BE49-F238E27FC236}">
                <a16:creationId xmlns:a16="http://schemas.microsoft.com/office/drawing/2014/main" id="{EC14573A-98A9-B535-08E8-8D07C9D730B5}"/>
              </a:ext>
            </a:extLst>
          </p:cNvPr>
          <p:cNvSpPr/>
          <p:nvPr/>
        </p:nvSpPr>
        <p:spPr>
          <a:xfrm>
            <a:off x="1582341" y="1928717"/>
            <a:ext cx="5979318" cy="1286065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76200" dir="2220000" algn="bl" rotWithShape="0">
              <a:srgbClr val="000000">
                <a:alpha val="17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8F2487-7537-5BD0-39C8-E8A90BC7A2D2}"/>
              </a:ext>
            </a:extLst>
          </p:cNvPr>
          <p:cNvSpPr txBox="1"/>
          <p:nvPr/>
        </p:nvSpPr>
        <p:spPr>
          <a:xfrm>
            <a:off x="1500187" y="2217806"/>
            <a:ext cx="6143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000" dirty="0">
                <a:solidFill>
                  <a:srgbClr val="2C49AA"/>
                </a:solidFill>
                <a:cs typeface="B Titr" panose="00000700000000000000" pitchFamily="2" charset="-78"/>
              </a:rPr>
              <a:t>با تشکر از توجه شما عزیزان</a:t>
            </a:r>
            <a:endParaRPr lang="en-US" sz="4000" dirty="0">
              <a:solidFill>
                <a:srgbClr val="2C49AA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5202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32"/>
          <p:cNvSpPr txBox="1">
            <a:spLocks noGrp="1"/>
          </p:cNvSpPr>
          <p:nvPr>
            <p:ph type="title" idx="4294967295"/>
          </p:nvPr>
        </p:nvSpPr>
        <p:spPr>
          <a:xfrm>
            <a:off x="1783803" y="1256341"/>
            <a:ext cx="634800" cy="69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Titr" panose="00000700000000000000" pitchFamily="2" charset="-78"/>
              </a:rPr>
              <a:t>02</a:t>
            </a:r>
            <a:endParaRPr dirty="0">
              <a:cs typeface="B Titr" panose="00000700000000000000" pitchFamily="2" charset="-78"/>
            </a:endParaRPr>
          </a:p>
        </p:txBody>
      </p:sp>
      <p:sp>
        <p:nvSpPr>
          <p:cNvPr id="590" name="Google Shape;590;p32"/>
          <p:cNvSpPr txBox="1">
            <a:spLocks noGrp="1"/>
          </p:cNvSpPr>
          <p:nvPr>
            <p:ph type="title" idx="4294967295"/>
          </p:nvPr>
        </p:nvSpPr>
        <p:spPr>
          <a:xfrm>
            <a:off x="5310028" y="1256341"/>
            <a:ext cx="634800" cy="69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Titr" panose="00000700000000000000" pitchFamily="2" charset="-78"/>
              </a:rPr>
              <a:t>01</a:t>
            </a:r>
            <a:endParaRPr dirty="0">
              <a:cs typeface="B Titr" panose="00000700000000000000" pitchFamily="2" charset="-78"/>
            </a:endParaRPr>
          </a:p>
        </p:txBody>
      </p:sp>
      <p:sp>
        <p:nvSpPr>
          <p:cNvPr id="593" name="Google Shape;593;p32"/>
          <p:cNvSpPr txBox="1">
            <a:spLocks noGrp="1"/>
          </p:cNvSpPr>
          <p:nvPr>
            <p:ph type="title" idx="4294967295"/>
          </p:nvPr>
        </p:nvSpPr>
        <p:spPr>
          <a:xfrm>
            <a:off x="1783803" y="2936117"/>
            <a:ext cx="702222" cy="69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Titr" panose="00000700000000000000" pitchFamily="2" charset="-78"/>
              </a:rPr>
              <a:t>04</a:t>
            </a:r>
            <a:endParaRPr dirty="0">
              <a:cs typeface="B Titr" panose="00000700000000000000" pitchFamily="2" charset="-78"/>
            </a:endParaRPr>
          </a:p>
        </p:txBody>
      </p:sp>
      <p:sp>
        <p:nvSpPr>
          <p:cNvPr id="596" name="Google Shape;596;p32"/>
          <p:cNvSpPr txBox="1">
            <a:spLocks noGrp="1"/>
          </p:cNvSpPr>
          <p:nvPr>
            <p:ph type="title" idx="4294967295"/>
          </p:nvPr>
        </p:nvSpPr>
        <p:spPr>
          <a:xfrm>
            <a:off x="5310028" y="2936117"/>
            <a:ext cx="702222" cy="69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Titr" panose="00000700000000000000" pitchFamily="2" charset="-78"/>
              </a:rPr>
              <a:t>03</a:t>
            </a:r>
            <a:endParaRPr dirty="0">
              <a:cs typeface="B Titr" panose="000007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B30EAF-5A95-A239-6D9F-18BEF8C32B88}"/>
              </a:ext>
            </a:extLst>
          </p:cNvPr>
          <p:cNvSpPr txBox="1"/>
          <p:nvPr/>
        </p:nvSpPr>
        <p:spPr>
          <a:xfrm>
            <a:off x="5479256" y="550200"/>
            <a:ext cx="3457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EE9D30-92E2-70AE-6205-A8375C75BB06}"/>
              </a:ext>
            </a:extLst>
          </p:cNvPr>
          <p:cNvSpPr txBox="1"/>
          <p:nvPr/>
        </p:nvSpPr>
        <p:spPr>
          <a:xfrm>
            <a:off x="868943" y="1832327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A4E572-CA36-6D6A-C8F0-0424D6A73C2E}"/>
              </a:ext>
            </a:extLst>
          </p:cNvPr>
          <p:cNvSpPr txBox="1"/>
          <p:nvPr/>
        </p:nvSpPr>
        <p:spPr>
          <a:xfrm>
            <a:off x="868942" y="3396506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17AF2F-BB22-B54E-4880-48E9AFB65238}"/>
              </a:ext>
            </a:extLst>
          </p:cNvPr>
          <p:cNvSpPr txBox="1"/>
          <p:nvPr/>
        </p:nvSpPr>
        <p:spPr>
          <a:xfrm>
            <a:off x="4336788" y="1782319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2C874B-5A79-0C49-7D99-FA9157C885FD}"/>
              </a:ext>
            </a:extLst>
          </p:cNvPr>
          <p:cNvSpPr txBox="1"/>
          <p:nvPr/>
        </p:nvSpPr>
        <p:spPr>
          <a:xfrm>
            <a:off x="4336787" y="3346498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2" name="Google Shape;602;p33"/>
          <p:cNvGrpSpPr/>
          <p:nvPr/>
        </p:nvGrpSpPr>
        <p:grpSpPr>
          <a:xfrm>
            <a:off x="1075512" y="636437"/>
            <a:ext cx="1739629" cy="2222638"/>
            <a:chOff x="1907475" y="1936700"/>
            <a:chExt cx="515125" cy="658150"/>
          </a:xfrm>
        </p:grpSpPr>
        <p:sp>
          <p:nvSpPr>
            <p:cNvPr id="603" name="Google Shape;603;p33"/>
            <p:cNvSpPr/>
            <p:nvPr/>
          </p:nvSpPr>
          <p:spPr>
            <a:xfrm>
              <a:off x="2064350" y="2237300"/>
              <a:ext cx="358250" cy="357550"/>
            </a:xfrm>
            <a:custGeom>
              <a:avLst/>
              <a:gdLst/>
              <a:ahLst/>
              <a:cxnLst/>
              <a:rect l="l" t="t" r="r" b="b"/>
              <a:pathLst>
                <a:path w="14330" h="14302" extrusionOk="0">
                  <a:moveTo>
                    <a:pt x="9777" y="1"/>
                  </a:moveTo>
                  <a:lnTo>
                    <a:pt x="0" y="9748"/>
                  </a:lnTo>
                  <a:lnTo>
                    <a:pt x="4553" y="14301"/>
                  </a:lnTo>
                  <a:lnTo>
                    <a:pt x="14330" y="4524"/>
                  </a:lnTo>
                  <a:lnTo>
                    <a:pt x="977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3"/>
            <p:cNvSpPr/>
            <p:nvPr/>
          </p:nvSpPr>
          <p:spPr>
            <a:xfrm>
              <a:off x="2105925" y="2278150"/>
              <a:ext cx="275100" cy="275825"/>
            </a:xfrm>
            <a:custGeom>
              <a:avLst/>
              <a:gdLst/>
              <a:ahLst/>
              <a:cxnLst/>
              <a:rect l="l" t="t" r="r" b="b"/>
              <a:pathLst>
                <a:path w="11004" h="11033" extrusionOk="0">
                  <a:moveTo>
                    <a:pt x="7326" y="1"/>
                  </a:moveTo>
                  <a:lnTo>
                    <a:pt x="1" y="7326"/>
                  </a:lnTo>
                  <a:cubicBezTo>
                    <a:pt x="438" y="7764"/>
                    <a:pt x="438" y="8494"/>
                    <a:pt x="1" y="8932"/>
                  </a:cubicBezTo>
                  <a:lnTo>
                    <a:pt x="2073" y="11033"/>
                  </a:lnTo>
                  <a:cubicBezTo>
                    <a:pt x="2306" y="10799"/>
                    <a:pt x="2605" y="10683"/>
                    <a:pt x="2901" y="10683"/>
                  </a:cubicBezTo>
                  <a:cubicBezTo>
                    <a:pt x="3196" y="10683"/>
                    <a:pt x="3488" y="10799"/>
                    <a:pt x="3707" y="11033"/>
                  </a:cubicBezTo>
                  <a:lnTo>
                    <a:pt x="11003" y="3707"/>
                  </a:lnTo>
                  <a:cubicBezTo>
                    <a:pt x="10566" y="3270"/>
                    <a:pt x="10566" y="2540"/>
                    <a:pt x="11003" y="2102"/>
                  </a:cubicBezTo>
                  <a:lnTo>
                    <a:pt x="8931" y="1"/>
                  </a:lnTo>
                  <a:cubicBezTo>
                    <a:pt x="8698" y="220"/>
                    <a:pt x="8406" y="329"/>
                    <a:pt x="8118" y="329"/>
                  </a:cubicBezTo>
                  <a:cubicBezTo>
                    <a:pt x="7830" y="329"/>
                    <a:pt x="7545" y="220"/>
                    <a:pt x="73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3"/>
            <p:cNvSpPr/>
            <p:nvPr/>
          </p:nvSpPr>
          <p:spPr>
            <a:xfrm>
              <a:off x="2178900" y="2367000"/>
              <a:ext cx="129150" cy="97250"/>
            </a:xfrm>
            <a:custGeom>
              <a:avLst/>
              <a:gdLst/>
              <a:ahLst/>
              <a:cxnLst/>
              <a:rect l="l" t="t" r="r" b="b"/>
              <a:pathLst>
                <a:path w="5166" h="3890" extrusionOk="0">
                  <a:moveTo>
                    <a:pt x="2587" y="0"/>
                  </a:moveTo>
                  <a:cubicBezTo>
                    <a:pt x="2087" y="0"/>
                    <a:pt x="1591" y="197"/>
                    <a:pt x="1226" y="591"/>
                  </a:cubicBezTo>
                  <a:cubicBezTo>
                    <a:pt x="0" y="1788"/>
                    <a:pt x="846" y="3889"/>
                    <a:pt x="2598" y="3889"/>
                  </a:cubicBezTo>
                  <a:cubicBezTo>
                    <a:pt x="4320" y="3889"/>
                    <a:pt x="5166" y="1788"/>
                    <a:pt x="3969" y="591"/>
                  </a:cubicBezTo>
                  <a:cubicBezTo>
                    <a:pt x="3590" y="197"/>
                    <a:pt x="3086" y="0"/>
                    <a:pt x="2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3"/>
            <p:cNvSpPr/>
            <p:nvPr/>
          </p:nvSpPr>
          <p:spPr>
            <a:xfrm>
              <a:off x="2216825" y="2386875"/>
              <a:ext cx="52575" cy="57675"/>
            </a:xfrm>
            <a:custGeom>
              <a:avLst/>
              <a:gdLst/>
              <a:ahLst/>
              <a:cxnLst/>
              <a:rect l="l" t="t" r="r" b="b"/>
              <a:pathLst>
                <a:path w="2103" h="2307" extrusionOk="0">
                  <a:moveTo>
                    <a:pt x="409" y="643"/>
                  </a:moveTo>
                  <a:lnTo>
                    <a:pt x="847" y="1080"/>
                  </a:lnTo>
                  <a:cubicBezTo>
                    <a:pt x="760" y="1139"/>
                    <a:pt x="672" y="1168"/>
                    <a:pt x="555" y="1168"/>
                  </a:cubicBezTo>
                  <a:cubicBezTo>
                    <a:pt x="497" y="1168"/>
                    <a:pt x="409" y="1139"/>
                    <a:pt x="380" y="1080"/>
                  </a:cubicBezTo>
                  <a:cubicBezTo>
                    <a:pt x="322" y="1022"/>
                    <a:pt x="293" y="964"/>
                    <a:pt x="293" y="876"/>
                  </a:cubicBezTo>
                  <a:cubicBezTo>
                    <a:pt x="293" y="789"/>
                    <a:pt x="351" y="701"/>
                    <a:pt x="409" y="643"/>
                  </a:cubicBezTo>
                  <a:close/>
                  <a:moveTo>
                    <a:pt x="1548" y="1080"/>
                  </a:moveTo>
                  <a:cubicBezTo>
                    <a:pt x="1606" y="1080"/>
                    <a:pt x="1664" y="1110"/>
                    <a:pt x="1723" y="1168"/>
                  </a:cubicBezTo>
                  <a:cubicBezTo>
                    <a:pt x="1839" y="1285"/>
                    <a:pt x="1839" y="1431"/>
                    <a:pt x="1693" y="1635"/>
                  </a:cubicBezTo>
                  <a:lnTo>
                    <a:pt x="1227" y="1168"/>
                  </a:lnTo>
                  <a:cubicBezTo>
                    <a:pt x="1314" y="1110"/>
                    <a:pt x="1431" y="1080"/>
                    <a:pt x="1548" y="1080"/>
                  </a:cubicBezTo>
                  <a:close/>
                  <a:moveTo>
                    <a:pt x="876" y="1"/>
                  </a:moveTo>
                  <a:cubicBezTo>
                    <a:pt x="672" y="59"/>
                    <a:pt x="526" y="176"/>
                    <a:pt x="380" y="322"/>
                  </a:cubicBezTo>
                  <a:lnTo>
                    <a:pt x="147" y="117"/>
                  </a:lnTo>
                  <a:lnTo>
                    <a:pt x="1" y="263"/>
                  </a:lnTo>
                  <a:lnTo>
                    <a:pt x="234" y="467"/>
                  </a:lnTo>
                  <a:cubicBezTo>
                    <a:pt x="117" y="584"/>
                    <a:pt x="59" y="730"/>
                    <a:pt x="30" y="905"/>
                  </a:cubicBezTo>
                  <a:cubicBezTo>
                    <a:pt x="1" y="1022"/>
                    <a:pt x="59" y="1168"/>
                    <a:pt x="147" y="1255"/>
                  </a:cubicBezTo>
                  <a:cubicBezTo>
                    <a:pt x="263" y="1372"/>
                    <a:pt x="380" y="1431"/>
                    <a:pt x="526" y="1431"/>
                  </a:cubicBezTo>
                  <a:cubicBezTo>
                    <a:pt x="701" y="1401"/>
                    <a:pt x="876" y="1372"/>
                    <a:pt x="1022" y="1255"/>
                  </a:cubicBezTo>
                  <a:lnTo>
                    <a:pt x="1548" y="1781"/>
                  </a:lnTo>
                  <a:cubicBezTo>
                    <a:pt x="1460" y="1839"/>
                    <a:pt x="1372" y="1927"/>
                    <a:pt x="1285" y="1985"/>
                  </a:cubicBezTo>
                  <a:cubicBezTo>
                    <a:pt x="1197" y="2043"/>
                    <a:pt x="1110" y="2073"/>
                    <a:pt x="993" y="2131"/>
                  </a:cubicBezTo>
                  <a:lnTo>
                    <a:pt x="1168" y="2306"/>
                  </a:lnTo>
                  <a:cubicBezTo>
                    <a:pt x="1256" y="2277"/>
                    <a:pt x="1343" y="2219"/>
                    <a:pt x="1431" y="2160"/>
                  </a:cubicBezTo>
                  <a:cubicBezTo>
                    <a:pt x="1518" y="2102"/>
                    <a:pt x="1606" y="2014"/>
                    <a:pt x="1693" y="1927"/>
                  </a:cubicBezTo>
                  <a:lnTo>
                    <a:pt x="1956" y="2189"/>
                  </a:lnTo>
                  <a:lnTo>
                    <a:pt x="2102" y="2043"/>
                  </a:lnTo>
                  <a:lnTo>
                    <a:pt x="1839" y="1781"/>
                  </a:lnTo>
                  <a:cubicBezTo>
                    <a:pt x="1956" y="1635"/>
                    <a:pt x="2015" y="1489"/>
                    <a:pt x="2044" y="1314"/>
                  </a:cubicBezTo>
                  <a:cubicBezTo>
                    <a:pt x="2044" y="1168"/>
                    <a:pt x="2015" y="1051"/>
                    <a:pt x="1898" y="964"/>
                  </a:cubicBezTo>
                  <a:cubicBezTo>
                    <a:pt x="1839" y="876"/>
                    <a:pt x="1752" y="847"/>
                    <a:pt x="1664" y="818"/>
                  </a:cubicBezTo>
                  <a:cubicBezTo>
                    <a:pt x="1621" y="803"/>
                    <a:pt x="1577" y="796"/>
                    <a:pt x="1533" y="796"/>
                  </a:cubicBezTo>
                  <a:cubicBezTo>
                    <a:pt x="1489" y="796"/>
                    <a:pt x="1445" y="803"/>
                    <a:pt x="1402" y="818"/>
                  </a:cubicBezTo>
                  <a:cubicBezTo>
                    <a:pt x="1285" y="847"/>
                    <a:pt x="1139" y="905"/>
                    <a:pt x="1022" y="993"/>
                  </a:cubicBezTo>
                  <a:lnTo>
                    <a:pt x="526" y="467"/>
                  </a:lnTo>
                  <a:cubicBezTo>
                    <a:pt x="643" y="351"/>
                    <a:pt x="789" y="263"/>
                    <a:pt x="964" y="205"/>
                  </a:cubicBezTo>
                  <a:lnTo>
                    <a:pt x="87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3"/>
            <p:cNvSpPr/>
            <p:nvPr/>
          </p:nvSpPr>
          <p:spPr>
            <a:xfrm>
              <a:off x="1907475" y="2227075"/>
              <a:ext cx="345125" cy="160550"/>
            </a:xfrm>
            <a:custGeom>
              <a:avLst/>
              <a:gdLst/>
              <a:ahLst/>
              <a:cxnLst/>
              <a:rect l="l" t="t" r="r" b="b"/>
              <a:pathLst>
                <a:path w="13805" h="6422" extrusionOk="0">
                  <a:moveTo>
                    <a:pt x="0" y="1"/>
                  </a:moveTo>
                  <a:lnTo>
                    <a:pt x="0" y="6422"/>
                  </a:lnTo>
                  <a:lnTo>
                    <a:pt x="13805" y="6422"/>
                  </a:lnTo>
                  <a:lnTo>
                    <a:pt x="138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3"/>
            <p:cNvSpPr/>
            <p:nvPr/>
          </p:nvSpPr>
          <p:spPr>
            <a:xfrm>
              <a:off x="1922050" y="2241675"/>
              <a:ext cx="315975" cy="130625"/>
            </a:xfrm>
            <a:custGeom>
              <a:avLst/>
              <a:gdLst/>
              <a:ahLst/>
              <a:cxnLst/>
              <a:rect l="l" t="t" r="r" b="b"/>
              <a:pathLst>
                <a:path w="12639" h="5225" extrusionOk="0">
                  <a:moveTo>
                    <a:pt x="1139" y="1"/>
                  </a:moveTo>
                  <a:cubicBezTo>
                    <a:pt x="1139" y="614"/>
                    <a:pt x="643" y="1139"/>
                    <a:pt x="1" y="1139"/>
                  </a:cubicBezTo>
                  <a:lnTo>
                    <a:pt x="1" y="4087"/>
                  </a:lnTo>
                  <a:cubicBezTo>
                    <a:pt x="643" y="4087"/>
                    <a:pt x="1139" y="4612"/>
                    <a:pt x="1139" y="5225"/>
                  </a:cubicBezTo>
                  <a:lnTo>
                    <a:pt x="11500" y="5225"/>
                  </a:lnTo>
                  <a:cubicBezTo>
                    <a:pt x="11500" y="4612"/>
                    <a:pt x="12025" y="4087"/>
                    <a:pt x="12638" y="4087"/>
                  </a:cubicBezTo>
                  <a:lnTo>
                    <a:pt x="12638" y="1139"/>
                  </a:lnTo>
                  <a:cubicBezTo>
                    <a:pt x="11996" y="1139"/>
                    <a:pt x="11500" y="614"/>
                    <a:pt x="115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3"/>
            <p:cNvSpPr/>
            <p:nvPr/>
          </p:nvSpPr>
          <p:spPr>
            <a:xfrm>
              <a:off x="2015450" y="2258450"/>
              <a:ext cx="113125" cy="97200"/>
            </a:xfrm>
            <a:custGeom>
              <a:avLst/>
              <a:gdLst/>
              <a:ahLst/>
              <a:cxnLst/>
              <a:rect l="l" t="t" r="r" b="b"/>
              <a:pathLst>
                <a:path w="4525" h="3888" extrusionOk="0">
                  <a:moveTo>
                    <a:pt x="2598" y="1"/>
                  </a:moveTo>
                  <a:cubicBezTo>
                    <a:pt x="847" y="1"/>
                    <a:pt x="1" y="2102"/>
                    <a:pt x="1226" y="3328"/>
                  </a:cubicBezTo>
                  <a:cubicBezTo>
                    <a:pt x="1612" y="3714"/>
                    <a:pt x="2093" y="3887"/>
                    <a:pt x="2566" y="3887"/>
                  </a:cubicBezTo>
                  <a:cubicBezTo>
                    <a:pt x="3560" y="3887"/>
                    <a:pt x="4524" y="3123"/>
                    <a:pt x="4524" y="1956"/>
                  </a:cubicBezTo>
                  <a:cubicBezTo>
                    <a:pt x="4524" y="876"/>
                    <a:pt x="3649" y="1"/>
                    <a:pt x="25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3"/>
            <p:cNvSpPr/>
            <p:nvPr/>
          </p:nvSpPr>
          <p:spPr>
            <a:xfrm>
              <a:off x="2061425" y="2271600"/>
              <a:ext cx="37225" cy="69325"/>
            </a:xfrm>
            <a:custGeom>
              <a:avLst/>
              <a:gdLst/>
              <a:ahLst/>
              <a:cxnLst/>
              <a:rect l="l" t="t" r="r" b="b"/>
              <a:pathLst>
                <a:path w="1489" h="2773" extrusionOk="0">
                  <a:moveTo>
                    <a:pt x="642" y="584"/>
                  </a:moveTo>
                  <a:lnTo>
                    <a:pt x="642" y="1197"/>
                  </a:lnTo>
                  <a:cubicBezTo>
                    <a:pt x="526" y="1168"/>
                    <a:pt x="438" y="1138"/>
                    <a:pt x="380" y="1051"/>
                  </a:cubicBezTo>
                  <a:cubicBezTo>
                    <a:pt x="321" y="1022"/>
                    <a:pt x="292" y="934"/>
                    <a:pt x="292" y="876"/>
                  </a:cubicBezTo>
                  <a:lnTo>
                    <a:pt x="321" y="876"/>
                  </a:lnTo>
                  <a:cubicBezTo>
                    <a:pt x="321" y="788"/>
                    <a:pt x="321" y="730"/>
                    <a:pt x="380" y="672"/>
                  </a:cubicBezTo>
                  <a:cubicBezTo>
                    <a:pt x="467" y="613"/>
                    <a:pt x="555" y="584"/>
                    <a:pt x="642" y="584"/>
                  </a:cubicBezTo>
                  <a:close/>
                  <a:moveTo>
                    <a:pt x="847" y="1547"/>
                  </a:moveTo>
                  <a:cubicBezTo>
                    <a:pt x="934" y="1576"/>
                    <a:pt x="1051" y="1605"/>
                    <a:pt x="1139" y="1693"/>
                  </a:cubicBezTo>
                  <a:cubicBezTo>
                    <a:pt x="1168" y="1722"/>
                    <a:pt x="1197" y="1810"/>
                    <a:pt x="1197" y="1868"/>
                  </a:cubicBezTo>
                  <a:lnTo>
                    <a:pt x="1226" y="1868"/>
                  </a:lnTo>
                  <a:cubicBezTo>
                    <a:pt x="1226" y="2043"/>
                    <a:pt x="1109" y="2160"/>
                    <a:pt x="847" y="2189"/>
                  </a:cubicBezTo>
                  <a:lnTo>
                    <a:pt x="847" y="1547"/>
                  </a:lnTo>
                  <a:close/>
                  <a:moveTo>
                    <a:pt x="613" y="0"/>
                  </a:moveTo>
                  <a:lnTo>
                    <a:pt x="613" y="321"/>
                  </a:lnTo>
                  <a:cubicBezTo>
                    <a:pt x="467" y="321"/>
                    <a:pt x="321" y="380"/>
                    <a:pt x="175" y="467"/>
                  </a:cubicBezTo>
                  <a:cubicBezTo>
                    <a:pt x="59" y="555"/>
                    <a:pt x="0" y="701"/>
                    <a:pt x="29" y="847"/>
                  </a:cubicBezTo>
                  <a:cubicBezTo>
                    <a:pt x="0" y="963"/>
                    <a:pt x="59" y="1109"/>
                    <a:pt x="146" y="1197"/>
                  </a:cubicBezTo>
                  <a:cubicBezTo>
                    <a:pt x="292" y="1314"/>
                    <a:pt x="438" y="1401"/>
                    <a:pt x="613" y="1460"/>
                  </a:cubicBezTo>
                  <a:lnTo>
                    <a:pt x="613" y="2189"/>
                  </a:lnTo>
                  <a:cubicBezTo>
                    <a:pt x="526" y="2189"/>
                    <a:pt x="409" y="2160"/>
                    <a:pt x="292" y="2131"/>
                  </a:cubicBezTo>
                  <a:cubicBezTo>
                    <a:pt x="205" y="2131"/>
                    <a:pt x="88" y="2072"/>
                    <a:pt x="0" y="2043"/>
                  </a:cubicBezTo>
                  <a:lnTo>
                    <a:pt x="0" y="2306"/>
                  </a:lnTo>
                  <a:cubicBezTo>
                    <a:pt x="88" y="2335"/>
                    <a:pt x="175" y="2364"/>
                    <a:pt x="263" y="2393"/>
                  </a:cubicBezTo>
                  <a:lnTo>
                    <a:pt x="642" y="2393"/>
                  </a:lnTo>
                  <a:lnTo>
                    <a:pt x="642" y="2773"/>
                  </a:lnTo>
                  <a:lnTo>
                    <a:pt x="847" y="2773"/>
                  </a:lnTo>
                  <a:lnTo>
                    <a:pt x="847" y="2393"/>
                  </a:lnTo>
                  <a:cubicBezTo>
                    <a:pt x="1022" y="2393"/>
                    <a:pt x="1168" y="2335"/>
                    <a:pt x="1314" y="2218"/>
                  </a:cubicBezTo>
                  <a:cubicBezTo>
                    <a:pt x="1401" y="2131"/>
                    <a:pt x="1489" y="1985"/>
                    <a:pt x="1489" y="1868"/>
                  </a:cubicBezTo>
                  <a:cubicBezTo>
                    <a:pt x="1489" y="1751"/>
                    <a:pt x="1460" y="1664"/>
                    <a:pt x="1401" y="1576"/>
                  </a:cubicBezTo>
                  <a:cubicBezTo>
                    <a:pt x="1372" y="1489"/>
                    <a:pt x="1284" y="1430"/>
                    <a:pt x="1226" y="1401"/>
                  </a:cubicBezTo>
                  <a:cubicBezTo>
                    <a:pt x="1109" y="1314"/>
                    <a:pt x="963" y="1284"/>
                    <a:pt x="817" y="1226"/>
                  </a:cubicBezTo>
                  <a:lnTo>
                    <a:pt x="817" y="526"/>
                  </a:lnTo>
                  <a:cubicBezTo>
                    <a:pt x="993" y="526"/>
                    <a:pt x="1168" y="584"/>
                    <a:pt x="1314" y="642"/>
                  </a:cubicBezTo>
                  <a:lnTo>
                    <a:pt x="1401" y="438"/>
                  </a:lnTo>
                  <a:cubicBezTo>
                    <a:pt x="1226" y="350"/>
                    <a:pt x="1022" y="292"/>
                    <a:pt x="817" y="292"/>
                  </a:cubicBezTo>
                  <a:lnTo>
                    <a:pt x="8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3"/>
            <p:cNvSpPr/>
            <p:nvPr/>
          </p:nvSpPr>
          <p:spPr>
            <a:xfrm>
              <a:off x="2085500" y="1936700"/>
              <a:ext cx="224750" cy="224750"/>
            </a:xfrm>
            <a:custGeom>
              <a:avLst/>
              <a:gdLst/>
              <a:ahLst/>
              <a:cxnLst/>
              <a:rect l="l" t="t" r="r" b="b"/>
              <a:pathLst>
                <a:path w="8990" h="8990" extrusionOk="0">
                  <a:moveTo>
                    <a:pt x="2861" y="0"/>
                  </a:moveTo>
                  <a:lnTo>
                    <a:pt x="0" y="2860"/>
                  </a:lnTo>
                  <a:lnTo>
                    <a:pt x="6158" y="8989"/>
                  </a:lnTo>
                  <a:lnTo>
                    <a:pt x="8989" y="6158"/>
                  </a:lnTo>
                  <a:lnTo>
                    <a:pt x="28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3"/>
            <p:cNvSpPr/>
            <p:nvPr/>
          </p:nvSpPr>
          <p:spPr>
            <a:xfrm>
              <a:off x="2119050" y="1969525"/>
              <a:ext cx="158375" cy="159075"/>
            </a:xfrm>
            <a:custGeom>
              <a:avLst/>
              <a:gdLst/>
              <a:ahLst/>
              <a:cxnLst/>
              <a:rect l="l" t="t" r="r" b="b"/>
              <a:pathLst>
                <a:path w="6335" h="6363" extrusionOk="0">
                  <a:moveTo>
                    <a:pt x="731" y="1"/>
                  </a:moveTo>
                  <a:lnTo>
                    <a:pt x="1" y="730"/>
                  </a:lnTo>
                  <a:cubicBezTo>
                    <a:pt x="439" y="1168"/>
                    <a:pt x="439" y="1898"/>
                    <a:pt x="1" y="2335"/>
                  </a:cubicBezTo>
                  <a:lnTo>
                    <a:pt x="3999" y="6363"/>
                  </a:lnTo>
                  <a:cubicBezTo>
                    <a:pt x="4218" y="6144"/>
                    <a:pt x="4510" y="6035"/>
                    <a:pt x="4802" y="6035"/>
                  </a:cubicBezTo>
                  <a:cubicBezTo>
                    <a:pt x="5094" y="6035"/>
                    <a:pt x="5386" y="6144"/>
                    <a:pt x="5604" y="6363"/>
                  </a:cubicBezTo>
                  <a:lnTo>
                    <a:pt x="6334" y="5633"/>
                  </a:lnTo>
                  <a:cubicBezTo>
                    <a:pt x="5896" y="5196"/>
                    <a:pt x="5896" y="4466"/>
                    <a:pt x="6334" y="4028"/>
                  </a:cubicBezTo>
                  <a:lnTo>
                    <a:pt x="2336" y="1"/>
                  </a:lnTo>
                  <a:cubicBezTo>
                    <a:pt x="2102" y="234"/>
                    <a:pt x="1810" y="351"/>
                    <a:pt x="1522" y="351"/>
                  </a:cubicBezTo>
                  <a:cubicBezTo>
                    <a:pt x="1234" y="351"/>
                    <a:pt x="949" y="234"/>
                    <a:pt x="7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3"/>
            <p:cNvSpPr/>
            <p:nvPr/>
          </p:nvSpPr>
          <p:spPr>
            <a:xfrm>
              <a:off x="2167225" y="2018625"/>
              <a:ext cx="64225" cy="61125"/>
            </a:xfrm>
            <a:custGeom>
              <a:avLst/>
              <a:gdLst/>
              <a:ahLst/>
              <a:cxnLst/>
              <a:rect l="l" t="t" r="r" b="b"/>
              <a:pathLst>
                <a:path w="2569" h="2445" extrusionOk="0">
                  <a:moveTo>
                    <a:pt x="1228" y="0"/>
                  </a:moveTo>
                  <a:cubicBezTo>
                    <a:pt x="597" y="0"/>
                    <a:pt x="0" y="490"/>
                    <a:pt x="0" y="1218"/>
                  </a:cubicBezTo>
                  <a:cubicBezTo>
                    <a:pt x="0" y="1953"/>
                    <a:pt x="608" y="2444"/>
                    <a:pt x="1245" y="2444"/>
                  </a:cubicBezTo>
                  <a:cubicBezTo>
                    <a:pt x="1544" y="2444"/>
                    <a:pt x="1850" y="2336"/>
                    <a:pt x="2101" y="2093"/>
                  </a:cubicBezTo>
                  <a:cubicBezTo>
                    <a:pt x="2568" y="1597"/>
                    <a:pt x="2568" y="838"/>
                    <a:pt x="2101" y="371"/>
                  </a:cubicBezTo>
                  <a:cubicBezTo>
                    <a:pt x="1845" y="115"/>
                    <a:pt x="1532" y="0"/>
                    <a:pt x="12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3"/>
            <p:cNvSpPr/>
            <p:nvPr/>
          </p:nvSpPr>
          <p:spPr>
            <a:xfrm>
              <a:off x="2179625" y="2033000"/>
              <a:ext cx="36500" cy="32875"/>
            </a:xfrm>
            <a:custGeom>
              <a:avLst/>
              <a:gdLst/>
              <a:ahLst/>
              <a:cxnLst/>
              <a:rect l="l" t="t" r="r" b="b"/>
              <a:pathLst>
                <a:path w="1460" h="1315" extrusionOk="0">
                  <a:moveTo>
                    <a:pt x="905" y="147"/>
                  </a:moveTo>
                  <a:cubicBezTo>
                    <a:pt x="963" y="176"/>
                    <a:pt x="1022" y="176"/>
                    <a:pt x="1080" y="234"/>
                  </a:cubicBezTo>
                  <a:lnTo>
                    <a:pt x="788" y="497"/>
                  </a:lnTo>
                  <a:cubicBezTo>
                    <a:pt x="759" y="438"/>
                    <a:pt x="730" y="380"/>
                    <a:pt x="730" y="322"/>
                  </a:cubicBezTo>
                  <a:cubicBezTo>
                    <a:pt x="730" y="293"/>
                    <a:pt x="759" y="234"/>
                    <a:pt x="788" y="205"/>
                  </a:cubicBezTo>
                  <a:cubicBezTo>
                    <a:pt x="817" y="176"/>
                    <a:pt x="876" y="147"/>
                    <a:pt x="905" y="147"/>
                  </a:cubicBezTo>
                  <a:close/>
                  <a:moveTo>
                    <a:pt x="730" y="760"/>
                  </a:moveTo>
                  <a:cubicBezTo>
                    <a:pt x="759" y="818"/>
                    <a:pt x="788" y="876"/>
                    <a:pt x="788" y="935"/>
                  </a:cubicBezTo>
                  <a:cubicBezTo>
                    <a:pt x="788" y="993"/>
                    <a:pt x="759" y="1022"/>
                    <a:pt x="730" y="1051"/>
                  </a:cubicBezTo>
                  <a:cubicBezTo>
                    <a:pt x="703" y="1092"/>
                    <a:pt x="663" y="1114"/>
                    <a:pt x="617" y="1114"/>
                  </a:cubicBezTo>
                  <a:cubicBezTo>
                    <a:pt x="563" y="1114"/>
                    <a:pt x="501" y="1085"/>
                    <a:pt x="438" y="1022"/>
                  </a:cubicBezTo>
                  <a:lnTo>
                    <a:pt x="730" y="760"/>
                  </a:lnTo>
                  <a:close/>
                  <a:moveTo>
                    <a:pt x="905" y="1"/>
                  </a:moveTo>
                  <a:cubicBezTo>
                    <a:pt x="817" y="1"/>
                    <a:pt x="730" y="30"/>
                    <a:pt x="672" y="88"/>
                  </a:cubicBezTo>
                  <a:cubicBezTo>
                    <a:pt x="613" y="147"/>
                    <a:pt x="555" y="205"/>
                    <a:pt x="555" y="293"/>
                  </a:cubicBezTo>
                  <a:cubicBezTo>
                    <a:pt x="584" y="409"/>
                    <a:pt x="613" y="526"/>
                    <a:pt x="672" y="614"/>
                  </a:cubicBezTo>
                  <a:lnTo>
                    <a:pt x="351" y="935"/>
                  </a:lnTo>
                  <a:cubicBezTo>
                    <a:pt x="292" y="905"/>
                    <a:pt x="263" y="847"/>
                    <a:pt x="205" y="789"/>
                  </a:cubicBezTo>
                  <a:cubicBezTo>
                    <a:pt x="175" y="730"/>
                    <a:pt x="146" y="672"/>
                    <a:pt x="117" y="614"/>
                  </a:cubicBezTo>
                  <a:lnTo>
                    <a:pt x="0" y="701"/>
                  </a:lnTo>
                  <a:cubicBezTo>
                    <a:pt x="29" y="760"/>
                    <a:pt x="59" y="818"/>
                    <a:pt x="88" y="876"/>
                  </a:cubicBezTo>
                  <a:cubicBezTo>
                    <a:pt x="146" y="935"/>
                    <a:pt x="175" y="993"/>
                    <a:pt x="234" y="1051"/>
                  </a:cubicBezTo>
                  <a:lnTo>
                    <a:pt x="88" y="1197"/>
                  </a:lnTo>
                  <a:lnTo>
                    <a:pt x="175" y="1314"/>
                  </a:lnTo>
                  <a:lnTo>
                    <a:pt x="351" y="1139"/>
                  </a:lnTo>
                  <a:cubicBezTo>
                    <a:pt x="438" y="1197"/>
                    <a:pt x="526" y="1256"/>
                    <a:pt x="642" y="1256"/>
                  </a:cubicBezTo>
                  <a:cubicBezTo>
                    <a:pt x="730" y="1256"/>
                    <a:pt x="817" y="1226"/>
                    <a:pt x="876" y="1168"/>
                  </a:cubicBezTo>
                  <a:cubicBezTo>
                    <a:pt x="963" y="1081"/>
                    <a:pt x="993" y="964"/>
                    <a:pt x="934" y="876"/>
                  </a:cubicBezTo>
                  <a:cubicBezTo>
                    <a:pt x="934" y="789"/>
                    <a:pt x="876" y="701"/>
                    <a:pt x="847" y="643"/>
                  </a:cubicBezTo>
                  <a:lnTo>
                    <a:pt x="1168" y="322"/>
                  </a:lnTo>
                  <a:cubicBezTo>
                    <a:pt x="1226" y="380"/>
                    <a:pt x="1284" y="497"/>
                    <a:pt x="1343" y="584"/>
                  </a:cubicBezTo>
                  <a:lnTo>
                    <a:pt x="1460" y="526"/>
                  </a:lnTo>
                  <a:cubicBezTo>
                    <a:pt x="1430" y="409"/>
                    <a:pt x="1343" y="293"/>
                    <a:pt x="1255" y="205"/>
                  </a:cubicBezTo>
                  <a:lnTo>
                    <a:pt x="1401" y="88"/>
                  </a:lnTo>
                  <a:lnTo>
                    <a:pt x="1314" y="1"/>
                  </a:lnTo>
                  <a:lnTo>
                    <a:pt x="1168" y="117"/>
                  </a:lnTo>
                  <a:cubicBezTo>
                    <a:pt x="1080" y="59"/>
                    <a:pt x="993" y="1"/>
                    <a:pt x="9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7" name="Google Shape;617;p33"/>
          <p:cNvGrpSpPr/>
          <p:nvPr/>
        </p:nvGrpSpPr>
        <p:grpSpPr>
          <a:xfrm>
            <a:off x="1919847" y="884530"/>
            <a:ext cx="2627734" cy="3622539"/>
            <a:chOff x="1341475" y="1562550"/>
            <a:chExt cx="1724574" cy="2377462"/>
          </a:xfrm>
        </p:grpSpPr>
        <p:sp>
          <p:nvSpPr>
            <p:cNvPr id="618" name="Google Shape;618;p33"/>
            <p:cNvSpPr/>
            <p:nvPr/>
          </p:nvSpPr>
          <p:spPr>
            <a:xfrm>
              <a:off x="2522147" y="2630389"/>
              <a:ext cx="371941" cy="123427"/>
            </a:xfrm>
            <a:custGeom>
              <a:avLst/>
              <a:gdLst/>
              <a:ahLst/>
              <a:cxnLst/>
              <a:rect l="l" t="t" r="r" b="b"/>
              <a:pathLst>
                <a:path w="10858" h="3527" extrusionOk="0">
                  <a:moveTo>
                    <a:pt x="1074" y="0"/>
                  </a:moveTo>
                  <a:cubicBezTo>
                    <a:pt x="578" y="0"/>
                    <a:pt x="251" y="72"/>
                    <a:pt x="205" y="251"/>
                  </a:cubicBezTo>
                  <a:cubicBezTo>
                    <a:pt x="1" y="1010"/>
                    <a:pt x="5546" y="2673"/>
                    <a:pt x="7122" y="3111"/>
                  </a:cubicBezTo>
                  <a:cubicBezTo>
                    <a:pt x="7988" y="3332"/>
                    <a:pt x="8879" y="3526"/>
                    <a:pt x="9548" y="3526"/>
                  </a:cubicBezTo>
                  <a:cubicBezTo>
                    <a:pt x="10120" y="3526"/>
                    <a:pt x="10530" y="3384"/>
                    <a:pt x="10624" y="2994"/>
                  </a:cubicBezTo>
                  <a:cubicBezTo>
                    <a:pt x="10858" y="2148"/>
                    <a:pt x="9223" y="1594"/>
                    <a:pt x="7647" y="1156"/>
                  </a:cubicBezTo>
                  <a:cubicBezTo>
                    <a:pt x="6429" y="840"/>
                    <a:pt x="2766" y="0"/>
                    <a:pt x="1074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3"/>
            <p:cNvSpPr/>
            <p:nvPr/>
          </p:nvSpPr>
          <p:spPr>
            <a:xfrm>
              <a:off x="2457165" y="2583462"/>
              <a:ext cx="126024" cy="86263"/>
            </a:xfrm>
            <a:custGeom>
              <a:avLst/>
              <a:gdLst/>
              <a:ahLst/>
              <a:cxnLst/>
              <a:rect l="l" t="t" r="r" b="b"/>
              <a:pathLst>
                <a:path w="3679" h="2465" extrusionOk="0">
                  <a:moveTo>
                    <a:pt x="1447" y="0"/>
                  </a:moveTo>
                  <a:cubicBezTo>
                    <a:pt x="1321" y="0"/>
                    <a:pt x="1230" y="31"/>
                    <a:pt x="1197" y="104"/>
                  </a:cubicBezTo>
                  <a:cubicBezTo>
                    <a:pt x="1051" y="425"/>
                    <a:pt x="2073" y="775"/>
                    <a:pt x="1956" y="833"/>
                  </a:cubicBezTo>
                  <a:cubicBezTo>
                    <a:pt x="1954" y="835"/>
                    <a:pt x="1950" y="836"/>
                    <a:pt x="1945" y="836"/>
                  </a:cubicBezTo>
                  <a:cubicBezTo>
                    <a:pt x="1801" y="836"/>
                    <a:pt x="656" y="174"/>
                    <a:pt x="236" y="174"/>
                  </a:cubicBezTo>
                  <a:cubicBezTo>
                    <a:pt x="159" y="174"/>
                    <a:pt x="106" y="197"/>
                    <a:pt x="88" y="250"/>
                  </a:cubicBezTo>
                  <a:cubicBezTo>
                    <a:pt x="1" y="600"/>
                    <a:pt x="409" y="1855"/>
                    <a:pt x="1285" y="2176"/>
                  </a:cubicBezTo>
                  <a:cubicBezTo>
                    <a:pt x="1573" y="2272"/>
                    <a:pt x="2178" y="2465"/>
                    <a:pt x="2694" y="2465"/>
                  </a:cubicBezTo>
                  <a:cubicBezTo>
                    <a:pt x="3118" y="2465"/>
                    <a:pt x="3482" y="2334"/>
                    <a:pt x="3561" y="1913"/>
                  </a:cubicBezTo>
                  <a:cubicBezTo>
                    <a:pt x="3678" y="1359"/>
                    <a:pt x="3474" y="1038"/>
                    <a:pt x="3036" y="658"/>
                  </a:cubicBezTo>
                  <a:cubicBezTo>
                    <a:pt x="2720" y="364"/>
                    <a:pt x="1878" y="0"/>
                    <a:pt x="1447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3"/>
            <p:cNvSpPr/>
            <p:nvPr/>
          </p:nvSpPr>
          <p:spPr>
            <a:xfrm>
              <a:off x="2716099" y="2352187"/>
              <a:ext cx="162985" cy="380256"/>
            </a:xfrm>
            <a:custGeom>
              <a:avLst/>
              <a:gdLst/>
              <a:ahLst/>
              <a:cxnLst/>
              <a:rect l="l" t="t" r="r" b="b"/>
              <a:pathLst>
                <a:path w="4758" h="10866" extrusionOk="0">
                  <a:moveTo>
                    <a:pt x="1249" y="1"/>
                  </a:moveTo>
                  <a:cubicBezTo>
                    <a:pt x="1175" y="1"/>
                    <a:pt x="1099" y="10"/>
                    <a:pt x="1022" y="29"/>
                  </a:cubicBezTo>
                  <a:cubicBezTo>
                    <a:pt x="1" y="321"/>
                    <a:pt x="88" y="2072"/>
                    <a:pt x="701" y="4173"/>
                  </a:cubicBezTo>
                  <a:cubicBezTo>
                    <a:pt x="1271" y="6225"/>
                    <a:pt x="2982" y="10865"/>
                    <a:pt x="3850" y="10865"/>
                  </a:cubicBezTo>
                  <a:cubicBezTo>
                    <a:pt x="3871" y="10865"/>
                    <a:pt x="3892" y="10862"/>
                    <a:pt x="3912" y="10857"/>
                  </a:cubicBezTo>
                  <a:cubicBezTo>
                    <a:pt x="4758" y="10653"/>
                    <a:pt x="3912" y="5574"/>
                    <a:pt x="3386" y="3444"/>
                  </a:cubicBezTo>
                  <a:cubicBezTo>
                    <a:pt x="2899" y="1497"/>
                    <a:pt x="2187" y="1"/>
                    <a:pt x="1249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3"/>
            <p:cNvSpPr/>
            <p:nvPr/>
          </p:nvSpPr>
          <p:spPr>
            <a:xfrm>
              <a:off x="2694108" y="2351137"/>
              <a:ext cx="113007" cy="297248"/>
            </a:xfrm>
            <a:custGeom>
              <a:avLst/>
              <a:gdLst/>
              <a:ahLst/>
              <a:cxnLst/>
              <a:rect l="l" t="t" r="r" b="b"/>
              <a:pathLst>
                <a:path w="3299" h="8494" extrusionOk="0">
                  <a:moveTo>
                    <a:pt x="1635" y="1"/>
                  </a:moveTo>
                  <a:cubicBezTo>
                    <a:pt x="555" y="1"/>
                    <a:pt x="1" y="1022"/>
                    <a:pt x="30" y="2336"/>
                  </a:cubicBezTo>
                  <a:cubicBezTo>
                    <a:pt x="59" y="3678"/>
                    <a:pt x="263" y="8494"/>
                    <a:pt x="263" y="8494"/>
                  </a:cubicBezTo>
                  <a:lnTo>
                    <a:pt x="3153" y="8494"/>
                  </a:lnTo>
                  <a:cubicBezTo>
                    <a:pt x="3153" y="8494"/>
                    <a:pt x="3299" y="4466"/>
                    <a:pt x="3153" y="2715"/>
                  </a:cubicBezTo>
                  <a:cubicBezTo>
                    <a:pt x="3007" y="935"/>
                    <a:pt x="2423" y="1"/>
                    <a:pt x="1635" y="1"/>
                  </a:cubicBezTo>
                  <a:close/>
                </a:path>
              </a:pathLst>
            </a:custGeom>
            <a:solidFill>
              <a:srgbClr val="FBD1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3"/>
            <p:cNvSpPr/>
            <p:nvPr/>
          </p:nvSpPr>
          <p:spPr>
            <a:xfrm>
              <a:off x="2569145" y="2601379"/>
              <a:ext cx="233962" cy="159507"/>
            </a:xfrm>
            <a:custGeom>
              <a:avLst/>
              <a:gdLst/>
              <a:ahLst/>
              <a:cxnLst/>
              <a:rect l="l" t="t" r="r" b="b"/>
              <a:pathLst>
                <a:path w="6830" h="4558" extrusionOk="0">
                  <a:moveTo>
                    <a:pt x="4670" y="0"/>
                  </a:moveTo>
                  <a:lnTo>
                    <a:pt x="3911" y="1343"/>
                  </a:lnTo>
                  <a:cubicBezTo>
                    <a:pt x="3911" y="1343"/>
                    <a:pt x="2131" y="847"/>
                    <a:pt x="1810" y="817"/>
                  </a:cubicBezTo>
                  <a:lnTo>
                    <a:pt x="467" y="817"/>
                  </a:lnTo>
                  <a:cubicBezTo>
                    <a:pt x="467" y="817"/>
                    <a:pt x="263" y="1343"/>
                    <a:pt x="1" y="2043"/>
                  </a:cubicBezTo>
                  <a:cubicBezTo>
                    <a:pt x="205" y="2160"/>
                    <a:pt x="409" y="2277"/>
                    <a:pt x="613" y="2452"/>
                  </a:cubicBezTo>
                  <a:cubicBezTo>
                    <a:pt x="701" y="2539"/>
                    <a:pt x="613" y="2627"/>
                    <a:pt x="1285" y="2948"/>
                  </a:cubicBezTo>
                  <a:cubicBezTo>
                    <a:pt x="1964" y="3259"/>
                    <a:pt x="4671" y="4557"/>
                    <a:pt x="5741" y="4557"/>
                  </a:cubicBezTo>
                  <a:cubicBezTo>
                    <a:pt x="5775" y="4557"/>
                    <a:pt x="5807" y="4556"/>
                    <a:pt x="5838" y="4553"/>
                  </a:cubicBezTo>
                  <a:cubicBezTo>
                    <a:pt x="6830" y="4436"/>
                    <a:pt x="6742" y="2393"/>
                    <a:pt x="6771" y="1343"/>
                  </a:cubicBezTo>
                  <a:cubicBezTo>
                    <a:pt x="6801" y="292"/>
                    <a:pt x="4670" y="0"/>
                    <a:pt x="46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3"/>
            <p:cNvSpPr/>
            <p:nvPr/>
          </p:nvSpPr>
          <p:spPr>
            <a:xfrm>
              <a:off x="1410431" y="1616126"/>
              <a:ext cx="705036" cy="608248"/>
            </a:xfrm>
            <a:custGeom>
              <a:avLst/>
              <a:gdLst/>
              <a:ahLst/>
              <a:cxnLst/>
              <a:rect l="l" t="t" r="r" b="b"/>
              <a:pathLst>
                <a:path w="20582" h="17381" extrusionOk="0">
                  <a:moveTo>
                    <a:pt x="11468" y="0"/>
                  </a:moveTo>
                  <a:cubicBezTo>
                    <a:pt x="9544" y="0"/>
                    <a:pt x="7572" y="654"/>
                    <a:pt x="5867" y="2122"/>
                  </a:cubicBezTo>
                  <a:cubicBezTo>
                    <a:pt x="1" y="7142"/>
                    <a:pt x="3124" y="16773"/>
                    <a:pt x="10858" y="17357"/>
                  </a:cubicBezTo>
                  <a:cubicBezTo>
                    <a:pt x="11074" y="17373"/>
                    <a:pt x="11289" y="17380"/>
                    <a:pt x="11503" y="17380"/>
                  </a:cubicBezTo>
                  <a:cubicBezTo>
                    <a:pt x="15987" y="17380"/>
                    <a:pt x="19806" y="13929"/>
                    <a:pt x="20168" y="9360"/>
                  </a:cubicBezTo>
                  <a:cubicBezTo>
                    <a:pt x="20582" y="3895"/>
                    <a:pt x="16165" y="0"/>
                    <a:pt x="11468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3"/>
            <p:cNvSpPr/>
            <p:nvPr/>
          </p:nvSpPr>
          <p:spPr>
            <a:xfrm>
              <a:off x="2006299" y="2088683"/>
              <a:ext cx="647865" cy="578117"/>
            </a:xfrm>
            <a:custGeom>
              <a:avLst/>
              <a:gdLst/>
              <a:ahLst/>
              <a:cxnLst/>
              <a:rect l="l" t="t" r="r" b="b"/>
              <a:pathLst>
                <a:path w="18913" h="16520" extrusionOk="0">
                  <a:moveTo>
                    <a:pt x="1635" y="0"/>
                  </a:moveTo>
                  <a:lnTo>
                    <a:pt x="0" y="1926"/>
                  </a:lnTo>
                  <a:lnTo>
                    <a:pt x="17278" y="16519"/>
                  </a:lnTo>
                  <a:lnTo>
                    <a:pt x="18912" y="14564"/>
                  </a:lnTo>
                  <a:lnTo>
                    <a:pt x="16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3"/>
            <p:cNvSpPr/>
            <p:nvPr/>
          </p:nvSpPr>
          <p:spPr>
            <a:xfrm>
              <a:off x="1341475" y="1562550"/>
              <a:ext cx="828149" cy="715053"/>
            </a:xfrm>
            <a:custGeom>
              <a:avLst/>
              <a:gdLst/>
              <a:ahLst/>
              <a:cxnLst/>
              <a:rect l="l" t="t" r="r" b="b"/>
              <a:pathLst>
                <a:path w="24176" h="20433" extrusionOk="0">
                  <a:moveTo>
                    <a:pt x="13461" y="2578"/>
                  </a:moveTo>
                  <a:cubicBezTo>
                    <a:pt x="13670" y="2578"/>
                    <a:pt x="13882" y="2586"/>
                    <a:pt x="14097" y="2602"/>
                  </a:cubicBezTo>
                  <a:cubicBezTo>
                    <a:pt x="18328" y="2894"/>
                    <a:pt x="21480" y="6601"/>
                    <a:pt x="21159" y="10833"/>
                  </a:cubicBezTo>
                  <a:cubicBezTo>
                    <a:pt x="20822" y="15201"/>
                    <a:pt x="17197" y="17907"/>
                    <a:pt x="13471" y="17907"/>
                  </a:cubicBezTo>
                  <a:cubicBezTo>
                    <a:pt x="11397" y="17907"/>
                    <a:pt x="9292" y="17068"/>
                    <a:pt x="7705" y="15210"/>
                  </a:cubicBezTo>
                  <a:cubicBezTo>
                    <a:pt x="3409" y="10208"/>
                    <a:pt x="7050" y="2578"/>
                    <a:pt x="13461" y="2578"/>
                  </a:cubicBezTo>
                  <a:close/>
                  <a:moveTo>
                    <a:pt x="13453" y="1"/>
                  </a:moveTo>
                  <a:cubicBezTo>
                    <a:pt x="11196" y="1"/>
                    <a:pt x="8886" y="767"/>
                    <a:pt x="6888" y="2486"/>
                  </a:cubicBezTo>
                  <a:cubicBezTo>
                    <a:pt x="0" y="8410"/>
                    <a:pt x="3677" y="19705"/>
                    <a:pt x="12754" y="20405"/>
                  </a:cubicBezTo>
                  <a:cubicBezTo>
                    <a:pt x="13006" y="20424"/>
                    <a:pt x="13257" y="20433"/>
                    <a:pt x="13506" y="20433"/>
                  </a:cubicBezTo>
                  <a:cubicBezTo>
                    <a:pt x="18790" y="20433"/>
                    <a:pt x="23280" y="16359"/>
                    <a:pt x="23699" y="11008"/>
                  </a:cubicBezTo>
                  <a:cubicBezTo>
                    <a:pt x="24175" y="4585"/>
                    <a:pt x="18975" y="1"/>
                    <a:pt x="1345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3"/>
            <p:cNvSpPr/>
            <p:nvPr/>
          </p:nvSpPr>
          <p:spPr>
            <a:xfrm>
              <a:off x="2197237" y="2252560"/>
              <a:ext cx="503823" cy="421690"/>
            </a:xfrm>
            <a:custGeom>
              <a:avLst/>
              <a:gdLst/>
              <a:ahLst/>
              <a:cxnLst/>
              <a:rect l="l" t="t" r="r" b="b"/>
              <a:pathLst>
                <a:path w="14708" h="12050" extrusionOk="0">
                  <a:moveTo>
                    <a:pt x="2855" y="1"/>
                  </a:moveTo>
                  <a:cubicBezTo>
                    <a:pt x="2123" y="1"/>
                    <a:pt x="1399" y="313"/>
                    <a:pt x="905" y="921"/>
                  </a:cubicBezTo>
                  <a:cubicBezTo>
                    <a:pt x="1" y="1971"/>
                    <a:pt x="147" y="3577"/>
                    <a:pt x="1226" y="4481"/>
                  </a:cubicBezTo>
                  <a:lnTo>
                    <a:pt x="9632" y="11457"/>
                  </a:lnTo>
                  <a:cubicBezTo>
                    <a:pt x="10011" y="11778"/>
                    <a:pt x="10507" y="11982"/>
                    <a:pt x="11033" y="12040"/>
                  </a:cubicBezTo>
                  <a:cubicBezTo>
                    <a:pt x="11110" y="12047"/>
                    <a:pt x="11187" y="12050"/>
                    <a:pt x="11262" y="12050"/>
                  </a:cubicBezTo>
                  <a:cubicBezTo>
                    <a:pt x="13562" y="12050"/>
                    <a:pt x="14707" y="9101"/>
                    <a:pt x="12842" y="7575"/>
                  </a:cubicBezTo>
                  <a:lnTo>
                    <a:pt x="4466" y="571"/>
                  </a:lnTo>
                  <a:cubicBezTo>
                    <a:pt x="3994" y="188"/>
                    <a:pt x="3423" y="1"/>
                    <a:pt x="285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3"/>
            <p:cNvSpPr/>
            <p:nvPr/>
          </p:nvSpPr>
          <p:spPr>
            <a:xfrm>
              <a:off x="1496411" y="1605592"/>
              <a:ext cx="616898" cy="630190"/>
            </a:xfrm>
            <a:custGeom>
              <a:avLst/>
              <a:gdLst/>
              <a:ahLst/>
              <a:cxnLst/>
              <a:rect l="l" t="t" r="r" b="b"/>
              <a:pathLst>
                <a:path w="18009" h="18008" extrusionOk="0">
                  <a:moveTo>
                    <a:pt x="8990" y="1"/>
                  </a:moveTo>
                  <a:cubicBezTo>
                    <a:pt x="4028" y="1"/>
                    <a:pt x="1" y="4028"/>
                    <a:pt x="1" y="8990"/>
                  </a:cubicBezTo>
                  <a:cubicBezTo>
                    <a:pt x="1" y="13980"/>
                    <a:pt x="4028" y="18008"/>
                    <a:pt x="8990" y="18008"/>
                  </a:cubicBezTo>
                  <a:cubicBezTo>
                    <a:pt x="13981" y="18008"/>
                    <a:pt x="18008" y="13980"/>
                    <a:pt x="18008" y="8990"/>
                  </a:cubicBezTo>
                  <a:cubicBezTo>
                    <a:pt x="18008" y="4028"/>
                    <a:pt x="13981" y="1"/>
                    <a:pt x="89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3"/>
            <p:cNvSpPr/>
            <p:nvPr/>
          </p:nvSpPr>
          <p:spPr>
            <a:xfrm>
              <a:off x="2733090" y="2311314"/>
              <a:ext cx="308980" cy="628160"/>
            </a:xfrm>
            <a:custGeom>
              <a:avLst/>
              <a:gdLst/>
              <a:ahLst/>
              <a:cxnLst/>
              <a:rect l="l" t="t" r="r" b="b"/>
              <a:pathLst>
                <a:path w="9020" h="17950" extrusionOk="0">
                  <a:moveTo>
                    <a:pt x="4525" y="1"/>
                  </a:moveTo>
                  <a:lnTo>
                    <a:pt x="585" y="1226"/>
                  </a:lnTo>
                  <a:lnTo>
                    <a:pt x="1" y="4904"/>
                  </a:lnTo>
                  <a:lnTo>
                    <a:pt x="322" y="17950"/>
                  </a:lnTo>
                  <a:lnTo>
                    <a:pt x="8435" y="17950"/>
                  </a:lnTo>
                  <a:lnTo>
                    <a:pt x="8144" y="12404"/>
                  </a:lnTo>
                  <a:lnTo>
                    <a:pt x="8961" y="3153"/>
                  </a:lnTo>
                  <a:cubicBezTo>
                    <a:pt x="9019" y="1839"/>
                    <a:pt x="8085" y="672"/>
                    <a:pt x="6801" y="438"/>
                  </a:cubicBezTo>
                  <a:lnTo>
                    <a:pt x="4525" y="1"/>
                  </a:ln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3"/>
            <p:cNvSpPr/>
            <p:nvPr/>
          </p:nvSpPr>
          <p:spPr>
            <a:xfrm>
              <a:off x="2824072" y="2250040"/>
              <a:ext cx="93002" cy="103200"/>
            </a:xfrm>
            <a:custGeom>
              <a:avLst/>
              <a:gdLst/>
              <a:ahLst/>
              <a:cxnLst/>
              <a:rect l="l" t="t" r="r" b="b"/>
              <a:pathLst>
                <a:path w="2715" h="2949" extrusionOk="0">
                  <a:moveTo>
                    <a:pt x="2715" y="0"/>
                  </a:moveTo>
                  <a:lnTo>
                    <a:pt x="1" y="1664"/>
                  </a:lnTo>
                  <a:lnTo>
                    <a:pt x="1" y="2627"/>
                  </a:lnTo>
                  <a:cubicBezTo>
                    <a:pt x="1" y="2627"/>
                    <a:pt x="176" y="2948"/>
                    <a:pt x="876" y="2948"/>
                  </a:cubicBezTo>
                  <a:cubicBezTo>
                    <a:pt x="2160" y="2948"/>
                    <a:pt x="2715" y="2627"/>
                    <a:pt x="2715" y="2627"/>
                  </a:cubicBezTo>
                  <a:lnTo>
                    <a:pt x="2715" y="0"/>
                  </a:ln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3"/>
            <p:cNvSpPr/>
            <p:nvPr/>
          </p:nvSpPr>
          <p:spPr>
            <a:xfrm>
              <a:off x="2799100" y="2167314"/>
              <a:ext cx="25006" cy="33735"/>
            </a:xfrm>
            <a:custGeom>
              <a:avLst/>
              <a:gdLst/>
              <a:ahLst/>
              <a:cxnLst/>
              <a:rect l="l" t="t" r="r" b="b"/>
              <a:pathLst>
                <a:path w="730" h="964" extrusionOk="0">
                  <a:moveTo>
                    <a:pt x="350" y="0"/>
                  </a:moveTo>
                  <a:cubicBezTo>
                    <a:pt x="88" y="59"/>
                    <a:pt x="0" y="964"/>
                    <a:pt x="29" y="964"/>
                  </a:cubicBezTo>
                  <a:cubicBezTo>
                    <a:pt x="88" y="934"/>
                    <a:pt x="263" y="234"/>
                    <a:pt x="496" y="117"/>
                  </a:cubicBezTo>
                  <a:cubicBezTo>
                    <a:pt x="730" y="30"/>
                    <a:pt x="350" y="0"/>
                    <a:pt x="350" y="0"/>
                  </a:cubicBezTo>
                  <a:close/>
                </a:path>
              </a:pathLst>
            </a:custGeom>
            <a:solidFill>
              <a:srgbClr val="E5A2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3"/>
            <p:cNvSpPr/>
            <p:nvPr/>
          </p:nvSpPr>
          <p:spPr>
            <a:xfrm>
              <a:off x="2776080" y="2168329"/>
              <a:ext cx="6029" cy="30796"/>
            </a:xfrm>
            <a:custGeom>
              <a:avLst/>
              <a:gdLst/>
              <a:ahLst/>
              <a:cxnLst/>
              <a:rect l="l" t="t" r="r" b="b"/>
              <a:pathLst>
                <a:path w="176" h="880" extrusionOk="0">
                  <a:moveTo>
                    <a:pt x="30" y="1"/>
                  </a:moveTo>
                  <a:lnTo>
                    <a:pt x="1" y="88"/>
                  </a:lnTo>
                  <a:cubicBezTo>
                    <a:pt x="1" y="88"/>
                    <a:pt x="55" y="879"/>
                    <a:pt x="59" y="879"/>
                  </a:cubicBezTo>
                  <a:cubicBezTo>
                    <a:pt x="59" y="879"/>
                    <a:pt x="59" y="878"/>
                    <a:pt x="59" y="876"/>
                  </a:cubicBezTo>
                  <a:cubicBezTo>
                    <a:pt x="59" y="818"/>
                    <a:pt x="176" y="176"/>
                    <a:pt x="30" y="1"/>
                  </a:cubicBezTo>
                  <a:close/>
                </a:path>
              </a:pathLst>
            </a:custGeom>
            <a:solidFill>
              <a:srgbClr val="E5A2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3"/>
            <p:cNvSpPr/>
            <p:nvPr/>
          </p:nvSpPr>
          <p:spPr>
            <a:xfrm>
              <a:off x="2810096" y="2164375"/>
              <a:ext cx="40010" cy="7069"/>
            </a:xfrm>
            <a:custGeom>
              <a:avLst/>
              <a:gdLst/>
              <a:ahLst/>
              <a:cxnLst/>
              <a:rect l="l" t="t" r="r" b="b"/>
              <a:pathLst>
                <a:path w="1168" h="202" extrusionOk="0">
                  <a:moveTo>
                    <a:pt x="385" y="1"/>
                  </a:moveTo>
                  <a:cubicBezTo>
                    <a:pt x="234" y="1"/>
                    <a:pt x="100" y="22"/>
                    <a:pt x="29" y="84"/>
                  </a:cubicBezTo>
                  <a:cubicBezTo>
                    <a:pt x="0" y="114"/>
                    <a:pt x="29" y="201"/>
                    <a:pt x="29" y="201"/>
                  </a:cubicBezTo>
                  <a:lnTo>
                    <a:pt x="1168" y="201"/>
                  </a:lnTo>
                  <a:lnTo>
                    <a:pt x="1168" y="114"/>
                  </a:lnTo>
                  <a:cubicBezTo>
                    <a:pt x="1168" y="114"/>
                    <a:pt x="730" y="1"/>
                    <a:pt x="385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3"/>
            <p:cNvSpPr/>
            <p:nvPr/>
          </p:nvSpPr>
          <p:spPr>
            <a:xfrm>
              <a:off x="2750115" y="2164375"/>
              <a:ext cx="27027" cy="8084"/>
            </a:xfrm>
            <a:custGeom>
              <a:avLst/>
              <a:gdLst/>
              <a:ahLst/>
              <a:cxnLst/>
              <a:rect l="l" t="t" r="r" b="b"/>
              <a:pathLst>
                <a:path w="789" h="231" extrusionOk="0">
                  <a:moveTo>
                    <a:pt x="549" y="1"/>
                  </a:moveTo>
                  <a:cubicBezTo>
                    <a:pt x="311" y="1"/>
                    <a:pt x="0" y="114"/>
                    <a:pt x="0" y="114"/>
                  </a:cubicBezTo>
                  <a:lnTo>
                    <a:pt x="0" y="230"/>
                  </a:lnTo>
                  <a:lnTo>
                    <a:pt x="788" y="230"/>
                  </a:lnTo>
                  <a:cubicBezTo>
                    <a:pt x="788" y="172"/>
                    <a:pt x="788" y="114"/>
                    <a:pt x="788" y="84"/>
                  </a:cubicBezTo>
                  <a:cubicBezTo>
                    <a:pt x="744" y="22"/>
                    <a:pt x="653" y="1"/>
                    <a:pt x="549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3"/>
            <p:cNvSpPr/>
            <p:nvPr/>
          </p:nvSpPr>
          <p:spPr>
            <a:xfrm>
              <a:off x="2818865" y="2184671"/>
              <a:ext cx="17230" cy="12143"/>
            </a:xfrm>
            <a:custGeom>
              <a:avLst/>
              <a:gdLst/>
              <a:ahLst/>
              <a:cxnLst/>
              <a:rect l="l" t="t" r="r" b="b"/>
              <a:pathLst>
                <a:path w="503" h="347" extrusionOk="0">
                  <a:moveTo>
                    <a:pt x="269" y="1"/>
                  </a:moveTo>
                  <a:cubicBezTo>
                    <a:pt x="0" y="1"/>
                    <a:pt x="283" y="346"/>
                    <a:pt x="428" y="346"/>
                  </a:cubicBezTo>
                  <a:cubicBezTo>
                    <a:pt x="472" y="346"/>
                    <a:pt x="503" y="315"/>
                    <a:pt x="503" y="234"/>
                  </a:cubicBezTo>
                  <a:cubicBezTo>
                    <a:pt x="503" y="88"/>
                    <a:pt x="386" y="1"/>
                    <a:pt x="269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3"/>
            <p:cNvSpPr/>
            <p:nvPr/>
          </p:nvSpPr>
          <p:spPr>
            <a:xfrm>
              <a:off x="2812082" y="2182117"/>
              <a:ext cx="32028" cy="4619"/>
            </a:xfrm>
            <a:custGeom>
              <a:avLst/>
              <a:gdLst/>
              <a:ahLst/>
              <a:cxnLst/>
              <a:rect l="l" t="t" r="r" b="b"/>
              <a:pathLst>
                <a:path w="935" h="132" extrusionOk="0">
                  <a:moveTo>
                    <a:pt x="467" y="1"/>
                  </a:moveTo>
                  <a:cubicBezTo>
                    <a:pt x="307" y="1"/>
                    <a:pt x="146" y="44"/>
                    <a:pt x="1" y="132"/>
                  </a:cubicBezTo>
                  <a:lnTo>
                    <a:pt x="934" y="132"/>
                  </a:lnTo>
                  <a:cubicBezTo>
                    <a:pt x="789" y="44"/>
                    <a:pt x="628" y="1"/>
                    <a:pt x="467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3"/>
            <p:cNvSpPr/>
            <p:nvPr/>
          </p:nvSpPr>
          <p:spPr>
            <a:xfrm>
              <a:off x="2754876" y="2184671"/>
              <a:ext cx="17265" cy="12143"/>
            </a:xfrm>
            <a:custGeom>
              <a:avLst/>
              <a:gdLst/>
              <a:ahLst/>
              <a:cxnLst/>
              <a:rect l="l" t="t" r="r" b="b"/>
              <a:pathLst>
                <a:path w="504" h="347" extrusionOk="0">
                  <a:moveTo>
                    <a:pt x="270" y="1"/>
                  </a:moveTo>
                  <a:cubicBezTo>
                    <a:pt x="0" y="1"/>
                    <a:pt x="283" y="346"/>
                    <a:pt x="429" y="346"/>
                  </a:cubicBezTo>
                  <a:cubicBezTo>
                    <a:pt x="472" y="346"/>
                    <a:pt x="503" y="315"/>
                    <a:pt x="503" y="234"/>
                  </a:cubicBezTo>
                  <a:cubicBezTo>
                    <a:pt x="503" y="88"/>
                    <a:pt x="416" y="1"/>
                    <a:pt x="270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3"/>
            <p:cNvSpPr/>
            <p:nvPr/>
          </p:nvSpPr>
          <p:spPr>
            <a:xfrm>
              <a:off x="2753095" y="2181627"/>
              <a:ext cx="23019" cy="5109"/>
            </a:xfrm>
            <a:custGeom>
              <a:avLst/>
              <a:gdLst/>
              <a:ahLst/>
              <a:cxnLst/>
              <a:rect l="l" t="t" r="r" b="b"/>
              <a:pathLst>
                <a:path w="672" h="146" extrusionOk="0">
                  <a:moveTo>
                    <a:pt x="322" y="0"/>
                  </a:moveTo>
                  <a:cubicBezTo>
                    <a:pt x="205" y="0"/>
                    <a:pt x="88" y="58"/>
                    <a:pt x="1" y="146"/>
                  </a:cubicBezTo>
                  <a:lnTo>
                    <a:pt x="672" y="146"/>
                  </a:lnTo>
                  <a:cubicBezTo>
                    <a:pt x="555" y="58"/>
                    <a:pt x="438" y="0"/>
                    <a:pt x="322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3"/>
            <p:cNvSpPr/>
            <p:nvPr/>
          </p:nvSpPr>
          <p:spPr>
            <a:xfrm>
              <a:off x="2773100" y="2232438"/>
              <a:ext cx="28021" cy="6404"/>
            </a:xfrm>
            <a:custGeom>
              <a:avLst/>
              <a:gdLst/>
              <a:ahLst/>
              <a:cxnLst/>
              <a:rect l="l" t="t" r="r" b="b"/>
              <a:pathLst>
                <a:path w="818" h="183" extrusionOk="0">
                  <a:moveTo>
                    <a:pt x="128" y="0"/>
                  </a:moveTo>
                  <a:cubicBezTo>
                    <a:pt x="51" y="0"/>
                    <a:pt x="0" y="7"/>
                    <a:pt x="0" y="37"/>
                  </a:cubicBezTo>
                  <a:cubicBezTo>
                    <a:pt x="0" y="95"/>
                    <a:pt x="205" y="182"/>
                    <a:pt x="409" y="182"/>
                  </a:cubicBezTo>
                  <a:cubicBezTo>
                    <a:pt x="642" y="182"/>
                    <a:pt x="817" y="95"/>
                    <a:pt x="817" y="37"/>
                  </a:cubicBezTo>
                  <a:cubicBezTo>
                    <a:pt x="817" y="7"/>
                    <a:pt x="774" y="0"/>
                    <a:pt x="701" y="0"/>
                  </a:cubicBezTo>
                  <a:cubicBezTo>
                    <a:pt x="628" y="0"/>
                    <a:pt x="526" y="7"/>
                    <a:pt x="409" y="7"/>
                  </a:cubicBezTo>
                  <a:cubicBezTo>
                    <a:pt x="307" y="7"/>
                    <a:pt x="205" y="0"/>
                    <a:pt x="128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3"/>
            <p:cNvSpPr/>
            <p:nvPr/>
          </p:nvSpPr>
          <p:spPr>
            <a:xfrm>
              <a:off x="2777108" y="2264352"/>
              <a:ext cx="20998" cy="7174"/>
            </a:xfrm>
            <a:custGeom>
              <a:avLst/>
              <a:gdLst/>
              <a:ahLst/>
              <a:cxnLst/>
              <a:rect l="l" t="t" r="r" b="b"/>
              <a:pathLst>
                <a:path w="613" h="205" extrusionOk="0">
                  <a:moveTo>
                    <a:pt x="292" y="0"/>
                  </a:moveTo>
                  <a:cubicBezTo>
                    <a:pt x="146" y="0"/>
                    <a:pt x="0" y="0"/>
                    <a:pt x="0" y="58"/>
                  </a:cubicBezTo>
                  <a:cubicBezTo>
                    <a:pt x="0" y="88"/>
                    <a:pt x="146" y="204"/>
                    <a:pt x="292" y="204"/>
                  </a:cubicBezTo>
                  <a:cubicBezTo>
                    <a:pt x="467" y="204"/>
                    <a:pt x="613" y="88"/>
                    <a:pt x="613" y="58"/>
                  </a:cubicBezTo>
                  <a:cubicBezTo>
                    <a:pt x="613" y="0"/>
                    <a:pt x="467" y="0"/>
                    <a:pt x="292" y="0"/>
                  </a:cubicBezTo>
                  <a:close/>
                </a:path>
              </a:pathLst>
            </a:custGeom>
            <a:solidFill>
              <a:srgbClr val="E5A2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3"/>
            <p:cNvSpPr/>
            <p:nvPr/>
          </p:nvSpPr>
          <p:spPr>
            <a:xfrm>
              <a:off x="2759090" y="2252070"/>
              <a:ext cx="56041" cy="7209"/>
            </a:xfrm>
            <a:custGeom>
              <a:avLst/>
              <a:gdLst/>
              <a:ahLst/>
              <a:cxnLst/>
              <a:rect l="l" t="t" r="r" b="b"/>
              <a:pathLst>
                <a:path w="1636" h="206" extrusionOk="0">
                  <a:moveTo>
                    <a:pt x="59" y="1"/>
                  </a:moveTo>
                  <a:cubicBezTo>
                    <a:pt x="30" y="1"/>
                    <a:pt x="30" y="1"/>
                    <a:pt x="30" y="30"/>
                  </a:cubicBezTo>
                  <a:cubicBezTo>
                    <a:pt x="1" y="59"/>
                    <a:pt x="30" y="88"/>
                    <a:pt x="59" y="88"/>
                  </a:cubicBezTo>
                  <a:cubicBezTo>
                    <a:pt x="293" y="176"/>
                    <a:pt x="555" y="205"/>
                    <a:pt x="818" y="205"/>
                  </a:cubicBezTo>
                  <a:cubicBezTo>
                    <a:pt x="1081" y="205"/>
                    <a:pt x="1343" y="176"/>
                    <a:pt x="1606" y="88"/>
                  </a:cubicBezTo>
                  <a:cubicBezTo>
                    <a:pt x="1635" y="88"/>
                    <a:pt x="1635" y="59"/>
                    <a:pt x="1635" y="30"/>
                  </a:cubicBezTo>
                  <a:cubicBezTo>
                    <a:pt x="1635" y="1"/>
                    <a:pt x="1606" y="1"/>
                    <a:pt x="1577" y="1"/>
                  </a:cubicBezTo>
                  <a:cubicBezTo>
                    <a:pt x="1314" y="59"/>
                    <a:pt x="1081" y="88"/>
                    <a:pt x="818" y="118"/>
                  </a:cubicBezTo>
                  <a:cubicBezTo>
                    <a:pt x="584" y="88"/>
                    <a:pt x="322" y="59"/>
                    <a:pt x="88" y="1"/>
                  </a:cubicBezTo>
                  <a:close/>
                </a:path>
              </a:pathLst>
            </a:custGeom>
            <a:solidFill>
              <a:srgbClr val="E5A2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3"/>
            <p:cNvSpPr/>
            <p:nvPr/>
          </p:nvSpPr>
          <p:spPr>
            <a:xfrm>
              <a:off x="2743093" y="2045781"/>
              <a:ext cx="186998" cy="270581"/>
            </a:xfrm>
            <a:custGeom>
              <a:avLst/>
              <a:gdLst/>
              <a:ahLst/>
              <a:cxnLst/>
              <a:rect l="l" t="t" r="r" b="b"/>
              <a:pathLst>
                <a:path w="5459" h="7732" extrusionOk="0">
                  <a:moveTo>
                    <a:pt x="2598" y="0"/>
                  </a:moveTo>
                  <a:cubicBezTo>
                    <a:pt x="935" y="0"/>
                    <a:pt x="1" y="1372"/>
                    <a:pt x="1" y="2773"/>
                  </a:cubicBezTo>
                  <a:cubicBezTo>
                    <a:pt x="1" y="3065"/>
                    <a:pt x="117" y="3736"/>
                    <a:pt x="117" y="3970"/>
                  </a:cubicBezTo>
                  <a:cubicBezTo>
                    <a:pt x="59" y="4349"/>
                    <a:pt x="30" y="4728"/>
                    <a:pt x="1" y="5108"/>
                  </a:cubicBezTo>
                  <a:cubicBezTo>
                    <a:pt x="59" y="5925"/>
                    <a:pt x="409" y="6713"/>
                    <a:pt x="964" y="7355"/>
                  </a:cubicBezTo>
                  <a:cubicBezTo>
                    <a:pt x="1236" y="7666"/>
                    <a:pt x="1846" y="7731"/>
                    <a:pt x="2317" y="7731"/>
                  </a:cubicBezTo>
                  <a:cubicBezTo>
                    <a:pt x="2553" y="7731"/>
                    <a:pt x="2754" y="7715"/>
                    <a:pt x="2861" y="7705"/>
                  </a:cubicBezTo>
                  <a:lnTo>
                    <a:pt x="2948" y="7705"/>
                  </a:lnTo>
                  <a:cubicBezTo>
                    <a:pt x="4466" y="7472"/>
                    <a:pt x="5458" y="5808"/>
                    <a:pt x="5400" y="4232"/>
                  </a:cubicBezTo>
                  <a:lnTo>
                    <a:pt x="5400" y="4145"/>
                  </a:lnTo>
                  <a:lnTo>
                    <a:pt x="5400" y="3882"/>
                  </a:lnTo>
                  <a:cubicBezTo>
                    <a:pt x="5458" y="2189"/>
                    <a:pt x="5079" y="0"/>
                    <a:pt x="2598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3"/>
            <p:cNvSpPr/>
            <p:nvPr/>
          </p:nvSpPr>
          <p:spPr>
            <a:xfrm>
              <a:off x="2722094" y="2026359"/>
              <a:ext cx="248965" cy="239051"/>
            </a:xfrm>
            <a:custGeom>
              <a:avLst/>
              <a:gdLst/>
              <a:ahLst/>
              <a:cxnLst/>
              <a:rect l="l" t="t" r="r" b="b"/>
              <a:pathLst>
                <a:path w="7268" h="6831" extrusionOk="0">
                  <a:moveTo>
                    <a:pt x="1694" y="1"/>
                  </a:moveTo>
                  <a:lnTo>
                    <a:pt x="1694" y="1"/>
                  </a:lnTo>
                  <a:cubicBezTo>
                    <a:pt x="1197" y="118"/>
                    <a:pt x="789" y="410"/>
                    <a:pt x="439" y="789"/>
                  </a:cubicBezTo>
                  <a:lnTo>
                    <a:pt x="293" y="614"/>
                  </a:lnTo>
                  <a:lnTo>
                    <a:pt x="293" y="614"/>
                  </a:lnTo>
                  <a:cubicBezTo>
                    <a:pt x="1" y="993"/>
                    <a:pt x="264" y="1840"/>
                    <a:pt x="614" y="2015"/>
                  </a:cubicBezTo>
                  <a:cubicBezTo>
                    <a:pt x="812" y="2114"/>
                    <a:pt x="1159" y="2147"/>
                    <a:pt x="1503" y="2147"/>
                  </a:cubicBezTo>
                  <a:cubicBezTo>
                    <a:pt x="1767" y="2147"/>
                    <a:pt x="2029" y="2128"/>
                    <a:pt x="2219" y="2102"/>
                  </a:cubicBezTo>
                  <a:cubicBezTo>
                    <a:pt x="2402" y="2063"/>
                    <a:pt x="2748" y="2024"/>
                    <a:pt x="3088" y="2024"/>
                  </a:cubicBezTo>
                  <a:cubicBezTo>
                    <a:pt x="3508" y="2024"/>
                    <a:pt x="3919" y="2084"/>
                    <a:pt x="3999" y="2277"/>
                  </a:cubicBezTo>
                  <a:cubicBezTo>
                    <a:pt x="4116" y="2657"/>
                    <a:pt x="4174" y="3036"/>
                    <a:pt x="4204" y="3445"/>
                  </a:cubicBezTo>
                  <a:cubicBezTo>
                    <a:pt x="4291" y="3795"/>
                    <a:pt x="4758" y="3999"/>
                    <a:pt x="4846" y="4583"/>
                  </a:cubicBezTo>
                  <a:lnTo>
                    <a:pt x="5196" y="4641"/>
                  </a:lnTo>
                  <a:lnTo>
                    <a:pt x="5721" y="6830"/>
                  </a:lnTo>
                  <a:cubicBezTo>
                    <a:pt x="7268" y="4028"/>
                    <a:pt x="6480" y="1869"/>
                    <a:pt x="6276" y="1431"/>
                  </a:cubicBezTo>
                  <a:cubicBezTo>
                    <a:pt x="6159" y="1082"/>
                    <a:pt x="5819" y="862"/>
                    <a:pt x="5464" y="862"/>
                  </a:cubicBezTo>
                  <a:cubicBezTo>
                    <a:pt x="5375" y="862"/>
                    <a:pt x="5284" y="876"/>
                    <a:pt x="5196" y="906"/>
                  </a:cubicBezTo>
                  <a:cubicBezTo>
                    <a:pt x="4846" y="585"/>
                    <a:pt x="4437" y="351"/>
                    <a:pt x="3970" y="264"/>
                  </a:cubicBezTo>
                  <a:cubicBezTo>
                    <a:pt x="3773" y="256"/>
                    <a:pt x="3574" y="253"/>
                    <a:pt x="3374" y="253"/>
                  </a:cubicBezTo>
                  <a:cubicBezTo>
                    <a:pt x="2773" y="253"/>
                    <a:pt x="2161" y="285"/>
                    <a:pt x="1548" y="351"/>
                  </a:cubicBezTo>
                  <a:lnTo>
                    <a:pt x="1694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3"/>
            <p:cNvSpPr/>
            <p:nvPr/>
          </p:nvSpPr>
          <p:spPr>
            <a:xfrm>
              <a:off x="2893062" y="2180192"/>
              <a:ext cx="31926" cy="57672"/>
            </a:xfrm>
            <a:custGeom>
              <a:avLst/>
              <a:gdLst/>
              <a:ahLst/>
              <a:cxnLst/>
              <a:rect l="l" t="t" r="r" b="b"/>
              <a:pathLst>
                <a:path w="932" h="1648" extrusionOk="0">
                  <a:moveTo>
                    <a:pt x="581" y="0"/>
                  </a:moveTo>
                  <a:cubicBezTo>
                    <a:pt x="476" y="0"/>
                    <a:pt x="367" y="30"/>
                    <a:pt x="292" y="41"/>
                  </a:cubicBezTo>
                  <a:cubicBezTo>
                    <a:pt x="263" y="216"/>
                    <a:pt x="263" y="333"/>
                    <a:pt x="234" y="479"/>
                  </a:cubicBezTo>
                  <a:cubicBezTo>
                    <a:pt x="263" y="508"/>
                    <a:pt x="263" y="537"/>
                    <a:pt x="234" y="566"/>
                  </a:cubicBezTo>
                  <a:cubicBezTo>
                    <a:pt x="234" y="712"/>
                    <a:pt x="1" y="858"/>
                    <a:pt x="176" y="975"/>
                  </a:cubicBezTo>
                  <a:cubicBezTo>
                    <a:pt x="146" y="1238"/>
                    <a:pt x="59" y="1500"/>
                    <a:pt x="30" y="1646"/>
                  </a:cubicBezTo>
                  <a:cubicBezTo>
                    <a:pt x="30" y="1646"/>
                    <a:pt x="41" y="1648"/>
                    <a:pt x="61" y="1648"/>
                  </a:cubicBezTo>
                  <a:cubicBezTo>
                    <a:pt x="200" y="1648"/>
                    <a:pt x="749" y="1581"/>
                    <a:pt x="876" y="537"/>
                  </a:cubicBezTo>
                  <a:cubicBezTo>
                    <a:pt x="932" y="92"/>
                    <a:pt x="763" y="0"/>
                    <a:pt x="581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3"/>
            <p:cNvSpPr/>
            <p:nvPr/>
          </p:nvSpPr>
          <p:spPr>
            <a:xfrm>
              <a:off x="2900050" y="2192090"/>
              <a:ext cx="20039" cy="32370"/>
            </a:xfrm>
            <a:custGeom>
              <a:avLst/>
              <a:gdLst/>
              <a:ahLst/>
              <a:cxnLst/>
              <a:rect l="l" t="t" r="r" b="b"/>
              <a:pathLst>
                <a:path w="585" h="925" extrusionOk="0">
                  <a:moveTo>
                    <a:pt x="342" y="0"/>
                  </a:moveTo>
                  <a:cubicBezTo>
                    <a:pt x="188" y="0"/>
                    <a:pt x="30" y="139"/>
                    <a:pt x="30" y="139"/>
                  </a:cubicBezTo>
                  <a:cubicBezTo>
                    <a:pt x="30" y="139"/>
                    <a:pt x="1" y="343"/>
                    <a:pt x="1" y="402"/>
                  </a:cubicBezTo>
                  <a:cubicBezTo>
                    <a:pt x="1" y="460"/>
                    <a:pt x="88" y="489"/>
                    <a:pt x="205" y="577"/>
                  </a:cubicBezTo>
                  <a:cubicBezTo>
                    <a:pt x="293" y="693"/>
                    <a:pt x="1" y="839"/>
                    <a:pt x="30" y="898"/>
                  </a:cubicBezTo>
                  <a:cubicBezTo>
                    <a:pt x="38" y="915"/>
                    <a:pt x="57" y="924"/>
                    <a:pt x="82" y="924"/>
                  </a:cubicBezTo>
                  <a:cubicBezTo>
                    <a:pt x="144" y="924"/>
                    <a:pt x="248" y="867"/>
                    <a:pt x="351" y="723"/>
                  </a:cubicBezTo>
                  <a:cubicBezTo>
                    <a:pt x="468" y="489"/>
                    <a:pt x="585" y="110"/>
                    <a:pt x="439" y="22"/>
                  </a:cubicBezTo>
                  <a:cubicBezTo>
                    <a:pt x="408" y="7"/>
                    <a:pt x="375" y="0"/>
                    <a:pt x="342" y="0"/>
                  </a:cubicBezTo>
                  <a:close/>
                </a:path>
              </a:pathLst>
            </a:custGeom>
            <a:solidFill>
              <a:srgbClr val="E5A2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3"/>
            <p:cNvSpPr/>
            <p:nvPr/>
          </p:nvSpPr>
          <p:spPr>
            <a:xfrm>
              <a:off x="2887067" y="2164235"/>
              <a:ext cx="18018" cy="69500"/>
            </a:xfrm>
            <a:custGeom>
              <a:avLst/>
              <a:gdLst/>
              <a:ahLst/>
              <a:cxnLst/>
              <a:rect l="l" t="t" r="r" b="b"/>
              <a:pathLst>
                <a:path w="526" h="1986" extrusionOk="0">
                  <a:moveTo>
                    <a:pt x="0" y="1"/>
                  </a:moveTo>
                  <a:lnTo>
                    <a:pt x="0" y="1"/>
                  </a:lnTo>
                  <a:cubicBezTo>
                    <a:pt x="59" y="643"/>
                    <a:pt x="59" y="1314"/>
                    <a:pt x="0" y="1986"/>
                  </a:cubicBezTo>
                  <a:lnTo>
                    <a:pt x="205" y="1986"/>
                  </a:lnTo>
                  <a:lnTo>
                    <a:pt x="526" y="35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12B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3"/>
            <p:cNvSpPr/>
            <p:nvPr/>
          </p:nvSpPr>
          <p:spPr>
            <a:xfrm>
              <a:off x="2812082" y="2231668"/>
              <a:ext cx="98004" cy="88677"/>
            </a:xfrm>
            <a:custGeom>
              <a:avLst/>
              <a:gdLst/>
              <a:ahLst/>
              <a:cxnLst/>
              <a:rect l="l" t="t" r="r" b="b"/>
              <a:pathLst>
                <a:path w="2861" h="2534" extrusionOk="0">
                  <a:moveTo>
                    <a:pt x="2861" y="0"/>
                  </a:moveTo>
                  <a:lnTo>
                    <a:pt x="2861" y="0"/>
                  </a:lnTo>
                  <a:cubicBezTo>
                    <a:pt x="2773" y="146"/>
                    <a:pt x="2627" y="204"/>
                    <a:pt x="2452" y="204"/>
                  </a:cubicBezTo>
                  <a:cubicBezTo>
                    <a:pt x="2394" y="613"/>
                    <a:pt x="2248" y="1022"/>
                    <a:pt x="2043" y="1401"/>
                  </a:cubicBezTo>
                  <a:cubicBezTo>
                    <a:pt x="1757" y="1716"/>
                    <a:pt x="796" y="2453"/>
                    <a:pt x="44" y="2453"/>
                  </a:cubicBezTo>
                  <a:cubicBezTo>
                    <a:pt x="29" y="2453"/>
                    <a:pt x="15" y="2452"/>
                    <a:pt x="1" y="2452"/>
                  </a:cubicBezTo>
                  <a:lnTo>
                    <a:pt x="1" y="2452"/>
                  </a:lnTo>
                  <a:cubicBezTo>
                    <a:pt x="1" y="2452"/>
                    <a:pt x="339" y="2534"/>
                    <a:pt x="742" y="2534"/>
                  </a:cubicBezTo>
                  <a:cubicBezTo>
                    <a:pt x="1019" y="2534"/>
                    <a:pt x="1327" y="2495"/>
                    <a:pt x="1577" y="2364"/>
                  </a:cubicBezTo>
                  <a:cubicBezTo>
                    <a:pt x="2219" y="2043"/>
                    <a:pt x="2394" y="847"/>
                    <a:pt x="2423" y="759"/>
                  </a:cubicBezTo>
                  <a:cubicBezTo>
                    <a:pt x="2452" y="671"/>
                    <a:pt x="2540" y="642"/>
                    <a:pt x="2686" y="496"/>
                  </a:cubicBezTo>
                  <a:cubicBezTo>
                    <a:pt x="2802" y="350"/>
                    <a:pt x="2861" y="175"/>
                    <a:pt x="2861" y="0"/>
                  </a:cubicBezTo>
                  <a:close/>
                </a:path>
              </a:pathLst>
            </a:custGeom>
            <a:solidFill>
              <a:srgbClr val="E5A2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3"/>
            <p:cNvSpPr/>
            <p:nvPr/>
          </p:nvSpPr>
          <p:spPr>
            <a:xfrm>
              <a:off x="2961058" y="3558322"/>
              <a:ext cx="93002" cy="381690"/>
            </a:xfrm>
            <a:custGeom>
              <a:avLst/>
              <a:gdLst/>
              <a:ahLst/>
              <a:cxnLst/>
              <a:rect l="l" t="t" r="r" b="b"/>
              <a:pathLst>
                <a:path w="2715" h="10907" extrusionOk="0">
                  <a:moveTo>
                    <a:pt x="1897" y="1"/>
                  </a:moveTo>
                  <a:cubicBezTo>
                    <a:pt x="1489" y="1"/>
                    <a:pt x="1080" y="8931"/>
                    <a:pt x="1080" y="8931"/>
                  </a:cubicBezTo>
                  <a:cubicBezTo>
                    <a:pt x="1080" y="8931"/>
                    <a:pt x="905" y="9136"/>
                    <a:pt x="701" y="9398"/>
                  </a:cubicBezTo>
                  <a:cubicBezTo>
                    <a:pt x="409" y="9807"/>
                    <a:pt x="0" y="10362"/>
                    <a:pt x="58" y="10624"/>
                  </a:cubicBezTo>
                  <a:cubicBezTo>
                    <a:pt x="95" y="10771"/>
                    <a:pt x="676" y="10907"/>
                    <a:pt x="1283" y="10907"/>
                  </a:cubicBezTo>
                  <a:cubicBezTo>
                    <a:pt x="1640" y="10907"/>
                    <a:pt x="2006" y="10860"/>
                    <a:pt x="2277" y="10741"/>
                  </a:cubicBezTo>
                  <a:cubicBezTo>
                    <a:pt x="2481" y="10595"/>
                    <a:pt x="2627" y="10391"/>
                    <a:pt x="2714" y="10157"/>
                  </a:cubicBezTo>
                  <a:lnTo>
                    <a:pt x="2714" y="9136"/>
                  </a:lnTo>
                  <a:cubicBezTo>
                    <a:pt x="2714" y="9136"/>
                    <a:pt x="2335" y="1"/>
                    <a:pt x="1897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3"/>
            <p:cNvSpPr/>
            <p:nvPr/>
          </p:nvSpPr>
          <p:spPr>
            <a:xfrm>
              <a:off x="2740112" y="2860788"/>
              <a:ext cx="136986" cy="524995"/>
            </a:xfrm>
            <a:custGeom>
              <a:avLst/>
              <a:gdLst/>
              <a:ahLst/>
              <a:cxnLst/>
              <a:rect l="l" t="t" r="r" b="b"/>
              <a:pathLst>
                <a:path w="3999" h="15002" extrusionOk="0">
                  <a:moveTo>
                    <a:pt x="2014" y="0"/>
                  </a:moveTo>
                  <a:cubicBezTo>
                    <a:pt x="496" y="0"/>
                    <a:pt x="0" y="2306"/>
                    <a:pt x="59" y="5254"/>
                  </a:cubicBezTo>
                  <a:cubicBezTo>
                    <a:pt x="117" y="8172"/>
                    <a:pt x="759" y="15001"/>
                    <a:pt x="2014" y="15001"/>
                  </a:cubicBezTo>
                  <a:cubicBezTo>
                    <a:pt x="3240" y="15001"/>
                    <a:pt x="3882" y="8172"/>
                    <a:pt x="3940" y="5254"/>
                  </a:cubicBezTo>
                  <a:cubicBezTo>
                    <a:pt x="3999" y="2306"/>
                    <a:pt x="3502" y="0"/>
                    <a:pt x="2014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3"/>
            <p:cNvSpPr/>
            <p:nvPr/>
          </p:nvSpPr>
          <p:spPr>
            <a:xfrm>
              <a:off x="2761111" y="3324457"/>
              <a:ext cx="94989" cy="569929"/>
            </a:xfrm>
            <a:custGeom>
              <a:avLst/>
              <a:gdLst/>
              <a:ahLst/>
              <a:cxnLst/>
              <a:rect l="l" t="t" r="r" b="b"/>
              <a:pathLst>
                <a:path w="2773" h="16286" extrusionOk="0">
                  <a:moveTo>
                    <a:pt x="1401" y="0"/>
                  </a:moveTo>
                  <a:cubicBezTo>
                    <a:pt x="175" y="0"/>
                    <a:pt x="0" y="2277"/>
                    <a:pt x="0" y="4466"/>
                  </a:cubicBezTo>
                  <a:cubicBezTo>
                    <a:pt x="0" y="6625"/>
                    <a:pt x="292" y="16286"/>
                    <a:pt x="1401" y="16286"/>
                  </a:cubicBezTo>
                  <a:cubicBezTo>
                    <a:pt x="2481" y="16286"/>
                    <a:pt x="2773" y="6625"/>
                    <a:pt x="2773" y="4466"/>
                  </a:cubicBezTo>
                  <a:cubicBezTo>
                    <a:pt x="2773" y="2277"/>
                    <a:pt x="2627" y="0"/>
                    <a:pt x="1401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3"/>
            <p:cNvSpPr/>
            <p:nvPr/>
          </p:nvSpPr>
          <p:spPr>
            <a:xfrm>
              <a:off x="2882066" y="2862573"/>
              <a:ext cx="150996" cy="523245"/>
            </a:xfrm>
            <a:custGeom>
              <a:avLst/>
              <a:gdLst/>
              <a:ahLst/>
              <a:cxnLst/>
              <a:rect l="l" t="t" r="r" b="b"/>
              <a:pathLst>
                <a:path w="4408" h="14952" extrusionOk="0">
                  <a:moveTo>
                    <a:pt x="1915" y="1"/>
                  </a:moveTo>
                  <a:cubicBezTo>
                    <a:pt x="1871" y="1"/>
                    <a:pt x="1826" y="3"/>
                    <a:pt x="1781" y="8"/>
                  </a:cubicBezTo>
                  <a:cubicBezTo>
                    <a:pt x="263" y="154"/>
                    <a:pt x="0" y="2488"/>
                    <a:pt x="322" y="5407"/>
                  </a:cubicBezTo>
                  <a:cubicBezTo>
                    <a:pt x="640" y="8272"/>
                    <a:pt x="1905" y="14952"/>
                    <a:pt x="3121" y="14952"/>
                  </a:cubicBezTo>
                  <a:cubicBezTo>
                    <a:pt x="3132" y="14952"/>
                    <a:pt x="3142" y="14951"/>
                    <a:pt x="3152" y="14950"/>
                  </a:cubicBezTo>
                  <a:cubicBezTo>
                    <a:pt x="4378" y="14834"/>
                    <a:pt x="4407" y="7946"/>
                    <a:pt x="4203" y="5057"/>
                  </a:cubicBezTo>
                  <a:cubicBezTo>
                    <a:pt x="3977" y="2227"/>
                    <a:pt x="3311" y="1"/>
                    <a:pt x="1915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3"/>
            <p:cNvSpPr/>
            <p:nvPr/>
          </p:nvSpPr>
          <p:spPr>
            <a:xfrm>
              <a:off x="2942046" y="3324317"/>
              <a:ext cx="124003" cy="568039"/>
            </a:xfrm>
            <a:custGeom>
              <a:avLst/>
              <a:gdLst/>
              <a:ahLst/>
              <a:cxnLst/>
              <a:rect l="l" t="t" r="r" b="b"/>
              <a:pathLst>
                <a:path w="3620" h="16232" extrusionOk="0">
                  <a:moveTo>
                    <a:pt x="1316" y="0"/>
                  </a:moveTo>
                  <a:cubicBezTo>
                    <a:pt x="1286" y="0"/>
                    <a:pt x="1257" y="1"/>
                    <a:pt x="1226" y="4"/>
                  </a:cubicBezTo>
                  <a:cubicBezTo>
                    <a:pt x="1" y="121"/>
                    <a:pt x="59" y="2398"/>
                    <a:pt x="263" y="4586"/>
                  </a:cubicBezTo>
                  <a:cubicBezTo>
                    <a:pt x="438" y="6736"/>
                    <a:pt x="1422" y="16232"/>
                    <a:pt x="2525" y="16232"/>
                  </a:cubicBezTo>
                  <a:cubicBezTo>
                    <a:pt x="2530" y="16232"/>
                    <a:pt x="2535" y="16232"/>
                    <a:pt x="2540" y="16231"/>
                  </a:cubicBezTo>
                  <a:cubicBezTo>
                    <a:pt x="3620" y="16115"/>
                    <a:pt x="3211" y="6483"/>
                    <a:pt x="3036" y="4324"/>
                  </a:cubicBezTo>
                  <a:cubicBezTo>
                    <a:pt x="2837" y="2217"/>
                    <a:pt x="2471" y="0"/>
                    <a:pt x="1316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3"/>
            <p:cNvSpPr/>
            <p:nvPr/>
          </p:nvSpPr>
          <p:spPr>
            <a:xfrm>
              <a:off x="2712126" y="3558322"/>
              <a:ext cx="122975" cy="369757"/>
            </a:xfrm>
            <a:custGeom>
              <a:avLst/>
              <a:gdLst/>
              <a:ahLst/>
              <a:cxnLst/>
              <a:rect l="l" t="t" r="r" b="b"/>
              <a:pathLst>
                <a:path w="3590" h="10566" extrusionOk="0">
                  <a:moveTo>
                    <a:pt x="2743" y="1"/>
                  </a:moveTo>
                  <a:cubicBezTo>
                    <a:pt x="2306" y="1"/>
                    <a:pt x="1897" y="9252"/>
                    <a:pt x="1839" y="9252"/>
                  </a:cubicBezTo>
                  <a:cubicBezTo>
                    <a:pt x="1255" y="9398"/>
                    <a:pt x="700" y="9661"/>
                    <a:pt x="204" y="10070"/>
                  </a:cubicBezTo>
                  <a:cubicBezTo>
                    <a:pt x="0" y="10216"/>
                    <a:pt x="117" y="10566"/>
                    <a:pt x="379" y="10566"/>
                  </a:cubicBezTo>
                  <a:lnTo>
                    <a:pt x="3327" y="10566"/>
                  </a:lnTo>
                  <a:cubicBezTo>
                    <a:pt x="3473" y="10566"/>
                    <a:pt x="3590" y="10449"/>
                    <a:pt x="3590" y="10274"/>
                  </a:cubicBezTo>
                  <a:lnTo>
                    <a:pt x="3561" y="9194"/>
                  </a:lnTo>
                  <a:cubicBezTo>
                    <a:pt x="3561" y="9194"/>
                    <a:pt x="3210" y="1"/>
                    <a:pt x="2743" y="1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3"/>
            <p:cNvSpPr/>
            <p:nvPr/>
          </p:nvSpPr>
          <p:spPr>
            <a:xfrm>
              <a:off x="2812082" y="2317438"/>
              <a:ext cx="13017" cy="26596"/>
            </a:xfrm>
            <a:custGeom>
              <a:avLst/>
              <a:gdLst/>
              <a:ahLst/>
              <a:cxnLst/>
              <a:rect l="l" t="t" r="r" b="b"/>
              <a:pathLst>
                <a:path w="380" h="760" extrusionOk="0">
                  <a:moveTo>
                    <a:pt x="234" y="1"/>
                  </a:moveTo>
                  <a:lnTo>
                    <a:pt x="1" y="59"/>
                  </a:lnTo>
                  <a:lnTo>
                    <a:pt x="380" y="760"/>
                  </a:lnTo>
                  <a:lnTo>
                    <a:pt x="380" y="701"/>
                  </a:lnTo>
                  <a:lnTo>
                    <a:pt x="380" y="30"/>
                  </a:lnTo>
                  <a:lnTo>
                    <a:pt x="234" y="1"/>
                  </a:lnTo>
                  <a:close/>
                </a:path>
              </a:pathLst>
            </a:custGeom>
            <a:solidFill>
              <a:srgbClr val="FBD1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3"/>
            <p:cNvSpPr/>
            <p:nvPr/>
          </p:nvSpPr>
          <p:spPr>
            <a:xfrm>
              <a:off x="2875078" y="2294972"/>
              <a:ext cx="57000" cy="59282"/>
            </a:xfrm>
            <a:custGeom>
              <a:avLst/>
              <a:gdLst/>
              <a:ahLst/>
              <a:cxnLst/>
              <a:rect l="l" t="t" r="r" b="b"/>
              <a:pathLst>
                <a:path w="1664" h="1694" extrusionOk="0">
                  <a:moveTo>
                    <a:pt x="1226" y="1"/>
                  </a:moveTo>
                  <a:lnTo>
                    <a:pt x="0" y="584"/>
                  </a:lnTo>
                  <a:lnTo>
                    <a:pt x="380" y="1693"/>
                  </a:lnTo>
                  <a:cubicBezTo>
                    <a:pt x="934" y="1226"/>
                    <a:pt x="1664" y="701"/>
                    <a:pt x="1664" y="701"/>
                  </a:cubicBezTo>
                  <a:lnTo>
                    <a:pt x="1226" y="1"/>
                  </a:lnTo>
                  <a:close/>
                </a:path>
              </a:pathLst>
            </a:custGeom>
            <a:solidFill>
              <a:srgbClr val="FBD1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3"/>
            <p:cNvSpPr/>
            <p:nvPr/>
          </p:nvSpPr>
          <p:spPr>
            <a:xfrm>
              <a:off x="2805094" y="2319503"/>
              <a:ext cx="20005" cy="33735"/>
            </a:xfrm>
            <a:custGeom>
              <a:avLst/>
              <a:gdLst/>
              <a:ahLst/>
              <a:cxnLst/>
              <a:rect l="l" t="t" r="r" b="b"/>
              <a:pathLst>
                <a:path w="584" h="964" extrusionOk="0">
                  <a:moveTo>
                    <a:pt x="205" y="0"/>
                  </a:moveTo>
                  <a:lnTo>
                    <a:pt x="117" y="350"/>
                  </a:lnTo>
                  <a:lnTo>
                    <a:pt x="0" y="963"/>
                  </a:lnTo>
                  <a:lnTo>
                    <a:pt x="584" y="701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EFA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3"/>
            <p:cNvSpPr/>
            <p:nvPr/>
          </p:nvSpPr>
          <p:spPr>
            <a:xfrm>
              <a:off x="2722094" y="2315409"/>
              <a:ext cx="328951" cy="679218"/>
            </a:xfrm>
            <a:custGeom>
              <a:avLst/>
              <a:gdLst/>
              <a:ahLst/>
              <a:cxnLst/>
              <a:rect l="l" t="t" r="r" b="b"/>
              <a:pathLst>
                <a:path w="9603" h="19409" extrusionOk="0">
                  <a:moveTo>
                    <a:pt x="4466" y="0"/>
                  </a:moveTo>
                  <a:lnTo>
                    <a:pt x="3532" y="1927"/>
                  </a:lnTo>
                  <a:lnTo>
                    <a:pt x="3007" y="788"/>
                  </a:lnTo>
                  <a:lnTo>
                    <a:pt x="3007" y="847"/>
                  </a:lnTo>
                  <a:lnTo>
                    <a:pt x="2423" y="1080"/>
                  </a:lnTo>
                  <a:lnTo>
                    <a:pt x="2540" y="467"/>
                  </a:lnTo>
                  <a:lnTo>
                    <a:pt x="818" y="1022"/>
                  </a:lnTo>
                  <a:cubicBezTo>
                    <a:pt x="380" y="2043"/>
                    <a:pt x="118" y="3123"/>
                    <a:pt x="30" y="4203"/>
                  </a:cubicBezTo>
                  <a:cubicBezTo>
                    <a:pt x="1" y="4699"/>
                    <a:pt x="1" y="6100"/>
                    <a:pt x="30" y="7880"/>
                  </a:cubicBezTo>
                  <a:cubicBezTo>
                    <a:pt x="88" y="12433"/>
                    <a:pt x="234" y="19409"/>
                    <a:pt x="234" y="19409"/>
                  </a:cubicBezTo>
                  <a:lnTo>
                    <a:pt x="9165" y="19409"/>
                  </a:lnTo>
                  <a:cubicBezTo>
                    <a:pt x="9165" y="19409"/>
                    <a:pt x="8990" y="14184"/>
                    <a:pt x="8902" y="12608"/>
                  </a:cubicBezTo>
                  <a:cubicBezTo>
                    <a:pt x="8756" y="9223"/>
                    <a:pt x="9398" y="5837"/>
                    <a:pt x="9574" y="2452"/>
                  </a:cubicBezTo>
                  <a:cubicBezTo>
                    <a:pt x="9603" y="2218"/>
                    <a:pt x="9603" y="1956"/>
                    <a:pt x="9544" y="1693"/>
                  </a:cubicBezTo>
                  <a:cubicBezTo>
                    <a:pt x="9398" y="1109"/>
                    <a:pt x="8873" y="905"/>
                    <a:pt x="8406" y="642"/>
                  </a:cubicBezTo>
                  <a:cubicBezTo>
                    <a:pt x="7998" y="438"/>
                    <a:pt x="7531" y="292"/>
                    <a:pt x="7093" y="234"/>
                  </a:cubicBezTo>
                  <a:cubicBezTo>
                    <a:pt x="6952" y="210"/>
                    <a:pt x="6510" y="93"/>
                    <a:pt x="6266" y="93"/>
                  </a:cubicBezTo>
                  <a:cubicBezTo>
                    <a:pt x="6206" y="93"/>
                    <a:pt x="6158" y="100"/>
                    <a:pt x="6130" y="117"/>
                  </a:cubicBezTo>
                  <a:cubicBezTo>
                    <a:pt x="6130" y="117"/>
                    <a:pt x="5400" y="642"/>
                    <a:pt x="4846" y="1080"/>
                  </a:cubicBezTo>
                  <a:lnTo>
                    <a:pt x="446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3"/>
            <p:cNvSpPr/>
            <p:nvPr/>
          </p:nvSpPr>
          <p:spPr>
            <a:xfrm>
              <a:off x="2692121" y="2343439"/>
              <a:ext cx="365946" cy="227537"/>
            </a:xfrm>
            <a:custGeom>
              <a:avLst/>
              <a:gdLst/>
              <a:ahLst/>
              <a:cxnLst/>
              <a:rect l="l" t="t" r="r" b="b"/>
              <a:pathLst>
                <a:path w="10683" h="6502" extrusionOk="0">
                  <a:moveTo>
                    <a:pt x="9193" y="0"/>
                  </a:moveTo>
                  <a:cubicBezTo>
                    <a:pt x="8398" y="0"/>
                    <a:pt x="7250" y="537"/>
                    <a:pt x="6012" y="1330"/>
                  </a:cubicBezTo>
                  <a:cubicBezTo>
                    <a:pt x="4145" y="2497"/>
                    <a:pt x="0" y="5591"/>
                    <a:pt x="467" y="6350"/>
                  </a:cubicBezTo>
                  <a:cubicBezTo>
                    <a:pt x="532" y="6455"/>
                    <a:pt x="676" y="6502"/>
                    <a:pt x="882" y="6502"/>
                  </a:cubicBezTo>
                  <a:cubicBezTo>
                    <a:pt x="2165" y="6502"/>
                    <a:pt x="5837" y="4679"/>
                    <a:pt x="7472" y="3723"/>
                  </a:cubicBezTo>
                  <a:cubicBezTo>
                    <a:pt x="9369" y="2585"/>
                    <a:pt x="10682" y="1388"/>
                    <a:pt x="10098" y="454"/>
                  </a:cubicBezTo>
                  <a:cubicBezTo>
                    <a:pt x="9911" y="139"/>
                    <a:pt x="9598" y="0"/>
                    <a:pt x="9193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3"/>
            <p:cNvSpPr/>
            <p:nvPr/>
          </p:nvSpPr>
          <p:spPr>
            <a:xfrm>
              <a:off x="2396191" y="2440337"/>
              <a:ext cx="369920" cy="138335"/>
            </a:xfrm>
            <a:custGeom>
              <a:avLst/>
              <a:gdLst/>
              <a:ahLst/>
              <a:cxnLst/>
              <a:rect l="l" t="t" r="r" b="b"/>
              <a:pathLst>
                <a:path w="10799" h="3953" extrusionOk="0">
                  <a:moveTo>
                    <a:pt x="899" y="0"/>
                  </a:moveTo>
                  <a:cubicBezTo>
                    <a:pt x="540" y="0"/>
                    <a:pt x="307" y="58"/>
                    <a:pt x="263" y="195"/>
                  </a:cubicBezTo>
                  <a:cubicBezTo>
                    <a:pt x="1" y="954"/>
                    <a:pt x="5458" y="2909"/>
                    <a:pt x="7034" y="3406"/>
                  </a:cubicBezTo>
                  <a:cubicBezTo>
                    <a:pt x="7933" y="3694"/>
                    <a:pt x="8881" y="3953"/>
                    <a:pt x="9570" y="3953"/>
                  </a:cubicBezTo>
                  <a:cubicBezTo>
                    <a:pt x="10066" y="3953"/>
                    <a:pt x="10426" y="3818"/>
                    <a:pt x="10536" y="3464"/>
                  </a:cubicBezTo>
                  <a:cubicBezTo>
                    <a:pt x="10799" y="2618"/>
                    <a:pt x="9194" y="1976"/>
                    <a:pt x="7618" y="1479"/>
                  </a:cubicBezTo>
                  <a:cubicBezTo>
                    <a:pt x="6362" y="1077"/>
                    <a:pt x="2451" y="0"/>
                    <a:pt x="899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3"/>
            <p:cNvSpPr/>
            <p:nvPr/>
          </p:nvSpPr>
          <p:spPr>
            <a:xfrm>
              <a:off x="2346212" y="2391100"/>
              <a:ext cx="113007" cy="87942"/>
            </a:xfrm>
            <a:custGeom>
              <a:avLst/>
              <a:gdLst/>
              <a:ahLst/>
              <a:cxnLst/>
              <a:rect l="l" t="t" r="r" b="b"/>
              <a:pathLst>
                <a:path w="3299" h="2513" extrusionOk="0">
                  <a:moveTo>
                    <a:pt x="1095" y="0"/>
                  </a:moveTo>
                  <a:cubicBezTo>
                    <a:pt x="989" y="0"/>
                    <a:pt x="911" y="26"/>
                    <a:pt x="876" y="85"/>
                  </a:cubicBezTo>
                  <a:cubicBezTo>
                    <a:pt x="730" y="376"/>
                    <a:pt x="1605" y="902"/>
                    <a:pt x="1518" y="960"/>
                  </a:cubicBezTo>
                  <a:cubicBezTo>
                    <a:pt x="1515" y="962"/>
                    <a:pt x="1511" y="963"/>
                    <a:pt x="1506" y="963"/>
                  </a:cubicBezTo>
                  <a:cubicBezTo>
                    <a:pt x="1402" y="963"/>
                    <a:pt x="909" y="464"/>
                    <a:pt x="654" y="464"/>
                  </a:cubicBezTo>
                  <a:cubicBezTo>
                    <a:pt x="597" y="464"/>
                    <a:pt x="551" y="489"/>
                    <a:pt x="526" y="552"/>
                  </a:cubicBezTo>
                  <a:cubicBezTo>
                    <a:pt x="409" y="873"/>
                    <a:pt x="0" y="1807"/>
                    <a:pt x="876" y="2157"/>
                  </a:cubicBezTo>
                  <a:cubicBezTo>
                    <a:pt x="1164" y="2276"/>
                    <a:pt x="1808" y="2513"/>
                    <a:pt x="2342" y="2513"/>
                  </a:cubicBezTo>
                  <a:cubicBezTo>
                    <a:pt x="2727" y="2513"/>
                    <a:pt x="3054" y="2390"/>
                    <a:pt x="3152" y="2011"/>
                  </a:cubicBezTo>
                  <a:cubicBezTo>
                    <a:pt x="3298" y="1456"/>
                    <a:pt x="3123" y="1135"/>
                    <a:pt x="2714" y="727"/>
                  </a:cubicBezTo>
                  <a:cubicBezTo>
                    <a:pt x="2365" y="401"/>
                    <a:pt x="1514" y="0"/>
                    <a:pt x="1095" y="0"/>
                  </a:cubicBezTo>
                  <a:close/>
                </a:path>
              </a:pathLst>
            </a:custGeom>
            <a:solidFill>
              <a:srgbClr val="FFC8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3"/>
            <p:cNvSpPr/>
            <p:nvPr/>
          </p:nvSpPr>
          <p:spPr>
            <a:xfrm>
              <a:off x="2737098" y="2994570"/>
              <a:ext cx="327957" cy="862032"/>
            </a:xfrm>
            <a:custGeom>
              <a:avLst/>
              <a:gdLst/>
              <a:ahLst/>
              <a:cxnLst/>
              <a:rect l="l" t="t" r="r" b="b"/>
              <a:pathLst>
                <a:path w="9574" h="24633" extrusionOk="0">
                  <a:moveTo>
                    <a:pt x="1" y="1"/>
                  </a:moveTo>
                  <a:lnTo>
                    <a:pt x="993" y="24633"/>
                  </a:lnTo>
                  <a:lnTo>
                    <a:pt x="3269" y="24633"/>
                  </a:lnTo>
                  <a:lnTo>
                    <a:pt x="4262" y="613"/>
                  </a:lnTo>
                  <a:lnTo>
                    <a:pt x="7268" y="24633"/>
                  </a:lnTo>
                  <a:lnTo>
                    <a:pt x="9573" y="24633"/>
                  </a:lnTo>
                  <a:lnTo>
                    <a:pt x="855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3"/>
            <p:cNvSpPr/>
            <p:nvPr/>
          </p:nvSpPr>
          <p:spPr>
            <a:xfrm>
              <a:off x="2443189" y="2338994"/>
              <a:ext cx="621865" cy="255778"/>
            </a:xfrm>
            <a:custGeom>
              <a:avLst/>
              <a:gdLst/>
              <a:ahLst/>
              <a:cxnLst/>
              <a:rect l="l" t="t" r="r" b="b"/>
              <a:pathLst>
                <a:path w="18154" h="7309" extrusionOk="0">
                  <a:moveTo>
                    <a:pt x="16353" y="1"/>
                  </a:moveTo>
                  <a:cubicBezTo>
                    <a:pt x="15741" y="1"/>
                    <a:pt x="14986" y="288"/>
                    <a:pt x="14155" y="727"/>
                  </a:cubicBezTo>
                  <a:cubicBezTo>
                    <a:pt x="12608" y="1544"/>
                    <a:pt x="8756" y="4375"/>
                    <a:pt x="8668" y="4434"/>
                  </a:cubicBezTo>
                  <a:cubicBezTo>
                    <a:pt x="8665" y="4437"/>
                    <a:pt x="8652" y="4438"/>
                    <a:pt x="8630" y="4438"/>
                  </a:cubicBezTo>
                  <a:cubicBezTo>
                    <a:pt x="8252" y="4438"/>
                    <a:pt x="5196" y="3974"/>
                    <a:pt x="4203" y="3587"/>
                  </a:cubicBezTo>
                  <a:cubicBezTo>
                    <a:pt x="3386" y="3237"/>
                    <a:pt x="2539" y="3062"/>
                    <a:pt x="1664" y="3033"/>
                  </a:cubicBezTo>
                  <a:cubicBezTo>
                    <a:pt x="1605" y="3033"/>
                    <a:pt x="671" y="2858"/>
                    <a:pt x="555" y="2829"/>
                  </a:cubicBezTo>
                  <a:cubicBezTo>
                    <a:pt x="555" y="2829"/>
                    <a:pt x="292" y="3471"/>
                    <a:pt x="0" y="4259"/>
                  </a:cubicBezTo>
                  <a:cubicBezTo>
                    <a:pt x="0" y="4259"/>
                    <a:pt x="496" y="4463"/>
                    <a:pt x="642" y="4580"/>
                  </a:cubicBezTo>
                  <a:cubicBezTo>
                    <a:pt x="730" y="4609"/>
                    <a:pt x="817" y="4580"/>
                    <a:pt x="1109" y="5047"/>
                  </a:cubicBezTo>
                  <a:cubicBezTo>
                    <a:pt x="1401" y="5543"/>
                    <a:pt x="7296" y="7119"/>
                    <a:pt x="8201" y="7294"/>
                  </a:cubicBezTo>
                  <a:cubicBezTo>
                    <a:pt x="8252" y="7304"/>
                    <a:pt x="8311" y="7309"/>
                    <a:pt x="8376" y="7309"/>
                  </a:cubicBezTo>
                  <a:cubicBezTo>
                    <a:pt x="9483" y="7309"/>
                    <a:pt x="12627" y="5960"/>
                    <a:pt x="14914" y="4638"/>
                  </a:cubicBezTo>
                  <a:cubicBezTo>
                    <a:pt x="17336" y="3237"/>
                    <a:pt x="18153" y="1836"/>
                    <a:pt x="17570" y="727"/>
                  </a:cubicBezTo>
                  <a:cubicBezTo>
                    <a:pt x="17300" y="214"/>
                    <a:pt x="16879" y="1"/>
                    <a:pt x="163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2" name="Google Shape;662;p33"/>
          <p:cNvGrpSpPr/>
          <p:nvPr/>
        </p:nvGrpSpPr>
        <p:grpSpPr>
          <a:xfrm>
            <a:off x="601799" y="2997891"/>
            <a:ext cx="2520695" cy="1450391"/>
            <a:chOff x="828597" y="2945264"/>
            <a:chExt cx="2359317" cy="1357535"/>
          </a:xfrm>
        </p:grpSpPr>
        <p:grpSp>
          <p:nvGrpSpPr>
            <p:cNvPr id="663" name="Google Shape;663;p33"/>
            <p:cNvGrpSpPr/>
            <p:nvPr/>
          </p:nvGrpSpPr>
          <p:grpSpPr>
            <a:xfrm flipH="1">
              <a:off x="828597" y="2945264"/>
              <a:ext cx="2359317" cy="1357535"/>
              <a:chOff x="410675" y="245525"/>
              <a:chExt cx="1425225" cy="927025"/>
            </a:xfrm>
          </p:grpSpPr>
          <p:sp>
            <p:nvSpPr>
              <p:cNvPr id="664" name="Google Shape;664;p33"/>
              <p:cNvSpPr/>
              <p:nvPr/>
            </p:nvSpPr>
            <p:spPr>
              <a:xfrm>
                <a:off x="410675" y="261525"/>
                <a:ext cx="1425225" cy="911025"/>
              </a:xfrm>
              <a:custGeom>
                <a:avLst/>
                <a:gdLst/>
                <a:ahLst/>
                <a:cxnLst/>
                <a:rect l="l" t="t" r="r" b="b"/>
                <a:pathLst>
                  <a:path w="57009" h="36441" extrusionOk="0">
                    <a:moveTo>
                      <a:pt x="2207" y="1"/>
                    </a:moveTo>
                    <a:cubicBezTo>
                      <a:pt x="997" y="1"/>
                      <a:pt x="0" y="997"/>
                      <a:pt x="0" y="2207"/>
                    </a:cubicBezTo>
                    <a:lnTo>
                      <a:pt x="0" y="34234"/>
                    </a:lnTo>
                    <a:cubicBezTo>
                      <a:pt x="0" y="35444"/>
                      <a:pt x="997" y="36440"/>
                      <a:pt x="2207" y="36440"/>
                    </a:cubicBezTo>
                    <a:lnTo>
                      <a:pt x="54802" y="36440"/>
                    </a:lnTo>
                    <a:cubicBezTo>
                      <a:pt x="56012" y="36440"/>
                      <a:pt x="57008" y="35444"/>
                      <a:pt x="57008" y="34234"/>
                    </a:cubicBezTo>
                    <a:lnTo>
                      <a:pt x="57008" y="2207"/>
                    </a:lnTo>
                    <a:cubicBezTo>
                      <a:pt x="57008" y="997"/>
                      <a:pt x="56012" y="1"/>
                      <a:pt x="54802" y="1"/>
                    </a:cubicBezTo>
                    <a:close/>
                  </a:path>
                </a:pathLst>
              </a:custGeom>
              <a:solidFill>
                <a:srgbClr val="D4D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5" name="Google Shape;665;p33"/>
              <p:cNvSpPr/>
              <p:nvPr/>
            </p:nvSpPr>
            <p:spPr>
              <a:xfrm>
                <a:off x="410675" y="245525"/>
                <a:ext cx="1425225" cy="909225"/>
              </a:xfrm>
              <a:custGeom>
                <a:avLst/>
                <a:gdLst/>
                <a:ahLst/>
                <a:cxnLst/>
                <a:rect l="l" t="t" r="r" b="b"/>
                <a:pathLst>
                  <a:path w="57009" h="36369" extrusionOk="0">
                    <a:moveTo>
                      <a:pt x="2207" y="0"/>
                    </a:moveTo>
                    <a:cubicBezTo>
                      <a:pt x="997" y="0"/>
                      <a:pt x="0" y="926"/>
                      <a:pt x="0" y="2136"/>
                    </a:cubicBezTo>
                    <a:lnTo>
                      <a:pt x="0" y="34233"/>
                    </a:lnTo>
                    <a:cubicBezTo>
                      <a:pt x="0" y="35443"/>
                      <a:pt x="997" y="36369"/>
                      <a:pt x="2207" y="36369"/>
                    </a:cubicBezTo>
                    <a:lnTo>
                      <a:pt x="54802" y="36369"/>
                    </a:lnTo>
                    <a:cubicBezTo>
                      <a:pt x="56012" y="36369"/>
                      <a:pt x="57008" y="35443"/>
                      <a:pt x="57008" y="34233"/>
                    </a:cubicBezTo>
                    <a:lnTo>
                      <a:pt x="57008" y="2136"/>
                    </a:lnTo>
                    <a:cubicBezTo>
                      <a:pt x="57008" y="926"/>
                      <a:pt x="56012" y="0"/>
                      <a:pt x="54802" y="0"/>
                    </a:cubicBezTo>
                    <a:close/>
                  </a:path>
                </a:pathLst>
              </a:custGeom>
              <a:solidFill>
                <a:srgbClr val="FEFFFF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04775" dir="2940000" algn="bl" rotWithShape="0">
                  <a:srgbClr val="000000">
                    <a:alpha val="19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6" name="Google Shape;666;p33"/>
              <p:cNvSpPr/>
              <p:nvPr/>
            </p:nvSpPr>
            <p:spPr>
              <a:xfrm>
                <a:off x="460500" y="309575"/>
                <a:ext cx="90750" cy="79250"/>
              </a:xfrm>
              <a:custGeom>
                <a:avLst/>
                <a:gdLst/>
                <a:ahLst/>
                <a:cxnLst/>
                <a:rect l="l" t="t" r="r" b="b"/>
                <a:pathLst>
                  <a:path w="3630" h="3170" extrusionOk="0">
                    <a:moveTo>
                      <a:pt x="2064" y="1"/>
                    </a:moveTo>
                    <a:cubicBezTo>
                      <a:pt x="712" y="1"/>
                      <a:pt x="0" y="1709"/>
                      <a:pt x="997" y="2705"/>
                    </a:cubicBezTo>
                    <a:cubicBezTo>
                      <a:pt x="1294" y="3026"/>
                      <a:pt x="1673" y="3170"/>
                      <a:pt x="2050" y="3170"/>
                    </a:cubicBezTo>
                    <a:cubicBezTo>
                      <a:pt x="2845" y="3170"/>
                      <a:pt x="3630" y="2532"/>
                      <a:pt x="3630" y="1566"/>
                    </a:cubicBezTo>
                    <a:cubicBezTo>
                      <a:pt x="3630" y="712"/>
                      <a:pt x="2918" y="72"/>
                      <a:pt x="20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33"/>
              <p:cNvSpPr/>
              <p:nvPr/>
            </p:nvSpPr>
            <p:spPr>
              <a:xfrm>
                <a:off x="577925" y="309575"/>
                <a:ext cx="92550" cy="79250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170" extrusionOk="0">
                    <a:moveTo>
                      <a:pt x="2136" y="1"/>
                    </a:moveTo>
                    <a:cubicBezTo>
                      <a:pt x="712" y="72"/>
                      <a:pt x="1" y="1709"/>
                      <a:pt x="997" y="2705"/>
                    </a:cubicBezTo>
                    <a:cubicBezTo>
                      <a:pt x="1318" y="3026"/>
                      <a:pt x="1712" y="3170"/>
                      <a:pt x="2100" y="3170"/>
                    </a:cubicBezTo>
                    <a:cubicBezTo>
                      <a:pt x="2916" y="3170"/>
                      <a:pt x="3701" y="2532"/>
                      <a:pt x="3701" y="1566"/>
                    </a:cubicBezTo>
                    <a:cubicBezTo>
                      <a:pt x="3701" y="712"/>
                      <a:pt x="2990" y="1"/>
                      <a:pt x="213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33"/>
              <p:cNvSpPr/>
              <p:nvPr/>
            </p:nvSpPr>
            <p:spPr>
              <a:xfrm>
                <a:off x="698925" y="309575"/>
                <a:ext cx="90750" cy="79250"/>
              </a:xfrm>
              <a:custGeom>
                <a:avLst/>
                <a:gdLst/>
                <a:ahLst/>
                <a:cxnLst/>
                <a:rect l="l" t="t" r="r" b="b"/>
                <a:pathLst>
                  <a:path w="3630" h="3170" extrusionOk="0">
                    <a:moveTo>
                      <a:pt x="2135" y="1"/>
                    </a:moveTo>
                    <a:cubicBezTo>
                      <a:pt x="712" y="1"/>
                      <a:pt x="0" y="1709"/>
                      <a:pt x="997" y="2705"/>
                    </a:cubicBezTo>
                    <a:cubicBezTo>
                      <a:pt x="1317" y="3026"/>
                      <a:pt x="1704" y="3170"/>
                      <a:pt x="2082" y="3170"/>
                    </a:cubicBezTo>
                    <a:cubicBezTo>
                      <a:pt x="2877" y="3170"/>
                      <a:pt x="3630" y="2532"/>
                      <a:pt x="3630" y="1566"/>
                    </a:cubicBezTo>
                    <a:cubicBezTo>
                      <a:pt x="3630" y="712"/>
                      <a:pt x="2989" y="72"/>
                      <a:pt x="2135" y="1"/>
                    </a:cubicBezTo>
                    <a:close/>
                  </a:path>
                </a:pathLst>
              </a:custGeom>
              <a:solidFill>
                <a:srgbClr val="D9E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33"/>
              <p:cNvSpPr/>
              <p:nvPr/>
            </p:nvSpPr>
            <p:spPr>
              <a:xfrm>
                <a:off x="638425" y="686075"/>
                <a:ext cx="188625" cy="209625"/>
              </a:xfrm>
              <a:custGeom>
                <a:avLst/>
                <a:gdLst/>
                <a:ahLst/>
                <a:cxnLst/>
                <a:rect l="l" t="t" r="r" b="b"/>
                <a:pathLst>
                  <a:path w="7545" h="8385" extrusionOk="0">
                    <a:moveTo>
                      <a:pt x="740" y="1"/>
                    </a:moveTo>
                    <a:cubicBezTo>
                      <a:pt x="331" y="1"/>
                      <a:pt x="0" y="323"/>
                      <a:pt x="0" y="812"/>
                    </a:cubicBezTo>
                    <a:lnTo>
                      <a:pt x="0" y="7644"/>
                    </a:lnTo>
                    <a:cubicBezTo>
                      <a:pt x="0" y="8076"/>
                      <a:pt x="328" y="8385"/>
                      <a:pt x="734" y="8385"/>
                    </a:cubicBezTo>
                    <a:cubicBezTo>
                      <a:pt x="864" y="8385"/>
                      <a:pt x="1001" y="8353"/>
                      <a:pt x="1139" y="8285"/>
                    </a:cubicBezTo>
                    <a:lnTo>
                      <a:pt x="7046" y="4868"/>
                    </a:lnTo>
                    <a:cubicBezTo>
                      <a:pt x="7544" y="4512"/>
                      <a:pt x="7544" y="3801"/>
                      <a:pt x="6975" y="3516"/>
                    </a:cubicBezTo>
                    <a:lnTo>
                      <a:pt x="1139" y="100"/>
                    </a:lnTo>
                    <a:cubicBezTo>
                      <a:pt x="1004" y="32"/>
                      <a:pt x="868" y="1"/>
                      <a:pt x="740" y="1"/>
                    </a:cubicBezTo>
                    <a:close/>
                  </a:path>
                </a:pathLst>
              </a:custGeom>
              <a:solidFill>
                <a:srgbClr val="FE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33"/>
              <p:cNvSpPr/>
              <p:nvPr/>
            </p:nvSpPr>
            <p:spPr>
              <a:xfrm>
                <a:off x="1317630" y="638748"/>
                <a:ext cx="454163" cy="46275"/>
              </a:xfrm>
              <a:custGeom>
                <a:avLst/>
                <a:gdLst/>
                <a:ahLst/>
                <a:cxnLst/>
                <a:rect l="l" t="t" r="r" b="b"/>
                <a:pathLst>
                  <a:path w="29679" h="1851" extrusionOk="0">
                    <a:moveTo>
                      <a:pt x="1" y="0"/>
                    </a:moveTo>
                    <a:lnTo>
                      <a:pt x="1" y="1851"/>
                    </a:lnTo>
                    <a:lnTo>
                      <a:pt x="29679" y="1851"/>
                    </a:lnTo>
                    <a:lnTo>
                      <a:pt x="2967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33"/>
              <p:cNvSpPr/>
              <p:nvPr/>
            </p:nvSpPr>
            <p:spPr>
              <a:xfrm>
                <a:off x="1317630" y="768621"/>
                <a:ext cx="454163" cy="44500"/>
              </a:xfrm>
              <a:custGeom>
                <a:avLst/>
                <a:gdLst/>
                <a:ahLst/>
                <a:cxnLst/>
                <a:rect l="l" t="t" r="r" b="b"/>
                <a:pathLst>
                  <a:path w="29679" h="1780" extrusionOk="0">
                    <a:moveTo>
                      <a:pt x="1" y="1"/>
                    </a:moveTo>
                    <a:lnTo>
                      <a:pt x="1" y="1780"/>
                    </a:lnTo>
                    <a:lnTo>
                      <a:pt x="29679" y="1780"/>
                    </a:lnTo>
                    <a:lnTo>
                      <a:pt x="2967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33"/>
              <p:cNvSpPr/>
              <p:nvPr/>
            </p:nvSpPr>
            <p:spPr>
              <a:xfrm>
                <a:off x="1317630" y="896720"/>
                <a:ext cx="454163" cy="46300"/>
              </a:xfrm>
              <a:custGeom>
                <a:avLst/>
                <a:gdLst/>
                <a:ahLst/>
                <a:cxnLst/>
                <a:rect l="l" t="t" r="r" b="b"/>
                <a:pathLst>
                  <a:path w="29679" h="1852" extrusionOk="0">
                    <a:moveTo>
                      <a:pt x="1" y="1"/>
                    </a:moveTo>
                    <a:lnTo>
                      <a:pt x="1" y="1851"/>
                    </a:lnTo>
                    <a:lnTo>
                      <a:pt x="29679" y="1851"/>
                    </a:lnTo>
                    <a:lnTo>
                      <a:pt x="2967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3" name="Google Shape;673;p33"/>
            <p:cNvGrpSpPr/>
            <p:nvPr/>
          </p:nvGrpSpPr>
          <p:grpSpPr>
            <a:xfrm>
              <a:off x="1892684" y="3375089"/>
              <a:ext cx="1137471" cy="683638"/>
              <a:chOff x="1239175" y="2987625"/>
              <a:chExt cx="738426" cy="443777"/>
            </a:xfrm>
          </p:grpSpPr>
          <p:sp>
            <p:nvSpPr>
              <p:cNvPr id="674" name="Google Shape;674;p33"/>
              <p:cNvSpPr/>
              <p:nvPr/>
            </p:nvSpPr>
            <p:spPr>
              <a:xfrm>
                <a:off x="1902979" y="3142761"/>
                <a:ext cx="74622" cy="288641"/>
              </a:xfrm>
              <a:custGeom>
                <a:avLst/>
                <a:gdLst/>
                <a:ahLst/>
                <a:cxnLst/>
                <a:rect l="l" t="t" r="r" b="b"/>
                <a:pathLst>
                  <a:path w="1811" h="7005" extrusionOk="0">
                    <a:moveTo>
                      <a:pt x="1" y="0"/>
                    </a:moveTo>
                    <a:lnTo>
                      <a:pt x="1" y="7005"/>
                    </a:lnTo>
                    <a:lnTo>
                      <a:pt x="1810" y="7005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33"/>
              <p:cNvSpPr/>
              <p:nvPr/>
            </p:nvSpPr>
            <p:spPr>
              <a:xfrm>
                <a:off x="1649242" y="3265427"/>
                <a:ext cx="74622" cy="165974"/>
              </a:xfrm>
              <a:custGeom>
                <a:avLst/>
                <a:gdLst/>
                <a:ahLst/>
                <a:cxnLst/>
                <a:rect l="l" t="t" r="r" b="b"/>
                <a:pathLst>
                  <a:path w="1811" h="4028" extrusionOk="0">
                    <a:moveTo>
                      <a:pt x="1" y="0"/>
                    </a:moveTo>
                    <a:lnTo>
                      <a:pt x="1" y="4028"/>
                    </a:lnTo>
                    <a:lnTo>
                      <a:pt x="1810" y="4028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33"/>
              <p:cNvSpPr/>
              <p:nvPr/>
            </p:nvSpPr>
            <p:spPr>
              <a:xfrm>
                <a:off x="1522991" y="3335187"/>
                <a:ext cx="74581" cy="96214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2335" extrusionOk="0">
                    <a:moveTo>
                      <a:pt x="0" y="0"/>
                    </a:moveTo>
                    <a:lnTo>
                      <a:pt x="0" y="2335"/>
                    </a:lnTo>
                    <a:lnTo>
                      <a:pt x="1810" y="2335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33"/>
              <p:cNvSpPr/>
              <p:nvPr/>
            </p:nvSpPr>
            <p:spPr>
              <a:xfrm>
                <a:off x="1395505" y="3335187"/>
                <a:ext cx="74622" cy="96214"/>
              </a:xfrm>
              <a:custGeom>
                <a:avLst/>
                <a:gdLst/>
                <a:ahLst/>
                <a:cxnLst/>
                <a:rect l="l" t="t" r="r" b="b"/>
                <a:pathLst>
                  <a:path w="1811" h="2335" extrusionOk="0">
                    <a:moveTo>
                      <a:pt x="1" y="0"/>
                    </a:moveTo>
                    <a:lnTo>
                      <a:pt x="1" y="2335"/>
                    </a:lnTo>
                    <a:lnTo>
                      <a:pt x="1810" y="2335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33"/>
              <p:cNvSpPr/>
              <p:nvPr/>
            </p:nvSpPr>
            <p:spPr>
              <a:xfrm>
                <a:off x="1269254" y="3383273"/>
                <a:ext cx="74581" cy="48127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1168" extrusionOk="0">
                    <a:moveTo>
                      <a:pt x="0" y="0"/>
                    </a:moveTo>
                    <a:lnTo>
                      <a:pt x="0" y="1168"/>
                    </a:lnTo>
                    <a:lnTo>
                      <a:pt x="1810" y="1168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33"/>
              <p:cNvSpPr/>
              <p:nvPr/>
            </p:nvSpPr>
            <p:spPr>
              <a:xfrm>
                <a:off x="1775533" y="3223316"/>
                <a:ext cx="74581" cy="208085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5050" extrusionOk="0">
                    <a:moveTo>
                      <a:pt x="0" y="1"/>
                    </a:moveTo>
                    <a:lnTo>
                      <a:pt x="0" y="5050"/>
                    </a:lnTo>
                    <a:lnTo>
                      <a:pt x="1810" y="5050"/>
                    </a:lnTo>
                    <a:lnTo>
                      <a:pt x="181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33"/>
              <p:cNvSpPr/>
              <p:nvPr/>
            </p:nvSpPr>
            <p:spPr>
              <a:xfrm>
                <a:off x="1239175" y="2987625"/>
                <a:ext cx="713176" cy="356011"/>
              </a:xfrm>
              <a:custGeom>
                <a:avLst/>
                <a:gdLst/>
                <a:ahLst/>
                <a:cxnLst/>
                <a:rect l="l" t="t" r="r" b="b"/>
                <a:pathLst>
                  <a:path w="17308" h="8640" extrusionOk="0">
                    <a:moveTo>
                      <a:pt x="16724" y="1"/>
                    </a:moveTo>
                    <a:cubicBezTo>
                      <a:pt x="13805" y="3094"/>
                      <a:pt x="10186" y="5400"/>
                      <a:pt x="6159" y="6772"/>
                    </a:cubicBezTo>
                    <a:cubicBezTo>
                      <a:pt x="4232" y="7443"/>
                      <a:pt x="2189" y="7793"/>
                      <a:pt x="176" y="7851"/>
                    </a:cubicBezTo>
                    <a:lnTo>
                      <a:pt x="30" y="7851"/>
                    </a:lnTo>
                    <a:lnTo>
                      <a:pt x="1" y="8639"/>
                    </a:lnTo>
                    <a:lnTo>
                      <a:pt x="146" y="8639"/>
                    </a:lnTo>
                    <a:cubicBezTo>
                      <a:pt x="2277" y="8581"/>
                      <a:pt x="4378" y="8202"/>
                      <a:pt x="6392" y="7530"/>
                    </a:cubicBezTo>
                    <a:cubicBezTo>
                      <a:pt x="10536" y="6129"/>
                      <a:pt x="14272" y="3736"/>
                      <a:pt x="17307" y="555"/>
                    </a:cubicBezTo>
                    <a:lnTo>
                      <a:pt x="1672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894A162-521E-AFE6-7D4C-937A09F7D7BD}"/>
              </a:ext>
            </a:extLst>
          </p:cNvPr>
          <p:cNvSpPr txBox="1"/>
          <p:nvPr/>
        </p:nvSpPr>
        <p:spPr>
          <a:xfrm>
            <a:off x="5479256" y="585920"/>
            <a:ext cx="3457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D23D1E-C2A4-11AF-E766-4B2BE499DFCC}"/>
              </a:ext>
            </a:extLst>
          </p:cNvPr>
          <p:cNvSpPr txBox="1"/>
          <p:nvPr/>
        </p:nvSpPr>
        <p:spPr>
          <a:xfrm>
            <a:off x="4932364" y="1113499"/>
            <a:ext cx="3883286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8" name="Google Shape;688;p34"/>
          <p:cNvGrpSpPr/>
          <p:nvPr/>
        </p:nvGrpSpPr>
        <p:grpSpPr>
          <a:xfrm>
            <a:off x="6623932" y="2299527"/>
            <a:ext cx="2087099" cy="1357535"/>
            <a:chOff x="410675" y="245525"/>
            <a:chExt cx="1425225" cy="927025"/>
          </a:xfrm>
        </p:grpSpPr>
        <p:sp>
          <p:nvSpPr>
            <p:cNvPr id="689" name="Google Shape;689;p34"/>
            <p:cNvSpPr/>
            <p:nvPr/>
          </p:nvSpPr>
          <p:spPr>
            <a:xfrm>
              <a:off x="410675" y="261525"/>
              <a:ext cx="1425225" cy="911025"/>
            </a:xfrm>
            <a:custGeom>
              <a:avLst/>
              <a:gdLst/>
              <a:ahLst/>
              <a:cxnLst/>
              <a:rect l="l" t="t" r="r" b="b"/>
              <a:pathLst>
                <a:path w="57009" h="36441" extrusionOk="0">
                  <a:moveTo>
                    <a:pt x="2207" y="1"/>
                  </a:moveTo>
                  <a:cubicBezTo>
                    <a:pt x="997" y="1"/>
                    <a:pt x="0" y="997"/>
                    <a:pt x="0" y="2207"/>
                  </a:cubicBezTo>
                  <a:lnTo>
                    <a:pt x="0" y="34234"/>
                  </a:lnTo>
                  <a:cubicBezTo>
                    <a:pt x="0" y="35444"/>
                    <a:pt x="997" y="36440"/>
                    <a:pt x="2207" y="36440"/>
                  </a:cubicBezTo>
                  <a:lnTo>
                    <a:pt x="54802" y="36440"/>
                  </a:lnTo>
                  <a:cubicBezTo>
                    <a:pt x="56012" y="36440"/>
                    <a:pt x="57008" y="35444"/>
                    <a:pt x="57008" y="34234"/>
                  </a:cubicBezTo>
                  <a:lnTo>
                    <a:pt x="57008" y="2207"/>
                  </a:lnTo>
                  <a:cubicBezTo>
                    <a:pt x="57008" y="997"/>
                    <a:pt x="56012" y="1"/>
                    <a:pt x="54802" y="1"/>
                  </a:cubicBezTo>
                  <a:close/>
                </a:path>
              </a:pathLst>
            </a:custGeom>
            <a:solidFill>
              <a:srgbClr val="D4D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4"/>
            <p:cNvSpPr/>
            <p:nvPr/>
          </p:nvSpPr>
          <p:spPr>
            <a:xfrm>
              <a:off x="410675" y="245525"/>
              <a:ext cx="1425225" cy="909225"/>
            </a:xfrm>
            <a:custGeom>
              <a:avLst/>
              <a:gdLst/>
              <a:ahLst/>
              <a:cxnLst/>
              <a:rect l="l" t="t" r="r" b="b"/>
              <a:pathLst>
                <a:path w="57009" h="36369" extrusionOk="0">
                  <a:moveTo>
                    <a:pt x="2207" y="0"/>
                  </a:moveTo>
                  <a:cubicBezTo>
                    <a:pt x="997" y="0"/>
                    <a:pt x="0" y="926"/>
                    <a:pt x="0" y="2136"/>
                  </a:cubicBezTo>
                  <a:lnTo>
                    <a:pt x="0" y="34233"/>
                  </a:lnTo>
                  <a:cubicBezTo>
                    <a:pt x="0" y="35443"/>
                    <a:pt x="997" y="36369"/>
                    <a:pt x="2207" y="36369"/>
                  </a:cubicBezTo>
                  <a:lnTo>
                    <a:pt x="54802" y="36369"/>
                  </a:lnTo>
                  <a:cubicBezTo>
                    <a:pt x="56012" y="36369"/>
                    <a:pt x="57008" y="35443"/>
                    <a:pt x="57008" y="34233"/>
                  </a:cubicBezTo>
                  <a:lnTo>
                    <a:pt x="57008" y="2136"/>
                  </a:lnTo>
                  <a:cubicBezTo>
                    <a:pt x="57008" y="926"/>
                    <a:pt x="56012" y="0"/>
                    <a:pt x="54802" y="0"/>
                  </a:cubicBezTo>
                  <a:close/>
                </a:path>
              </a:pathLst>
            </a:custGeom>
            <a:solidFill>
              <a:srgbClr val="FEFFFF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4"/>
            <p:cNvSpPr/>
            <p:nvPr/>
          </p:nvSpPr>
          <p:spPr>
            <a:xfrm>
              <a:off x="460500" y="309575"/>
              <a:ext cx="90750" cy="79250"/>
            </a:xfrm>
            <a:custGeom>
              <a:avLst/>
              <a:gdLst/>
              <a:ahLst/>
              <a:cxnLst/>
              <a:rect l="l" t="t" r="r" b="b"/>
              <a:pathLst>
                <a:path w="3630" h="3170" extrusionOk="0">
                  <a:moveTo>
                    <a:pt x="2064" y="1"/>
                  </a:moveTo>
                  <a:cubicBezTo>
                    <a:pt x="712" y="1"/>
                    <a:pt x="0" y="1709"/>
                    <a:pt x="997" y="2705"/>
                  </a:cubicBezTo>
                  <a:cubicBezTo>
                    <a:pt x="1294" y="3026"/>
                    <a:pt x="1673" y="3170"/>
                    <a:pt x="2050" y="3170"/>
                  </a:cubicBezTo>
                  <a:cubicBezTo>
                    <a:pt x="2845" y="3170"/>
                    <a:pt x="3630" y="2532"/>
                    <a:pt x="3630" y="1566"/>
                  </a:cubicBezTo>
                  <a:cubicBezTo>
                    <a:pt x="3630" y="712"/>
                    <a:pt x="2918" y="72"/>
                    <a:pt x="2064" y="1"/>
                  </a:cubicBez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4"/>
            <p:cNvSpPr/>
            <p:nvPr/>
          </p:nvSpPr>
          <p:spPr>
            <a:xfrm>
              <a:off x="577925" y="309575"/>
              <a:ext cx="92550" cy="79250"/>
            </a:xfrm>
            <a:custGeom>
              <a:avLst/>
              <a:gdLst/>
              <a:ahLst/>
              <a:cxnLst/>
              <a:rect l="l" t="t" r="r" b="b"/>
              <a:pathLst>
                <a:path w="3702" h="3170" extrusionOk="0">
                  <a:moveTo>
                    <a:pt x="2136" y="1"/>
                  </a:moveTo>
                  <a:cubicBezTo>
                    <a:pt x="712" y="72"/>
                    <a:pt x="1" y="1709"/>
                    <a:pt x="997" y="2705"/>
                  </a:cubicBezTo>
                  <a:cubicBezTo>
                    <a:pt x="1318" y="3026"/>
                    <a:pt x="1712" y="3170"/>
                    <a:pt x="2100" y="3170"/>
                  </a:cubicBezTo>
                  <a:cubicBezTo>
                    <a:pt x="2916" y="3170"/>
                    <a:pt x="3701" y="2532"/>
                    <a:pt x="3701" y="1566"/>
                  </a:cubicBezTo>
                  <a:cubicBezTo>
                    <a:pt x="3701" y="712"/>
                    <a:pt x="2990" y="1"/>
                    <a:pt x="2136" y="1"/>
                  </a:cubicBez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4"/>
            <p:cNvSpPr/>
            <p:nvPr/>
          </p:nvSpPr>
          <p:spPr>
            <a:xfrm>
              <a:off x="698925" y="309575"/>
              <a:ext cx="90750" cy="79250"/>
            </a:xfrm>
            <a:custGeom>
              <a:avLst/>
              <a:gdLst/>
              <a:ahLst/>
              <a:cxnLst/>
              <a:rect l="l" t="t" r="r" b="b"/>
              <a:pathLst>
                <a:path w="3630" h="3170" extrusionOk="0">
                  <a:moveTo>
                    <a:pt x="2135" y="1"/>
                  </a:moveTo>
                  <a:cubicBezTo>
                    <a:pt x="712" y="1"/>
                    <a:pt x="0" y="1709"/>
                    <a:pt x="997" y="2705"/>
                  </a:cubicBezTo>
                  <a:cubicBezTo>
                    <a:pt x="1317" y="3026"/>
                    <a:pt x="1704" y="3170"/>
                    <a:pt x="2082" y="3170"/>
                  </a:cubicBezTo>
                  <a:cubicBezTo>
                    <a:pt x="2877" y="3170"/>
                    <a:pt x="3630" y="2532"/>
                    <a:pt x="3630" y="1566"/>
                  </a:cubicBezTo>
                  <a:cubicBezTo>
                    <a:pt x="3630" y="712"/>
                    <a:pt x="2989" y="72"/>
                    <a:pt x="2135" y="1"/>
                  </a:cubicBez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4"/>
            <p:cNvSpPr/>
            <p:nvPr/>
          </p:nvSpPr>
          <p:spPr>
            <a:xfrm>
              <a:off x="476500" y="571125"/>
              <a:ext cx="473325" cy="431050"/>
            </a:xfrm>
            <a:custGeom>
              <a:avLst/>
              <a:gdLst/>
              <a:ahLst/>
              <a:cxnLst/>
              <a:rect l="l" t="t" r="r" b="b"/>
              <a:pathLst>
                <a:path w="18933" h="17242" extrusionOk="0">
                  <a:moveTo>
                    <a:pt x="9466" y="1"/>
                  </a:moveTo>
                  <a:cubicBezTo>
                    <a:pt x="7260" y="1"/>
                    <a:pt x="5054" y="855"/>
                    <a:pt x="3346" y="2563"/>
                  </a:cubicBezTo>
                  <a:cubicBezTo>
                    <a:pt x="1" y="5908"/>
                    <a:pt x="1" y="11388"/>
                    <a:pt x="3346" y="14733"/>
                  </a:cubicBezTo>
                  <a:cubicBezTo>
                    <a:pt x="5054" y="16405"/>
                    <a:pt x="7260" y="17242"/>
                    <a:pt x="9466" y="17242"/>
                  </a:cubicBezTo>
                  <a:cubicBezTo>
                    <a:pt x="11673" y="17242"/>
                    <a:pt x="13879" y="16405"/>
                    <a:pt x="15587" y="14733"/>
                  </a:cubicBezTo>
                  <a:cubicBezTo>
                    <a:pt x="18932" y="11388"/>
                    <a:pt x="18932" y="5908"/>
                    <a:pt x="15587" y="2563"/>
                  </a:cubicBezTo>
                  <a:cubicBezTo>
                    <a:pt x="13879" y="855"/>
                    <a:pt x="11673" y="1"/>
                    <a:pt x="9466" y="1"/>
                  </a:cubicBezTo>
                  <a:close/>
                </a:path>
              </a:pathLst>
            </a:custGeom>
            <a:solidFill>
              <a:srgbClr val="ED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4"/>
            <p:cNvSpPr/>
            <p:nvPr/>
          </p:nvSpPr>
          <p:spPr>
            <a:xfrm>
              <a:off x="638425" y="686075"/>
              <a:ext cx="188625" cy="209625"/>
            </a:xfrm>
            <a:custGeom>
              <a:avLst/>
              <a:gdLst/>
              <a:ahLst/>
              <a:cxnLst/>
              <a:rect l="l" t="t" r="r" b="b"/>
              <a:pathLst>
                <a:path w="7545" h="8385" extrusionOk="0">
                  <a:moveTo>
                    <a:pt x="740" y="1"/>
                  </a:moveTo>
                  <a:cubicBezTo>
                    <a:pt x="331" y="1"/>
                    <a:pt x="0" y="323"/>
                    <a:pt x="0" y="812"/>
                  </a:cubicBezTo>
                  <a:lnTo>
                    <a:pt x="0" y="7644"/>
                  </a:lnTo>
                  <a:cubicBezTo>
                    <a:pt x="0" y="8076"/>
                    <a:pt x="328" y="8385"/>
                    <a:pt x="734" y="8385"/>
                  </a:cubicBezTo>
                  <a:cubicBezTo>
                    <a:pt x="864" y="8385"/>
                    <a:pt x="1001" y="8353"/>
                    <a:pt x="1139" y="8285"/>
                  </a:cubicBezTo>
                  <a:lnTo>
                    <a:pt x="7046" y="4868"/>
                  </a:lnTo>
                  <a:cubicBezTo>
                    <a:pt x="7544" y="4512"/>
                    <a:pt x="7544" y="3801"/>
                    <a:pt x="6975" y="3516"/>
                  </a:cubicBezTo>
                  <a:lnTo>
                    <a:pt x="1139" y="100"/>
                  </a:lnTo>
                  <a:cubicBezTo>
                    <a:pt x="1004" y="32"/>
                    <a:pt x="868" y="1"/>
                    <a:pt x="740" y="1"/>
                  </a:cubicBez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4"/>
            <p:cNvSpPr/>
            <p:nvPr/>
          </p:nvSpPr>
          <p:spPr>
            <a:xfrm>
              <a:off x="1029850" y="638750"/>
              <a:ext cx="741975" cy="46275"/>
            </a:xfrm>
            <a:custGeom>
              <a:avLst/>
              <a:gdLst/>
              <a:ahLst/>
              <a:cxnLst/>
              <a:rect l="l" t="t" r="r" b="b"/>
              <a:pathLst>
                <a:path w="29679" h="1851" extrusionOk="0">
                  <a:moveTo>
                    <a:pt x="1" y="0"/>
                  </a:moveTo>
                  <a:lnTo>
                    <a:pt x="1" y="1851"/>
                  </a:lnTo>
                  <a:lnTo>
                    <a:pt x="29679" y="1851"/>
                  </a:lnTo>
                  <a:lnTo>
                    <a:pt x="29679" y="0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4"/>
            <p:cNvSpPr/>
            <p:nvPr/>
          </p:nvSpPr>
          <p:spPr>
            <a:xfrm>
              <a:off x="1029850" y="768625"/>
              <a:ext cx="741975" cy="44500"/>
            </a:xfrm>
            <a:custGeom>
              <a:avLst/>
              <a:gdLst/>
              <a:ahLst/>
              <a:cxnLst/>
              <a:rect l="l" t="t" r="r" b="b"/>
              <a:pathLst>
                <a:path w="29679" h="1780" extrusionOk="0">
                  <a:moveTo>
                    <a:pt x="1" y="1"/>
                  </a:moveTo>
                  <a:lnTo>
                    <a:pt x="1" y="1780"/>
                  </a:lnTo>
                  <a:lnTo>
                    <a:pt x="29679" y="1780"/>
                  </a:lnTo>
                  <a:lnTo>
                    <a:pt x="29679" y="1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4"/>
            <p:cNvSpPr/>
            <p:nvPr/>
          </p:nvSpPr>
          <p:spPr>
            <a:xfrm>
              <a:off x="1029850" y="896725"/>
              <a:ext cx="741975" cy="46300"/>
            </a:xfrm>
            <a:custGeom>
              <a:avLst/>
              <a:gdLst/>
              <a:ahLst/>
              <a:cxnLst/>
              <a:rect l="l" t="t" r="r" b="b"/>
              <a:pathLst>
                <a:path w="29679" h="1852" extrusionOk="0">
                  <a:moveTo>
                    <a:pt x="1" y="1"/>
                  </a:moveTo>
                  <a:lnTo>
                    <a:pt x="1" y="1851"/>
                  </a:lnTo>
                  <a:lnTo>
                    <a:pt x="29679" y="1851"/>
                  </a:lnTo>
                  <a:lnTo>
                    <a:pt x="29679" y="1"/>
                  </a:lnTo>
                  <a:close/>
                </a:path>
              </a:pathLst>
            </a:custGeom>
            <a:solidFill>
              <a:srgbClr val="D9E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699;p34"/>
          <p:cNvGrpSpPr/>
          <p:nvPr/>
        </p:nvGrpSpPr>
        <p:grpSpPr>
          <a:xfrm>
            <a:off x="4871273" y="1032851"/>
            <a:ext cx="2630228" cy="3324595"/>
            <a:chOff x="4871273" y="1032851"/>
            <a:chExt cx="2630228" cy="3324595"/>
          </a:xfrm>
        </p:grpSpPr>
        <p:grpSp>
          <p:nvGrpSpPr>
            <p:cNvPr id="700" name="Google Shape;700;p34"/>
            <p:cNvGrpSpPr/>
            <p:nvPr/>
          </p:nvGrpSpPr>
          <p:grpSpPr>
            <a:xfrm>
              <a:off x="4871273" y="1032851"/>
              <a:ext cx="2630228" cy="3324595"/>
              <a:chOff x="238125" y="2308575"/>
              <a:chExt cx="2257900" cy="2853975"/>
            </a:xfrm>
          </p:grpSpPr>
          <p:sp>
            <p:nvSpPr>
              <p:cNvPr id="701" name="Google Shape;701;p34"/>
              <p:cNvSpPr/>
              <p:nvPr/>
            </p:nvSpPr>
            <p:spPr>
              <a:xfrm>
                <a:off x="652675" y="2650200"/>
                <a:ext cx="651250" cy="373225"/>
              </a:xfrm>
              <a:custGeom>
                <a:avLst/>
                <a:gdLst/>
                <a:ahLst/>
                <a:cxnLst/>
                <a:rect l="l" t="t" r="r" b="b"/>
                <a:pathLst>
                  <a:path w="26050" h="14929" extrusionOk="0">
                    <a:moveTo>
                      <a:pt x="24341" y="1"/>
                    </a:moveTo>
                    <a:cubicBezTo>
                      <a:pt x="24341" y="1"/>
                      <a:pt x="15729" y="6691"/>
                      <a:pt x="12242" y="7972"/>
                    </a:cubicBezTo>
                    <a:cubicBezTo>
                      <a:pt x="12236" y="7972"/>
                      <a:pt x="12165" y="7971"/>
                      <a:pt x="12040" y="7971"/>
                    </a:cubicBezTo>
                    <a:cubicBezTo>
                      <a:pt x="10786" y="7971"/>
                      <a:pt x="4057" y="8088"/>
                      <a:pt x="1211" y="10676"/>
                    </a:cubicBezTo>
                    <a:cubicBezTo>
                      <a:pt x="1" y="11815"/>
                      <a:pt x="1068" y="13879"/>
                      <a:pt x="2634" y="14519"/>
                    </a:cubicBezTo>
                    <a:cubicBezTo>
                      <a:pt x="3272" y="14759"/>
                      <a:pt x="4089" y="14929"/>
                      <a:pt x="5126" y="14929"/>
                    </a:cubicBezTo>
                    <a:cubicBezTo>
                      <a:pt x="6864" y="14929"/>
                      <a:pt x="9219" y="14451"/>
                      <a:pt x="12384" y="13025"/>
                    </a:cubicBezTo>
                    <a:lnTo>
                      <a:pt x="15445" y="11530"/>
                    </a:lnTo>
                    <a:cubicBezTo>
                      <a:pt x="15445" y="11530"/>
                      <a:pt x="23985" y="5410"/>
                      <a:pt x="26049" y="1709"/>
                    </a:cubicBezTo>
                    <a:lnTo>
                      <a:pt x="24341" y="1"/>
                    </a:lnTo>
                    <a:close/>
                  </a:path>
                </a:pathLst>
              </a:custGeom>
              <a:solidFill>
                <a:srgbClr val="FFC4B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4"/>
              <p:cNvSpPr/>
              <p:nvPr/>
            </p:nvSpPr>
            <p:spPr>
              <a:xfrm>
                <a:off x="1157400" y="2486175"/>
                <a:ext cx="301325" cy="299000"/>
              </a:xfrm>
              <a:custGeom>
                <a:avLst/>
                <a:gdLst/>
                <a:ahLst/>
                <a:cxnLst/>
                <a:rect l="l" t="t" r="r" b="b"/>
                <a:pathLst>
                  <a:path w="12053" h="11960" extrusionOk="0">
                    <a:moveTo>
                      <a:pt x="9700" y="0"/>
                    </a:moveTo>
                    <a:cubicBezTo>
                      <a:pt x="9327" y="0"/>
                      <a:pt x="8679" y="910"/>
                      <a:pt x="8280" y="1509"/>
                    </a:cubicBezTo>
                    <a:cubicBezTo>
                      <a:pt x="7853" y="2149"/>
                      <a:pt x="7355" y="2790"/>
                      <a:pt x="6785" y="3430"/>
                    </a:cubicBezTo>
                    <a:cubicBezTo>
                      <a:pt x="6439" y="3661"/>
                      <a:pt x="6233" y="3986"/>
                      <a:pt x="6091" y="3986"/>
                    </a:cubicBezTo>
                    <a:cubicBezTo>
                      <a:pt x="6059" y="3986"/>
                      <a:pt x="6029" y="3969"/>
                      <a:pt x="6003" y="3928"/>
                    </a:cubicBezTo>
                    <a:lnTo>
                      <a:pt x="5931" y="3786"/>
                    </a:lnTo>
                    <a:cubicBezTo>
                      <a:pt x="5789" y="3501"/>
                      <a:pt x="5789" y="3145"/>
                      <a:pt x="5860" y="2790"/>
                    </a:cubicBezTo>
                    <a:cubicBezTo>
                      <a:pt x="5860" y="2434"/>
                      <a:pt x="5718" y="2078"/>
                      <a:pt x="5433" y="1793"/>
                    </a:cubicBezTo>
                    <a:cubicBezTo>
                      <a:pt x="5358" y="1718"/>
                      <a:pt x="5273" y="1669"/>
                      <a:pt x="5199" y="1669"/>
                    </a:cubicBezTo>
                    <a:cubicBezTo>
                      <a:pt x="5063" y="1669"/>
                      <a:pt x="4960" y="1832"/>
                      <a:pt x="5006" y="2291"/>
                    </a:cubicBezTo>
                    <a:cubicBezTo>
                      <a:pt x="5077" y="3145"/>
                      <a:pt x="4935" y="3928"/>
                      <a:pt x="4650" y="4711"/>
                    </a:cubicBezTo>
                    <a:cubicBezTo>
                      <a:pt x="4366" y="5281"/>
                      <a:pt x="4152" y="5636"/>
                      <a:pt x="4437" y="6206"/>
                    </a:cubicBezTo>
                    <a:cubicBezTo>
                      <a:pt x="4508" y="6348"/>
                      <a:pt x="1021" y="9480"/>
                      <a:pt x="451" y="9907"/>
                    </a:cubicBezTo>
                    <a:cubicBezTo>
                      <a:pt x="1" y="10293"/>
                      <a:pt x="1703" y="11959"/>
                      <a:pt x="2297" y="11959"/>
                    </a:cubicBezTo>
                    <a:cubicBezTo>
                      <a:pt x="2360" y="11959"/>
                      <a:pt x="2410" y="11940"/>
                      <a:pt x="2444" y="11899"/>
                    </a:cubicBezTo>
                    <a:cubicBezTo>
                      <a:pt x="2867" y="11547"/>
                      <a:pt x="5944" y="7842"/>
                      <a:pt x="6348" y="7842"/>
                    </a:cubicBezTo>
                    <a:cubicBezTo>
                      <a:pt x="6352" y="7842"/>
                      <a:pt x="6355" y="7842"/>
                      <a:pt x="6358" y="7843"/>
                    </a:cubicBezTo>
                    <a:cubicBezTo>
                      <a:pt x="6444" y="7857"/>
                      <a:pt x="6524" y="7865"/>
                      <a:pt x="6603" y="7865"/>
                    </a:cubicBezTo>
                    <a:cubicBezTo>
                      <a:pt x="6919" y="7865"/>
                      <a:pt x="7227" y="7729"/>
                      <a:pt x="7853" y="7273"/>
                    </a:cubicBezTo>
                    <a:cubicBezTo>
                      <a:pt x="8280" y="7060"/>
                      <a:pt x="9063" y="6490"/>
                      <a:pt x="9703" y="6063"/>
                    </a:cubicBezTo>
                    <a:cubicBezTo>
                      <a:pt x="9703" y="6063"/>
                      <a:pt x="10913" y="5138"/>
                      <a:pt x="11340" y="4782"/>
                    </a:cubicBezTo>
                    <a:cubicBezTo>
                      <a:pt x="11767" y="4427"/>
                      <a:pt x="11981" y="4284"/>
                      <a:pt x="11696" y="3928"/>
                    </a:cubicBezTo>
                    <a:cubicBezTo>
                      <a:pt x="11667" y="3889"/>
                      <a:pt x="11625" y="3871"/>
                      <a:pt x="11573" y="3871"/>
                    </a:cubicBezTo>
                    <a:cubicBezTo>
                      <a:pt x="11251" y="3871"/>
                      <a:pt x="10550" y="4547"/>
                      <a:pt x="10059" y="4854"/>
                    </a:cubicBezTo>
                    <a:cubicBezTo>
                      <a:pt x="9710" y="5072"/>
                      <a:pt x="9522" y="5156"/>
                      <a:pt x="9445" y="5156"/>
                    </a:cubicBezTo>
                    <a:cubicBezTo>
                      <a:pt x="9396" y="5156"/>
                      <a:pt x="9391" y="5122"/>
                      <a:pt x="9419" y="5067"/>
                    </a:cubicBezTo>
                    <a:cubicBezTo>
                      <a:pt x="9846" y="4569"/>
                      <a:pt x="10344" y="4071"/>
                      <a:pt x="10842" y="3715"/>
                    </a:cubicBezTo>
                    <a:cubicBezTo>
                      <a:pt x="11340" y="3288"/>
                      <a:pt x="12052" y="2718"/>
                      <a:pt x="11839" y="2434"/>
                    </a:cubicBezTo>
                    <a:cubicBezTo>
                      <a:pt x="11781" y="2362"/>
                      <a:pt x="11706" y="2331"/>
                      <a:pt x="11618" y="2331"/>
                    </a:cubicBezTo>
                    <a:cubicBezTo>
                      <a:pt x="11269" y="2331"/>
                      <a:pt x="10713" y="2819"/>
                      <a:pt x="10202" y="3217"/>
                    </a:cubicBezTo>
                    <a:cubicBezTo>
                      <a:pt x="9598" y="3686"/>
                      <a:pt x="9121" y="4219"/>
                      <a:pt x="8949" y="4219"/>
                    </a:cubicBezTo>
                    <a:cubicBezTo>
                      <a:pt x="8938" y="4219"/>
                      <a:pt x="8929" y="4217"/>
                      <a:pt x="8921" y="4213"/>
                    </a:cubicBezTo>
                    <a:cubicBezTo>
                      <a:pt x="8778" y="4071"/>
                      <a:pt x="10913" y="1936"/>
                      <a:pt x="11056" y="1793"/>
                    </a:cubicBezTo>
                    <a:cubicBezTo>
                      <a:pt x="11198" y="1651"/>
                      <a:pt x="11696" y="1153"/>
                      <a:pt x="11483" y="868"/>
                    </a:cubicBezTo>
                    <a:cubicBezTo>
                      <a:pt x="11432" y="801"/>
                      <a:pt x="11366" y="773"/>
                      <a:pt x="11290" y="773"/>
                    </a:cubicBezTo>
                    <a:cubicBezTo>
                      <a:pt x="11046" y="773"/>
                      <a:pt x="10704" y="1061"/>
                      <a:pt x="10486" y="1224"/>
                    </a:cubicBezTo>
                    <a:cubicBezTo>
                      <a:pt x="10202" y="1437"/>
                      <a:pt x="9632" y="2078"/>
                      <a:pt x="8992" y="2647"/>
                    </a:cubicBezTo>
                    <a:cubicBezTo>
                      <a:pt x="8494" y="3083"/>
                      <a:pt x="8322" y="3301"/>
                      <a:pt x="8240" y="3301"/>
                    </a:cubicBezTo>
                    <a:cubicBezTo>
                      <a:pt x="8228" y="3301"/>
                      <a:pt x="8218" y="3297"/>
                      <a:pt x="8209" y="3288"/>
                    </a:cubicBezTo>
                    <a:cubicBezTo>
                      <a:pt x="8565" y="2576"/>
                      <a:pt x="8992" y="1864"/>
                      <a:pt x="9561" y="1224"/>
                    </a:cubicBezTo>
                    <a:cubicBezTo>
                      <a:pt x="9917" y="726"/>
                      <a:pt x="10202" y="156"/>
                      <a:pt x="9775" y="14"/>
                    </a:cubicBezTo>
                    <a:cubicBezTo>
                      <a:pt x="9751" y="5"/>
                      <a:pt x="9727" y="0"/>
                      <a:pt x="9700" y="0"/>
                    </a:cubicBezTo>
                    <a:close/>
                  </a:path>
                </a:pathLst>
              </a:custGeom>
              <a:solidFill>
                <a:srgbClr val="FFC4B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4"/>
              <p:cNvSpPr/>
              <p:nvPr/>
            </p:nvSpPr>
            <p:spPr>
              <a:xfrm>
                <a:off x="652675" y="2840575"/>
                <a:ext cx="300725" cy="192800"/>
              </a:xfrm>
              <a:custGeom>
                <a:avLst/>
                <a:gdLst/>
                <a:ahLst/>
                <a:cxnLst/>
                <a:rect l="l" t="t" r="r" b="b"/>
                <a:pathLst>
                  <a:path w="12029" h="7712" extrusionOk="0">
                    <a:moveTo>
                      <a:pt x="11175" y="1"/>
                    </a:moveTo>
                    <a:lnTo>
                      <a:pt x="2919" y="1068"/>
                    </a:lnTo>
                    <a:cubicBezTo>
                      <a:pt x="1211" y="1282"/>
                      <a:pt x="1" y="2848"/>
                      <a:pt x="214" y="4556"/>
                    </a:cubicBezTo>
                    <a:lnTo>
                      <a:pt x="214" y="4912"/>
                    </a:lnTo>
                    <a:cubicBezTo>
                      <a:pt x="411" y="6554"/>
                      <a:pt x="1822" y="7712"/>
                      <a:pt x="3381" y="7712"/>
                    </a:cubicBezTo>
                    <a:cubicBezTo>
                      <a:pt x="3511" y="7712"/>
                      <a:pt x="3642" y="7704"/>
                      <a:pt x="3773" y="7687"/>
                    </a:cubicBezTo>
                    <a:lnTo>
                      <a:pt x="12029" y="6620"/>
                    </a:lnTo>
                    <a:lnTo>
                      <a:pt x="11175" y="1"/>
                    </a:lnTo>
                    <a:close/>
                  </a:path>
                </a:pathLst>
              </a:custGeom>
              <a:solidFill>
                <a:srgbClr val="EFED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34"/>
              <p:cNvSpPr/>
              <p:nvPr/>
            </p:nvSpPr>
            <p:spPr>
              <a:xfrm>
                <a:off x="1070800" y="2324600"/>
                <a:ext cx="1425225" cy="911000"/>
              </a:xfrm>
              <a:custGeom>
                <a:avLst/>
                <a:gdLst/>
                <a:ahLst/>
                <a:cxnLst/>
                <a:rect l="l" t="t" r="r" b="b"/>
                <a:pathLst>
                  <a:path w="57009" h="36440" extrusionOk="0">
                    <a:moveTo>
                      <a:pt x="2207" y="0"/>
                    </a:moveTo>
                    <a:cubicBezTo>
                      <a:pt x="997" y="0"/>
                      <a:pt x="1" y="926"/>
                      <a:pt x="1" y="2207"/>
                    </a:cubicBezTo>
                    <a:lnTo>
                      <a:pt x="1" y="34233"/>
                    </a:lnTo>
                    <a:cubicBezTo>
                      <a:pt x="1" y="35443"/>
                      <a:pt x="997" y="36440"/>
                      <a:pt x="2207" y="36440"/>
                    </a:cubicBezTo>
                    <a:lnTo>
                      <a:pt x="54802" y="36440"/>
                    </a:lnTo>
                    <a:cubicBezTo>
                      <a:pt x="56012" y="36440"/>
                      <a:pt x="57009" y="35443"/>
                      <a:pt x="57009" y="34233"/>
                    </a:cubicBezTo>
                    <a:lnTo>
                      <a:pt x="57009" y="2207"/>
                    </a:lnTo>
                    <a:cubicBezTo>
                      <a:pt x="57009" y="926"/>
                      <a:pt x="56012" y="0"/>
                      <a:pt x="54802" y="0"/>
                    </a:cubicBezTo>
                    <a:close/>
                  </a:path>
                </a:pathLst>
              </a:custGeom>
              <a:solidFill>
                <a:srgbClr val="D4D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34"/>
              <p:cNvSpPr/>
              <p:nvPr/>
            </p:nvSpPr>
            <p:spPr>
              <a:xfrm>
                <a:off x="1070800" y="2308575"/>
                <a:ext cx="1425225" cy="909250"/>
              </a:xfrm>
              <a:custGeom>
                <a:avLst/>
                <a:gdLst/>
                <a:ahLst/>
                <a:cxnLst/>
                <a:rect l="l" t="t" r="r" b="b"/>
                <a:pathLst>
                  <a:path w="57009" h="36370" extrusionOk="0">
                    <a:moveTo>
                      <a:pt x="2207" y="1"/>
                    </a:moveTo>
                    <a:cubicBezTo>
                      <a:pt x="997" y="1"/>
                      <a:pt x="1" y="926"/>
                      <a:pt x="1" y="2136"/>
                    </a:cubicBezTo>
                    <a:lnTo>
                      <a:pt x="1" y="34234"/>
                    </a:lnTo>
                    <a:cubicBezTo>
                      <a:pt x="1" y="35444"/>
                      <a:pt x="997" y="36369"/>
                      <a:pt x="2207" y="36369"/>
                    </a:cubicBezTo>
                    <a:lnTo>
                      <a:pt x="54802" y="36369"/>
                    </a:lnTo>
                    <a:cubicBezTo>
                      <a:pt x="56012" y="36369"/>
                      <a:pt x="57009" y="35444"/>
                      <a:pt x="57009" y="34234"/>
                    </a:cubicBezTo>
                    <a:lnTo>
                      <a:pt x="57009" y="2136"/>
                    </a:lnTo>
                    <a:cubicBezTo>
                      <a:pt x="57009" y="926"/>
                      <a:pt x="56012" y="1"/>
                      <a:pt x="54802" y="1"/>
                    </a:cubicBezTo>
                    <a:close/>
                  </a:path>
                </a:pathLst>
              </a:custGeom>
              <a:solidFill>
                <a:srgbClr val="FEFFFF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4"/>
              <p:cNvSpPr/>
              <p:nvPr/>
            </p:nvSpPr>
            <p:spPr>
              <a:xfrm>
                <a:off x="1136650" y="2372650"/>
                <a:ext cx="90750" cy="78450"/>
              </a:xfrm>
              <a:custGeom>
                <a:avLst/>
                <a:gdLst/>
                <a:ahLst/>
                <a:cxnLst/>
                <a:rect l="l" t="t" r="r" b="b"/>
                <a:pathLst>
                  <a:path w="3630" h="3138" extrusionOk="0">
                    <a:moveTo>
                      <a:pt x="2135" y="0"/>
                    </a:moveTo>
                    <a:cubicBezTo>
                      <a:pt x="712" y="0"/>
                      <a:pt x="0" y="1708"/>
                      <a:pt x="997" y="2705"/>
                    </a:cubicBezTo>
                    <a:cubicBezTo>
                      <a:pt x="1317" y="3002"/>
                      <a:pt x="1703" y="3137"/>
                      <a:pt x="2080" y="3137"/>
                    </a:cubicBezTo>
                    <a:cubicBezTo>
                      <a:pt x="2876" y="3137"/>
                      <a:pt x="3630" y="2532"/>
                      <a:pt x="3630" y="1566"/>
                    </a:cubicBezTo>
                    <a:cubicBezTo>
                      <a:pt x="3630" y="712"/>
                      <a:pt x="2989" y="0"/>
                      <a:pt x="2135" y="0"/>
                    </a:cubicBezTo>
                    <a:close/>
                  </a:path>
                </a:pathLst>
              </a:custGeom>
              <a:solidFill>
                <a:srgbClr val="D9E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4"/>
              <p:cNvSpPr/>
              <p:nvPr/>
            </p:nvSpPr>
            <p:spPr>
              <a:xfrm>
                <a:off x="1255850" y="2372650"/>
                <a:ext cx="90775" cy="79225"/>
              </a:xfrm>
              <a:custGeom>
                <a:avLst/>
                <a:gdLst/>
                <a:ahLst/>
                <a:cxnLst/>
                <a:rect l="l" t="t" r="r" b="b"/>
                <a:pathLst>
                  <a:path w="3631" h="3169" extrusionOk="0">
                    <a:moveTo>
                      <a:pt x="2065" y="0"/>
                    </a:moveTo>
                    <a:cubicBezTo>
                      <a:pt x="712" y="0"/>
                      <a:pt x="1" y="1708"/>
                      <a:pt x="926" y="2705"/>
                    </a:cubicBezTo>
                    <a:cubicBezTo>
                      <a:pt x="1247" y="3025"/>
                      <a:pt x="1641" y="3169"/>
                      <a:pt x="2028" y="3169"/>
                    </a:cubicBezTo>
                    <a:cubicBezTo>
                      <a:pt x="2845" y="3169"/>
                      <a:pt x="3630" y="2531"/>
                      <a:pt x="3630" y="1566"/>
                    </a:cubicBezTo>
                    <a:cubicBezTo>
                      <a:pt x="3630" y="712"/>
                      <a:pt x="2919" y="0"/>
                      <a:pt x="2065" y="0"/>
                    </a:cubicBezTo>
                    <a:close/>
                  </a:path>
                </a:pathLst>
              </a:custGeom>
              <a:solidFill>
                <a:srgbClr val="D9E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4"/>
              <p:cNvSpPr/>
              <p:nvPr/>
            </p:nvSpPr>
            <p:spPr>
              <a:xfrm>
                <a:off x="1796750" y="2671550"/>
                <a:ext cx="62277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4911" h="1923" extrusionOk="0">
                    <a:moveTo>
                      <a:pt x="0" y="1"/>
                    </a:moveTo>
                    <a:lnTo>
                      <a:pt x="0" y="1922"/>
                    </a:lnTo>
                    <a:lnTo>
                      <a:pt x="24910" y="1922"/>
                    </a:lnTo>
                    <a:lnTo>
                      <a:pt x="24910" y="1"/>
                    </a:lnTo>
                    <a:close/>
                  </a:path>
                </a:pathLst>
              </a:custGeom>
              <a:solidFill>
                <a:srgbClr val="D9E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4"/>
              <p:cNvSpPr/>
              <p:nvPr/>
            </p:nvSpPr>
            <p:spPr>
              <a:xfrm>
                <a:off x="1796750" y="2783650"/>
                <a:ext cx="622775" cy="49850"/>
              </a:xfrm>
              <a:custGeom>
                <a:avLst/>
                <a:gdLst/>
                <a:ahLst/>
                <a:cxnLst/>
                <a:rect l="l" t="t" r="r" b="b"/>
                <a:pathLst>
                  <a:path w="24911" h="1994" extrusionOk="0">
                    <a:moveTo>
                      <a:pt x="0" y="0"/>
                    </a:moveTo>
                    <a:lnTo>
                      <a:pt x="0" y="1993"/>
                    </a:lnTo>
                    <a:lnTo>
                      <a:pt x="24910" y="1993"/>
                    </a:lnTo>
                    <a:lnTo>
                      <a:pt x="24910" y="0"/>
                    </a:lnTo>
                    <a:close/>
                  </a:path>
                </a:pathLst>
              </a:custGeom>
              <a:solidFill>
                <a:srgbClr val="D9E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4"/>
              <p:cNvSpPr/>
              <p:nvPr/>
            </p:nvSpPr>
            <p:spPr>
              <a:xfrm>
                <a:off x="1796750" y="2902850"/>
                <a:ext cx="395025" cy="49850"/>
              </a:xfrm>
              <a:custGeom>
                <a:avLst/>
                <a:gdLst/>
                <a:ahLst/>
                <a:cxnLst/>
                <a:rect l="l" t="t" r="r" b="b"/>
                <a:pathLst>
                  <a:path w="15801" h="1994" extrusionOk="0">
                    <a:moveTo>
                      <a:pt x="0" y="1"/>
                    </a:moveTo>
                    <a:lnTo>
                      <a:pt x="0" y="1994"/>
                    </a:lnTo>
                    <a:lnTo>
                      <a:pt x="15800" y="1994"/>
                    </a:lnTo>
                    <a:lnTo>
                      <a:pt x="15800" y="1"/>
                    </a:lnTo>
                    <a:close/>
                  </a:path>
                </a:pathLst>
              </a:custGeom>
              <a:solidFill>
                <a:srgbClr val="D9E8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4"/>
              <p:cNvSpPr/>
              <p:nvPr/>
            </p:nvSpPr>
            <p:spPr>
              <a:xfrm>
                <a:off x="1278975" y="2664450"/>
                <a:ext cx="421725" cy="240225"/>
              </a:xfrm>
              <a:custGeom>
                <a:avLst/>
                <a:gdLst/>
                <a:ahLst/>
                <a:cxnLst/>
                <a:rect l="l" t="t" r="r" b="b"/>
                <a:pathLst>
                  <a:path w="16869" h="9609" extrusionOk="0">
                    <a:moveTo>
                      <a:pt x="1495" y="0"/>
                    </a:moveTo>
                    <a:cubicBezTo>
                      <a:pt x="641" y="0"/>
                      <a:pt x="1" y="783"/>
                      <a:pt x="214" y="1566"/>
                    </a:cubicBezTo>
                    <a:lnTo>
                      <a:pt x="2207" y="8754"/>
                    </a:lnTo>
                    <a:cubicBezTo>
                      <a:pt x="2349" y="9252"/>
                      <a:pt x="2848" y="9608"/>
                      <a:pt x="3417" y="9608"/>
                    </a:cubicBezTo>
                    <a:lnTo>
                      <a:pt x="13523" y="9608"/>
                    </a:lnTo>
                    <a:cubicBezTo>
                      <a:pt x="14093" y="9608"/>
                      <a:pt x="14591" y="9252"/>
                      <a:pt x="14733" y="8754"/>
                    </a:cubicBezTo>
                    <a:lnTo>
                      <a:pt x="16655" y="1566"/>
                    </a:lnTo>
                    <a:cubicBezTo>
                      <a:pt x="16868" y="783"/>
                      <a:pt x="16299" y="0"/>
                      <a:pt x="15445" y="0"/>
                    </a:cubicBezTo>
                    <a:close/>
                  </a:path>
                </a:pathLst>
              </a:custGeom>
              <a:solidFill>
                <a:srgbClr val="5D8E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4"/>
              <p:cNvSpPr/>
              <p:nvPr/>
            </p:nvSpPr>
            <p:spPr>
              <a:xfrm>
                <a:off x="1138425" y="2559450"/>
                <a:ext cx="491100" cy="386125"/>
              </a:xfrm>
              <a:custGeom>
                <a:avLst/>
                <a:gdLst/>
                <a:ahLst/>
                <a:cxnLst/>
                <a:rect l="l" t="t" r="r" b="b"/>
                <a:pathLst>
                  <a:path w="19644" h="15445" extrusionOk="0">
                    <a:moveTo>
                      <a:pt x="285" y="1"/>
                    </a:moveTo>
                    <a:cubicBezTo>
                      <a:pt x="143" y="1"/>
                      <a:pt x="72" y="143"/>
                      <a:pt x="0" y="286"/>
                    </a:cubicBezTo>
                    <a:cubicBezTo>
                      <a:pt x="0" y="428"/>
                      <a:pt x="143" y="499"/>
                      <a:pt x="285" y="499"/>
                    </a:cubicBezTo>
                    <a:lnTo>
                      <a:pt x="2776" y="499"/>
                    </a:lnTo>
                    <a:lnTo>
                      <a:pt x="6975" y="15231"/>
                    </a:lnTo>
                    <a:cubicBezTo>
                      <a:pt x="7046" y="15374"/>
                      <a:pt x="7117" y="15445"/>
                      <a:pt x="7260" y="15445"/>
                    </a:cubicBezTo>
                    <a:lnTo>
                      <a:pt x="19359" y="15445"/>
                    </a:lnTo>
                    <a:cubicBezTo>
                      <a:pt x="19643" y="15374"/>
                      <a:pt x="19643" y="14947"/>
                      <a:pt x="19359" y="14947"/>
                    </a:cubicBezTo>
                    <a:lnTo>
                      <a:pt x="7402" y="14947"/>
                    </a:lnTo>
                    <a:lnTo>
                      <a:pt x="3203" y="214"/>
                    </a:lnTo>
                    <a:cubicBezTo>
                      <a:pt x="3203" y="72"/>
                      <a:pt x="3061" y="1"/>
                      <a:pt x="2989" y="1"/>
                    </a:cubicBezTo>
                    <a:close/>
                  </a:path>
                </a:pathLst>
              </a:custGeom>
              <a:solidFill>
                <a:srgbClr val="5D8E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4"/>
              <p:cNvSpPr/>
              <p:nvPr/>
            </p:nvSpPr>
            <p:spPr>
              <a:xfrm>
                <a:off x="1309225" y="2958025"/>
                <a:ext cx="85425" cy="73225"/>
              </a:xfrm>
              <a:custGeom>
                <a:avLst/>
                <a:gdLst/>
                <a:ahLst/>
                <a:cxnLst/>
                <a:rect l="l" t="t" r="r" b="b"/>
                <a:pathLst>
                  <a:path w="3417" h="2929" extrusionOk="0">
                    <a:moveTo>
                      <a:pt x="1495" y="0"/>
                    </a:moveTo>
                    <a:cubicBezTo>
                      <a:pt x="641" y="0"/>
                      <a:pt x="1" y="641"/>
                      <a:pt x="1" y="1495"/>
                    </a:cubicBezTo>
                    <a:cubicBezTo>
                      <a:pt x="1" y="2357"/>
                      <a:pt x="710" y="2929"/>
                      <a:pt x="1456" y="2929"/>
                    </a:cubicBezTo>
                    <a:cubicBezTo>
                      <a:pt x="1818" y="2929"/>
                      <a:pt x="2189" y="2794"/>
                      <a:pt x="2492" y="2491"/>
                    </a:cubicBezTo>
                    <a:cubicBezTo>
                      <a:pt x="3417" y="1566"/>
                      <a:pt x="2776" y="0"/>
                      <a:pt x="1495" y="0"/>
                    </a:cubicBezTo>
                    <a:close/>
                  </a:path>
                </a:pathLst>
              </a:custGeom>
              <a:solidFill>
                <a:srgbClr val="5D8E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34"/>
              <p:cNvSpPr/>
              <p:nvPr/>
            </p:nvSpPr>
            <p:spPr>
              <a:xfrm>
                <a:off x="270150" y="4714150"/>
                <a:ext cx="197525" cy="319300"/>
              </a:xfrm>
              <a:custGeom>
                <a:avLst/>
                <a:gdLst/>
                <a:ahLst/>
                <a:cxnLst/>
                <a:rect l="l" t="t" r="r" b="b"/>
                <a:pathLst>
                  <a:path w="7901" h="12772" extrusionOk="0">
                    <a:moveTo>
                      <a:pt x="4199" y="0"/>
                    </a:moveTo>
                    <a:cubicBezTo>
                      <a:pt x="4199" y="0"/>
                      <a:pt x="1779" y="6121"/>
                      <a:pt x="712" y="8114"/>
                    </a:cubicBezTo>
                    <a:cubicBezTo>
                      <a:pt x="712" y="8114"/>
                      <a:pt x="0" y="11388"/>
                      <a:pt x="3772" y="12526"/>
                    </a:cubicBezTo>
                    <a:cubicBezTo>
                      <a:pt x="4341" y="12698"/>
                      <a:pt x="4794" y="12771"/>
                      <a:pt x="5152" y="12771"/>
                    </a:cubicBezTo>
                    <a:cubicBezTo>
                      <a:pt x="7167" y="12771"/>
                      <a:pt x="6192" y="10462"/>
                      <a:pt x="6192" y="10462"/>
                    </a:cubicBezTo>
                    <a:cubicBezTo>
                      <a:pt x="6192" y="10462"/>
                      <a:pt x="5053" y="7687"/>
                      <a:pt x="7900" y="1068"/>
                    </a:cubicBezTo>
                    <a:lnTo>
                      <a:pt x="4199" y="0"/>
                    </a:lnTo>
                    <a:close/>
                  </a:path>
                </a:pathLst>
              </a:custGeom>
              <a:solidFill>
                <a:srgbClr val="FFC4B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34"/>
              <p:cNvSpPr/>
              <p:nvPr/>
            </p:nvSpPr>
            <p:spPr>
              <a:xfrm>
                <a:off x="238125" y="4916975"/>
                <a:ext cx="375425" cy="244500"/>
              </a:xfrm>
              <a:custGeom>
                <a:avLst/>
                <a:gdLst/>
                <a:ahLst/>
                <a:cxnLst/>
                <a:rect l="l" t="t" r="r" b="b"/>
                <a:pathLst>
                  <a:path w="15017" h="9780" extrusionOk="0">
                    <a:moveTo>
                      <a:pt x="1993" y="1"/>
                    </a:moveTo>
                    <a:cubicBezTo>
                      <a:pt x="1210" y="1211"/>
                      <a:pt x="712" y="2634"/>
                      <a:pt x="569" y="4058"/>
                    </a:cubicBezTo>
                    <a:lnTo>
                      <a:pt x="356" y="4627"/>
                    </a:lnTo>
                    <a:lnTo>
                      <a:pt x="0" y="5623"/>
                    </a:lnTo>
                    <a:lnTo>
                      <a:pt x="13736" y="9751"/>
                    </a:lnTo>
                    <a:cubicBezTo>
                      <a:pt x="13793" y="9770"/>
                      <a:pt x="13855" y="9779"/>
                      <a:pt x="13919" y="9779"/>
                    </a:cubicBezTo>
                    <a:cubicBezTo>
                      <a:pt x="14092" y="9779"/>
                      <a:pt x="14272" y="9713"/>
                      <a:pt x="14376" y="9609"/>
                    </a:cubicBezTo>
                    <a:cubicBezTo>
                      <a:pt x="14448" y="9538"/>
                      <a:pt x="14519" y="9467"/>
                      <a:pt x="14590" y="9395"/>
                    </a:cubicBezTo>
                    <a:lnTo>
                      <a:pt x="14661" y="9324"/>
                    </a:lnTo>
                    <a:lnTo>
                      <a:pt x="14803" y="9182"/>
                    </a:lnTo>
                    <a:cubicBezTo>
                      <a:pt x="14803" y="9182"/>
                      <a:pt x="14803" y="9111"/>
                      <a:pt x="14803" y="9111"/>
                    </a:cubicBezTo>
                    <a:lnTo>
                      <a:pt x="14803" y="9040"/>
                    </a:lnTo>
                    <a:lnTo>
                      <a:pt x="14875" y="8897"/>
                    </a:lnTo>
                    <a:cubicBezTo>
                      <a:pt x="14875" y="8897"/>
                      <a:pt x="14875" y="8826"/>
                      <a:pt x="14875" y="8826"/>
                    </a:cubicBezTo>
                    <a:cubicBezTo>
                      <a:pt x="15017" y="8399"/>
                      <a:pt x="14875" y="8043"/>
                      <a:pt x="14092" y="7687"/>
                    </a:cubicBezTo>
                    <a:lnTo>
                      <a:pt x="13736" y="7474"/>
                    </a:lnTo>
                    <a:cubicBezTo>
                      <a:pt x="12313" y="6762"/>
                      <a:pt x="11031" y="5837"/>
                      <a:pt x="9822" y="4840"/>
                    </a:cubicBezTo>
                    <a:lnTo>
                      <a:pt x="9679" y="4769"/>
                    </a:lnTo>
                    <a:lnTo>
                      <a:pt x="9039" y="4200"/>
                    </a:lnTo>
                    <a:lnTo>
                      <a:pt x="8967" y="4129"/>
                    </a:lnTo>
                    <a:cubicBezTo>
                      <a:pt x="8683" y="3915"/>
                      <a:pt x="8469" y="3702"/>
                      <a:pt x="8327" y="3488"/>
                    </a:cubicBezTo>
                    <a:lnTo>
                      <a:pt x="8185" y="3346"/>
                    </a:lnTo>
                    <a:cubicBezTo>
                      <a:pt x="7829" y="2990"/>
                      <a:pt x="7544" y="2563"/>
                      <a:pt x="7331" y="2065"/>
                    </a:cubicBezTo>
                    <a:cubicBezTo>
                      <a:pt x="7331" y="1994"/>
                      <a:pt x="7331" y="1994"/>
                      <a:pt x="7331" y="1922"/>
                    </a:cubicBezTo>
                    <a:lnTo>
                      <a:pt x="7331" y="1851"/>
                    </a:lnTo>
                    <a:cubicBezTo>
                      <a:pt x="7293" y="1926"/>
                      <a:pt x="6644" y="2612"/>
                      <a:pt x="5602" y="2612"/>
                    </a:cubicBezTo>
                    <a:cubicBezTo>
                      <a:pt x="4665" y="2612"/>
                      <a:pt x="3408" y="2057"/>
                      <a:pt x="1993" y="1"/>
                    </a:cubicBezTo>
                    <a:close/>
                  </a:path>
                </a:pathLst>
              </a:custGeom>
              <a:solidFill>
                <a:srgbClr val="EF5E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34"/>
              <p:cNvSpPr/>
              <p:nvPr/>
            </p:nvSpPr>
            <p:spPr>
              <a:xfrm>
                <a:off x="238125" y="4997050"/>
                <a:ext cx="327400" cy="158375"/>
              </a:xfrm>
              <a:custGeom>
                <a:avLst/>
                <a:gdLst/>
                <a:ahLst/>
                <a:cxnLst/>
                <a:rect l="l" t="t" r="r" b="b"/>
                <a:pathLst>
                  <a:path w="13096" h="6335" extrusionOk="0">
                    <a:moveTo>
                      <a:pt x="3203" y="1"/>
                    </a:moveTo>
                    <a:cubicBezTo>
                      <a:pt x="2491" y="72"/>
                      <a:pt x="1708" y="285"/>
                      <a:pt x="1068" y="641"/>
                    </a:cubicBezTo>
                    <a:cubicBezTo>
                      <a:pt x="925" y="712"/>
                      <a:pt x="712" y="783"/>
                      <a:pt x="569" y="855"/>
                    </a:cubicBezTo>
                    <a:lnTo>
                      <a:pt x="356" y="1424"/>
                    </a:lnTo>
                    <a:lnTo>
                      <a:pt x="0" y="2420"/>
                    </a:lnTo>
                    <a:lnTo>
                      <a:pt x="12882" y="6335"/>
                    </a:lnTo>
                    <a:lnTo>
                      <a:pt x="13024" y="6121"/>
                    </a:lnTo>
                    <a:cubicBezTo>
                      <a:pt x="13095" y="5908"/>
                      <a:pt x="13095" y="5765"/>
                      <a:pt x="13024" y="5552"/>
                    </a:cubicBezTo>
                    <a:cubicBezTo>
                      <a:pt x="12953" y="5125"/>
                      <a:pt x="12597" y="4840"/>
                      <a:pt x="12170" y="4698"/>
                    </a:cubicBezTo>
                    <a:cubicBezTo>
                      <a:pt x="11672" y="4484"/>
                      <a:pt x="11174" y="4342"/>
                      <a:pt x="10676" y="4128"/>
                    </a:cubicBezTo>
                    <a:cubicBezTo>
                      <a:pt x="9395" y="3488"/>
                      <a:pt x="8185" y="2634"/>
                      <a:pt x="7117" y="1709"/>
                    </a:cubicBezTo>
                    <a:cubicBezTo>
                      <a:pt x="6050" y="712"/>
                      <a:pt x="4697" y="143"/>
                      <a:pt x="3203" y="1"/>
                    </a:cubicBezTo>
                    <a:close/>
                  </a:path>
                </a:pathLst>
              </a:custGeom>
              <a:solidFill>
                <a:srgbClr val="E241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34"/>
              <p:cNvSpPr/>
              <p:nvPr/>
            </p:nvSpPr>
            <p:spPr>
              <a:xfrm>
                <a:off x="238125" y="5032625"/>
                <a:ext cx="375425" cy="128850"/>
              </a:xfrm>
              <a:custGeom>
                <a:avLst/>
                <a:gdLst/>
                <a:ahLst/>
                <a:cxnLst/>
                <a:rect l="l" t="t" r="r" b="b"/>
                <a:pathLst>
                  <a:path w="15017" h="5154" extrusionOk="0">
                    <a:moveTo>
                      <a:pt x="356" y="1"/>
                    </a:moveTo>
                    <a:lnTo>
                      <a:pt x="0" y="997"/>
                    </a:lnTo>
                    <a:lnTo>
                      <a:pt x="13736" y="5125"/>
                    </a:lnTo>
                    <a:cubicBezTo>
                      <a:pt x="13793" y="5144"/>
                      <a:pt x="13855" y="5153"/>
                      <a:pt x="13919" y="5153"/>
                    </a:cubicBezTo>
                    <a:cubicBezTo>
                      <a:pt x="14092" y="5153"/>
                      <a:pt x="14272" y="5087"/>
                      <a:pt x="14376" y="4983"/>
                    </a:cubicBezTo>
                    <a:cubicBezTo>
                      <a:pt x="14448" y="4912"/>
                      <a:pt x="14519" y="4841"/>
                      <a:pt x="14590" y="4769"/>
                    </a:cubicBezTo>
                    <a:lnTo>
                      <a:pt x="14661" y="4698"/>
                    </a:lnTo>
                    <a:lnTo>
                      <a:pt x="14803" y="4556"/>
                    </a:lnTo>
                    <a:cubicBezTo>
                      <a:pt x="14803" y="4556"/>
                      <a:pt x="14803" y="4485"/>
                      <a:pt x="14803" y="4485"/>
                    </a:cubicBezTo>
                    <a:lnTo>
                      <a:pt x="14803" y="4414"/>
                    </a:lnTo>
                    <a:lnTo>
                      <a:pt x="14875" y="4271"/>
                    </a:lnTo>
                    <a:cubicBezTo>
                      <a:pt x="14875" y="4271"/>
                      <a:pt x="14875" y="4200"/>
                      <a:pt x="14875" y="4200"/>
                    </a:cubicBezTo>
                    <a:cubicBezTo>
                      <a:pt x="15017" y="3773"/>
                      <a:pt x="14875" y="3417"/>
                      <a:pt x="14092" y="3061"/>
                    </a:cubicBezTo>
                    <a:lnTo>
                      <a:pt x="13736" y="2848"/>
                    </a:lnTo>
                    <a:lnTo>
                      <a:pt x="13309" y="3061"/>
                    </a:lnTo>
                    <a:cubicBezTo>
                      <a:pt x="12827" y="3278"/>
                      <a:pt x="12321" y="3364"/>
                      <a:pt x="11804" y="3364"/>
                    </a:cubicBezTo>
                    <a:cubicBezTo>
                      <a:pt x="10793" y="3364"/>
                      <a:pt x="9743" y="3035"/>
                      <a:pt x="8754" y="2705"/>
                    </a:cubicBezTo>
                    <a:lnTo>
                      <a:pt x="4697" y="1353"/>
                    </a:lnTo>
                    <a:cubicBezTo>
                      <a:pt x="3559" y="926"/>
                      <a:pt x="2420" y="499"/>
                      <a:pt x="1281" y="214"/>
                    </a:cubicBezTo>
                    <a:cubicBezTo>
                      <a:pt x="925" y="72"/>
                      <a:pt x="641" y="1"/>
                      <a:pt x="356" y="1"/>
                    </a:cubicBezTo>
                    <a:close/>
                  </a:path>
                </a:pathLst>
              </a:custGeom>
              <a:solidFill>
                <a:srgbClr val="DCE9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34"/>
              <p:cNvSpPr/>
              <p:nvPr/>
            </p:nvSpPr>
            <p:spPr>
              <a:xfrm>
                <a:off x="311050" y="3465700"/>
                <a:ext cx="430625" cy="1399700"/>
              </a:xfrm>
              <a:custGeom>
                <a:avLst/>
                <a:gdLst/>
                <a:ahLst/>
                <a:cxnLst/>
                <a:rect l="l" t="t" r="r" b="b"/>
                <a:pathLst>
                  <a:path w="17225" h="55988" extrusionOk="0">
                    <a:moveTo>
                      <a:pt x="11314" y="1"/>
                    </a:moveTo>
                    <a:cubicBezTo>
                      <a:pt x="9947" y="1"/>
                      <a:pt x="8541" y="707"/>
                      <a:pt x="7332" y="2752"/>
                    </a:cubicBezTo>
                    <a:cubicBezTo>
                      <a:pt x="7332" y="2752"/>
                      <a:pt x="6335" y="11293"/>
                      <a:pt x="9467" y="13784"/>
                    </a:cubicBezTo>
                    <a:lnTo>
                      <a:pt x="6335" y="34779"/>
                    </a:lnTo>
                    <a:lnTo>
                      <a:pt x="1" y="54351"/>
                    </a:lnTo>
                    <a:lnTo>
                      <a:pt x="5268" y="55988"/>
                    </a:lnTo>
                    <a:lnTo>
                      <a:pt x="12883" y="37626"/>
                    </a:lnTo>
                    <a:lnTo>
                      <a:pt x="17224" y="3535"/>
                    </a:lnTo>
                    <a:cubicBezTo>
                      <a:pt x="17224" y="3535"/>
                      <a:pt x="14369" y="1"/>
                      <a:pt x="11314" y="1"/>
                    </a:cubicBezTo>
                    <a:close/>
                  </a:path>
                </a:pathLst>
              </a:custGeom>
              <a:solidFill>
                <a:srgbClr val="3437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34"/>
              <p:cNvSpPr/>
              <p:nvPr/>
            </p:nvSpPr>
            <p:spPr>
              <a:xfrm>
                <a:off x="531700" y="4792425"/>
                <a:ext cx="202850" cy="304300"/>
              </a:xfrm>
              <a:custGeom>
                <a:avLst/>
                <a:gdLst/>
                <a:ahLst/>
                <a:cxnLst/>
                <a:rect l="l" t="t" r="r" b="b"/>
                <a:pathLst>
                  <a:path w="8114" h="12172" extrusionOk="0">
                    <a:moveTo>
                      <a:pt x="925" y="1"/>
                    </a:moveTo>
                    <a:cubicBezTo>
                      <a:pt x="925" y="1"/>
                      <a:pt x="427" y="6620"/>
                      <a:pt x="0" y="8826"/>
                    </a:cubicBezTo>
                    <a:cubicBezTo>
                      <a:pt x="0" y="8826"/>
                      <a:pt x="214" y="12171"/>
                      <a:pt x="4199" y="12171"/>
                    </a:cubicBezTo>
                    <a:cubicBezTo>
                      <a:pt x="8114" y="12171"/>
                      <a:pt x="5907" y="9467"/>
                      <a:pt x="5907" y="9467"/>
                    </a:cubicBezTo>
                    <a:cubicBezTo>
                      <a:pt x="5907" y="9467"/>
                      <a:pt x="3986" y="7118"/>
                      <a:pt x="4769" y="1"/>
                    </a:cubicBezTo>
                    <a:close/>
                  </a:path>
                </a:pathLst>
              </a:custGeom>
              <a:solidFill>
                <a:srgbClr val="FFC4B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34"/>
              <p:cNvSpPr/>
              <p:nvPr/>
            </p:nvSpPr>
            <p:spPr>
              <a:xfrm>
                <a:off x="521025" y="5013075"/>
                <a:ext cx="382550" cy="149475"/>
              </a:xfrm>
              <a:custGeom>
                <a:avLst/>
                <a:gdLst/>
                <a:ahLst/>
                <a:cxnLst/>
                <a:rect l="l" t="t" r="r" b="b"/>
                <a:pathLst>
                  <a:path w="15302" h="5979" extrusionOk="0">
                    <a:moveTo>
                      <a:pt x="498" y="0"/>
                    </a:moveTo>
                    <a:cubicBezTo>
                      <a:pt x="71" y="1423"/>
                      <a:pt x="0" y="2847"/>
                      <a:pt x="285" y="4270"/>
                    </a:cubicBezTo>
                    <a:lnTo>
                      <a:pt x="285" y="4911"/>
                    </a:lnTo>
                    <a:lnTo>
                      <a:pt x="214" y="5978"/>
                    </a:lnTo>
                    <a:lnTo>
                      <a:pt x="14448" y="5978"/>
                    </a:lnTo>
                    <a:cubicBezTo>
                      <a:pt x="14732" y="5978"/>
                      <a:pt x="14946" y="5836"/>
                      <a:pt x="15088" y="5623"/>
                    </a:cubicBezTo>
                    <a:cubicBezTo>
                      <a:pt x="15088" y="5551"/>
                      <a:pt x="15159" y="5409"/>
                      <a:pt x="15231" y="5338"/>
                    </a:cubicBezTo>
                    <a:cubicBezTo>
                      <a:pt x="15231" y="5338"/>
                      <a:pt x="15231" y="5267"/>
                      <a:pt x="15231" y="5267"/>
                    </a:cubicBezTo>
                    <a:lnTo>
                      <a:pt x="15302" y="5124"/>
                    </a:lnTo>
                    <a:cubicBezTo>
                      <a:pt x="15302" y="5053"/>
                      <a:pt x="15302" y="5053"/>
                      <a:pt x="15302" y="5053"/>
                    </a:cubicBezTo>
                    <a:cubicBezTo>
                      <a:pt x="15302" y="4982"/>
                      <a:pt x="15302" y="4911"/>
                      <a:pt x="15302" y="4911"/>
                    </a:cubicBezTo>
                    <a:cubicBezTo>
                      <a:pt x="15302" y="4840"/>
                      <a:pt x="15302" y="4840"/>
                      <a:pt x="15302" y="4840"/>
                    </a:cubicBezTo>
                    <a:cubicBezTo>
                      <a:pt x="15302" y="4768"/>
                      <a:pt x="15302" y="4697"/>
                      <a:pt x="15302" y="4697"/>
                    </a:cubicBezTo>
                    <a:cubicBezTo>
                      <a:pt x="15302" y="4270"/>
                      <a:pt x="15088" y="3914"/>
                      <a:pt x="14305" y="3843"/>
                    </a:cubicBezTo>
                    <a:cubicBezTo>
                      <a:pt x="14163" y="3843"/>
                      <a:pt x="14021" y="3772"/>
                      <a:pt x="13878" y="3772"/>
                    </a:cubicBezTo>
                    <a:cubicBezTo>
                      <a:pt x="12313" y="3416"/>
                      <a:pt x="10818" y="2989"/>
                      <a:pt x="9323" y="2349"/>
                    </a:cubicBezTo>
                    <a:lnTo>
                      <a:pt x="9252" y="2278"/>
                    </a:lnTo>
                    <a:cubicBezTo>
                      <a:pt x="8968" y="2206"/>
                      <a:pt x="8683" y="2064"/>
                      <a:pt x="8469" y="1993"/>
                    </a:cubicBezTo>
                    <a:lnTo>
                      <a:pt x="8327" y="1922"/>
                    </a:lnTo>
                    <a:cubicBezTo>
                      <a:pt x="8042" y="1779"/>
                      <a:pt x="7758" y="1637"/>
                      <a:pt x="7544" y="1495"/>
                    </a:cubicBezTo>
                    <a:lnTo>
                      <a:pt x="7402" y="1423"/>
                    </a:lnTo>
                    <a:cubicBezTo>
                      <a:pt x="6975" y="1139"/>
                      <a:pt x="6548" y="854"/>
                      <a:pt x="6192" y="427"/>
                    </a:cubicBezTo>
                    <a:lnTo>
                      <a:pt x="6121" y="285"/>
                    </a:lnTo>
                    <a:cubicBezTo>
                      <a:pt x="6121" y="285"/>
                      <a:pt x="6121" y="214"/>
                      <a:pt x="6121" y="214"/>
                    </a:cubicBezTo>
                    <a:cubicBezTo>
                      <a:pt x="6075" y="305"/>
                      <a:pt x="5469" y="1547"/>
                      <a:pt x="3942" y="1547"/>
                    </a:cubicBezTo>
                    <a:cubicBezTo>
                      <a:pt x="3096" y="1547"/>
                      <a:pt x="1969" y="1167"/>
                      <a:pt x="498" y="0"/>
                    </a:cubicBezTo>
                    <a:close/>
                  </a:path>
                </a:pathLst>
              </a:custGeom>
              <a:solidFill>
                <a:srgbClr val="EF5E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34"/>
              <p:cNvSpPr/>
              <p:nvPr/>
            </p:nvSpPr>
            <p:spPr>
              <a:xfrm>
                <a:off x="524575" y="5077175"/>
                <a:ext cx="336300" cy="85375"/>
              </a:xfrm>
              <a:custGeom>
                <a:avLst/>
                <a:gdLst/>
                <a:ahLst/>
                <a:cxnLst/>
                <a:rect l="l" t="t" r="r" b="b"/>
                <a:pathLst>
                  <a:path w="13452" h="3415" extrusionOk="0">
                    <a:moveTo>
                      <a:pt x="3748" y="1"/>
                    </a:moveTo>
                    <a:cubicBezTo>
                      <a:pt x="3281" y="1"/>
                      <a:pt x="2811" y="48"/>
                      <a:pt x="2349" y="141"/>
                    </a:cubicBezTo>
                    <a:cubicBezTo>
                      <a:pt x="1637" y="425"/>
                      <a:pt x="997" y="852"/>
                      <a:pt x="427" y="1350"/>
                    </a:cubicBezTo>
                    <a:lnTo>
                      <a:pt x="72" y="1706"/>
                    </a:lnTo>
                    <a:lnTo>
                      <a:pt x="72" y="2347"/>
                    </a:lnTo>
                    <a:lnTo>
                      <a:pt x="0" y="3414"/>
                    </a:lnTo>
                    <a:lnTo>
                      <a:pt x="13452" y="3414"/>
                    </a:lnTo>
                    <a:cubicBezTo>
                      <a:pt x="13452" y="3272"/>
                      <a:pt x="13452" y="3201"/>
                      <a:pt x="13381" y="3130"/>
                    </a:cubicBezTo>
                    <a:cubicBezTo>
                      <a:pt x="13381" y="2987"/>
                      <a:pt x="13381" y="2774"/>
                      <a:pt x="13309" y="2632"/>
                    </a:cubicBezTo>
                    <a:cubicBezTo>
                      <a:pt x="13025" y="2276"/>
                      <a:pt x="12669" y="2062"/>
                      <a:pt x="12242" y="2062"/>
                    </a:cubicBezTo>
                    <a:cubicBezTo>
                      <a:pt x="11672" y="1920"/>
                      <a:pt x="11174" y="1991"/>
                      <a:pt x="10605" y="1920"/>
                    </a:cubicBezTo>
                    <a:cubicBezTo>
                      <a:pt x="9181" y="1706"/>
                      <a:pt x="7829" y="1208"/>
                      <a:pt x="6548" y="639"/>
                    </a:cubicBezTo>
                    <a:cubicBezTo>
                      <a:pt x="5683" y="206"/>
                      <a:pt x="4720" y="1"/>
                      <a:pt x="3748" y="1"/>
                    </a:cubicBezTo>
                    <a:close/>
                  </a:path>
                </a:pathLst>
              </a:custGeom>
              <a:solidFill>
                <a:srgbClr val="E2412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34"/>
              <p:cNvSpPr/>
              <p:nvPr/>
            </p:nvSpPr>
            <p:spPr>
              <a:xfrm>
                <a:off x="526350" y="5107375"/>
                <a:ext cx="377225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15089" h="2207" extrusionOk="0">
                    <a:moveTo>
                      <a:pt x="13665" y="0"/>
                    </a:moveTo>
                    <a:cubicBezTo>
                      <a:pt x="13523" y="71"/>
                      <a:pt x="13452" y="214"/>
                      <a:pt x="13310" y="285"/>
                    </a:cubicBezTo>
                    <a:cubicBezTo>
                      <a:pt x="12171" y="1281"/>
                      <a:pt x="10392" y="1281"/>
                      <a:pt x="8826" y="1281"/>
                    </a:cubicBezTo>
                    <a:lnTo>
                      <a:pt x="4556" y="1139"/>
                    </a:lnTo>
                    <a:cubicBezTo>
                      <a:pt x="3346" y="1139"/>
                      <a:pt x="2136" y="1068"/>
                      <a:pt x="926" y="1068"/>
                    </a:cubicBezTo>
                    <a:cubicBezTo>
                      <a:pt x="641" y="1068"/>
                      <a:pt x="356" y="1068"/>
                      <a:pt x="72" y="1139"/>
                    </a:cubicBezTo>
                    <a:lnTo>
                      <a:pt x="1" y="2206"/>
                    </a:lnTo>
                    <a:lnTo>
                      <a:pt x="14235" y="2206"/>
                    </a:lnTo>
                    <a:cubicBezTo>
                      <a:pt x="14519" y="2206"/>
                      <a:pt x="14733" y="2064"/>
                      <a:pt x="14875" y="1851"/>
                    </a:cubicBezTo>
                    <a:cubicBezTo>
                      <a:pt x="14875" y="1779"/>
                      <a:pt x="14946" y="1637"/>
                      <a:pt x="15018" y="1566"/>
                    </a:cubicBezTo>
                    <a:cubicBezTo>
                      <a:pt x="15018" y="1566"/>
                      <a:pt x="15018" y="1495"/>
                      <a:pt x="15018" y="1495"/>
                    </a:cubicBezTo>
                    <a:lnTo>
                      <a:pt x="15089" y="1352"/>
                    </a:lnTo>
                    <a:cubicBezTo>
                      <a:pt x="15089" y="1281"/>
                      <a:pt x="15089" y="1281"/>
                      <a:pt x="15089" y="1281"/>
                    </a:cubicBezTo>
                    <a:cubicBezTo>
                      <a:pt x="15089" y="1210"/>
                      <a:pt x="15089" y="1139"/>
                      <a:pt x="15089" y="1139"/>
                    </a:cubicBezTo>
                    <a:cubicBezTo>
                      <a:pt x="15089" y="1068"/>
                      <a:pt x="15089" y="1068"/>
                      <a:pt x="15089" y="1068"/>
                    </a:cubicBezTo>
                    <a:cubicBezTo>
                      <a:pt x="15089" y="996"/>
                      <a:pt x="15089" y="925"/>
                      <a:pt x="15089" y="925"/>
                    </a:cubicBezTo>
                    <a:cubicBezTo>
                      <a:pt x="15089" y="498"/>
                      <a:pt x="14875" y="142"/>
                      <a:pt x="14092" y="71"/>
                    </a:cubicBezTo>
                    <a:cubicBezTo>
                      <a:pt x="13950" y="71"/>
                      <a:pt x="13808" y="0"/>
                      <a:pt x="13665" y="0"/>
                    </a:cubicBezTo>
                    <a:close/>
                  </a:path>
                </a:pathLst>
              </a:custGeom>
              <a:solidFill>
                <a:srgbClr val="DCE9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34"/>
              <p:cNvSpPr/>
              <p:nvPr/>
            </p:nvSpPr>
            <p:spPr>
              <a:xfrm>
                <a:off x="681150" y="5048650"/>
                <a:ext cx="26725" cy="23150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926" extrusionOk="0">
                    <a:moveTo>
                      <a:pt x="997" y="0"/>
                    </a:moveTo>
                    <a:cubicBezTo>
                      <a:pt x="855" y="214"/>
                      <a:pt x="712" y="428"/>
                      <a:pt x="570" y="570"/>
                    </a:cubicBezTo>
                    <a:cubicBezTo>
                      <a:pt x="428" y="712"/>
                      <a:pt x="285" y="783"/>
                      <a:pt x="72" y="855"/>
                    </a:cubicBezTo>
                    <a:cubicBezTo>
                      <a:pt x="72" y="819"/>
                      <a:pt x="54" y="801"/>
                      <a:pt x="36" y="801"/>
                    </a:cubicBezTo>
                    <a:cubicBezTo>
                      <a:pt x="18" y="801"/>
                      <a:pt x="0" y="819"/>
                      <a:pt x="0" y="855"/>
                    </a:cubicBezTo>
                    <a:cubicBezTo>
                      <a:pt x="0" y="855"/>
                      <a:pt x="0" y="926"/>
                      <a:pt x="72" y="926"/>
                    </a:cubicBezTo>
                    <a:cubicBezTo>
                      <a:pt x="214" y="855"/>
                      <a:pt x="428" y="783"/>
                      <a:pt x="570" y="712"/>
                    </a:cubicBezTo>
                    <a:cubicBezTo>
                      <a:pt x="783" y="499"/>
                      <a:pt x="926" y="285"/>
                      <a:pt x="1068" y="72"/>
                    </a:cubicBezTo>
                    <a:lnTo>
                      <a:pt x="99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34"/>
              <p:cNvSpPr/>
              <p:nvPr/>
            </p:nvSpPr>
            <p:spPr>
              <a:xfrm>
                <a:off x="707850" y="5059325"/>
                <a:ext cx="23150" cy="17825"/>
              </a:xfrm>
              <a:custGeom>
                <a:avLst/>
                <a:gdLst/>
                <a:ahLst/>
                <a:cxnLst/>
                <a:rect l="l" t="t" r="r" b="b"/>
                <a:pathLst>
                  <a:path w="926" h="713" extrusionOk="0">
                    <a:moveTo>
                      <a:pt x="783" y="1"/>
                    </a:moveTo>
                    <a:cubicBezTo>
                      <a:pt x="641" y="356"/>
                      <a:pt x="356" y="570"/>
                      <a:pt x="0" y="641"/>
                    </a:cubicBezTo>
                    <a:cubicBezTo>
                      <a:pt x="0" y="641"/>
                      <a:pt x="0" y="712"/>
                      <a:pt x="0" y="712"/>
                    </a:cubicBezTo>
                    <a:cubicBezTo>
                      <a:pt x="427" y="641"/>
                      <a:pt x="712" y="428"/>
                      <a:pt x="925" y="72"/>
                    </a:cubicBezTo>
                    <a:lnTo>
                      <a:pt x="78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34"/>
              <p:cNvSpPr/>
              <p:nvPr/>
            </p:nvSpPr>
            <p:spPr>
              <a:xfrm>
                <a:off x="732750" y="5070000"/>
                <a:ext cx="21375" cy="14250"/>
              </a:xfrm>
              <a:custGeom>
                <a:avLst/>
                <a:gdLst/>
                <a:ahLst/>
                <a:cxnLst/>
                <a:rect l="l" t="t" r="r" b="b"/>
                <a:pathLst>
                  <a:path w="855" h="570" extrusionOk="0">
                    <a:moveTo>
                      <a:pt x="712" y="1"/>
                    </a:moveTo>
                    <a:cubicBezTo>
                      <a:pt x="570" y="214"/>
                      <a:pt x="285" y="356"/>
                      <a:pt x="72" y="428"/>
                    </a:cubicBezTo>
                    <a:cubicBezTo>
                      <a:pt x="0" y="428"/>
                      <a:pt x="0" y="499"/>
                      <a:pt x="0" y="499"/>
                    </a:cubicBezTo>
                    <a:cubicBezTo>
                      <a:pt x="0" y="499"/>
                      <a:pt x="0" y="499"/>
                      <a:pt x="72" y="570"/>
                    </a:cubicBezTo>
                    <a:cubicBezTo>
                      <a:pt x="356" y="499"/>
                      <a:pt x="641" y="285"/>
                      <a:pt x="854" y="72"/>
                    </a:cubicBezTo>
                    <a:lnTo>
                      <a:pt x="71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34"/>
              <p:cNvSpPr/>
              <p:nvPr/>
            </p:nvSpPr>
            <p:spPr>
              <a:xfrm>
                <a:off x="503225" y="3546750"/>
                <a:ext cx="359425" cy="1368475"/>
              </a:xfrm>
              <a:custGeom>
                <a:avLst/>
                <a:gdLst/>
                <a:ahLst/>
                <a:cxnLst/>
                <a:rect l="l" t="t" r="r" b="b"/>
                <a:pathLst>
                  <a:path w="14377" h="54739" extrusionOk="0">
                    <a:moveTo>
                      <a:pt x="6617" y="1"/>
                    </a:moveTo>
                    <a:cubicBezTo>
                      <a:pt x="4729" y="1"/>
                      <a:pt x="2895" y="483"/>
                      <a:pt x="1637" y="1930"/>
                    </a:cubicBezTo>
                    <a:cubicBezTo>
                      <a:pt x="1637" y="1930"/>
                      <a:pt x="0" y="8193"/>
                      <a:pt x="2278" y="12890"/>
                    </a:cubicBezTo>
                    <a:cubicBezTo>
                      <a:pt x="4413" y="17445"/>
                      <a:pt x="1281" y="54739"/>
                      <a:pt x="1281" y="54739"/>
                    </a:cubicBezTo>
                    <a:lnTo>
                      <a:pt x="6050" y="54739"/>
                    </a:lnTo>
                    <a:lnTo>
                      <a:pt x="14377" y="1930"/>
                    </a:lnTo>
                    <a:cubicBezTo>
                      <a:pt x="14377" y="1930"/>
                      <a:pt x="10391" y="1"/>
                      <a:pt x="6617" y="1"/>
                    </a:cubicBezTo>
                    <a:close/>
                  </a:path>
                </a:pathLst>
              </a:custGeom>
              <a:solidFill>
                <a:srgbClr val="4648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34"/>
              <p:cNvSpPr/>
              <p:nvPr/>
            </p:nvSpPr>
            <p:spPr>
              <a:xfrm>
                <a:off x="512125" y="2379675"/>
                <a:ext cx="412800" cy="571950"/>
              </a:xfrm>
              <a:custGeom>
                <a:avLst/>
                <a:gdLst/>
                <a:ahLst/>
                <a:cxnLst/>
                <a:rect l="l" t="t" r="r" b="b"/>
                <a:pathLst>
                  <a:path w="16512" h="22878" extrusionOk="0">
                    <a:moveTo>
                      <a:pt x="5870" y="0"/>
                    </a:moveTo>
                    <a:cubicBezTo>
                      <a:pt x="4862" y="0"/>
                      <a:pt x="3932" y="297"/>
                      <a:pt x="3061" y="1214"/>
                    </a:cubicBezTo>
                    <a:cubicBezTo>
                      <a:pt x="2420" y="1925"/>
                      <a:pt x="1993" y="2851"/>
                      <a:pt x="1281" y="3562"/>
                    </a:cubicBezTo>
                    <a:cubicBezTo>
                      <a:pt x="1068" y="3847"/>
                      <a:pt x="783" y="4060"/>
                      <a:pt x="641" y="4416"/>
                    </a:cubicBezTo>
                    <a:cubicBezTo>
                      <a:pt x="498" y="4630"/>
                      <a:pt x="356" y="4986"/>
                      <a:pt x="356" y="5270"/>
                    </a:cubicBezTo>
                    <a:cubicBezTo>
                      <a:pt x="0" y="7761"/>
                      <a:pt x="712" y="10323"/>
                      <a:pt x="2349" y="12316"/>
                    </a:cubicBezTo>
                    <a:cubicBezTo>
                      <a:pt x="3203" y="13170"/>
                      <a:pt x="3986" y="14095"/>
                      <a:pt x="4698" y="15163"/>
                    </a:cubicBezTo>
                    <a:cubicBezTo>
                      <a:pt x="5053" y="16088"/>
                      <a:pt x="5125" y="17156"/>
                      <a:pt x="5694" y="18081"/>
                    </a:cubicBezTo>
                    <a:cubicBezTo>
                      <a:pt x="6690" y="19647"/>
                      <a:pt x="9110" y="20145"/>
                      <a:pt x="9608" y="21924"/>
                    </a:cubicBezTo>
                    <a:cubicBezTo>
                      <a:pt x="9679" y="22209"/>
                      <a:pt x="9822" y="22494"/>
                      <a:pt x="9964" y="22707"/>
                    </a:cubicBezTo>
                    <a:cubicBezTo>
                      <a:pt x="10120" y="22811"/>
                      <a:pt x="10315" y="22877"/>
                      <a:pt x="10492" y="22877"/>
                    </a:cubicBezTo>
                    <a:cubicBezTo>
                      <a:pt x="10556" y="22877"/>
                      <a:pt x="10619" y="22869"/>
                      <a:pt x="10676" y="22849"/>
                    </a:cubicBezTo>
                    <a:cubicBezTo>
                      <a:pt x="11019" y="22869"/>
                      <a:pt x="11362" y="22877"/>
                      <a:pt x="11706" y="22877"/>
                    </a:cubicBezTo>
                    <a:cubicBezTo>
                      <a:pt x="12643" y="22877"/>
                      <a:pt x="13581" y="22811"/>
                      <a:pt x="14519" y="22707"/>
                    </a:cubicBezTo>
                    <a:cubicBezTo>
                      <a:pt x="15231" y="22636"/>
                      <a:pt x="16085" y="22422"/>
                      <a:pt x="16370" y="21711"/>
                    </a:cubicBezTo>
                    <a:cubicBezTo>
                      <a:pt x="16512" y="21426"/>
                      <a:pt x="16512" y="20999"/>
                      <a:pt x="16441" y="20643"/>
                    </a:cubicBezTo>
                    <a:cubicBezTo>
                      <a:pt x="16156" y="19576"/>
                      <a:pt x="16014" y="18437"/>
                      <a:pt x="15942" y="17369"/>
                    </a:cubicBezTo>
                    <a:cubicBezTo>
                      <a:pt x="16156" y="16373"/>
                      <a:pt x="16298" y="15305"/>
                      <a:pt x="16370" y="14309"/>
                    </a:cubicBezTo>
                    <a:cubicBezTo>
                      <a:pt x="16156" y="13170"/>
                      <a:pt x="15729" y="12103"/>
                      <a:pt x="15160" y="11106"/>
                    </a:cubicBezTo>
                    <a:cubicBezTo>
                      <a:pt x="14377" y="9541"/>
                      <a:pt x="13879" y="7904"/>
                      <a:pt x="13665" y="6196"/>
                    </a:cubicBezTo>
                    <a:cubicBezTo>
                      <a:pt x="13452" y="4701"/>
                      <a:pt x="13380" y="3064"/>
                      <a:pt x="12384" y="1854"/>
                    </a:cubicBezTo>
                    <a:cubicBezTo>
                      <a:pt x="11174" y="360"/>
                      <a:pt x="9324" y="644"/>
                      <a:pt x="7616" y="217"/>
                    </a:cubicBezTo>
                    <a:cubicBezTo>
                      <a:pt x="7008" y="91"/>
                      <a:pt x="6427" y="0"/>
                      <a:pt x="5870" y="0"/>
                    </a:cubicBezTo>
                    <a:close/>
                  </a:path>
                </a:pathLst>
              </a:custGeom>
              <a:solidFill>
                <a:srgbClr val="20398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4"/>
              <p:cNvSpPr/>
              <p:nvPr/>
            </p:nvSpPr>
            <p:spPr>
              <a:xfrm>
                <a:off x="471200" y="2797600"/>
                <a:ext cx="409250" cy="873925"/>
              </a:xfrm>
              <a:custGeom>
                <a:avLst/>
                <a:gdLst/>
                <a:ahLst/>
                <a:cxnLst/>
                <a:rect l="l" t="t" r="r" b="b"/>
                <a:pathLst>
                  <a:path w="16370" h="34957" extrusionOk="0">
                    <a:moveTo>
                      <a:pt x="8282" y="1"/>
                    </a:moveTo>
                    <a:cubicBezTo>
                      <a:pt x="6990" y="1"/>
                      <a:pt x="2349" y="423"/>
                      <a:pt x="2349" y="6488"/>
                    </a:cubicBezTo>
                    <a:lnTo>
                      <a:pt x="2349" y="7129"/>
                    </a:lnTo>
                    <a:lnTo>
                      <a:pt x="2349" y="7841"/>
                    </a:lnTo>
                    <a:cubicBezTo>
                      <a:pt x="2420" y="15669"/>
                      <a:pt x="1637" y="23427"/>
                      <a:pt x="0" y="31113"/>
                    </a:cubicBezTo>
                    <a:cubicBezTo>
                      <a:pt x="712" y="32323"/>
                      <a:pt x="1922" y="33106"/>
                      <a:pt x="3274" y="33320"/>
                    </a:cubicBezTo>
                    <a:cubicBezTo>
                      <a:pt x="4055" y="33457"/>
                      <a:pt x="4837" y="33536"/>
                      <a:pt x="5599" y="33536"/>
                    </a:cubicBezTo>
                    <a:cubicBezTo>
                      <a:pt x="6017" y="33536"/>
                      <a:pt x="6429" y="33512"/>
                      <a:pt x="6833" y="33462"/>
                    </a:cubicBezTo>
                    <a:cubicBezTo>
                      <a:pt x="7458" y="33379"/>
                      <a:pt x="8059" y="33344"/>
                      <a:pt x="8664" y="33344"/>
                    </a:cubicBezTo>
                    <a:cubicBezTo>
                      <a:pt x="9092" y="33344"/>
                      <a:pt x="9522" y="33361"/>
                      <a:pt x="9964" y="33391"/>
                    </a:cubicBezTo>
                    <a:cubicBezTo>
                      <a:pt x="11957" y="33462"/>
                      <a:pt x="13950" y="34031"/>
                      <a:pt x="15800" y="34957"/>
                    </a:cubicBezTo>
                    <a:cubicBezTo>
                      <a:pt x="16227" y="29903"/>
                      <a:pt x="16370" y="24850"/>
                      <a:pt x="16227" y="19868"/>
                    </a:cubicBezTo>
                    <a:cubicBezTo>
                      <a:pt x="16156" y="18445"/>
                      <a:pt x="16085" y="17164"/>
                      <a:pt x="16014" y="15812"/>
                    </a:cubicBezTo>
                    <a:cubicBezTo>
                      <a:pt x="15302" y="8196"/>
                      <a:pt x="13380" y="1079"/>
                      <a:pt x="8612" y="12"/>
                    </a:cubicBezTo>
                    <a:cubicBezTo>
                      <a:pt x="8612" y="12"/>
                      <a:pt x="8491" y="1"/>
                      <a:pt x="828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4"/>
              <p:cNvSpPr/>
              <p:nvPr/>
            </p:nvSpPr>
            <p:spPr>
              <a:xfrm>
                <a:off x="609975" y="2896300"/>
                <a:ext cx="268700" cy="444075"/>
              </a:xfrm>
              <a:custGeom>
                <a:avLst/>
                <a:gdLst/>
                <a:ahLst/>
                <a:cxnLst/>
                <a:rect l="l" t="t" r="r" b="b"/>
                <a:pathLst>
                  <a:path w="10748" h="17763" extrusionOk="0">
                    <a:moveTo>
                      <a:pt x="3713" y="1"/>
                    </a:moveTo>
                    <a:cubicBezTo>
                      <a:pt x="3546" y="1"/>
                      <a:pt x="3375" y="17"/>
                      <a:pt x="3203" y="49"/>
                    </a:cubicBezTo>
                    <a:lnTo>
                      <a:pt x="2492" y="121"/>
                    </a:lnTo>
                    <a:cubicBezTo>
                      <a:pt x="997" y="334"/>
                      <a:pt x="1" y="1686"/>
                      <a:pt x="285" y="3181"/>
                    </a:cubicBezTo>
                    <a:lnTo>
                      <a:pt x="1495" y="10796"/>
                    </a:lnTo>
                    <a:lnTo>
                      <a:pt x="1922" y="10725"/>
                    </a:lnTo>
                    <a:cubicBezTo>
                      <a:pt x="2420" y="13002"/>
                      <a:pt x="2847" y="15280"/>
                      <a:pt x="2990" y="16276"/>
                    </a:cubicBezTo>
                    <a:cubicBezTo>
                      <a:pt x="3170" y="17469"/>
                      <a:pt x="3791" y="17762"/>
                      <a:pt x="4359" y="17762"/>
                    </a:cubicBezTo>
                    <a:cubicBezTo>
                      <a:pt x="4909" y="17762"/>
                      <a:pt x="5410" y="17486"/>
                      <a:pt x="5410" y="17486"/>
                    </a:cubicBezTo>
                    <a:cubicBezTo>
                      <a:pt x="5765" y="17201"/>
                      <a:pt x="8043" y="16561"/>
                      <a:pt x="10747" y="15920"/>
                    </a:cubicBezTo>
                    <a:cubicBezTo>
                      <a:pt x="10676" y="14568"/>
                      <a:pt x="10605" y="13216"/>
                      <a:pt x="10463" y="11864"/>
                    </a:cubicBezTo>
                    <a:lnTo>
                      <a:pt x="6691" y="11864"/>
                    </a:lnTo>
                    <a:cubicBezTo>
                      <a:pt x="6691" y="11864"/>
                      <a:pt x="6620" y="11081"/>
                      <a:pt x="6548" y="10013"/>
                    </a:cubicBezTo>
                    <a:lnTo>
                      <a:pt x="7402" y="9871"/>
                    </a:lnTo>
                    <a:lnTo>
                      <a:pt x="6264" y="2256"/>
                    </a:lnTo>
                    <a:cubicBezTo>
                      <a:pt x="6075" y="933"/>
                      <a:pt x="4994" y="1"/>
                      <a:pt x="3713" y="1"/>
                    </a:cubicBezTo>
                    <a:close/>
                  </a:path>
                </a:pathLst>
              </a:custGeom>
              <a:solidFill>
                <a:srgbClr val="F2F0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4"/>
              <p:cNvSpPr/>
              <p:nvPr/>
            </p:nvSpPr>
            <p:spPr>
              <a:xfrm>
                <a:off x="629550" y="2676900"/>
                <a:ext cx="145925" cy="211700"/>
              </a:xfrm>
              <a:custGeom>
                <a:avLst/>
                <a:gdLst/>
                <a:ahLst/>
                <a:cxnLst/>
                <a:rect l="l" t="t" r="r" b="b"/>
                <a:pathLst>
                  <a:path w="5837" h="8468" extrusionOk="0">
                    <a:moveTo>
                      <a:pt x="1566" y="0"/>
                    </a:moveTo>
                    <a:cubicBezTo>
                      <a:pt x="1566" y="0"/>
                      <a:pt x="1" y="5196"/>
                      <a:pt x="356" y="6334"/>
                    </a:cubicBezTo>
                    <a:cubicBezTo>
                      <a:pt x="411" y="6659"/>
                      <a:pt x="1783" y="8467"/>
                      <a:pt x="3439" y="8467"/>
                    </a:cubicBezTo>
                    <a:cubicBezTo>
                      <a:pt x="3960" y="8467"/>
                      <a:pt x="4509" y="8289"/>
                      <a:pt x="5054" y="7829"/>
                    </a:cubicBezTo>
                    <a:cubicBezTo>
                      <a:pt x="5481" y="7473"/>
                      <a:pt x="5694" y="6975"/>
                      <a:pt x="5694" y="6406"/>
                    </a:cubicBezTo>
                    <a:cubicBezTo>
                      <a:pt x="5694" y="5551"/>
                      <a:pt x="5765" y="4057"/>
                      <a:pt x="5837" y="2634"/>
                    </a:cubicBezTo>
                    <a:lnTo>
                      <a:pt x="1566" y="0"/>
                    </a:lnTo>
                    <a:close/>
                  </a:path>
                </a:pathLst>
              </a:custGeom>
              <a:solidFill>
                <a:srgbClr val="FEAC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4"/>
              <p:cNvSpPr/>
              <p:nvPr/>
            </p:nvSpPr>
            <p:spPr>
              <a:xfrm>
                <a:off x="643775" y="2676900"/>
                <a:ext cx="131700" cy="133450"/>
              </a:xfrm>
              <a:custGeom>
                <a:avLst/>
                <a:gdLst/>
                <a:ahLst/>
                <a:cxnLst/>
                <a:rect l="l" t="t" r="r" b="b"/>
                <a:pathLst>
                  <a:path w="5268" h="5338" extrusionOk="0">
                    <a:moveTo>
                      <a:pt x="997" y="0"/>
                    </a:moveTo>
                    <a:lnTo>
                      <a:pt x="997" y="0"/>
                    </a:lnTo>
                    <a:cubicBezTo>
                      <a:pt x="997" y="0"/>
                      <a:pt x="1" y="3701"/>
                      <a:pt x="5196" y="5338"/>
                    </a:cubicBezTo>
                    <a:lnTo>
                      <a:pt x="5268" y="3488"/>
                    </a:lnTo>
                    <a:cubicBezTo>
                      <a:pt x="3488" y="2847"/>
                      <a:pt x="1923" y="1637"/>
                      <a:pt x="997" y="0"/>
                    </a:cubicBezTo>
                    <a:close/>
                  </a:path>
                </a:pathLst>
              </a:custGeom>
              <a:solidFill>
                <a:srgbClr val="F29E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4"/>
              <p:cNvSpPr/>
              <p:nvPr/>
            </p:nvSpPr>
            <p:spPr>
              <a:xfrm>
                <a:off x="558400" y="2400400"/>
                <a:ext cx="298925" cy="370825"/>
              </a:xfrm>
              <a:custGeom>
                <a:avLst/>
                <a:gdLst/>
                <a:ahLst/>
                <a:cxnLst/>
                <a:rect l="l" t="t" r="r" b="b"/>
                <a:pathLst>
                  <a:path w="11957" h="14833" extrusionOk="0">
                    <a:moveTo>
                      <a:pt x="5458" y="0"/>
                    </a:moveTo>
                    <a:cubicBezTo>
                      <a:pt x="5107" y="0"/>
                      <a:pt x="4754" y="57"/>
                      <a:pt x="4412" y="171"/>
                    </a:cubicBezTo>
                    <a:cubicBezTo>
                      <a:pt x="1992" y="1025"/>
                      <a:pt x="356" y="3303"/>
                      <a:pt x="213" y="5865"/>
                    </a:cubicBezTo>
                    <a:cubicBezTo>
                      <a:pt x="1" y="8695"/>
                      <a:pt x="3658" y="14833"/>
                      <a:pt x="7758" y="14833"/>
                    </a:cubicBezTo>
                    <a:cubicBezTo>
                      <a:pt x="7781" y="14833"/>
                      <a:pt x="7805" y="14833"/>
                      <a:pt x="7828" y="14832"/>
                    </a:cubicBezTo>
                    <a:cubicBezTo>
                      <a:pt x="11956" y="14761"/>
                      <a:pt x="11529" y="8996"/>
                      <a:pt x="11031" y="5367"/>
                    </a:cubicBezTo>
                    <a:cubicBezTo>
                      <a:pt x="10675" y="2876"/>
                      <a:pt x="8398" y="1239"/>
                      <a:pt x="6974" y="385"/>
                    </a:cubicBezTo>
                    <a:cubicBezTo>
                      <a:pt x="6505" y="128"/>
                      <a:pt x="5984" y="0"/>
                      <a:pt x="5458" y="0"/>
                    </a:cubicBezTo>
                    <a:close/>
                  </a:path>
                </a:pathLst>
              </a:custGeom>
              <a:solidFill>
                <a:srgbClr val="FEAC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4"/>
              <p:cNvSpPr/>
              <p:nvPr/>
            </p:nvSpPr>
            <p:spPr>
              <a:xfrm>
                <a:off x="629550" y="2907025"/>
                <a:ext cx="480425" cy="420875"/>
              </a:xfrm>
              <a:custGeom>
                <a:avLst/>
                <a:gdLst/>
                <a:ahLst/>
                <a:cxnLst/>
                <a:rect l="l" t="t" r="r" b="b"/>
                <a:pathLst>
                  <a:path w="19217" h="16835" extrusionOk="0">
                    <a:moveTo>
                      <a:pt x="3732" y="0"/>
                    </a:moveTo>
                    <a:cubicBezTo>
                      <a:pt x="2937" y="0"/>
                      <a:pt x="2136" y="261"/>
                      <a:pt x="2136" y="261"/>
                    </a:cubicBezTo>
                    <a:cubicBezTo>
                      <a:pt x="1566" y="403"/>
                      <a:pt x="1139" y="759"/>
                      <a:pt x="783" y="1257"/>
                    </a:cubicBezTo>
                    <a:cubicBezTo>
                      <a:pt x="214" y="2111"/>
                      <a:pt x="1" y="3108"/>
                      <a:pt x="214" y="4104"/>
                    </a:cubicBezTo>
                    <a:cubicBezTo>
                      <a:pt x="855" y="6595"/>
                      <a:pt x="2349" y="13427"/>
                      <a:pt x="2634" y="15349"/>
                    </a:cubicBezTo>
                    <a:cubicBezTo>
                      <a:pt x="2778" y="16541"/>
                      <a:pt x="3382" y="16835"/>
                      <a:pt x="3940" y="16835"/>
                    </a:cubicBezTo>
                    <a:cubicBezTo>
                      <a:pt x="4482" y="16835"/>
                      <a:pt x="4982" y="16559"/>
                      <a:pt x="4982" y="16559"/>
                    </a:cubicBezTo>
                    <a:cubicBezTo>
                      <a:pt x="6050" y="15990"/>
                      <a:pt x="19217" y="12716"/>
                      <a:pt x="19217" y="12716"/>
                    </a:cubicBezTo>
                    <a:lnTo>
                      <a:pt x="18718" y="10367"/>
                    </a:lnTo>
                    <a:cubicBezTo>
                      <a:pt x="16654" y="10936"/>
                      <a:pt x="6406" y="10936"/>
                      <a:pt x="6406" y="10936"/>
                    </a:cubicBezTo>
                    <a:cubicBezTo>
                      <a:pt x="6406" y="10936"/>
                      <a:pt x="5552" y="2610"/>
                      <a:pt x="5267" y="973"/>
                    </a:cubicBezTo>
                    <a:cubicBezTo>
                      <a:pt x="5134" y="204"/>
                      <a:pt x="4435" y="0"/>
                      <a:pt x="3732" y="0"/>
                    </a:cubicBezTo>
                    <a:close/>
                  </a:path>
                </a:pathLst>
              </a:custGeom>
              <a:solidFill>
                <a:srgbClr val="FFC4B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4"/>
              <p:cNvSpPr/>
              <p:nvPr/>
            </p:nvSpPr>
            <p:spPr>
              <a:xfrm>
                <a:off x="618875" y="2887900"/>
                <a:ext cx="185075" cy="271200"/>
              </a:xfrm>
              <a:custGeom>
                <a:avLst/>
                <a:gdLst/>
                <a:ahLst/>
                <a:cxnLst/>
                <a:rect l="l" t="t" r="r" b="b"/>
                <a:pathLst>
                  <a:path w="7403" h="10848" extrusionOk="0">
                    <a:moveTo>
                      <a:pt x="3605" y="1"/>
                    </a:moveTo>
                    <a:cubicBezTo>
                      <a:pt x="3473" y="1"/>
                      <a:pt x="3339" y="10"/>
                      <a:pt x="3203" y="29"/>
                    </a:cubicBezTo>
                    <a:lnTo>
                      <a:pt x="2491" y="172"/>
                    </a:lnTo>
                    <a:cubicBezTo>
                      <a:pt x="1068" y="385"/>
                      <a:pt x="1" y="1738"/>
                      <a:pt x="285" y="3232"/>
                    </a:cubicBezTo>
                    <a:lnTo>
                      <a:pt x="1424" y="10847"/>
                    </a:lnTo>
                    <a:lnTo>
                      <a:pt x="7402" y="9922"/>
                    </a:lnTo>
                    <a:lnTo>
                      <a:pt x="6264" y="2307"/>
                    </a:lnTo>
                    <a:cubicBezTo>
                      <a:pt x="6069" y="948"/>
                      <a:pt x="4934" y="1"/>
                      <a:pt x="3605" y="1"/>
                    </a:cubicBezTo>
                    <a:close/>
                  </a:path>
                </a:pathLst>
              </a:custGeom>
              <a:solidFill>
                <a:srgbClr val="FFFE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4"/>
              <p:cNvSpPr/>
              <p:nvPr/>
            </p:nvSpPr>
            <p:spPr>
              <a:xfrm>
                <a:off x="974950" y="3073425"/>
                <a:ext cx="380575" cy="178225"/>
              </a:xfrm>
              <a:custGeom>
                <a:avLst/>
                <a:gdLst/>
                <a:ahLst/>
                <a:cxnLst/>
                <a:rect l="l" t="t" r="r" b="b"/>
                <a:pathLst>
                  <a:path w="15223" h="7129" extrusionOk="0">
                    <a:moveTo>
                      <a:pt x="9326" y="1"/>
                    </a:moveTo>
                    <a:cubicBezTo>
                      <a:pt x="9218" y="1"/>
                      <a:pt x="9072" y="141"/>
                      <a:pt x="8888" y="508"/>
                    </a:cubicBezTo>
                    <a:cubicBezTo>
                      <a:pt x="8461" y="1220"/>
                      <a:pt x="7892" y="1789"/>
                      <a:pt x="7180" y="2288"/>
                    </a:cubicBezTo>
                    <a:cubicBezTo>
                      <a:pt x="6611" y="2572"/>
                      <a:pt x="6255" y="2715"/>
                      <a:pt x="6183" y="3426"/>
                    </a:cubicBezTo>
                    <a:cubicBezTo>
                      <a:pt x="6183" y="3640"/>
                      <a:pt x="1415" y="4209"/>
                      <a:pt x="703" y="4280"/>
                    </a:cubicBezTo>
                    <a:cubicBezTo>
                      <a:pt x="0" y="4351"/>
                      <a:pt x="686" y="7129"/>
                      <a:pt x="1252" y="7129"/>
                    </a:cubicBezTo>
                    <a:cubicBezTo>
                      <a:pt x="1259" y="7129"/>
                      <a:pt x="1266" y="7128"/>
                      <a:pt x="1273" y="7127"/>
                    </a:cubicBezTo>
                    <a:cubicBezTo>
                      <a:pt x="1788" y="6998"/>
                      <a:pt x="5744" y="5878"/>
                      <a:pt x="6701" y="5878"/>
                    </a:cubicBezTo>
                    <a:cubicBezTo>
                      <a:pt x="6801" y="5878"/>
                      <a:pt x="6868" y="5890"/>
                      <a:pt x="6895" y="5917"/>
                    </a:cubicBezTo>
                    <a:cubicBezTo>
                      <a:pt x="7180" y="6131"/>
                      <a:pt x="7465" y="6273"/>
                      <a:pt x="8461" y="6273"/>
                    </a:cubicBezTo>
                    <a:lnTo>
                      <a:pt x="10667" y="6273"/>
                    </a:lnTo>
                    <a:cubicBezTo>
                      <a:pt x="10667" y="6273"/>
                      <a:pt x="12162" y="6273"/>
                      <a:pt x="12731" y="6202"/>
                    </a:cubicBezTo>
                    <a:cubicBezTo>
                      <a:pt x="13301" y="6060"/>
                      <a:pt x="13656" y="6060"/>
                      <a:pt x="13656" y="5704"/>
                    </a:cubicBezTo>
                    <a:cubicBezTo>
                      <a:pt x="13656" y="5490"/>
                      <a:pt x="13336" y="5437"/>
                      <a:pt x="12936" y="5437"/>
                    </a:cubicBezTo>
                    <a:cubicBezTo>
                      <a:pt x="12535" y="5437"/>
                      <a:pt x="12055" y="5490"/>
                      <a:pt x="11735" y="5490"/>
                    </a:cubicBezTo>
                    <a:cubicBezTo>
                      <a:pt x="11094" y="5490"/>
                      <a:pt x="10952" y="5419"/>
                      <a:pt x="11023" y="5348"/>
                    </a:cubicBezTo>
                    <a:cubicBezTo>
                      <a:pt x="11664" y="5134"/>
                      <a:pt x="12375" y="5063"/>
                      <a:pt x="13016" y="4992"/>
                    </a:cubicBezTo>
                    <a:cubicBezTo>
                      <a:pt x="13656" y="4921"/>
                      <a:pt x="14582" y="4850"/>
                      <a:pt x="14582" y="4423"/>
                    </a:cubicBezTo>
                    <a:cubicBezTo>
                      <a:pt x="14539" y="4212"/>
                      <a:pt x="14173" y="4151"/>
                      <a:pt x="13719" y="4151"/>
                    </a:cubicBezTo>
                    <a:cubicBezTo>
                      <a:pt x="13406" y="4151"/>
                      <a:pt x="13051" y="4180"/>
                      <a:pt x="12731" y="4209"/>
                    </a:cubicBezTo>
                    <a:cubicBezTo>
                      <a:pt x="12148" y="4258"/>
                      <a:pt x="11631" y="4373"/>
                      <a:pt x="11339" y="4373"/>
                    </a:cubicBezTo>
                    <a:cubicBezTo>
                      <a:pt x="11204" y="4373"/>
                      <a:pt x="11117" y="4348"/>
                      <a:pt x="11094" y="4280"/>
                    </a:cubicBezTo>
                    <a:cubicBezTo>
                      <a:pt x="11094" y="4067"/>
                      <a:pt x="14083" y="3569"/>
                      <a:pt x="14297" y="3498"/>
                    </a:cubicBezTo>
                    <a:cubicBezTo>
                      <a:pt x="14510" y="3426"/>
                      <a:pt x="15222" y="3355"/>
                      <a:pt x="15151" y="2999"/>
                    </a:cubicBezTo>
                    <a:cubicBezTo>
                      <a:pt x="15107" y="2734"/>
                      <a:pt x="14842" y="2661"/>
                      <a:pt x="14580" y="2661"/>
                    </a:cubicBezTo>
                    <a:cubicBezTo>
                      <a:pt x="14421" y="2661"/>
                      <a:pt x="14262" y="2688"/>
                      <a:pt x="14155" y="2715"/>
                    </a:cubicBezTo>
                    <a:cubicBezTo>
                      <a:pt x="13799" y="2715"/>
                      <a:pt x="12874" y="2857"/>
                      <a:pt x="12091" y="3071"/>
                    </a:cubicBezTo>
                    <a:cubicBezTo>
                      <a:pt x="11607" y="3159"/>
                      <a:pt x="11340" y="3219"/>
                      <a:pt x="11191" y="3219"/>
                    </a:cubicBezTo>
                    <a:cubicBezTo>
                      <a:pt x="11098" y="3219"/>
                      <a:pt x="11050" y="3196"/>
                      <a:pt x="11023" y="3142"/>
                    </a:cubicBezTo>
                    <a:cubicBezTo>
                      <a:pt x="11735" y="2715"/>
                      <a:pt x="12518" y="2430"/>
                      <a:pt x="13301" y="2217"/>
                    </a:cubicBezTo>
                    <a:cubicBezTo>
                      <a:pt x="13941" y="2003"/>
                      <a:pt x="14510" y="1647"/>
                      <a:pt x="14226" y="1291"/>
                    </a:cubicBezTo>
                    <a:cubicBezTo>
                      <a:pt x="14160" y="1225"/>
                      <a:pt x="14047" y="1197"/>
                      <a:pt x="13905" y="1197"/>
                    </a:cubicBezTo>
                    <a:cubicBezTo>
                      <a:pt x="13435" y="1197"/>
                      <a:pt x="12637" y="1500"/>
                      <a:pt x="12091" y="1718"/>
                    </a:cubicBezTo>
                    <a:cubicBezTo>
                      <a:pt x="11308" y="2003"/>
                      <a:pt x="10525" y="2288"/>
                      <a:pt x="9742" y="2501"/>
                    </a:cubicBezTo>
                    <a:cubicBezTo>
                      <a:pt x="9457" y="2501"/>
                      <a:pt x="9196" y="2548"/>
                      <a:pt x="9024" y="2548"/>
                    </a:cubicBezTo>
                    <a:cubicBezTo>
                      <a:pt x="8895" y="2548"/>
                      <a:pt x="8817" y="2522"/>
                      <a:pt x="8817" y="2430"/>
                    </a:cubicBezTo>
                    <a:cubicBezTo>
                      <a:pt x="8817" y="2359"/>
                      <a:pt x="8817" y="2288"/>
                      <a:pt x="8817" y="2288"/>
                    </a:cubicBezTo>
                    <a:cubicBezTo>
                      <a:pt x="8888" y="1932"/>
                      <a:pt x="9030" y="1647"/>
                      <a:pt x="9244" y="1362"/>
                    </a:cubicBezTo>
                    <a:cubicBezTo>
                      <a:pt x="9528" y="1078"/>
                      <a:pt x="9600" y="651"/>
                      <a:pt x="9528" y="295"/>
                    </a:cubicBezTo>
                    <a:cubicBezTo>
                      <a:pt x="9494" y="123"/>
                      <a:pt x="9426" y="1"/>
                      <a:pt x="9326" y="1"/>
                    </a:cubicBezTo>
                    <a:close/>
                  </a:path>
                </a:pathLst>
              </a:custGeom>
              <a:solidFill>
                <a:srgbClr val="FFC4B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34"/>
              <p:cNvSpPr/>
              <p:nvPr/>
            </p:nvSpPr>
            <p:spPr>
              <a:xfrm>
                <a:off x="524700" y="2358400"/>
                <a:ext cx="364650" cy="218150"/>
              </a:xfrm>
              <a:custGeom>
                <a:avLst/>
                <a:gdLst/>
                <a:ahLst/>
                <a:cxnLst/>
                <a:rect l="l" t="t" r="r" b="b"/>
                <a:pathLst>
                  <a:path w="14586" h="8726" extrusionOk="0">
                    <a:moveTo>
                      <a:pt x="6970" y="1"/>
                    </a:moveTo>
                    <a:cubicBezTo>
                      <a:pt x="5903" y="72"/>
                      <a:pt x="4906" y="357"/>
                      <a:pt x="4052" y="997"/>
                    </a:cubicBezTo>
                    <a:cubicBezTo>
                      <a:pt x="3823" y="1226"/>
                      <a:pt x="3535" y="1426"/>
                      <a:pt x="3245" y="1596"/>
                    </a:cubicBezTo>
                    <a:lnTo>
                      <a:pt x="3245" y="1596"/>
                    </a:lnTo>
                    <a:cubicBezTo>
                      <a:pt x="1344" y="2129"/>
                      <a:pt x="1" y="3931"/>
                      <a:pt x="67" y="5979"/>
                    </a:cubicBezTo>
                    <a:cubicBezTo>
                      <a:pt x="67" y="6833"/>
                      <a:pt x="494" y="7687"/>
                      <a:pt x="1205" y="8256"/>
                    </a:cubicBezTo>
                    <a:cubicBezTo>
                      <a:pt x="1671" y="8583"/>
                      <a:pt x="2229" y="8726"/>
                      <a:pt x="2778" y="8726"/>
                    </a:cubicBezTo>
                    <a:cubicBezTo>
                      <a:pt x="3068" y="8726"/>
                      <a:pt x="3355" y="8686"/>
                      <a:pt x="3625" y="8612"/>
                    </a:cubicBezTo>
                    <a:cubicBezTo>
                      <a:pt x="4479" y="8328"/>
                      <a:pt x="5262" y="8043"/>
                      <a:pt x="6045" y="7687"/>
                    </a:cubicBezTo>
                    <a:cubicBezTo>
                      <a:pt x="7113" y="7260"/>
                      <a:pt x="8251" y="7047"/>
                      <a:pt x="9461" y="6904"/>
                    </a:cubicBezTo>
                    <a:cubicBezTo>
                      <a:pt x="10315" y="6904"/>
                      <a:pt x="11098" y="6833"/>
                      <a:pt x="11952" y="6691"/>
                    </a:cubicBezTo>
                    <a:cubicBezTo>
                      <a:pt x="12735" y="6620"/>
                      <a:pt x="13518" y="6121"/>
                      <a:pt x="14016" y="5481"/>
                    </a:cubicBezTo>
                    <a:cubicBezTo>
                      <a:pt x="14585" y="4342"/>
                      <a:pt x="14372" y="2919"/>
                      <a:pt x="13447" y="1993"/>
                    </a:cubicBezTo>
                    <a:cubicBezTo>
                      <a:pt x="12521" y="1139"/>
                      <a:pt x="11312" y="570"/>
                      <a:pt x="10102" y="357"/>
                    </a:cubicBezTo>
                    <a:cubicBezTo>
                      <a:pt x="9034" y="72"/>
                      <a:pt x="8038" y="1"/>
                      <a:pt x="6970" y="1"/>
                    </a:cubicBezTo>
                    <a:close/>
                  </a:path>
                </a:pathLst>
              </a:custGeom>
              <a:solidFill>
                <a:srgbClr val="20398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34"/>
              <p:cNvSpPr/>
              <p:nvPr/>
            </p:nvSpPr>
            <p:spPr>
              <a:xfrm>
                <a:off x="449850" y="2372000"/>
                <a:ext cx="384350" cy="726600"/>
              </a:xfrm>
              <a:custGeom>
                <a:avLst/>
                <a:gdLst/>
                <a:ahLst/>
                <a:cxnLst/>
                <a:rect l="l" t="t" r="r" b="b"/>
                <a:pathLst>
                  <a:path w="15374" h="29064" extrusionOk="0">
                    <a:moveTo>
                      <a:pt x="10057" y="1"/>
                    </a:moveTo>
                    <a:cubicBezTo>
                      <a:pt x="6621" y="1"/>
                      <a:pt x="2628" y="2485"/>
                      <a:pt x="1210" y="5150"/>
                    </a:cubicBezTo>
                    <a:cubicBezTo>
                      <a:pt x="0" y="7499"/>
                      <a:pt x="285" y="10346"/>
                      <a:pt x="783" y="12979"/>
                    </a:cubicBezTo>
                    <a:cubicBezTo>
                      <a:pt x="1353" y="15541"/>
                      <a:pt x="2135" y="18175"/>
                      <a:pt x="1851" y="20879"/>
                    </a:cubicBezTo>
                    <a:cubicBezTo>
                      <a:pt x="1566" y="22231"/>
                      <a:pt x="1210" y="23655"/>
                      <a:pt x="712" y="25007"/>
                    </a:cubicBezTo>
                    <a:cubicBezTo>
                      <a:pt x="356" y="25719"/>
                      <a:pt x="356" y="26573"/>
                      <a:pt x="641" y="27356"/>
                    </a:cubicBezTo>
                    <a:cubicBezTo>
                      <a:pt x="1139" y="28067"/>
                      <a:pt x="1922" y="28423"/>
                      <a:pt x="2776" y="28494"/>
                    </a:cubicBezTo>
                    <a:cubicBezTo>
                      <a:pt x="4721" y="28874"/>
                      <a:pt x="6698" y="29064"/>
                      <a:pt x="8686" y="29064"/>
                    </a:cubicBezTo>
                    <a:cubicBezTo>
                      <a:pt x="9680" y="29064"/>
                      <a:pt x="10676" y="29016"/>
                      <a:pt x="11672" y="28921"/>
                    </a:cubicBezTo>
                    <a:cubicBezTo>
                      <a:pt x="12953" y="28779"/>
                      <a:pt x="14377" y="28494"/>
                      <a:pt x="15017" y="27356"/>
                    </a:cubicBezTo>
                    <a:cubicBezTo>
                      <a:pt x="15302" y="26715"/>
                      <a:pt x="15373" y="26074"/>
                      <a:pt x="15302" y="25434"/>
                    </a:cubicBezTo>
                    <a:cubicBezTo>
                      <a:pt x="15160" y="22801"/>
                      <a:pt x="14163" y="20310"/>
                      <a:pt x="12598" y="18246"/>
                    </a:cubicBezTo>
                    <a:cubicBezTo>
                      <a:pt x="11815" y="17249"/>
                      <a:pt x="11174" y="16253"/>
                      <a:pt x="10605" y="15185"/>
                    </a:cubicBezTo>
                    <a:cubicBezTo>
                      <a:pt x="10107" y="13762"/>
                      <a:pt x="9893" y="12267"/>
                      <a:pt x="9964" y="10844"/>
                    </a:cubicBezTo>
                    <a:cubicBezTo>
                      <a:pt x="9964" y="9421"/>
                      <a:pt x="9964" y="7855"/>
                      <a:pt x="10747" y="6716"/>
                    </a:cubicBezTo>
                    <a:cubicBezTo>
                      <a:pt x="11815" y="5364"/>
                      <a:pt x="13879" y="4794"/>
                      <a:pt x="14163" y="3158"/>
                    </a:cubicBezTo>
                    <a:cubicBezTo>
                      <a:pt x="14306" y="2019"/>
                      <a:pt x="13594" y="951"/>
                      <a:pt x="12526" y="524"/>
                    </a:cubicBezTo>
                    <a:cubicBezTo>
                      <a:pt x="11774" y="163"/>
                      <a:pt x="10934" y="1"/>
                      <a:pt x="10057" y="1"/>
                    </a:cubicBezTo>
                    <a:close/>
                  </a:path>
                </a:pathLst>
              </a:custGeom>
              <a:solidFill>
                <a:srgbClr val="20398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38" name="Google Shape;738;p34"/>
            <p:cNvSpPr/>
            <p:nvPr/>
          </p:nvSpPr>
          <p:spPr>
            <a:xfrm>
              <a:off x="6392622" y="1789395"/>
              <a:ext cx="99512" cy="85300"/>
            </a:xfrm>
            <a:custGeom>
              <a:avLst/>
              <a:gdLst/>
              <a:ahLst/>
              <a:cxnLst/>
              <a:rect l="l" t="t" r="r" b="b"/>
              <a:pathLst>
                <a:path w="3417" h="2929" extrusionOk="0">
                  <a:moveTo>
                    <a:pt x="1495" y="0"/>
                  </a:moveTo>
                  <a:cubicBezTo>
                    <a:pt x="641" y="0"/>
                    <a:pt x="1" y="641"/>
                    <a:pt x="1" y="1495"/>
                  </a:cubicBezTo>
                  <a:cubicBezTo>
                    <a:pt x="1" y="2357"/>
                    <a:pt x="710" y="2929"/>
                    <a:pt x="1456" y="2929"/>
                  </a:cubicBezTo>
                  <a:cubicBezTo>
                    <a:pt x="1818" y="2929"/>
                    <a:pt x="2189" y="2794"/>
                    <a:pt x="2492" y="2491"/>
                  </a:cubicBezTo>
                  <a:cubicBezTo>
                    <a:pt x="3417" y="1566"/>
                    <a:pt x="2776" y="0"/>
                    <a:pt x="1495" y="0"/>
                  </a:cubicBezTo>
                  <a:close/>
                </a:path>
              </a:pathLst>
            </a:custGeom>
            <a:solidFill>
              <a:srgbClr val="5D8E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590;p32">
            <a:extLst>
              <a:ext uri="{FF2B5EF4-FFF2-40B4-BE49-F238E27FC236}">
                <a16:creationId xmlns:a16="http://schemas.microsoft.com/office/drawing/2014/main" id="{735B4A21-13A9-3725-3CA6-9F375F42269D}"/>
              </a:ext>
            </a:extLst>
          </p:cNvPr>
          <p:cNvSpPr txBox="1">
            <a:spLocks/>
          </p:cNvSpPr>
          <p:nvPr/>
        </p:nvSpPr>
        <p:spPr>
          <a:xfrm>
            <a:off x="3884938" y="1613813"/>
            <a:ext cx="847533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accen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a-IR" sz="4800" dirty="0">
                <a:cs typeface="B Titr" panose="00000700000000000000" pitchFamily="2" charset="-78"/>
              </a:rPr>
              <a:t>01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911B91-C0F8-ABC8-A381-76D1B5A2CC9D}"/>
              </a:ext>
            </a:extLst>
          </p:cNvPr>
          <p:cNvSpPr txBox="1"/>
          <p:nvPr/>
        </p:nvSpPr>
        <p:spPr>
          <a:xfrm>
            <a:off x="490121" y="2139437"/>
            <a:ext cx="4164940" cy="151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dirty="0">
                <a:solidFill>
                  <a:srgbClr val="2C49AA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2C49AA"/>
              </a:solidFill>
              <a:cs typeface="B Titr" panose="000007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3" name="Google Shape;743;p35"/>
          <p:cNvGrpSpPr/>
          <p:nvPr/>
        </p:nvGrpSpPr>
        <p:grpSpPr>
          <a:xfrm rot="-3110798" flipH="1">
            <a:off x="4831173" y="3335428"/>
            <a:ext cx="1902447" cy="1002576"/>
            <a:chOff x="5143450" y="3614450"/>
            <a:chExt cx="1902350" cy="1002525"/>
          </a:xfrm>
        </p:grpSpPr>
        <p:sp>
          <p:nvSpPr>
            <p:cNvPr id="744" name="Google Shape;744;p35"/>
            <p:cNvSpPr/>
            <p:nvPr/>
          </p:nvSpPr>
          <p:spPr>
            <a:xfrm>
              <a:off x="5227475" y="4144000"/>
              <a:ext cx="1794825" cy="472975"/>
            </a:xfrm>
            <a:custGeom>
              <a:avLst/>
              <a:gdLst/>
              <a:ahLst/>
              <a:cxnLst/>
              <a:rect l="l" t="t" r="r" b="b"/>
              <a:pathLst>
                <a:path w="71793" h="18919" extrusionOk="0">
                  <a:moveTo>
                    <a:pt x="23804" y="0"/>
                  </a:moveTo>
                  <a:cubicBezTo>
                    <a:pt x="10250" y="0"/>
                    <a:pt x="1" y="2920"/>
                    <a:pt x="1" y="2920"/>
                  </a:cubicBezTo>
                  <a:cubicBezTo>
                    <a:pt x="2266" y="2843"/>
                    <a:pt x="4473" y="2807"/>
                    <a:pt x="6624" y="2807"/>
                  </a:cubicBezTo>
                  <a:cubicBezTo>
                    <a:pt x="50812" y="2807"/>
                    <a:pt x="71042" y="18221"/>
                    <a:pt x="71771" y="18895"/>
                  </a:cubicBezTo>
                  <a:lnTo>
                    <a:pt x="71771" y="18895"/>
                  </a:lnTo>
                  <a:cubicBezTo>
                    <a:pt x="58067" y="3616"/>
                    <a:pt x="38889" y="0"/>
                    <a:pt x="23804" y="0"/>
                  </a:cubicBezTo>
                  <a:close/>
                  <a:moveTo>
                    <a:pt x="71771" y="18895"/>
                  </a:moveTo>
                  <a:cubicBezTo>
                    <a:pt x="71778" y="18903"/>
                    <a:pt x="71784" y="18910"/>
                    <a:pt x="71791" y="18918"/>
                  </a:cubicBezTo>
                  <a:cubicBezTo>
                    <a:pt x="71792" y="18917"/>
                    <a:pt x="71786" y="18909"/>
                    <a:pt x="71771" y="18895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5"/>
            <p:cNvSpPr/>
            <p:nvPr/>
          </p:nvSpPr>
          <p:spPr>
            <a:xfrm>
              <a:off x="5225800" y="4143825"/>
              <a:ext cx="1796475" cy="471450"/>
            </a:xfrm>
            <a:custGeom>
              <a:avLst/>
              <a:gdLst/>
              <a:ahLst/>
              <a:cxnLst/>
              <a:rect l="l" t="t" r="r" b="b"/>
              <a:pathLst>
                <a:path w="71859" h="18858" extrusionOk="0">
                  <a:moveTo>
                    <a:pt x="23861" y="0"/>
                  </a:moveTo>
                  <a:cubicBezTo>
                    <a:pt x="10274" y="0"/>
                    <a:pt x="0" y="2927"/>
                    <a:pt x="0" y="2927"/>
                  </a:cubicBezTo>
                  <a:cubicBezTo>
                    <a:pt x="1210" y="2927"/>
                    <a:pt x="2353" y="2860"/>
                    <a:pt x="3496" y="2792"/>
                  </a:cubicBezTo>
                  <a:cubicBezTo>
                    <a:pt x="7677" y="1956"/>
                    <a:pt x="14886" y="814"/>
                    <a:pt x="23402" y="814"/>
                  </a:cubicBezTo>
                  <a:cubicBezTo>
                    <a:pt x="37476" y="814"/>
                    <a:pt x="55121" y="3933"/>
                    <a:pt x="68564" y="16707"/>
                  </a:cubicBezTo>
                  <a:cubicBezTo>
                    <a:pt x="69707" y="17312"/>
                    <a:pt x="70783" y="18051"/>
                    <a:pt x="71858" y="18858"/>
                  </a:cubicBezTo>
                  <a:cubicBezTo>
                    <a:pt x="58133" y="3612"/>
                    <a:pt x="38953" y="0"/>
                    <a:pt x="23861" y="0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5"/>
            <p:cNvSpPr/>
            <p:nvPr/>
          </p:nvSpPr>
          <p:spPr>
            <a:xfrm>
              <a:off x="5197225" y="3916825"/>
              <a:ext cx="1562875" cy="365725"/>
            </a:xfrm>
            <a:custGeom>
              <a:avLst/>
              <a:gdLst/>
              <a:ahLst/>
              <a:cxnLst/>
              <a:rect l="l" t="t" r="r" b="b"/>
              <a:pathLst>
                <a:path w="62515" h="14629" extrusionOk="0">
                  <a:moveTo>
                    <a:pt x="41698" y="0"/>
                  </a:moveTo>
                  <a:cubicBezTo>
                    <a:pt x="19227" y="0"/>
                    <a:pt x="1" y="14628"/>
                    <a:pt x="1" y="14628"/>
                  </a:cubicBezTo>
                  <a:cubicBezTo>
                    <a:pt x="21304" y="5415"/>
                    <a:pt x="37873" y="3304"/>
                    <a:pt x="48585" y="3304"/>
                  </a:cubicBezTo>
                  <a:cubicBezTo>
                    <a:pt x="57645" y="3304"/>
                    <a:pt x="62515" y="4814"/>
                    <a:pt x="62515" y="4814"/>
                  </a:cubicBezTo>
                  <a:cubicBezTo>
                    <a:pt x="55574" y="1336"/>
                    <a:pt x="48488" y="0"/>
                    <a:pt x="41698" y="0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5"/>
            <p:cNvSpPr/>
            <p:nvPr/>
          </p:nvSpPr>
          <p:spPr>
            <a:xfrm>
              <a:off x="5197225" y="3916825"/>
              <a:ext cx="1564550" cy="365725"/>
            </a:xfrm>
            <a:custGeom>
              <a:avLst/>
              <a:gdLst/>
              <a:ahLst/>
              <a:cxnLst/>
              <a:rect l="l" t="t" r="r" b="b"/>
              <a:pathLst>
                <a:path w="62582" h="14629" extrusionOk="0">
                  <a:moveTo>
                    <a:pt x="41728" y="0"/>
                  </a:moveTo>
                  <a:cubicBezTo>
                    <a:pt x="19227" y="0"/>
                    <a:pt x="1" y="14628"/>
                    <a:pt x="1" y="14628"/>
                  </a:cubicBezTo>
                  <a:cubicBezTo>
                    <a:pt x="942" y="14225"/>
                    <a:pt x="1883" y="13822"/>
                    <a:pt x="2824" y="13418"/>
                  </a:cubicBezTo>
                  <a:cubicBezTo>
                    <a:pt x="8884" y="9480"/>
                    <a:pt x="24275" y="799"/>
                    <a:pt x="41618" y="799"/>
                  </a:cubicBezTo>
                  <a:cubicBezTo>
                    <a:pt x="47361" y="799"/>
                    <a:pt x="53318" y="1751"/>
                    <a:pt x="59221" y="4142"/>
                  </a:cubicBezTo>
                  <a:cubicBezTo>
                    <a:pt x="60297" y="4277"/>
                    <a:pt x="61439" y="4546"/>
                    <a:pt x="62582" y="4814"/>
                  </a:cubicBezTo>
                  <a:cubicBezTo>
                    <a:pt x="55625" y="1336"/>
                    <a:pt x="48527" y="0"/>
                    <a:pt x="41728" y="0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5"/>
            <p:cNvSpPr/>
            <p:nvPr/>
          </p:nvSpPr>
          <p:spPr>
            <a:xfrm>
              <a:off x="5219075" y="4204375"/>
              <a:ext cx="1063775" cy="350425"/>
            </a:xfrm>
            <a:custGeom>
              <a:avLst/>
              <a:gdLst/>
              <a:ahLst/>
              <a:cxnLst/>
              <a:rect l="l" t="t" r="r" b="b"/>
              <a:pathLst>
                <a:path w="42551" h="14017" extrusionOk="0">
                  <a:moveTo>
                    <a:pt x="9578" y="1"/>
                  </a:moveTo>
                  <a:cubicBezTo>
                    <a:pt x="3921" y="1"/>
                    <a:pt x="1" y="774"/>
                    <a:pt x="1" y="774"/>
                  </a:cubicBezTo>
                  <a:cubicBezTo>
                    <a:pt x="30096" y="2315"/>
                    <a:pt x="42480" y="14016"/>
                    <a:pt x="42550" y="14016"/>
                  </a:cubicBezTo>
                  <a:cubicBezTo>
                    <a:pt x="42550" y="14016"/>
                    <a:pt x="42550" y="14016"/>
                    <a:pt x="42550" y="14016"/>
                  </a:cubicBezTo>
                  <a:cubicBezTo>
                    <a:pt x="33604" y="2200"/>
                    <a:pt x="19120" y="1"/>
                    <a:pt x="9578" y="1"/>
                  </a:cubicBezTo>
                  <a:close/>
                </a:path>
              </a:pathLst>
            </a:custGeom>
            <a:solidFill>
              <a:srgbClr val="9AB0D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5"/>
            <p:cNvSpPr/>
            <p:nvPr/>
          </p:nvSpPr>
          <p:spPr>
            <a:xfrm>
              <a:off x="5219075" y="4204900"/>
              <a:ext cx="1063775" cy="351575"/>
            </a:xfrm>
            <a:custGeom>
              <a:avLst/>
              <a:gdLst/>
              <a:ahLst/>
              <a:cxnLst/>
              <a:rect l="l" t="t" r="r" b="b"/>
              <a:pathLst>
                <a:path w="42551" h="14063" extrusionOk="0">
                  <a:moveTo>
                    <a:pt x="9449" y="1"/>
                  </a:moveTo>
                  <a:cubicBezTo>
                    <a:pt x="3862" y="1"/>
                    <a:pt x="1" y="753"/>
                    <a:pt x="1" y="753"/>
                  </a:cubicBezTo>
                  <a:cubicBezTo>
                    <a:pt x="740" y="753"/>
                    <a:pt x="1412" y="820"/>
                    <a:pt x="2084" y="887"/>
                  </a:cubicBezTo>
                  <a:cubicBezTo>
                    <a:pt x="3773" y="686"/>
                    <a:pt x="6265" y="473"/>
                    <a:pt x="9242" y="473"/>
                  </a:cubicBezTo>
                  <a:cubicBezTo>
                    <a:pt x="18228" y="473"/>
                    <a:pt x="31629" y="2417"/>
                    <a:pt x="40668" y="12516"/>
                  </a:cubicBezTo>
                  <a:cubicBezTo>
                    <a:pt x="41341" y="12987"/>
                    <a:pt x="41945" y="13524"/>
                    <a:pt x="42550" y="14062"/>
                  </a:cubicBezTo>
                  <a:cubicBezTo>
                    <a:pt x="33564" y="2193"/>
                    <a:pt x="18990" y="1"/>
                    <a:pt x="9449" y="1"/>
                  </a:cubicBezTo>
                  <a:close/>
                </a:path>
              </a:pathLst>
            </a:custGeom>
            <a:solidFill>
              <a:srgbClr val="859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5"/>
            <p:cNvSpPr/>
            <p:nvPr/>
          </p:nvSpPr>
          <p:spPr>
            <a:xfrm>
              <a:off x="5143450" y="3614450"/>
              <a:ext cx="1902350" cy="785725"/>
            </a:xfrm>
            <a:custGeom>
              <a:avLst/>
              <a:gdLst/>
              <a:ahLst/>
              <a:cxnLst/>
              <a:rect l="l" t="t" r="r" b="b"/>
              <a:pathLst>
                <a:path w="76094" h="31429" extrusionOk="0">
                  <a:moveTo>
                    <a:pt x="61809" y="1"/>
                  </a:moveTo>
                  <a:cubicBezTo>
                    <a:pt x="26707" y="1"/>
                    <a:pt x="1" y="31429"/>
                    <a:pt x="1" y="31429"/>
                  </a:cubicBezTo>
                  <a:cubicBezTo>
                    <a:pt x="38627" y="3674"/>
                    <a:pt x="67105" y="1734"/>
                    <a:pt x="74313" y="1734"/>
                  </a:cubicBezTo>
                  <a:cubicBezTo>
                    <a:pt x="75484" y="1734"/>
                    <a:pt x="76093" y="1785"/>
                    <a:pt x="76093" y="1785"/>
                  </a:cubicBezTo>
                  <a:cubicBezTo>
                    <a:pt x="71214" y="548"/>
                    <a:pt x="66438" y="1"/>
                    <a:pt x="61809" y="1"/>
                  </a:cubicBezTo>
                  <a:close/>
                </a:path>
              </a:pathLst>
            </a:custGeom>
            <a:solidFill>
              <a:srgbClr val="B0CA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5"/>
            <p:cNvSpPr/>
            <p:nvPr/>
          </p:nvSpPr>
          <p:spPr>
            <a:xfrm>
              <a:off x="5143450" y="3614450"/>
              <a:ext cx="1902350" cy="785725"/>
            </a:xfrm>
            <a:custGeom>
              <a:avLst/>
              <a:gdLst/>
              <a:ahLst/>
              <a:cxnLst/>
              <a:rect l="l" t="t" r="r" b="b"/>
              <a:pathLst>
                <a:path w="76094" h="31429" extrusionOk="0">
                  <a:moveTo>
                    <a:pt x="61809" y="1"/>
                  </a:moveTo>
                  <a:cubicBezTo>
                    <a:pt x="26707" y="1"/>
                    <a:pt x="1" y="31429"/>
                    <a:pt x="1" y="31429"/>
                  </a:cubicBezTo>
                  <a:lnTo>
                    <a:pt x="1" y="31429"/>
                  </a:lnTo>
                  <a:cubicBezTo>
                    <a:pt x="1076" y="30689"/>
                    <a:pt x="2152" y="29950"/>
                    <a:pt x="3227" y="29211"/>
                  </a:cubicBezTo>
                  <a:cubicBezTo>
                    <a:pt x="11082" y="21174"/>
                    <a:pt x="33819" y="972"/>
                    <a:pt x="61966" y="972"/>
                  </a:cubicBezTo>
                  <a:cubicBezTo>
                    <a:pt x="65132" y="972"/>
                    <a:pt x="68367" y="1228"/>
                    <a:pt x="71657" y="1785"/>
                  </a:cubicBezTo>
                  <a:cubicBezTo>
                    <a:pt x="72396" y="1751"/>
                    <a:pt x="73135" y="1735"/>
                    <a:pt x="73875" y="1735"/>
                  </a:cubicBezTo>
                  <a:cubicBezTo>
                    <a:pt x="74614" y="1735"/>
                    <a:pt x="75354" y="1751"/>
                    <a:pt x="76093" y="1785"/>
                  </a:cubicBezTo>
                  <a:cubicBezTo>
                    <a:pt x="71214" y="548"/>
                    <a:pt x="66438" y="1"/>
                    <a:pt x="61809" y="1"/>
                  </a:cubicBezTo>
                  <a:close/>
                </a:path>
              </a:pathLst>
            </a:custGeom>
            <a:solidFill>
              <a:srgbClr val="9AB8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2" name="Google Shape;752;p35"/>
          <p:cNvGrpSpPr/>
          <p:nvPr/>
        </p:nvGrpSpPr>
        <p:grpSpPr>
          <a:xfrm rot="-586956">
            <a:off x="5026563" y="1161029"/>
            <a:ext cx="2431553" cy="2054951"/>
            <a:chOff x="4923300" y="1825825"/>
            <a:chExt cx="2431700" cy="2055075"/>
          </a:xfrm>
        </p:grpSpPr>
        <p:sp>
          <p:nvSpPr>
            <p:cNvPr id="753" name="Google Shape;753;p35"/>
            <p:cNvSpPr/>
            <p:nvPr/>
          </p:nvSpPr>
          <p:spPr>
            <a:xfrm>
              <a:off x="5867750" y="1825825"/>
              <a:ext cx="1487250" cy="1665225"/>
            </a:xfrm>
            <a:custGeom>
              <a:avLst/>
              <a:gdLst/>
              <a:ahLst/>
              <a:cxnLst/>
              <a:rect l="l" t="t" r="r" b="b"/>
              <a:pathLst>
                <a:path w="59490" h="66609" extrusionOk="0">
                  <a:moveTo>
                    <a:pt x="47245" y="1"/>
                  </a:moveTo>
                  <a:cubicBezTo>
                    <a:pt x="46667" y="1"/>
                    <a:pt x="46087" y="21"/>
                    <a:pt x="45508" y="61"/>
                  </a:cubicBezTo>
                  <a:cubicBezTo>
                    <a:pt x="43424" y="3825"/>
                    <a:pt x="41542" y="7657"/>
                    <a:pt x="40937" y="9875"/>
                  </a:cubicBezTo>
                  <a:cubicBezTo>
                    <a:pt x="40870" y="6850"/>
                    <a:pt x="41206" y="3758"/>
                    <a:pt x="41878" y="733"/>
                  </a:cubicBezTo>
                  <a:lnTo>
                    <a:pt x="41878" y="733"/>
                  </a:lnTo>
                  <a:cubicBezTo>
                    <a:pt x="39256" y="1406"/>
                    <a:pt x="36837" y="2548"/>
                    <a:pt x="34618" y="3960"/>
                  </a:cubicBezTo>
                  <a:cubicBezTo>
                    <a:pt x="33072" y="8060"/>
                    <a:pt x="31862" y="12228"/>
                    <a:pt x="31997" y="14513"/>
                  </a:cubicBezTo>
                  <a:cubicBezTo>
                    <a:pt x="30921" y="12362"/>
                    <a:pt x="30115" y="10077"/>
                    <a:pt x="29644" y="7724"/>
                  </a:cubicBezTo>
                  <a:cubicBezTo>
                    <a:pt x="27224" y="9942"/>
                    <a:pt x="24939" y="12429"/>
                    <a:pt x="22922" y="15051"/>
                  </a:cubicBezTo>
                  <a:cubicBezTo>
                    <a:pt x="25275" y="17000"/>
                    <a:pt x="27493" y="18546"/>
                    <a:pt x="29039" y="19084"/>
                  </a:cubicBezTo>
                  <a:cubicBezTo>
                    <a:pt x="28347" y="19134"/>
                    <a:pt x="27652" y="19159"/>
                    <a:pt x="26954" y="19159"/>
                  </a:cubicBezTo>
                  <a:cubicBezTo>
                    <a:pt x="24804" y="19159"/>
                    <a:pt x="22634" y="18919"/>
                    <a:pt x="20502" y="18412"/>
                  </a:cubicBezTo>
                  <a:cubicBezTo>
                    <a:pt x="18956" y="20630"/>
                    <a:pt x="17477" y="23050"/>
                    <a:pt x="16133" y="25470"/>
                  </a:cubicBezTo>
                  <a:cubicBezTo>
                    <a:pt x="18609" y="25942"/>
                    <a:pt x="21136" y="26155"/>
                    <a:pt x="23670" y="26155"/>
                  </a:cubicBezTo>
                  <a:cubicBezTo>
                    <a:pt x="24025" y="26155"/>
                    <a:pt x="24381" y="26150"/>
                    <a:pt x="24737" y="26142"/>
                  </a:cubicBezTo>
                  <a:lnTo>
                    <a:pt x="24737" y="26142"/>
                  </a:lnTo>
                  <a:cubicBezTo>
                    <a:pt x="21443" y="27352"/>
                    <a:pt x="17948" y="28159"/>
                    <a:pt x="14452" y="28495"/>
                  </a:cubicBezTo>
                  <a:cubicBezTo>
                    <a:pt x="13041" y="31184"/>
                    <a:pt x="11764" y="33872"/>
                    <a:pt x="10554" y="36628"/>
                  </a:cubicBezTo>
                  <a:cubicBezTo>
                    <a:pt x="12705" y="38107"/>
                    <a:pt x="14923" y="39384"/>
                    <a:pt x="16335" y="39653"/>
                  </a:cubicBezTo>
                  <a:cubicBezTo>
                    <a:pt x="15075" y="39905"/>
                    <a:pt x="13795" y="40042"/>
                    <a:pt x="12507" y="40042"/>
                  </a:cubicBezTo>
                  <a:cubicBezTo>
                    <a:pt x="11390" y="40042"/>
                    <a:pt x="10266" y="39939"/>
                    <a:pt x="9142" y="39720"/>
                  </a:cubicBezTo>
                  <a:cubicBezTo>
                    <a:pt x="8335" y="41804"/>
                    <a:pt x="7462" y="43821"/>
                    <a:pt x="6722" y="45770"/>
                  </a:cubicBezTo>
                  <a:cubicBezTo>
                    <a:pt x="9814" y="45770"/>
                    <a:pt x="13175" y="45569"/>
                    <a:pt x="14789" y="44964"/>
                  </a:cubicBezTo>
                  <a:lnTo>
                    <a:pt x="14789" y="44964"/>
                  </a:lnTo>
                  <a:cubicBezTo>
                    <a:pt x="12033" y="46980"/>
                    <a:pt x="8873" y="48325"/>
                    <a:pt x="5512" y="48997"/>
                  </a:cubicBezTo>
                  <a:cubicBezTo>
                    <a:pt x="4706" y="51148"/>
                    <a:pt x="4033" y="53232"/>
                    <a:pt x="3428" y="55046"/>
                  </a:cubicBezTo>
                  <a:cubicBezTo>
                    <a:pt x="5243" y="55046"/>
                    <a:pt x="7058" y="54778"/>
                    <a:pt x="8806" y="54374"/>
                  </a:cubicBezTo>
                  <a:lnTo>
                    <a:pt x="8806" y="54374"/>
                  </a:lnTo>
                  <a:cubicBezTo>
                    <a:pt x="6924" y="55719"/>
                    <a:pt x="4840" y="56794"/>
                    <a:pt x="2622" y="57534"/>
                  </a:cubicBezTo>
                  <a:cubicBezTo>
                    <a:pt x="874" y="63046"/>
                    <a:pt x="0" y="66608"/>
                    <a:pt x="0" y="66608"/>
                  </a:cubicBezTo>
                  <a:lnTo>
                    <a:pt x="605" y="66608"/>
                  </a:lnTo>
                  <a:cubicBezTo>
                    <a:pt x="6117" y="66406"/>
                    <a:pt x="11562" y="65197"/>
                    <a:pt x="16671" y="63046"/>
                  </a:cubicBezTo>
                  <a:cubicBezTo>
                    <a:pt x="15192" y="62306"/>
                    <a:pt x="13780" y="61365"/>
                    <a:pt x="12436" y="60357"/>
                  </a:cubicBezTo>
                  <a:lnTo>
                    <a:pt x="12436" y="60357"/>
                  </a:lnTo>
                  <a:cubicBezTo>
                    <a:pt x="14587" y="61096"/>
                    <a:pt x="16805" y="61634"/>
                    <a:pt x="19091" y="61970"/>
                  </a:cubicBezTo>
                  <a:cubicBezTo>
                    <a:pt x="21779" y="60626"/>
                    <a:pt x="24401" y="59147"/>
                    <a:pt x="26888" y="57466"/>
                  </a:cubicBezTo>
                  <a:cubicBezTo>
                    <a:pt x="24334" y="56525"/>
                    <a:pt x="21914" y="55248"/>
                    <a:pt x="19763" y="53568"/>
                  </a:cubicBezTo>
                  <a:lnTo>
                    <a:pt x="19763" y="53568"/>
                  </a:lnTo>
                  <a:cubicBezTo>
                    <a:pt x="21645" y="54374"/>
                    <a:pt x="26350" y="55114"/>
                    <a:pt x="29510" y="55584"/>
                  </a:cubicBezTo>
                  <a:cubicBezTo>
                    <a:pt x="31257" y="54307"/>
                    <a:pt x="32938" y="52895"/>
                    <a:pt x="34551" y="51417"/>
                  </a:cubicBezTo>
                  <a:cubicBezTo>
                    <a:pt x="32400" y="48190"/>
                    <a:pt x="30988" y="44560"/>
                    <a:pt x="30383" y="40729"/>
                  </a:cubicBezTo>
                  <a:lnTo>
                    <a:pt x="30383" y="40729"/>
                  </a:lnTo>
                  <a:cubicBezTo>
                    <a:pt x="31190" y="42813"/>
                    <a:pt x="34484" y="46980"/>
                    <a:pt x="36500" y="49467"/>
                  </a:cubicBezTo>
                  <a:cubicBezTo>
                    <a:pt x="38114" y="47854"/>
                    <a:pt x="39660" y="46174"/>
                    <a:pt x="41004" y="44359"/>
                  </a:cubicBezTo>
                  <a:cubicBezTo>
                    <a:pt x="38383" y="42476"/>
                    <a:pt x="36097" y="40057"/>
                    <a:pt x="34282" y="37301"/>
                  </a:cubicBezTo>
                  <a:lnTo>
                    <a:pt x="34282" y="37301"/>
                  </a:lnTo>
                  <a:cubicBezTo>
                    <a:pt x="35761" y="38712"/>
                    <a:pt x="39727" y="40863"/>
                    <a:pt x="42617" y="42342"/>
                  </a:cubicBezTo>
                  <a:cubicBezTo>
                    <a:pt x="44231" y="40057"/>
                    <a:pt x="45642" y="37637"/>
                    <a:pt x="46852" y="35150"/>
                  </a:cubicBezTo>
                  <a:cubicBezTo>
                    <a:pt x="43962" y="34881"/>
                    <a:pt x="41206" y="34141"/>
                    <a:pt x="38517" y="32999"/>
                  </a:cubicBezTo>
                  <a:lnTo>
                    <a:pt x="38517" y="32999"/>
                  </a:lnTo>
                  <a:cubicBezTo>
                    <a:pt x="39100" y="33099"/>
                    <a:pt x="39888" y="33139"/>
                    <a:pt x="40791" y="33139"/>
                  </a:cubicBezTo>
                  <a:cubicBezTo>
                    <a:pt x="42905" y="33139"/>
                    <a:pt x="45647" y="32918"/>
                    <a:pt x="47861" y="32730"/>
                  </a:cubicBezTo>
                  <a:cubicBezTo>
                    <a:pt x="48466" y="31251"/>
                    <a:pt x="48869" y="29772"/>
                    <a:pt x="49205" y="28293"/>
                  </a:cubicBezTo>
                  <a:cubicBezTo>
                    <a:pt x="45911" y="26949"/>
                    <a:pt x="43021" y="24798"/>
                    <a:pt x="40870" y="22042"/>
                  </a:cubicBezTo>
                  <a:lnTo>
                    <a:pt x="40870" y="22042"/>
                  </a:lnTo>
                  <a:cubicBezTo>
                    <a:pt x="42416" y="23117"/>
                    <a:pt x="46449" y="24126"/>
                    <a:pt x="49608" y="24865"/>
                  </a:cubicBezTo>
                  <a:lnTo>
                    <a:pt x="49608" y="24058"/>
                  </a:lnTo>
                  <a:cubicBezTo>
                    <a:pt x="49608" y="21840"/>
                    <a:pt x="50012" y="19622"/>
                    <a:pt x="50684" y="17538"/>
                  </a:cubicBezTo>
                  <a:cubicBezTo>
                    <a:pt x="49003" y="17135"/>
                    <a:pt x="47390" y="16664"/>
                    <a:pt x="45777" y="16059"/>
                  </a:cubicBezTo>
                  <a:lnTo>
                    <a:pt x="45777" y="16059"/>
                  </a:lnTo>
                  <a:cubicBezTo>
                    <a:pt x="46247" y="16076"/>
                    <a:pt x="46714" y="16085"/>
                    <a:pt x="47178" y="16085"/>
                  </a:cubicBezTo>
                  <a:cubicBezTo>
                    <a:pt x="48571" y="16085"/>
                    <a:pt x="49944" y="16009"/>
                    <a:pt x="51356" y="15858"/>
                  </a:cubicBezTo>
                  <a:cubicBezTo>
                    <a:pt x="53104" y="11556"/>
                    <a:pt x="55524" y="7590"/>
                    <a:pt x="58616" y="4161"/>
                  </a:cubicBezTo>
                  <a:lnTo>
                    <a:pt x="58817" y="3825"/>
                  </a:lnTo>
                  <a:cubicBezTo>
                    <a:pt x="59221" y="3355"/>
                    <a:pt x="59490" y="3153"/>
                    <a:pt x="59490" y="3153"/>
                  </a:cubicBezTo>
                  <a:cubicBezTo>
                    <a:pt x="55703" y="1082"/>
                    <a:pt x="51499" y="1"/>
                    <a:pt x="47245" y="1"/>
                  </a:cubicBezTo>
                  <a:close/>
                </a:path>
              </a:pathLst>
            </a:custGeom>
            <a:solidFill>
              <a:srgbClr val="C8D7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5"/>
            <p:cNvSpPr/>
            <p:nvPr/>
          </p:nvSpPr>
          <p:spPr>
            <a:xfrm>
              <a:off x="4923300" y="1921450"/>
              <a:ext cx="2414900" cy="1959450"/>
            </a:xfrm>
            <a:custGeom>
              <a:avLst/>
              <a:gdLst/>
              <a:ahLst/>
              <a:cxnLst/>
              <a:rect l="l" t="t" r="r" b="b"/>
              <a:pathLst>
                <a:path w="96596" h="78378" extrusionOk="0">
                  <a:moveTo>
                    <a:pt x="96595" y="0"/>
                  </a:moveTo>
                  <a:lnTo>
                    <a:pt x="96595" y="0"/>
                  </a:lnTo>
                  <a:cubicBezTo>
                    <a:pt x="93503" y="673"/>
                    <a:pt x="90478" y="1815"/>
                    <a:pt x="87655" y="3294"/>
                  </a:cubicBezTo>
                  <a:cubicBezTo>
                    <a:pt x="82748" y="5916"/>
                    <a:pt x="78379" y="9478"/>
                    <a:pt x="74749" y="13646"/>
                  </a:cubicBezTo>
                  <a:cubicBezTo>
                    <a:pt x="69439" y="19897"/>
                    <a:pt x="65137" y="26888"/>
                    <a:pt x="62044" y="34484"/>
                  </a:cubicBezTo>
                  <a:cubicBezTo>
                    <a:pt x="58347" y="43021"/>
                    <a:pt x="52835" y="50549"/>
                    <a:pt x="45845" y="56666"/>
                  </a:cubicBezTo>
                  <a:cubicBezTo>
                    <a:pt x="43357" y="58884"/>
                    <a:pt x="40736" y="60901"/>
                    <a:pt x="37980" y="62783"/>
                  </a:cubicBezTo>
                  <a:cubicBezTo>
                    <a:pt x="33947" y="65472"/>
                    <a:pt x="29712" y="67892"/>
                    <a:pt x="25275" y="69976"/>
                  </a:cubicBezTo>
                  <a:cubicBezTo>
                    <a:pt x="17209" y="73740"/>
                    <a:pt x="8739" y="76496"/>
                    <a:pt x="1" y="78109"/>
                  </a:cubicBezTo>
                  <a:lnTo>
                    <a:pt x="1" y="78378"/>
                  </a:lnTo>
                  <a:cubicBezTo>
                    <a:pt x="8739" y="76698"/>
                    <a:pt x="17276" y="73942"/>
                    <a:pt x="25343" y="70177"/>
                  </a:cubicBezTo>
                  <a:cubicBezTo>
                    <a:pt x="29846" y="68026"/>
                    <a:pt x="34216" y="65539"/>
                    <a:pt x="38316" y="62783"/>
                  </a:cubicBezTo>
                  <a:cubicBezTo>
                    <a:pt x="41005" y="60968"/>
                    <a:pt x="43559" y="58952"/>
                    <a:pt x="45979" y="56801"/>
                  </a:cubicBezTo>
                  <a:cubicBezTo>
                    <a:pt x="52970" y="50751"/>
                    <a:pt x="58549" y="43155"/>
                    <a:pt x="62246" y="34618"/>
                  </a:cubicBezTo>
                  <a:cubicBezTo>
                    <a:pt x="66615" y="24267"/>
                    <a:pt x="74615" y="10419"/>
                    <a:pt x="87790" y="3496"/>
                  </a:cubicBezTo>
                  <a:cubicBezTo>
                    <a:pt x="90478" y="2084"/>
                    <a:pt x="93369" y="941"/>
                    <a:pt x="96394" y="269"/>
                  </a:cubicBezTo>
                  <a:lnTo>
                    <a:pt x="96595" y="0"/>
                  </a:lnTo>
                  <a:close/>
                </a:path>
              </a:pathLst>
            </a:custGeom>
            <a:solidFill>
              <a:srgbClr val="A6B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5" name="Google Shape;755;p35"/>
          <p:cNvSpPr/>
          <p:nvPr/>
        </p:nvSpPr>
        <p:spPr>
          <a:xfrm>
            <a:off x="5221100" y="2367200"/>
            <a:ext cx="2043000" cy="1489200"/>
          </a:xfrm>
          <a:prstGeom prst="roundRect">
            <a:avLst>
              <a:gd name="adj" fmla="val 6918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8" name="Google Shape;758;p35"/>
          <p:cNvGrpSpPr/>
          <p:nvPr/>
        </p:nvGrpSpPr>
        <p:grpSpPr>
          <a:xfrm>
            <a:off x="5221100" y="2347425"/>
            <a:ext cx="2043000" cy="1508900"/>
            <a:chOff x="5812775" y="1817300"/>
            <a:chExt cx="2043000" cy="1508900"/>
          </a:xfrm>
        </p:grpSpPr>
        <p:sp>
          <p:nvSpPr>
            <p:cNvPr id="759" name="Google Shape;759;p35"/>
            <p:cNvSpPr/>
            <p:nvPr/>
          </p:nvSpPr>
          <p:spPr>
            <a:xfrm>
              <a:off x="5812775" y="1817300"/>
              <a:ext cx="2043000" cy="1508900"/>
            </a:xfrm>
            <a:custGeom>
              <a:avLst/>
              <a:gdLst/>
              <a:ahLst/>
              <a:cxnLst/>
              <a:rect l="l" t="t" r="r" b="b"/>
              <a:pathLst>
                <a:path w="81720" h="60356" extrusionOk="0">
                  <a:moveTo>
                    <a:pt x="76495" y="730"/>
                  </a:moveTo>
                  <a:cubicBezTo>
                    <a:pt x="78976" y="730"/>
                    <a:pt x="80961" y="2744"/>
                    <a:pt x="80990" y="5195"/>
                  </a:cubicBezTo>
                  <a:lnTo>
                    <a:pt x="80990" y="55131"/>
                  </a:lnTo>
                  <a:cubicBezTo>
                    <a:pt x="80990" y="57612"/>
                    <a:pt x="78976" y="59596"/>
                    <a:pt x="76524" y="59626"/>
                  </a:cubicBezTo>
                  <a:lnTo>
                    <a:pt x="5225" y="59626"/>
                  </a:lnTo>
                  <a:cubicBezTo>
                    <a:pt x="2744" y="59626"/>
                    <a:pt x="731" y="57612"/>
                    <a:pt x="731" y="55131"/>
                  </a:cubicBezTo>
                  <a:lnTo>
                    <a:pt x="731" y="5195"/>
                  </a:lnTo>
                  <a:cubicBezTo>
                    <a:pt x="760" y="2744"/>
                    <a:pt x="2744" y="730"/>
                    <a:pt x="5225" y="730"/>
                  </a:cubicBezTo>
                  <a:close/>
                  <a:moveTo>
                    <a:pt x="5225" y="0"/>
                  </a:moveTo>
                  <a:cubicBezTo>
                    <a:pt x="2336" y="0"/>
                    <a:pt x="1" y="2335"/>
                    <a:pt x="1" y="5195"/>
                  </a:cubicBezTo>
                  <a:lnTo>
                    <a:pt x="1" y="55131"/>
                  </a:lnTo>
                  <a:cubicBezTo>
                    <a:pt x="1" y="58020"/>
                    <a:pt x="2336" y="60355"/>
                    <a:pt x="5225" y="60355"/>
                  </a:cubicBezTo>
                  <a:lnTo>
                    <a:pt x="76495" y="60355"/>
                  </a:lnTo>
                  <a:cubicBezTo>
                    <a:pt x="79385" y="60355"/>
                    <a:pt x="81719" y="58020"/>
                    <a:pt x="81719" y="55131"/>
                  </a:cubicBezTo>
                  <a:lnTo>
                    <a:pt x="81719" y="5195"/>
                  </a:lnTo>
                  <a:cubicBezTo>
                    <a:pt x="81719" y="2335"/>
                    <a:pt x="79385" y="0"/>
                    <a:pt x="76524" y="0"/>
                  </a:cubicBezTo>
                  <a:close/>
                </a:path>
              </a:pathLst>
            </a:custGeom>
            <a:solidFill>
              <a:srgbClr val="5654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5"/>
            <p:cNvSpPr/>
            <p:nvPr/>
          </p:nvSpPr>
          <p:spPr>
            <a:xfrm>
              <a:off x="6153575" y="2221500"/>
              <a:ext cx="1621952" cy="40150"/>
            </a:xfrm>
            <a:custGeom>
              <a:avLst/>
              <a:gdLst/>
              <a:ahLst/>
              <a:cxnLst/>
              <a:rect l="l" t="t" r="r" b="b"/>
              <a:pathLst>
                <a:path w="26734" h="1606" extrusionOk="0">
                  <a:moveTo>
                    <a:pt x="0" y="1"/>
                  </a:moveTo>
                  <a:lnTo>
                    <a:pt x="0" y="1606"/>
                  </a:lnTo>
                  <a:lnTo>
                    <a:pt x="26734" y="1606"/>
                  </a:lnTo>
                  <a:lnTo>
                    <a:pt x="2673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5"/>
            <p:cNvSpPr/>
            <p:nvPr/>
          </p:nvSpPr>
          <p:spPr>
            <a:xfrm>
              <a:off x="6597725" y="2322925"/>
              <a:ext cx="1177766" cy="39425"/>
            </a:xfrm>
            <a:custGeom>
              <a:avLst/>
              <a:gdLst/>
              <a:ahLst/>
              <a:cxnLst/>
              <a:rect l="l" t="t" r="r" b="b"/>
              <a:pathLst>
                <a:path w="26734" h="1577" extrusionOk="0">
                  <a:moveTo>
                    <a:pt x="0" y="0"/>
                  </a:moveTo>
                  <a:lnTo>
                    <a:pt x="0" y="1576"/>
                  </a:lnTo>
                  <a:lnTo>
                    <a:pt x="26734" y="1576"/>
                  </a:lnTo>
                  <a:lnTo>
                    <a:pt x="267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5"/>
            <p:cNvSpPr/>
            <p:nvPr/>
          </p:nvSpPr>
          <p:spPr>
            <a:xfrm>
              <a:off x="6153575" y="2625725"/>
              <a:ext cx="1621952" cy="39425"/>
            </a:xfrm>
            <a:custGeom>
              <a:avLst/>
              <a:gdLst/>
              <a:ahLst/>
              <a:cxnLst/>
              <a:rect l="l" t="t" r="r" b="b"/>
              <a:pathLst>
                <a:path w="26734" h="1577" extrusionOk="0">
                  <a:moveTo>
                    <a:pt x="0" y="0"/>
                  </a:moveTo>
                  <a:lnTo>
                    <a:pt x="0" y="1576"/>
                  </a:lnTo>
                  <a:lnTo>
                    <a:pt x="26734" y="1576"/>
                  </a:lnTo>
                  <a:lnTo>
                    <a:pt x="267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5"/>
            <p:cNvSpPr/>
            <p:nvPr/>
          </p:nvSpPr>
          <p:spPr>
            <a:xfrm>
              <a:off x="6153575" y="2423625"/>
              <a:ext cx="1621952" cy="39425"/>
            </a:xfrm>
            <a:custGeom>
              <a:avLst/>
              <a:gdLst/>
              <a:ahLst/>
              <a:cxnLst/>
              <a:rect l="l" t="t" r="r" b="b"/>
              <a:pathLst>
                <a:path w="26734" h="1577" extrusionOk="0">
                  <a:moveTo>
                    <a:pt x="0" y="0"/>
                  </a:moveTo>
                  <a:lnTo>
                    <a:pt x="0" y="1576"/>
                  </a:lnTo>
                  <a:lnTo>
                    <a:pt x="26734" y="1576"/>
                  </a:lnTo>
                  <a:lnTo>
                    <a:pt x="267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5"/>
            <p:cNvSpPr/>
            <p:nvPr/>
          </p:nvSpPr>
          <p:spPr>
            <a:xfrm>
              <a:off x="5932450" y="2971575"/>
              <a:ext cx="1843050" cy="40150"/>
            </a:xfrm>
            <a:custGeom>
              <a:avLst/>
              <a:gdLst/>
              <a:ahLst/>
              <a:cxnLst/>
              <a:rect l="l" t="t" r="r" b="b"/>
              <a:pathLst>
                <a:path w="73722" h="1606" extrusionOk="0">
                  <a:moveTo>
                    <a:pt x="0" y="0"/>
                  </a:moveTo>
                  <a:lnTo>
                    <a:pt x="0" y="1605"/>
                  </a:lnTo>
                  <a:lnTo>
                    <a:pt x="73722" y="1605"/>
                  </a:lnTo>
                  <a:lnTo>
                    <a:pt x="737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5"/>
            <p:cNvSpPr/>
            <p:nvPr/>
          </p:nvSpPr>
          <p:spPr>
            <a:xfrm>
              <a:off x="5932450" y="3072975"/>
              <a:ext cx="1843050" cy="39425"/>
            </a:xfrm>
            <a:custGeom>
              <a:avLst/>
              <a:gdLst/>
              <a:ahLst/>
              <a:cxnLst/>
              <a:rect l="l" t="t" r="r" b="b"/>
              <a:pathLst>
                <a:path w="73722" h="1577" extrusionOk="0">
                  <a:moveTo>
                    <a:pt x="0" y="1"/>
                  </a:moveTo>
                  <a:lnTo>
                    <a:pt x="0" y="1577"/>
                  </a:lnTo>
                  <a:lnTo>
                    <a:pt x="73722" y="1577"/>
                  </a:lnTo>
                  <a:lnTo>
                    <a:pt x="7372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5"/>
            <p:cNvSpPr/>
            <p:nvPr/>
          </p:nvSpPr>
          <p:spPr>
            <a:xfrm>
              <a:off x="6597725" y="2524300"/>
              <a:ext cx="1177766" cy="40150"/>
            </a:xfrm>
            <a:custGeom>
              <a:avLst/>
              <a:gdLst/>
              <a:ahLst/>
              <a:cxnLst/>
              <a:rect l="l" t="t" r="r" b="b"/>
              <a:pathLst>
                <a:path w="26734" h="1606" extrusionOk="0">
                  <a:moveTo>
                    <a:pt x="0" y="1"/>
                  </a:moveTo>
                  <a:lnTo>
                    <a:pt x="0" y="1606"/>
                  </a:lnTo>
                  <a:lnTo>
                    <a:pt x="26734" y="1606"/>
                  </a:lnTo>
                  <a:lnTo>
                    <a:pt x="2673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5"/>
            <p:cNvSpPr/>
            <p:nvPr/>
          </p:nvSpPr>
          <p:spPr>
            <a:xfrm>
              <a:off x="6597725" y="2726400"/>
              <a:ext cx="1177766" cy="40175"/>
            </a:xfrm>
            <a:custGeom>
              <a:avLst/>
              <a:gdLst/>
              <a:ahLst/>
              <a:cxnLst/>
              <a:rect l="l" t="t" r="r" b="b"/>
              <a:pathLst>
                <a:path w="26734" h="1607" extrusionOk="0">
                  <a:moveTo>
                    <a:pt x="0" y="1"/>
                  </a:moveTo>
                  <a:lnTo>
                    <a:pt x="0" y="1606"/>
                  </a:lnTo>
                  <a:lnTo>
                    <a:pt x="26734" y="1606"/>
                  </a:lnTo>
                  <a:lnTo>
                    <a:pt x="2673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5"/>
            <p:cNvSpPr/>
            <p:nvPr/>
          </p:nvSpPr>
          <p:spPr>
            <a:xfrm>
              <a:off x="6153575" y="2827825"/>
              <a:ext cx="972176" cy="39425"/>
            </a:xfrm>
            <a:custGeom>
              <a:avLst/>
              <a:gdLst/>
              <a:ahLst/>
              <a:cxnLst/>
              <a:rect l="l" t="t" r="r" b="b"/>
              <a:pathLst>
                <a:path w="16024" h="1577" extrusionOk="0">
                  <a:moveTo>
                    <a:pt x="0" y="1"/>
                  </a:moveTo>
                  <a:lnTo>
                    <a:pt x="0" y="1577"/>
                  </a:lnTo>
                  <a:lnTo>
                    <a:pt x="16023" y="1577"/>
                  </a:lnTo>
                  <a:lnTo>
                    <a:pt x="160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5"/>
            <p:cNvSpPr/>
            <p:nvPr/>
          </p:nvSpPr>
          <p:spPr>
            <a:xfrm flipH="1">
              <a:off x="7245775" y="1891725"/>
              <a:ext cx="114575" cy="98200"/>
            </a:xfrm>
            <a:custGeom>
              <a:avLst/>
              <a:gdLst/>
              <a:ahLst/>
              <a:cxnLst/>
              <a:rect l="l" t="t" r="r" b="b"/>
              <a:pathLst>
                <a:path w="4583" h="3928" extrusionOk="0">
                  <a:moveTo>
                    <a:pt x="2627" y="0"/>
                  </a:moveTo>
                  <a:cubicBezTo>
                    <a:pt x="876" y="0"/>
                    <a:pt x="0" y="2101"/>
                    <a:pt x="1226" y="3356"/>
                  </a:cubicBezTo>
                  <a:cubicBezTo>
                    <a:pt x="1630" y="3751"/>
                    <a:pt x="2121" y="3928"/>
                    <a:pt x="2602" y="3928"/>
                  </a:cubicBezTo>
                  <a:cubicBezTo>
                    <a:pt x="3616" y="3928"/>
                    <a:pt x="4582" y="3143"/>
                    <a:pt x="4582" y="1955"/>
                  </a:cubicBezTo>
                  <a:cubicBezTo>
                    <a:pt x="4582" y="876"/>
                    <a:pt x="3707" y="0"/>
                    <a:pt x="26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5"/>
            <p:cNvSpPr/>
            <p:nvPr/>
          </p:nvSpPr>
          <p:spPr>
            <a:xfrm flipH="1">
              <a:off x="7446425" y="1891725"/>
              <a:ext cx="113850" cy="98200"/>
            </a:xfrm>
            <a:custGeom>
              <a:avLst/>
              <a:gdLst/>
              <a:ahLst/>
              <a:cxnLst/>
              <a:rect l="l" t="t" r="r" b="b"/>
              <a:pathLst>
                <a:path w="4554" h="3928" extrusionOk="0">
                  <a:moveTo>
                    <a:pt x="2627" y="0"/>
                  </a:moveTo>
                  <a:cubicBezTo>
                    <a:pt x="876" y="0"/>
                    <a:pt x="0" y="2101"/>
                    <a:pt x="1226" y="3356"/>
                  </a:cubicBezTo>
                  <a:cubicBezTo>
                    <a:pt x="1621" y="3751"/>
                    <a:pt x="2106" y="3928"/>
                    <a:pt x="2583" y="3928"/>
                  </a:cubicBezTo>
                  <a:cubicBezTo>
                    <a:pt x="3587" y="3928"/>
                    <a:pt x="4553" y="3143"/>
                    <a:pt x="4553" y="1955"/>
                  </a:cubicBezTo>
                  <a:cubicBezTo>
                    <a:pt x="4553" y="876"/>
                    <a:pt x="3678" y="0"/>
                    <a:pt x="26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5"/>
            <p:cNvSpPr/>
            <p:nvPr/>
          </p:nvSpPr>
          <p:spPr>
            <a:xfrm flipH="1">
              <a:off x="7646350" y="1891725"/>
              <a:ext cx="113850" cy="98200"/>
            </a:xfrm>
            <a:custGeom>
              <a:avLst/>
              <a:gdLst/>
              <a:ahLst/>
              <a:cxnLst/>
              <a:rect l="l" t="t" r="r" b="b"/>
              <a:pathLst>
                <a:path w="4554" h="3928" extrusionOk="0">
                  <a:moveTo>
                    <a:pt x="2598" y="0"/>
                  </a:moveTo>
                  <a:cubicBezTo>
                    <a:pt x="847" y="0"/>
                    <a:pt x="1" y="2101"/>
                    <a:pt x="1226" y="3356"/>
                  </a:cubicBezTo>
                  <a:cubicBezTo>
                    <a:pt x="1621" y="3751"/>
                    <a:pt x="2106" y="3928"/>
                    <a:pt x="2583" y="3928"/>
                  </a:cubicBezTo>
                  <a:cubicBezTo>
                    <a:pt x="3587" y="3928"/>
                    <a:pt x="4553" y="3143"/>
                    <a:pt x="4553" y="1955"/>
                  </a:cubicBezTo>
                  <a:cubicBezTo>
                    <a:pt x="4553" y="876"/>
                    <a:pt x="3678" y="0"/>
                    <a:pt x="2598" y="0"/>
                  </a:cubicBezTo>
                  <a:close/>
                </a:path>
              </a:pathLst>
            </a:custGeom>
            <a:solidFill>
              <a:srgbClr val="EC82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2" name="Google Shape;772;p35"/>
          <p:cNvSpPr/>
          <p:nvPr/>
        </p:nvSpPr>
        <p:spPr>
          <a:xfrm rot="-5871219">
            <a:off x="5119985" y="1437136"/>
            <a:ext cx="1324819" cy="1293829"/>
          </a:xfrm>
          <a:custGeom>
            <a:avLst/>
            <a:gdLst/>
            <a:ahLst/>
            <a:cxnLst/>
            <a:rect l="l" t="t" r="r" b="b"/>
            <a:pathLst>
              <a:path w="7524" h="7348" extrusionOk="0">
                <a:moveTo>
                  <a:pt x="4401" y="870"/>
                </a:moveTo>
                <a:cubicBezTo>
                  <a:pt x="5460" y="870"/>
                  <a:pt x="6480" y="1704"/>
                  <a:pt x="6480" y="2963"/>
                </a:cubicBezTo>
                <a:cubicBezTo>
                  <a:pt x="6480" y="4221"/>
                  <a:pt x="5459" y="5043"/>
                  <a:pt x="4401" y="5043"/>
                </a:cubicBezTo>
                <a:cubicBezTo>
                  <a:pt x="3889" y="5043"/>
                  <a:pt x="3367" y="4850"/>
                  <a:pt x="2948" y="4422"/>
                </a:cubicBezTo>
                <a:cubicBezTo>
                  <a:pt x="2131" y="3605"/>
                  <a:pt x="2131" y="2291"/>
                  <a:pt x="2948" y="1503"/>
                </a:cubicBezTo>
                <a:cubicBezTo>
                  <a:pt x="3367" y="1065"/>
                  <a:pt x="3889" y="870"/>
                  <a:pt x="4401" y="870"/>
                </a:cubicBezTo>
                <a:close/>
                <a:moveTo>
                  <a:pt x="4387" y="1"/>
                </a:moveTo>
                <a:cubicBezTo>
                  <a:pt x="3663" y="1"/>
                  <a:pt x="2928" y="269"/>
                  <a:pt x="2336" y="861"/>
                </a:cubicBezTo>
                <a:lnTo>
                  <a:pt x="2336" y="891"/>
                </a:lnTo>
                <a:cubicBezTo>
                  <a:pt x="1343" y="1883"/>
                  <a:pt x="1168" y="3430"/>
                  <a:pt x="1956" y="4597"/>
                </a:cubicBezTo>
                <a:lnTo>
                  <a:pt x="88" y="6465"/>
                </a:lnTo>
                <a:cubicBezTo>
                  <a:pt x="1" y="6553"/>
                  <a:pt x="1" y="6669"/>
                  <a:pt x="88" y="6757"/>
                </a:cubicBezTo>
                <a:lnTo>
                  <a:pt x="614" y="7282"/>
                </a:lnTo>
                <a:cubicBezTo>
                  <a:pt x="643" y="7326"/>
                  <a:pt x="694" y="7348"/>
                  <a:pt x="749" y="7348"/>
                </a:cubicBezTo>
                <a:cubicBezTo>
                  <a:pt x="803" y="7348"/>
                  <a:pt x="862" y="7326"/>
                  <a:pt x="905" y="7282"/>
                </a:cubicBezTo>
                <a:lnTo>
                  <a:pt x="2773" y="5414"/>
                </a:lnTo>
                <a:cubicBezTo>
                  <a:pt x="3289" y="5756"/>
                  <a:pt x="3846" y="5909"/>
                  <a:pt x="4389" y="5909"/>
                </a:cubicBezTo>
                <a:cubicBezTo>
                  <a:pt x="6025" y="5909"/>
                  <a:pt x="7523" y="4512"/>
                  <a:pt x="7326" y="2671"/>
                </a:cubicBezTo>
                <a:cubicBezTo>
                  <a:pt x="7172" y="1029"/>
                  <a:pt x="5803" y="1"/>
                  <a:pt x="438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3" name="Google Shape;773;p35"/>
          <p:cNvSpPr/>
          <p:nvPr/>
        </p:nvSpPr>
        <p:spPr>
          <a:xfrm>
            <a:off x="7051700" y="3701390"/>
            <a:ext cx="612594" cy="525206"/>
          </a:xfrm>
          <a:custGeom>
            <a:avLst/>
            <a:gdLst/>
            <a:ahLst/>
            <a:cxnLst/>
            <a:rect l="l" t="t" r="r" b="b"/>
            <a:pathLst>
              <a:path w="9807" h="8408" extrusionOk="0">
                <a:moveTo>
                  <a:pt x="5779" y="1168"/>
                </a:moveTo>
                <a:cubicBezTo>
                  <a:pt x="5575" y="1168"/>
                  <a:pt x="5400" y="1314"/>
                  <a:pt x="5400" y="1518"/>
                </a:cubicBezTo>
                <a:lnTo>
                  <a:pt x="5400" y="4145"/>
                </a:lnTo>
                <a:lnTo>
                  <a:pt x="4232" y="5400"/>
                </a:lnTo>
                <a:cubicBezTo>
                  <a:pt x="3990" y="5664"/>
                  <a:pt x="4230" y="6028"/>
                  <a:pt x="4512" y="6028"/>
                </a:cubicBezTo>
                <a:cubicBezTo>
                  <a:pt x="4604" y="6028"/>
                  <a:pt x="4701" y="5989"/>
                  <a:pt x="4787" y="5896"/>
                </a:cubicBezTo>
                <a:lnTo>
                  <a:pt x="6071" y="4554"/>
                </a:lnTo>
                <a:cubicBezTo>
                  <a:pt x="6129" y="4495"/>
                  <a:pt x="6159" y="4408"/>
                  <a:pt x="6159" y="4320"/>
                </a:cubicBezTo>
                <a:lnTo>
                  <a:pt x="6159" y="1577"/>
                </a:lnTo>
                <a:cubicBezTo>
                  <a:pt x="6159" y="1343"/>
                  <a:pt x="5983" y="1168"/>
                  <a:pt x="5779" y="1168"/>
                </a:cubicBezTo>
                <a:close/>
                <a:moveTo>
                  <a:pt x="5561" y="763"/>
                </a:moveTo>
                <a:cubicBezTo>
                  <a:pt x="7306" y="763"/>
                  <a:pt x="9048" y="2023"/>
                  <a:pt x="9048" y="4203"/>
                </a:cubicBezTo>
                <a:cubicBezTo>
                  <a:pt x="9048" y="5108"/>
                  <a:pt x="8668" y="5984"/>
                  <a:pt x="8026" y="6626"/>
                </a:cubicBezTo>
                <a:cubicBezTo>
                  <a:pt x="7304" y="7356"/>
                  <a:pt x="6455" y="7669"/>
                  <a:pt x="5630" y="7669"/>
                </a:cubicBezTo>
                <a:cubicBezTo>
                  <a:pt x="3420" y="7669"/>
                  <a:pt x="1382" y="5419"/>
                  <a:pt x="2423" y="2890"/>
                </a:cubicBezTo>
                <a:cubicBezTo>
                  <a:pt x="3025" y="1428"/>
                  <a:pt x="4293" y="763"/>
                  <a:pt x="5561" y="763"/>
                </a:cubicBezTo>
                <a:close/>
                <a:moveTo>
                  <a:pt x="5604" y="1"/>
                </a:moveTo>
                <a:cubicBezTo>
                  <a:pt x="1868" y="30"/>
                  <a:pt x="1" y="4524"/>
                  <a:pt x="2656" y="7180"/>
                </a:cubicBezTo>
                <a:cubicBezTo>
                  <a:pt x="3513" y="8028"/>
                  <a:pt x="4561" y="8407"/>
                  <a:pt x="5588" y="8407"/>
                </a:cubicBezTo>
                <a:cubicBezTo>
                  <a:pt x="7744" y="8407"/>
                  <a:pt x="9807" y="6734"/>
                  <a:pt x="9807" y="4203"/>
                </a:cubicBezTo>
                <a:cubicBezTo>
                  <a:pt x="9807" y="1898"/>
                  <a:pt x="7910" y="1"/>
                  <a:pt x="560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1B679-D1FA-9D6C-3BE9-0437D9D5A077}"/>
              </a:ext>
            </a:extLst>
          </p:cNvPr>
          <p:cNvSpPr txBox="1"/>
          <p:nvPr/>
        </p:nvSpPr>
        <p:spPr>
          <a:xfrm>
            <a:off x="1133156" y="727282"/>
            <a:ext cx="3457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4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3EDEF5-4A07-8D28-8FB1-1D34777776FB}"/>
              </a:ext>
            </a:extLst>
          </p:cNvPr>
          <p:cNvSpPr txBox="1"/>
          <p:nvPr/>
        </p:nvSpPr>
        <p:spPr>
          <a:xfrm>
            <a:off x="586264" y="1254861"/>
            <a:ext cx="3883286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5" name="Google Shape;785;p36"/>
          <p:cNvGrpSpPr/>
          <p:nvPr/>
        </p:nvGrpSpPr>
        <p:grpSpPr>
          <a:xfrm>
            <a:off x="3095637" y="1529794"/>
            <a:ext cx="340573" cy="339271"/>
            <a:chOff x="2085450" y="842250"/>
            <a:chExt cx="483700" cy="481850"/>
          </a:xfrm>
        </p:grpSpPr>
        <p:sp>
          <p:nvSpPr>
            <p:cNvPr id="786" name="Google Shape;786;p36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87" name="Google Shape;787;p36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88" name="Google Shape;788;p36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789" name="Google Shape;789;p36"/>
          <p:cNvGrpSpPr/>
          <p:nvPr/>
        </p:nvGrpSpPr>
        <p:grpSpPr>
          <a:xfrm>
            <a:off x="5659804" y="3173410"/>
            <a:ext cx="452530" cy="344639"/>
            <a:chOff x="3271200" y="3863875"/>
            <a:chExt cx="481825" cy="366950"/>
          </a:xfrm>
        </p:grpSpPr>
        <p:sp>
          <p:nvSpPr>
            <p:cNvPr id="790" name="Google Shape;790;p36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91" name="Google Shape;791;p36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792" name="Google Shape;792;p36"/>
          <p:cNvGrpSpPr/>
          <p:nvPr/>
        </p:nvGrpSpPr>
        <p:grpSpPr>
          <a:xfrm>
            <a:off x="5716442" y="1529803"/>
            <a:ext cx="339253" cy="339253"/>
            <a:chOff x="899850" y="4992125"/>
            <a:chExt cx="481825" cy="481825"/>
          </a:xfrm>
        </p:grpSpPr>
        <p:sp>
          <p:nvSpPr>
            <p:cNvPr id="793" name="Google Shape;793;p36"/>
            <p:cNvSpPr/>
            <p:nvPr/>
          </p:nvSpPr>
          <p:spPr>
            <a:xfrm>
              <a:off x="1126600" y="536010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0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6" y="1130"/>
                    <a:pt x="1129" y="877"/>
                    <a:pt x="1129" y="564"/>
                  </a:cubicBezTo>
                  <a:cubicBezTo>
                    <a:pt x="1129" y="250"/>
                    <a:pt x="876" y="1"/>
                    <a:pt x="5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94" name="Google Shape;794;p36"/>
            <p:cNvSpPr/>
            <p:nvPr/>
          </p:nvSpPr>
          <p:spPr>
            <a:xfrm>
              <a:off x="1056050" y="5079900"/>
              <a:ext cx="169400" cy="194950"/>
            </a:xfrm>
            <a:custGeom>
              <a:avLst/>
              <a:gdLst/>
              <a:ahLst/>
              <a:cxnLst/>
              <a:rect l="l" t="t" r="r" b="b"/>
              <a:pathLst>
                <a:path w="6776" h="7798" extrusionOk="0">
                  <a:moveTo>
                    <a:pt x="3417" y="1"/>
                  </a:moveTo>
                  <a:cubicBezTo>
                    <a:pt x="1713" y="1"/>
                    <a:pt x="0" y="1115"/>
                    <a:pt x="0" y="3304"/>
                  </a:cubicBezTo>
                  <a:cubicBezTo>
                    <a:pt x="0" y="3614"/>
                    <a:pt x="250" y="3867"/>
                    <a:pt x="564" y="3867"/>
                  </a:cubicBezTo>
                  <a:cubicBezTo>
                    <a:pt x="877" y="3867"/>
                    <a:pt x="1130" y="3614"/>
                    <a:pt x="1130" y="3304"/>
                  </a:cubicBezTo>
                  <a:cubicBezTo>
                    <a:pt x="1130" y="2069"/>
                    <a:pt x="2111" y="1061"/>
                    <a:pt x="3388" y="1061"/>
                  </a:cubicBezTo>
                  <a:cubicBezTo>
                    <a:pt x="4665" y="1061"/>
                    <a:pt x="5647" y="2066"/>
                    <a:pt x="5647" y="3304"/>
                  </a:cubicBezTo>
                  <a:cubicBezTo>
                    <a:pt x="5647" y="4147"/>
                    <a:pt x="5174" y="4921"/>
                    <a:pt x="4424" y="5310"/>
                  </a:cubicBezTo>
                  <a:cubicBezTo>
                    <a:pt x="3617" y="5728"/>
                    <a:pt x="3108" y="6336"/>
                    <a:pt x="2912" y="7116"/>
                  </a:cubicBezTo>
                  <a:cubicBezTo>
                    <a:pt x="2870" y="7285"/>
                    <a:pt x="2906" y="7466"/>
                    <a:pt x="3015" y="7601"/>
                  </a:cubicBezTo>
                  <a:cubicBezTo>
                    <a:pt x="3118" y="7736"/>
                    <a:pt x="3277" y="7798"/>
                    <a:pt x="3439" y="7798"/>
                  </a:cubicBezTo>
                  <a:cubicBezTo>
                    <a:pt x="3686" y="7798"/>
                    <a:pt x="3938" y="7652"/>
                    <a:pt x="4005" y="7399"/>
                  </a:cubicBezTo>
                  <a:cubicBezTo>
                    <a:pt x="4129" y="6936"/>
                    <a:pt x="4445" y="6568"/>
                    <a:pt x="4945" y="6312"/>
                  </a:cubicBezTo>
                  <a:cubicBezTo>
                    <a:pt x="6071" y="5728"/>
                    <a:pt x="6776" y="4569"/>
                    <a:pt x="6776" y="3304"/>
                  </a:cubicBezTo>
                  <a:cubicBezTo>
                    <a:pt x="6776" y="1090"/>
                    <a:pt x="5101" y="1"/>
                    <a:pt x="3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95" name="Google Shape;795;p36"/>
            <p:cNvSpPr/>
            <p:nvPr/>
          </p:nvSpPr>
          <p:spPr>
            <a:xfrm>
              <a:off x="89985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2334"/>
                  </a:moveTo>
                  <a:cubicBezTo>
                    <a:pt x="12223" y="2334"/>
                    <a:pt x="14153" y="4367"/>
                    <a:pt x="14153" y="6815"/>
                  </a:cubicBezTo>
                  <a:cubicBezTo>
                    <a:pt x="14153" y="8501"/>
                    <a:pt x="13214" y="10049"/>
                    <a:pt x="11714" y="10826"/>
                  </a:cubicBezTo>
                  <a:cubicBezTo>
                    <a:pt x="11401" y="10986"/>
                    <a:pt x="11362" y="11142"/>
                    <a:pt x="11344" y="11202"/>
                  </a:cubicBezTo>
                  <a:cubicBezTo>
                    <a:pt x="11141" y="11958"/>
                    <a:pt x="10458" y="12455"/>
                    <a:pt x="9710" y="12455"/>
                  </a:cubicBezTo>
                  <a:cubicBezTo>
                    <a:pt x="9569" y="12455"/>
                    <a:pt x="9426" y="12438"/>
                    <a:pt x="9284" y="12401"/>
                  </a:cubicBezTo>
                  <a:cubicBezTo>
                    <a:pt x="8383" y="12169"/>
                    <a:pt x="7841" y="11254"/>
                    <a:pt x="8064" y="10353"/>
                  </a:cubicBezTo>
                  <a:cubicBezTo>
                    <a:pt x="8338" y="9260"/>
                    <a:pt x="9061" y="8384"/>
                    <a:pt x="10154" y="7818"/>
                  </a:cubicBezTo>
                  <a:cubicBezTo>
                    <a:pt x="10832" y="7465"/>
                    <a:pt x="10973" y="6556"/>
                    <a:pt x="10434" y="6017"/>
                  </a:cubicBezTo>
                  <a:cubicBezTo>
                    <a:pt x="10219" y="5801"/>
                    <a:pt x="9934" y="5700"/>
                    <a:pt x="9650" y="5700"/>
                  </a:cubicBezTo>
                  <a:cubicBezTo>
                    <a:pt x="9078" y="5700"/>
                    <a:pt x="8507" y="6109"/>
                    <a:pt x="8507" y="6815"/>
                  </a:cubicBezTo>
                  <a:cubicBezTo>
                    <a:pt x="8507" y="7749"/>
                    <a:pt x="7748" y="8507"/>
                    <a:pt x="6812" y="8507"/>
                  </a:cubicBezTo>
                  <a:cubicBezTo>
                    <a:pt x="5875" y="8507"/>
                    <a:pt x="5119" y="7749"/>
                    <a:pt x="5119" y="6815"/>
                  </a:cubicBezTo>
                  <a:cubicBezTo>
                    <a:pt x="5119" y="4388"/>
                    <a:pt x="7028" y="2334"/>
                    <a:pt x="9636" y="2334"/>
                  </a:cubicBezTo>
                  <a:close/>
                  <a:moveTo>
                    <a:pt x="9636" y="13588"/>
                  </a:moveTo>
                  <a:cubicBezTo>
                    <a:pt x="9854" y="13588"/>
                    <a:pt x="10074" y="13630"/>
                    <a:pt x="10284" y="13717"/>
                  </a:cubicBezTo>
                  <a:cubicBezTo>
                    <a:pt x="10916" y="13979"/>
                    <a:pt x="11328" y="14596"/>
                    <a:pt x="11328" y="15283"/>
                  </a:cubicBezTo>
                  <a:cubicBezTo>
                    <a:pt x="11328" y="16219"/>
                    <a:pt x="10570" y="16975"/>
                    <a:pt x="9636" y="16978"/>
                  </a:cubicBezTo>
                  <a:cubicBezTo>
                    <a:pt x="8950" y="16978"/>
                    <a:pt x="8332" y="16562"/>
                    <a:pt x="8070" y="15930"/>
                  </a:cubicBezTo>
                  <a:cubicBezTo>
                    <a:pt x="7808" y="15298"/>
                    <a:pt x="7953" y="14569"/>
                    <a:pt x="8438" y="14084"/>
                  </a:cubicBezTo>
                  <a:cubicBezTo>
                    <a:pt x="8762" y="13760"/>
                    <a:pt x="9195" y="13588"/>
                    <a:pt x="9636" y="13588"/>
                  </a:cubicBezTo>
                  <a:close/>
                  <a:moveTo>
                    <a:pt x="9636" y="1"/>
                  </a:moveTo>
                  <a:cubicBezTo>
                    <a:pt x="4330" y="1"/>
                    <a:pt x="0" y="4331"/>
                    <a:pt x="0" y="9637"/>
                  </a:cubicBezTo>
                  <a:cubicBezTo>
                    <a:pt x="0" y="14945"/>
                    <a:pt x="4330" y="19273"/>
                    <a:pt x="9636" y="19273"/>
                  </a:cubicBezTo>
                  <a:cubicBezTo>
                    <a:pt x="14939" y="19273"/>
                    <a:pt x="19272" y="14945"/>
                    <a:pt x="19272" y="9637"/>
                  </a:cubicBezTo>
                  <a:cubicBezTo>
                    <a:pt x="19272" y="4331"/>
                    <a:pt x="14942" y="1"/>
                    <a:pt x="96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798" name="Google Shape;798;p36"/>
          <p:cNvGrpSpPr/>
          <p:nvPr/>
        </p:nvGrpSpPr>
        <p:grpSpPr>
          <a:xfrm>
            <a:off x="3113238" y="3176428"/>
            <a:ext cx="305386" cy="338602"/>
            <a:chOff x="3300325" y="249875"/>
            <a:chExt cx="433725" cy="480900"/>
          </a:xfrm>
        </p:grpSpPr>
        <p:sp>
          <p:nvSpPr>
            <p:cNvPr id="799" name="Google Shape;799;p36"/>
            <p:cNvSpPr/>
            <p:nvPr/>
          </p:nvSpPr>
          <p:spPr>
            <a:xfrm>
              <a:off x="3610875" y="334550"/>
              <a:ext cx="56475" cy="28250"/>
            </a:xfrm>
            <a:custGeom>
              <a:avLst/>
              <a:gdLst/>
              <a:ahLst/>
              <a:cxnLst/>
              <a:rect l="l" t="t" r="r" b="b"/>
              <a:pathLst>
                <a:path w="2259" h="1130" extrusionOk="0">
                  <a:moveTo>
                    <a:pt x="566" y="0"/>
                  </a:moveTo>
                  <a:cubicBezTo>
                    <a:pt x="253" y="0"/>
                    <a:pt x="0" y="253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00" name="Google Shape;800;p36"/>
            <p:cNvSpPr/>
            <p:nvPr/>
          </p:nvSpPr>
          <p:spPr>
            <a:xfrm>
              <a:off x="346767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647" y="1"/>
                  </a:moveTo>
                  <a:cubicBezTo>
                    <a:pt x="562" y="1"/>
                    <a:pt x="476" y="20"/>
                    <a:pt x="395" y="60"/>
                  </a:cubicBezTo>
                  <a:cubicBezTo>
                    <a:pt x="115" y="198"/>
                    <a:pt x="1" y="539"/>
                    <a:pt x="142" y="819"/>
                  </a:cubicBezTo>
                  <a:lnTo>
                    <a:pt x="705" y="1948"/>
                  </a:lnTo>
                  <a:cubicBezTo>
                    <a:pt x="806" y="2144"/>
                    <a:pt x="1004" y="2259"/>
                    <a:pt x="1211" y="2259"/>
                  </a:cubicBezTo>
                  <a:cubicBezTo>
                    <a:pt x="1296" y="2259"/>
                    <a:pt x="1383" y="2239"/>
                    <a:pt x="1464" y="2198"/>
                  </a:cubicBezTo>
                  <a:cubicBezTo>
                    <a:pt x="1744" y="2059"/>
                    <a:pt x="1856" y="1722"/>
                    <a:pt x="1717" y="1442"/>
                  </a:cubicBezTo>
                  <a:lnTo>
                    <a:pt x="1151" y="313"/>
                  </a:lnTo>
                  <a:cubicBezTo>
                    <a:pt x="1053" y="114"/>
                    <a:pt x="853" y="1"/>
                    <a:pt x="6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01" name="Google Shape;801;p36"/>
            <p:cNvSpPr/>
            <p:nvPr/>
          </p:nvSpPr>
          <p:spPr>
            <a:xfrm>
              <a:off x="356652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1210" y="1"/>
                  </a:moveTo>
                  <a:cubicBezTo>
                    <a:pt x="1003" y="1"/>
                    <a:pt x="803" y="114"/>
                    <a:pt x="705" y="313"/>
                  </a:cubicBezTo>
                  <a:lnTo>
                    <a:pt x="139" y="1442"/>
                  </a:lnTo>
                  <a:cubicBezTo>
                    <a:pt x="1" y="1719"/>
                    <a:pt x="115" y="2059"/>
                    <a:pt x="392" y="2198"/>
                  </a:cubicBezTo>
                  <a:cubicBezTo>
                    <a:pt x="474" y="2239"/>
                    <a:pt x="561" y="2259"/>
                    <a:pt x="646" y="2259"/>
                  </a:cubicBezTo>
                  <a:cubicBezTo>
                    <a:pt x="852" y="2259"/>
                    <a:pt x="1051" y="2144"/>
                    <a:pt x="1151" y="1948"/>
                  </a:cubicBezTo>
                  <a:lnTo>
                    <a:pt x="1714" y="819"/>
                  </a:lnTo>
                  <a:cubicBezTo>
                    <a:pt x="1856" y="539"/>
                    <a:pt x="1741" y="198"/>
                    <a:pt x="1461" y="60"/>
                  </a:cubicBezTo>
                  <a:cubicBezTo>
                    <a:pt x="1381" y="20"/>
                    <a:pt x="1295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02" name="Google Shape;802;p36"/>
            <p:cNvSpPr/>
            <p:nvPr/>
          </p:nvSpPr>
          <p:spPr>
            <a:xfrm>
              <a:off x="3413250" y="334550"/>
              <a:ext cx="56500" cy="28250"/>
            </a:xfrm>
            <a:custGeom>
              <a:avLst/>
              <a:gdLst/>
              <a:ahLst/>
              <a:cxnLst/>
              <a:rect l="l" t="t" r="r" b="b"/>
              <a:pathLst>
                <a:path w="2260" h="1130" extrusionOk="0">
                  <a:moveTo>
                    <a:pt x="567" y="0"/>
                  </a:moveTo>
                  <a:cubicBezTo>
                    <a:pt x="254" y="0"/>
                    <a:pt x="1" y="253"/>
                    <a:pt x="1" y="567"/>
                  </a:cubicBezTo>
                  <a:cubicBezTo>
                    <a:pt x="1" y="877"/>
                    <a:pt x="254" y="1130"/>
                    <a:pt x="567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03" name="Google Shape;803;p36"/>
            <p:cNvSpPr/>
            <p:nvPr/>
          </p:nvSpPr>
          <p:spPr>
            <a:xfrm>
              <a:off x="3300325" y="476675"/>
              <a:ext cx="84725" cy="254100"/>
            </a:xfrm>
            <a:custGeom>
              <a:avLst/>
              <a:gdLst/>
              <a:ahLst/>
              <a:cxnLst/>
              <a:rect l="l" t="t" r="r" b="b"/>
              <a:pathLst>
                <a:path w="3389" h="10164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lnTo>
                    <a:pt x="1" y="9598"/>
                  </a:lnTo>
                  <a:cubicBezTo>
                    <a:pt x="1" y="9911"/>
                    <a:pt x="254" y="10164"/>
                    <a:pt x="567" y="10164"/>
                  </a:cubicBezTo>
                  <a:lnTo>
                    <a:pt x="2825" y="10164"/>
                  </a:lnTo>
                  <a:cubicBezTo>
                    <a:pt x="3136" y="10164"/>
                    <a:pt x="3389" y="9911"/>
                    <a:pt x="3389" y="9598"/>
                  </a:cubicBezTo>
                  <a:lnTo>
                    <a:pt x="3389" y="564"/>
                  </a:lnTo>
                  <a:cubicBezTo>
                    <a:pt x="3389" y="251"/>
                    <a:pt x="3136" y="1"/>
                    <a:pt x="28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04" name="Google Shape;804;p36"/>
            <p:cNvSpPr/>
            <p:nvPr/>
          </p:nvSpPr>
          <p:spPr>
            <a:xfrm>
              <a:off x="3413250" y="335525"/>
              <a:ext cx="320800" cy="395250"/>
            </a:xfrm>
            <a:custGeom>
              <a:avLst/>
              <a:gdLst/>
              <a:ahLst/>
              <a:cxnLst/>
              <a:rect l="l" t="t" r="r" b="b"/>
              <a:pathLst>
                <a:path w="12832" h="15810" extrusionOk="0">
                  <a:moveTo>
                    <a:pt x="3954" y="1"/>
                  </a:moveTo>
                  <a:cubicBezTo>
                    <a:pt x="3641" y="1"/>
                    <a:pt x="3388" y="254"/>
                    <a:pt x="3388" y="564"/>
                  </a:cubicBezTo>
                  <a:cubicBezTo>
                    <a:pt x="3388" y="1871"/>
                    <a:pt x="2879" y="4225"/>
                    <a:pt x="1922" y="5186"/>
                  </a:cubicBezTo>
                  <a:cubicBezTo>
                    <a:pt x="1274" y="5830"/>
                    <a:pt x="723" y="6065"/>
                    <a:pt x="1" y="6427"/>
                  </a:cubicBezTo>
                  <a:lnTo>
                    <a:pt x="1" y="14897"/>
                  </a:lnTo>
                  <a:cubicBezTo>
                    <a:pt x="1109" y="15268"/>
                    <a:pt x="2515" y="15810"/>
                    <a:pt x="4659" y="15810"/>
                  </a:cubicBezTo>
                  <a:lnTo>
                    <a:pt x="8351" y="15810"/>
                  </a:lnTo>
                  <a:cubicBezTo>
                    <a:pt x="9567" y="15810"/>
                    <a:pt x="10516" y="14680"/>
                    <a:pt x="10046" y="13491"/>
                  </a:cubicBezTo>
                  <a:cubicBezTo>
                    <a:pt x="11019" y="13226"/>
                    <a:pt x="11546" y="12172"/>
                    <a:pt x="11175" y="11233"/>
                  </a:cubicBezTo>
                  <a:cubicBezTo>
                    <a:pt x="12386" y="10901"/>
                    <a:pt x="12832" y="9408"/>
                    <a:pt x="11992" y="8468"/>
                  </a:cubicBezTo>
                  <a:cubicBezTo>
                    <a:pt x="12314" y="8107"/>
                    <a:pt x="12467" y="7625"/>
                    <a:pt x="12410" y="7143"/>
                  </a:cubicBezTo>
                  <a:cubicBezTo>
                    <a:pt x="12311" y="6267"/>
                    <a:pt x="11495" y="5647"/>
                    <a:pt x="10612" y="5647"/>
                  </a:cubicBezTo>
                  <a:lnTo>
                    <a:pt x="6213" y="5647"/>
                  </a:lnTo>
                  <a:cubicBezTo>
                    <a:pt x="6586" y="4975"/>
                    <a:pt x="6785" y="3081"/>
                    <a:pt x="6776" y="2307"/>
                  </a:cubicBezTo>
                  <a:cubicBezTo>
                    <a:pt x="6761" y="1027"/>
                    <a:pt x="5701" y="1"/>
                    <a:pt x="44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8719BD8-62B0-C426-9ABD-FCCB03920085}"/>
              </a:ext>
            </a:extLst>
          </p:cNvPr>
          <p:cNvSpPr txBox="1"/>
          <p:nvPr/>
        </p:nvSpPr>
        <p:spPr>
          <a:xfrm>
            <a:off x="2106364" y="1895258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0E9C67-9979-BE2F-3B9C-85D00BD2DA89}"/>
              </a:ext>
            </a:extLst>
          </p:cNvPr>
          <p:cNvSpPr txBox="1"/>
          <p:nvPr/>
        </p:nvSpPr>
        <p:spPr>
          <a:xfrm>
            <a:off x="4681791" y="1895258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48638-ACA9-826E-DF20-7BA4E43B52C0}"/>
              </a:ext>
            </a:extLst>
          </p:cNvPr>
          <p:cNvSpPr txBox="1"/>
          <p:nvPr/>
        </p:nvSpPr>
        <p:spPr>
          <a:xfrm>
            <a:off x="2070977" y="3571090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CAA27C-40D3-EA43-5FB3-A856EF7F4B8C}"/>
              </a:ext>
            </a:extLst>
          </p:cNvPr>
          <p:cNvSpPr txBox="1"/>
          <p:nvPr/>
        </p:nvSpPr>
        <p:spPr>
          <a:xfrm>
            <a:off x="4646404" y="3571090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0DA961-0154-F70B-24D7-120DDAD1E79B}"/>
              </a:ext>
            </a:extLst>
          </p:cNvPr>
          <p:cNvSpPr txBox="1"/>
          <p:nvPr/>
        </p:nvSpPr>
        <p:spPr>
          <a:xfrm>
            <a:off x="3914777" y="371609"/>
            <a:ext cx="3457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solidFill>
                  <a:srgbClr val="EF5E43"/>
                </a:solidFill>
                <a:cs typeface="B Titr" panose="00000700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EF5E43"/>
              </a:solidFill>
              <a:cs typeface="B Titr" panose="00000700000000000000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37"/>
          <p:cNvSpPr/>
          <p:nvPr/>
        </p:nvSpPr>
        <p:spPr>
          <a:xfrm>
            <a:off x="1934300" y="3306975"/>
            <a:ext cx="7277400" cy="9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7" name="Google Shape;817;p37"/>
          <p:cNvSpPr/>
          <p:nvPr/>
        </p:nvSpPr>
        <p:spPr>
          <a:xfrm>
            <a:off x="1514875" y="3188625"/>
            <a:ext cx="845400" cy="331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rPr>
              <a:t>2005</a:t>
            </a: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818" name="Google Shape;818;p37"/>
          <p:cNvSpPr/>
          <p:nvPr/>
        </p:nvSpPr>
        <p:spPr>
          <a:xfrm>
            <a:off x="4149300" y="3188625"/>
            <a:ext cx="845400" cy="331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rPr>
              <a:t>2010</a:t>
            </a: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819" name="Google Shape;819;p37"/>
          <p:cNvSpPr/>
          <p:nvPr/>
        </p:nvSpPr>
        <p:spPr>
          <a:xfrm>
            <a:off x="6783725" y="3188625"/>
            <a:ext cx="845400" cy="331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rPr>
              <a:t>2015</a:t>
            </a: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77FCFA-34DB-B73B-D9CF-1F89B75BB8F7}"/>
              </a:ext>
            </a:extLst>
          </p:cNvPr>
          <p:cNvSpPr txBox="1"/>
          <p:nvPr/>
        </p:nvSpPr>
        <p:spPr>
          <a:xfrm>
            <a:off x="739994" y="1858725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41E7A2-B3FA-6A74-F2F7-5BAD67EB4D17}"/>
              </a:ext>
            </a:extLst>
          </p:cNvPr>
          <p:cNvSpPr txBox="1"/>
          <p:nvPr/>
        </p:nvSpPr>
        <p:spPr>
          <a:xfrm>
            <a:off x="3377694" y="1858725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A5B7D3-91B0-3099-080F-9024E2EEC530}"/>
              </a:ext>
            </a:extLst>
          </p:cNvPr>
          <p:cNvSpPr txBox="1"/>
          <p:nvPr/>
        </p:nvSpPr>
        <p:spPr>
          <a:xfrm>
            <a:off x="6012119" y="1858725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38"/>
          <p:cNvSpPr/>
          <p:nvPr/>
        </p:nvSpPr>
        <p:spPr>
          <a:xfrm>
            <a:off x="-33825" y="3188625"/>
            <a:ext cx="7240200" cy="331500"/>
          </a:xfrm>
          <a:prstGeom prst="rightArrow">
            <a:avLst>
              <a:gd name="adj1" fmla="val 26498"/>
              <a:gd name="adj2" fmla="val 113578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1" name="Google Shape;831;p38"/>
          <p:cNvSpPr/>
          <p:nvPr/>
        </p:nvSpPr>
        <p:spPr>
          <a:xfrm>
            <a:off x="1514875" y="3188625"/>
            <a:ext cx="845400" cy="331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rPr>
              <a:t>2017</a:t>
            </a: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832" name="Google Shape;832;p38"/>
          <p:cNvSpPr/>
          <p:nvPr/>
        </p:nvSpPr>
        <p:spPr>
          <a:xfrm>
            <a:off x="4149300" y="3188625"/>
            <a:ext cx="845400" cy="331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  <a:latin typeface="Bebas Neue"/>
                <a:ea typeface="Bebas Neue"/>
                <a:cs typeface="Bebas Neue"/>
                <a:sym typeface="Bebas Neue"/>
              </a:rPr>
              <a:t>2020</a:t>
            </a:r>
            <a:endParaRPr sz="1800">
              <a:solidFill>
                <a:schemeClr val="lt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824F16-A996-480A-994F-F3B9BF5F7BFE}"/>
              </a:ext>
            </a:extLst>
          </p:cNvPr>
          <p:cNvSpPr txBox="1"/>
          <p:nvPr/>
        </p:nvSpPr>
        <p:spPr>
          <a:xfrm>
            <a:off x="739994" y="1858725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7D49D-E890-03BD-10EC-030BD7CC5783}"/>
              </a:ext>
            </a:extLst>
          </p:cNvPr>
          <p:cNvSpPr txBox="1"/>
          <p:nvPr/>
        </p:nvSpPr>
        <p:spPr>
          <a:xfrm>
            <a:off x="3377694" y="1858725"/>
            <a:ext cx="2388611" cy="108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2C49AA"/>
                </a:solidFill>
                <a:latin typeface="Kalameh" pitchFamily="2" charset="-78"/>
                <a:cs typeface="B Titr" panose="00000700000000000000" pitchFamily="2" charset="-78"/>
              </a:rPr>
              <a:t>تیتر عنوان موضوع</a:t>
            </a:r>
          </a:p>
          <a:p>
            <a:pPr algn="ctr" rtl="1">
              <a:lnSpc>
                <a:spcPct val="150000"/>
              </a:lnSpc>
            </a:pPr>
            <a:r>
              <a:rPr lang="fa-IR" sz="1400" dirty="0">
                <a:solidFill>
                  <a:srgbClr val="777777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777777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O and SEM Company Profile by Slidesgo">
  <a:themeElements>
    <a:clrScheme name="Simple Light">
      <a:dk1>
        <a:srgbClr val="000000"/>
      </a:dk1>
      <a:lt1>
        <a:srgbClr val="FFFFFF"/>
      </a:lt1>
      <a:dk2>
        <a:srgbClr val="696969"/>
      </a:dk2>
      <a:lt2>
        <a:srgbClr val="FFFFFF"/>
      </a:lt2>
      <a:accent1>
        <a:srgbClr val="EF5E43"/>
      </a:accent1>
      <a:accent2>
        <a:srgbClr val="C8D7EE"/>
      </a:accent2>
      <a:accent3>
        <a:srgbClr val="46486A"/>
      </a:accent3>
      <a:accent4>
        <a:srgbClr val="2C49AA"/>
      </a:accent4>
      <a:accent5>
        <a:srgbClr val="F9BF1C"/>
      </a:accent5>
      <a:accent6>
        <a:srgbClr val="3494E2"/>
      </a:accent6>
      <a:hlink>
        <a:srgbClr val="77777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1361</Words>
  <Application>Microsoft Office PowerPoint</Application>
  <PresentationFormat>On-screen Show (16:9)</PresentationFormat>
  <Paragraphs>146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Montserrat</vt:lpstr>
      <vt:lpstr>Bebas Neue</vt:lpstr>
      <vt:lpstr>Arial</vt:lpstr>
      <vt:lpstr>Kalameh</vt:lpstr>
      <vt:lpstr>SEO and SEM Company Profile by Slidesgo</vt:lpstr>
      <vt:lpstr>PowerPoint Presentation</vt:lpstr>
      <vt:lpstr>PowerPoint Presentation</vt:lpstr>
      <vt:lpstr>02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ALTERNATIVE RESOURCES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Mobotop</cp:lastModifiedBy>
  <cp:revision>17</cp:revision>
  <dcterms:modified xsi:type="dcterms:W3CDTF">2024-04-17T06:19:30Z</dcterms:modified>
</cp:coreProperties>
</file>