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2" r:id="rId2"/>
    <p:sldId id="293" r:id="rId3"/>
    <p:sldId id="287" r:id="rId4"/>
    <p:sldId id="294" r:id="rId5"/>
    <p:sldId id="297" r:id="rId6"/>
    <p:sldId id="312" r:id="rId7"/>
    <p:sldId id="295" r:id="rId8"/>
    <p:sldId id="313" r:id="rId9"/>
    <p:sldId id="296" r:id="rId10"/>
    <p:sldId id="299" r:id="rId11"/>
    <p:sldId id="300" r:id="rId12"/>
    <p:sldId id="301" r:id="rId13"/>
    <p:sldId id="302" r:id="rId14"/>
    <p:sldId id="303" r:id="rId15"/>
    <p:sldId id="304" r:id="rId16"/>
    <p:sldId id="309" r:id="rId17"/>
    <p:sldId id="310" r:id="rId18"/>
    <p:sldId id="305" r:id="rId19"/>
    <p:sldId id="306" r:id="rId20"/>
    <p:sldId id="307" r:id="rId21"/>
    <p:sldId id="318" r:id="rId22"/>
    <p:sldId id="308" r:id="rId23"/>
    <p:sldId id="315" r:id="rId24"/>
    <p:sldId id="316" r:id="rId25"/>
    <p:sldId id="31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752"/>
    <a:srgbClr val="FDD53D"/>
    <a:srgbClr val="0E0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3" autoAdjust="0"/>
    <p:restoredTop sz="94660"/>
  </p:normalViewPr>
  <p:slideViewPr>
    <p:cSldViewPr snapToGrid="0">
      <p:cViewPr varScale="1">
        <p:scale>
          <a:sx n="81" d="100"/>
          <a:sy n="81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52E7A9-7D2B-1AE3-AE78-2DD112FF9D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4296C6-52EB-9752-0248-643B234BB9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2F4C0-9E0B-4B72-B04E-F81F1CC10577}" type="datetimeFigureOut">
              <a:rPr lang="en-US" smtClean="0"/>
              <a:t>4/13/2024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695652-49C5-4CAE-34F8-C0D8A1BE94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E1412-EF17-97BF-7E61-A25BA5E498E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300BD-FC81-4D96-8946-04CC82E2E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88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1C7D7-BE59-4EDF-A6D8-56472B542844}" type="datetimeFigureOut">
              <a:rPr lang="en-US" smtClean="0"/>
              <a:t>4/13/2024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DAE18-E701-4A9B-89C1-07F65F56A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400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DAE18-E701-4A9B-89C1-07F65F56A2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5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DAE18-E701-4A9B-89C1-07F65F56A2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09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DAE18-E701-4A9B-89C1-07F65F56A21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00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DAE18-E701-4A9B-89C1-07F65F56A21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2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D856E-49CE-45FF-376C-EB9DB5E07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3EBBE-5204-4E85-9A29-125663FFF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5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C87904A-5F9B-30BC-78C3-54745ACAB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4514" y="-1"/>
            <a:ext cx="10787485" cy="4344919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460832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ED39971-368F-8A7C-AD25-736EAE33DD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7830" y="2576810"/>
            <a:ext cx="3617843" cy="3796749"/>
          </a:xfrm>
          <a:prstGeom prst="rect">
            <a:avLst/>
          </a:prstGeom>
        </p:spPr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1F32493-602D-C585-9BD9-354199AB0B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484441"/>
            <a:ext cx="5619834" cy="3796748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332143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D675DC0-CF52-9187-2993-5C79F96A70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08800" y="1"/>
            <a:ext cx="2273706" cy="2914586"/>
          </a:xfrm>
          <a:prstGeom prst="rect">
            <a:avLst/>
          </a:prstGeom>
        </p:spPr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08F1A89-1807-0B43-3568-B7A84AB4A6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66733" y="482882"/>
            <a:ext cx="2273706" cy="3171765"/>
          </a:xfrm>
          <a:prstGeom prst="rect">
            <a:avLst/>
          </a:prstGeom>
        </p:spPr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D5889657-292B-14E2-3EBA-830EE19D6E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8800" y="3199217"/>
            <a:ext cx="2273706" cy="3171765"/>
          </a:xfrm>
          <a:prstGeom prst="rect">
            <a:avLst/>
          </a:prstGeom>
        </p:spPr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E53AACCC-EB7B-2E1F-E8F6-3C0B42900C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66733" y="3939278"/>
            <a:ext cx="2273706" cy="291872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289368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CB382E0-F4EC-36E3-2789-12B188E7D5B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832463" y="-26593"/>
            <a:ext cx="5359537" cy="4897039"/>
          </a:xfrm>
          <a:custGeom>
            <a:avLst/>
            <a:gdLst>
              <a:gd name="connsiteX0" fmla="*/ 1224260 w 5359537"/>
              <a:gd name="connsiteY0" fmla="*/ 0 h 4897039"/>
              <a:gd name="connsiteX1" fmla="*/ 5359537 w 5359537"/>
              <a:gd name="connsiteY1" fmla="*/ 0 h 4897039"/>
              <a:gd name="connsiteX2" fmla="*/ 4135277 w 5359537"/>
              <a:gd name="connsiteY2" fmla="*/ 4897039 h 4897039"/>
              <a:gd name="connsiteX3" fmla="*/ 0 w 5359537"/>
              <a:gd name="connsiteY3" fmla="*/ 4897039 h 489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537" h="4897039">
                <a:moveTo>
                  <a:pt x="1224260" y="0"/>
                </a:moveTo>
                <a:lnTo>
                  <a:pt x="5359537" y="0"/>
                </a:lnTo>
                <a:lnTo>
                  <a:pt x="4135277" y="4897039"/>
                </a:lnTo>
                <a:lnTo>
                  <a:pt x="0" y="4897039"/>
                </a:lnTo>
                <a:close/>
              </a:path>
            </a:pathLst>
          </a:custGeom>
          <a:noFill/>
        </p:spPr>
      </p:sp>
    </p:spTree>
    <p:extLst>
      <p:ext uri="{BB962C8B-B14F-4D97-AF65-F5344CB8AC3E}">
        <p14:creationId xmlns:p14="http://schemas.microsoft.com/office/powerpoint/2010/main" val="288943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5CADBF8-BBB1-1D07-7849-41E33A10F4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5414" y="2204082"/>
            <a:ext cx="1981201" cy="1905000"/>
          </a:xfrm>
          <a:custGeom>
            <a:avLst/>
            <a:gdLst>
              <a:gd name="connsiteX0" fmla="*/ 0 w 1981201"/>
              <a:gd name="connsiteY0" fmla="*/ 0 h 1905000"/>
              <a:gd name="connsiteX1" fmla="*/ 1981201 w 1981201"/>
              <a:gd name="connsiteY1" fmla="*/ 0 h 1905000"/>
              <a:gd name="connsiteX2" fmla="*/ 1981201 w 1981201"/>
              <a:gd name="connsiteY2" fmla="*/ 1905000 h 1905000"/>
              <a:gd name="connsiteX3" fmla="*/ 0 w 1981201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1" h="1905000">
                <a:moveTo>
                  <a:pt x="0" y="0"/>
                </a:moveTo>
                <a:lnTo>
                  <a:pt x="1981201" y="0"/>
                </a:lnTo>
                <a:lnTo>
                  <a:pt x="1981201" y="1905000"/>
                </a:lnTo>
                <a:lnTo>
                  <a:pt x="0" y="1905000"/>
                </a:lnTo>
                <a:close/>
              </a:path>
            </a:pathLst>
          </a:custGeom>
        </p:spPr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EA297E60-55A2-C9BF-4F4E-068F82D8BE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27170" y="2204082"/>
            <a:ext cx="1981201" cy="1905000"/>
          </a:xfrm>
          <a:custGeom>
            <a:avLst/>
            <a:gdLst>
              <a:gd name="connsiteX0" fmla="*/ 0 w 1981201"/>
              <a:gd name="connsiteY0" fmla="*/ 0 h 1905000"/>
              <a:gd name="connsiteX1" fmla="*/ 1981201 w 1981201"/>
              <a:gd name="connsiteY1" fmla="*/ 0 h 1905000"/>
              <a:gd name="connsiteX2" fmla="*/ 1981201 w 1981201"/>
              <a:gd name="connsiteY2" fmla="*/ 1905000 h 1905000"/>
              <a:gd name="connsiteX3" fmla="*/ 0 w 1981201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1" h="1905000">
                <a:moveTo>
                  <a:pt x="0" y="0"/>
                </a:moveTo>
                <a:lnTo>
                  <a:pt x="1981201" y="0"/>
                </a:lnTo>
                <a:lnTo>
                  <a:pt x="1981201" y="1905000"/>
                </a:lnTo>
                <a:lnTo>
                  <a:pt x="0" y="1905000"/>
                </a:lnTo>
                <a:close/>
              </a:path>
            </a:pathLst>
          </a:custGeom>
        </p:spPr>
      </p:sp>
      <p:sp>
        <p:nvSpPr>
          <p:cNvPr id="8" name="Picture Placeholder 14">
            <a:extLst>
              <a:ext uri="{FF2B5EF4-FFF2-40B4-BE49-F238E27FC236}">
                <a16:creationId xmlns:a16="http://schemas.microsoft.com/office/drawing/2014/main" id="{F560222F-8DAB-4048-C80E-7E8982262F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73616" y="2204082"/>
            <a:ext cx="1981201" cy="1905000"/>
          </a:xfrm>
          <a:custGeom>
            <a:avLst/>
            <a:gdLst>
              <a:gd name="connsiteX0" fmla="*/ 0 w 1981201"/>
              <a:gd name="connsiteY0" fmla="*/ 0 h 1905000"/>
              <a:gd name="connsiteX1" fmla="*/ 1981201 w 1981201"/>
              <a:gd name="connsiteY1" fmla="*/ 0 h 1905000"/>
              <a:gd name="connsiteX2" fmla="*/ 1981201 w 1981201"/>
              <a:gd name="connsiteY2" fmla="*/ 1905000 h 1905000"/>
              <a:gd name="connsiteX3" fmla="*/ 0 w 1981201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1" h="1905000">
                <a:moveTo>
                  <a:pt x="0" y="0"/>
                </a:moveTo>
                <a:lnTo>
                  <a:pt x="1981201" y="0"/>
                </a:lnTo>
                <a:lnTo>
                  <a:pt x="1981201" y="1905000"/>
                </a:lnTo>
                <a:lnTo>
                  <a:pt x="0" y="1905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5217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1BE277E-BDE3-4029-C4C8-10003E82E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6774" y="0"/>
            <a:ext cx="5935979" cy="36957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609558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5620391-F65F-1351-02F8-5C395C18FF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3000" y="1"/>
            <a:ext cx="5968999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09203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294B152-50C2-6340-C6C7-770D213326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2974" y="3190875"/>
            <a:ext cx="6524626" cy="3060206"/>
          </a:xfrm>
          <a:prstGeom prst="rect">
            <a:avLst/>
          </a:prstGeom>
        </p:spPr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14C2FE8-BF95-AA5C-518D-847CB9F7AF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8125" y="606918"/>
            <a:ext cx="3390900" cy="564416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063469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06A18FBD-9506-6658-8CAE-E3D5943E5C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72050" cy="5698896"/>
          </a:xfrm>
          <a:prstGeom prst="rect">
            <a:avLst/>
          </a:prstGeom>
        </p:spPr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69948D-28F1-25E0-87B4-85B98F0CB465}"/>
              </a:ext>
            </a:extLst>
          </p:cNvPr>
          <p:cNvSpPr/>
          <p:nvPr userDrawn="1"/>
        </p:nvSpPr>
        <p:spPr>
          <a:xfrm>
            <a:off x="4972050" y="5698896"/>
            <a:ext cx="7219950" cy="1159104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494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56D18B34-32BA-CD73-C76E-EC191F4EE6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03400" y="4342629"/>
            <a:ext cx="10388600" cy="2515371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7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F2573E-4FCE-054B-6E77-324C7CAAB524}"/>
              </a:ext>
            </a:extLst>
          </p:cNvPr>
          <p:cNvSpPr/>
          <p:nvPr userDrawn="1"/>
        </p:nvSpPr>
        <p:spPr>
          <a:xfrm>
            <a:off x="9177699" y="2253674"/>
            <a:ext cx="2112170" cy="2534604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0448FD-CE22-02A0-D65C-AABEE19A2C38}"/>
              </a:ext>
            </a:extLst>
          </p:cNvPr>
          <p:cNvSpPr/>
          <p:nvPr userDrawn="1"/>
        </p:nvSpPr>
        <p:spPr>
          <a:xfrm>
            <a:off x="5260469" y="2253674"/>
            <a:ext cx="2112170" cy="2534604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1DEFC5-037D-710B-4C04-B990354BB0CE}"/>
              </a:ext>
            </a:extLst>
          </p:cNvPr>
          <p:cNvSpPr/>
          <p:nvPr userDrawn="1"/>
        </p:nvSpPr>
        <p:spPr>
          <a:xfrm>
            <a:off x="1363149" y="2253674"/>
            <a:ext cx="2112170" cy="2534604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B967066-BE53-DB72-1B42-9ECEB8A5C6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5974" y="1983765"/>
            <a:ext cx="1838325" cy="2143125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898B91A-8838-69BB-9E08-488669B009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5084" y="1983765"/>
            <a:ext cx="1838325" cy="2143125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A88CD25-E4F9-E42F-96B6-857B46E56B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41593" y="1983765"/>
            <a:ext cx="1838325" cy="2143125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4B91FB-5C23-4612-7D32-A44955CB6A5E}"/>
              </a:ext>
            </a:extLst>
          </p:cNvPr>
          <p:cNvGrpSpPr/>
          <p:nvPr userDrawn="1"/>
        </p:nvGrpSpPr>
        <p:grpSpPr>
          <a:xfrm rot="5400000" flipH="1">
            <a:off x="2778128" y="2682830"/>
            <a:ext cx="939952" cy="253935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8D889377-82FE-753F-AD9D-318CE6449A6A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4FB798B2-7665-0E87-F7B6-D9D7AB0CA5BE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0707C546-304D-B9AA-F3D6-9ED32A3C9AD3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2914306C-E43F-BBF8-E606-71C5BE457B6A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8AA8337B-AA32-4A37-DF14-D7F127ED6DE4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224C2F3-EBE4-B2C0-8363-A22BC605E6E3}"/>
              </a:ext>
            </a:extLst>
          </p:cNvPr>
          <p:cNvGrpSpPr/>
          <p:nvPr userDrawn="1"/>
        </p:nvGrpSpPr>
        <p:grpSpPr>
          <a:xfrm rot="5400000" flipH="1">
            <a:off x="6645280" y="2682831"/>
            <a:ext cx="939952" cy="253935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A6A98B6F-AC95-3BF6-2B1F-4E5DF2F42FDB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B2CC621D-A7F5-A9C6-05FD-88271EBA363F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E3B7E44D-A180-2C6B-2A1C-02CFF047C9FE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AC139FD5-EA74-D804-D42D-EA1CF31C7D47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E412BCEC-3B10-31A0-8EDF-16C0F6D302AD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F29D8AB-5ECB-D139-D53D-2E017B6456E7}"/>
              </a:ext>
            </a:extLst>
          </p:cNvPr>
          <p:cNvGrpSpPr/>
          <p:nvPr userDrawn="1"/>
        </p:nvGrpSpPr>
        <p:grpSpPr>
          <a:xfrm rot="5400000" flipH="1">
            <a:off x="10557534" y="2682831"/>
            <a:ext cx="939952" cy="253935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4E71F7AC-AF08-B282-CB37-C33E7BA68C68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7CA1D11D-07D6-878D-A098-F05AEA706E7A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7C6364A9-2767-23BF-B94D-A7FB80382C27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6A7C3C8B-E0C7-1C9B-EC51-0042D15D3A74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36324DB1-08D9-00AE-C242-22271DA4656A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5885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6C346BC-FD2F-AECA-DE24-F1D6E1B4D920}"/>
              </a:ext>
            </a:extLst>
          </p:cNvPr>
          <p:cNvSpPr/>
          <p:nvPr userDrawn="1"/>
        </p:nvSpPr>
        <p:spPr>
          <a:xfrm>
            <a:off x="-279" y="-59644"/>
            <a:ext cx="3352162" cy="6917644"/>
          </a:xfrm>
          <a:custGeom>
            <a:avLst/>
            <a:gdLst>
              <a:gd name="connsiteX0" fmla="*/ 486948 w 2849930"/>
              <a:gd name="connsiteY0" fmla="*/ 0 h 7035775"/>
              <a:gd name="connsiteX1" fmla="*/ 2409606 w 2849930"/>
              <a:gd name="connsiteY1" fmla="*/ 0 h 7035775"/>
              <a:gd name="connsiteX2" fmla="*/ 2849930 w 2849930"/>
              <a:gd name="connsiteY2" fmla="*/ 0 h 7035775"/>
              <a:gd name="connsiteX3" fmla="*/ 1517287 w 2849930"/>
              <a:gd name="connsiteY3" fmla="*/ 7024059 h 7035775"/>
              <a:gd name="connsiteX4" fmla="*/ 1076964 w 2849930"/>
              <a:gd name="connsiteY4" fmla="*/ 7024059 h 7035775"/>
              <a:gd name="connsiteX5" fmla="*/ 120623 w 2849930"/>
              <a:gd name="connsiteY5" fmla="*/ 7024059 h 7035775"/>
              <a:gd name="connsiteX6" fmla="*/ 118400 w 2849930"/>
              <a:gd name="connsiteY6" fmla="*/ 7035775 h 7035775"/>
              <a:gd name="connsiteX7" fmla="*/ 0 w 2849930"/>
              <a:gd name="connsiteY7" fmla="*/ 7035775 h 7035775"/>
              <a:gd name="connsiteX8" fmla="*/ 0 w 2849930"/>
              <a:gd name="connsiteY8" fmla="*/ 11716 h 7035775"/>
              <a:gd name="connsiteX9" fmla="*/ 484730 w 2849930"/>
              <a:gd name="connsiteY9" fmla="*/ 11716 h 703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930" h="7035775">
                <a:moveTo>
                  <a:pt x="486948" y="0"/>
                </a:moveTo>
                <a:lnTo>
                  <a:pt x="2409606" y="0"/>
                </a:lnTo>
                <a:lnTo>
                  <a:pt x="2849930" y="0"/>
                </a:lnTo>
                <a:lnTo>
                  <a:pt x="1517287" y="7024059"/>
                </a:lnTo>
                <a:lnTo>
                  <a:pt x="1076964" y="7024059"/>
                </a:lnTo>
                <a:lnTo>
                  <a:pt x="120623" y="7024059"/>
                </a:lnTo>
                <a:lnTo>
                  <a:pt x="118400" y="7035775"/>
                </a:lnTo>
                <a:lnTo>
                  <a:pt x="0" y="7035775"/>
                </a:lnTo>
                <a:lnTo>
                  <a:pt x="0" y="11716"/>
                </a:lnTo>
                <a:lnTo>
                  <a:pt x="484730" y="11716"/>
                </a:lnTo>
                <a:close/>
              </a:path>
            </a:pathLst>
          </a:cu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18D63D9-40F6-7C4F-6254-25E1DB4A68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708" y="0"/>
            <a:ext cx="5929459" cy="6858001"/>
          </a:xfrm>
          <a:custGeom>
            <a:avLst/>
            <a:gdLst>
              <a:gd name="connsiteX0" fmla="*/ 1139703 w 5929459"/>
              <a:gd name="connsiteY0" fmla="*/ 5274100 h 6858001"/>
              <a:gd name="connsiteX1" fmla="*/ 2253735 w 5929459"/>
              <a:gd name="connsiteY1" fmla="*/ 5274100 h 6858001"/>
              <a:gd name="connsiteX2" fmla="*/ 2508869 w 5929459"/>
              <a:gd name="connsiteY2" fmla="*/ 5274100 h 6858001"/>
              <a:gd name="connsiteX3" fmla="*/ 2177876 w 5929459"/>
              <a:gd name="connsiteY3" fmla="*/ 6858001 h 6858001"/>
              <a:gd name="connsiteX4" fmla="*/ 0 w 5929459"/>
              <a:gd name="connsiteY4" fmla="*/ 6858001 h 6858001"/>
              <a:gd name="connsiteX5" fmla="*/ 329156 w 5929459"/>
              <a:gd name="connsiteY5" fmla="*/ 5280264 h 6858001"/>
              <a:gd name="connsiteX6" fmla="*/ 1138417 w 5929459"/>
              <a:gd name="connsiteY6" fmla="*/ 5280264 h 6858001"/>
              <a:gd name="connsiteX7" fmla="*/ 3903218 w 5929459"/>
              <a:gd name="connsiteY7" fmla="*/ 3156796 h 6858001"/>
              <a:gd name="connsiteX8" fmla="*/ 5017250 w 5929459"/>
              <a:gd name="connsiteY8" fmla="*/ 3156796 h 6858001"/>
              <a:gd name="connsiteX9" fmla="*/ 5272384 w 5929459"/>
              <a:gd name="connsiteY9" fmla="*/ 3156796 h 6858001"/>
              <a:gd name="connsiteX10" fmla="*/ 4500220 w 5929459"/>
              <a:gd name="connsiteY10" fmla="*/ 6851837 h 6858001"/>
              <a:gd name="connsiteX11" fmla="*/ 4245087 w 5929459"/>
              <a:gd name="connsiteY11" fmla="*/ 6851837 h 6858001"/>
              <a:gd name="connsiteX12" fmla="*/ 3690961 w 5929459"/>
              <a:gd name="connsiteY12" fmla="*/ 6851837 h 6858001"/>
              <a:gd name="connsiteX13" fmla="*/ 3689673 w 5929459"/>
              <a:gd name="connsiteY13" fmla="*/ 6858000 h 6858001"/>
              <a:gd name="connsiteX14" fmla="*/ 3434539 w 5929459"/>
              <a:gd name="connsiteY14" fmla="*/ 6858000 h 6858001"/>
              <a:gd name="connsiteX15" fmla="*/ 2321792 w 5929459"/>
              <a:gd name="connsiteY15" fmla="*/ 6858000 h 6858001"/>
              <a:gd name="connsiteX16" fmla="*/ 3092670 w 5929459"/>
              <a:gd name="connsiteY16" fmla="*/ 3162959 h 6858001"/>
              <a:gd name="connsiteX17" fmla="*/ 3901932 w 5929459"/>
              <a:gd name="connsiteY17" fmla="*/ 3162959 h 6858001"/>
              <a:gd name="connsiteX18" fmla="*/ 1955009 w 5929459"/>
              <a:gd name="connsiteY18" fmla="*/ 1445895 h 6858001"/>
              <a:gd name="connsiteX19" fmla="*/ 3069041 w 5929459"/>
              <a:gd name="connsiteY19" fmla="*/ 1445895 h 6858001"/>
              <a:gd name="connsiteX20" fmla="*/ 3324175 w 5929459"/>
              <a:gd name="connsiteY20" fmla="*/ 1445895 h 6858001"/>
              <a:gd name="connsiteX21" fmla="*/ 2552011 w 5929459"/>
              <a:gd name="connsiteY21" fmla="*/ 5140936 h 6858001"/>
              <a:gd name="connsiteX22" fmla="*/ 2296878 w 5929459"/>
              <a:gd name="connsiteY22" fmla="*/ 5140936 h 6858001"/>
              <a:gd name="connsiteX23" fmla="*/ 1742752 w 5929459"/>
              <a:gd name="connsiteY23" fmla="*/ 5140936 h 6858001"/>
              <a:gd name="connsiteX24" fmla="*/ 1741464 w 5929459"/>
              <a:gd name="connsiteY24" fmla="*/ 5147099 h 6858001"/>
              <a:gd name="connsiteX25" fmla="*/ 1486330 w 5929459"/>
              <a:gd name="connsiteY25" fmla="*/ 5147099 h 6858001"/>
              <a:gd name="connsiteX26" fmla="*/ 373583 w 5929459"/>
              <a:gd name="connsiteY26" fmla="*/ 5147099 h 6858001"/>
              <a:gd name="connsiteX27" fmla="*/ 1144461 w 5929459"/>
              <a:gd name="connsiteY27" fmla="*/ 1452058 h 6858001"/>
              <a:gd name="connsiteX28" fmla="*/ 1953723 w 5929459"/>
              <a:gd name="connsiteY28" fmla="*/ 1452058 h 6858001"/>
              <a:gd name="connsiteX29" fmla="*/ 3751262 w 5929459"/>
              <a:gd name="connsiteY29" fmla="*/ 0 h 6858001"/>
              <a:gd name="connsiteX30" fmla="*/ 5929459 w 5929459"/>
              <a:gd name="connsiteY30" fmla="*/ 0 h 6858001"/>
              <a:gd name="connsiteX31" fmla="*/ 5295904 w 5929459"/>
              <a:gd name="connsiteY31" fmla="*/ 3031756 h 6858001"/>
              <a:gd name="connsiteX32" fmla="*/ 5040771 w 5929459"/>
              <a:gd name="connsiteY32" fmla="*/ 3031756 h 6858001"/>
              <a:gd name="connsiteX33" fmla="*/ 4486645 w 5929459"/>
              <a:gd name="connsiteY33" fmla="*/ 3031756 h 6858001"/>
              <a:gd name="connsiteX34" fmla="*/ 4485357 w 5929459"/>
              <a:gd name="connsiteY34" fmla="*/ 3037919 h 6858001"/>
              <a:gd name="connsiteX35" fmla="*/ 4230223 w 5929459"/>
              <a:gd name="connsiteY35" fmla="*/ 3037919 h 6858001"/>
              <a:gd name="connsiteX36" fmla="*/ 3117476 w 5929459"/>
              <a:gd name="connsiteY36" fmla="*/ 303791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29459" h="6858001">
                <a:moveTo>
                  <a:pt x="1139703" y="5274100"/>
                </a:moveTo>
                <a:lnTo>
                  <a:pt x="2253735" y="5274100"/>
                </a:lnTo>
                <a:lnTo>
                  <a:pt x="2508869" y="5274100"/>
                </a:lnTo>
                <a:lnTo>
                  <a:pt x="2177876" y="6858001"/>
                </a:lnTo>
                <a:lnTo>
                  <a:pt x="0" y="6858001"/>
                </a:lnTo>
                <a:lnTo>
                  <a:pt x="329156" y="5280264"/>
                </a:lnTo>
                <a:lnTo>
                  <a:pt x="1138417" y="5280264"/>
                </a:lnTo>
                <a:close/>
                <a:moveTo>
                  <a:pt x="3903218" y="3156796"/>
                </a:moveTo>
                <a:lnTo>
                  <a:pt x="5017250" y="3156796"/>
                </a:lnTo>
                <a:lnTo>
                  <a:pt x="5272384" y="3156796"/>
                </a:lnTo>
                <a:lnTo>
                  <a:pt x="4500220" y="6851837"/>
                </a:lnTo>
                <a:lnTo>
                  <a:pt x="4245087" y="6851837"/>
                </a:lnTo>
                <a:lnTo>
                  <a:pt x="3690961" y="6851837"/>
                </a:lnTo>
                <a:lnTo>
                  <a:pt x="3689673" y="6858000"/>
                </a:lnTo>
                <a:lnTo>
                  <a:pt x="3434539" y="6858000"/>
                </a:lnTo>
                <a:lnTo>
                  <a:pt x="2321792" y="6858000"/>
                </a:lnTo>
                <a:lnTo>
                  <a:pt x="3092670" y="3162959"/>
                </a:lnTo>
                <a:lnTo>
                  <a:pt x="3901932" y="3162959"/>
                </a:lnTo>
                <a:close/>
                <a:moveTo>
                  <a:pt x="1955009" y="1445895"/>
                </a:moveTo>
                <a:lnTo>
                  <a:pt x="3069041" y="1445895"/>
                </a:lnTo>
                <a:lnTo>
                  <a:pt x="3324175" y="1445895"/>
                </a:lnTo>
                <a:lnTo>
                  <a:pt x="2552011" y="5140936"/>
                </a:lnTo>
                <a:lnTo>
                  <a:pt x="2296878" y="5140936"/>
                </a:lnTo>
                <a:lnTo>
                  <a:pt x="1742752" y="5140936"/>
                </a:lnTo>
                <a:lnTo>
                  <a:pt x="1741464" y="5147099"/>
                </a:lnTo>
                <a:lnTo>
                  <a:pt x="1486330" y="5147099"/>
                </a:lnTo>
                <a:lnTo>
                  <a:pt x="373583" y="5147099"/>
                </a:lnTo>
                <a:lnTo>
                  <a:pt x="1144461" y="1452058"/>
                </a:lnTo>
                <a:lnTo>
                  <a:pt x="1953723" y="1452058"/>
                </a:lnTo>
                <a:close/>
                <a:moveTo>
                  <a:pt x="3751262" y="0"/>
                </a:moveTo>
                <a:lnTo>
                  <a:pt x="5929459" y="0"/>
                </a:lnTo>
                <a:lnTo>
                  <a:pt x="5295904" y="3031756"/>
                </a:lnTo>
                <a:lnTo>
                  <a:pt x="5040771" y="3031756"/>
                </a:lnTo>
                <a:lnTo>
                  <a:pt x="4486645" y="3031756"/>
                </a:lnTo>
                <a:lnTo>
                  <a:pt x="4485357" y="3037919"/>
                </a:lnTo>
                <a:lnTo>
                  <a:pt x="4230223" y="3037919"/>
                </a:lnTo>
                <a:lnTo>
                  <a:pt x="3117476" y="303791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01505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F3AAEE6-8DA4-C5AF-75F1-9D6DB5A4BE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7518370" cy="4777150"/>
          </a:xfrm>
          <a:custGeom>
            <a:avLst/>
            <a:gdLst>
              <a:gd name="connsiteX0" fmla="*/ 0 w 7518370"/>
              <a:gd name="connsiteY0" fmla="*/ 0 h 4777150"/>
              <a:gd name="connsiteX1" fmla="*/ 630989 w 7518370"/>
              <a:gd name="connsiteY1" fmla="*/ 0 h 4777150"/>
              <a:gd name="connsiteX2" fmla="*/ 1352925 w 7518370"/>
              <a:gd name="connsiteY2" fmla="*/ 0 h 4777150"/>
              <a:gd name="connsiteX3" fmla="*/ 1736966 w 7518370"/>
              <a:gd name="connsiteY3" fmla="*/ 0 h 4777150"/>
              <a:gd name="connsiteX4" fmla="*/ 2523489 w 7518370"/>
              <a:gd name="connsiteY4" fmla="*/ 0 h 4777150"/>
              <a:gd name="connsiteX5" fmla="*/ 3489397 w 7518370"/>
              <a:gd name="connsiteY5" fmla="*/ 0 h 4777150"/>
              <a:gd name="connsiteX6" fmla="*/ 4659964 w 7518370"/>
              <a:gd name="connsiteY6" fmla="*/ 0 h 4777150"/>
              <a:gd name="connsiteX7" fmla="*/ 5381899 w 7518370"/>
              <a:gd name="connsiteY7" fmla="*/ 0 h 4777150"/>
              <a:gd name="connsiteX8" fmla="*/ 7518370 w 7518370"/>
              <a:gd name="connsiteY8" fmla="*/ 0 h 4777150"/>
              <a:gd name="connsiteX9" fmla="*/ 6565569 w 7518370"/>
              <a:gd name="connsiteY9" fmla="*/ 4777150 h 4777150"/>
              <a:gd name="connsiteX10" fmla="*/ 4429096 w 7518370"/>
              <a:gd name="connsiteY10" fmla="*/ 4777150 h 4777150"/>
              <a:gd name="connsiteX11" fmla="*/ 3707158 w 7518370"/>
              <a:gd name="connsiteY11" fmla="*/ 4777150 h 4777150"/>
              <a:gd name="connsiteX12" fmla="*/ 2536596 w 7518370"/>
              <a:gd name="connsiteY12" fmla="*/ 4777150 h 4777150"/>
              <a:gd name="connsiteX13" fmla="*/ 1570686 w 7518370"/>
              <a:gd name="connsiteY13" fmla="*/ 4777150 h 4777150"/>
              <a:gd name="connsiteX14" fmla="*/ 784162 w 7518370"/>
              <a:gd name="connsiteY14" fmla="*/ 4777150 h 4777150"/>
              <a:gd name="connsiteX15" fmla="*/ 400120 w 7518370"/>
              <a:gd name="connsiteY15" fmla="*/ 4777150 h 4777150"/>
              <a:gd name="connsiteX16" fmla="*/ 0 w 7518370"/>
              <a:gd name="connsiteY16" fmla="*/ 4777150 h 477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18370" h="4777150">
                <a:moveTo>
                  <a:pt x="0" y="0"/>
                </a:moveTo>
                <a:lnTo>
                  <a:pt x="630989" y="0"/>
                </a:lnTo>
                <a:lnTo>
                  <a:pt x="1352925" y="0"/>
                </a:lnTo>
                <a:lnTo>
                  <a:pt x="1736966" y="0"/>
                </a:lnTo>
                <a:lnTo>
                  <a:pt x="2523489" y="0"/>
                </a:lnTo>
                <a:lnTo>
                  <a:pt x="3489397" y="0"/>
                </a:lnTo>
                <a:lnTo>
                  <a:pt x="4659964" y="0"/>
                </a:lnTo>
                <a:lnTo>
                  <a:pt x="5381899" y="0"/>
                </a:lnTo>
                <a:lnTo>
                  <a:pt x="7518370" y="0"/>
                </a:lnTo>
                <a:lnTo>
                  <a:pt x="6565569" y="4777150"/>
                </a:lnTo>
                <a:lnTo>
                  <a:pt x="4429096" y="4777150"/>
                </a:lnTo>
                <a:lnTo>
                  <a:pt x="3707158" y="4777150"/>
                </a:lnTo>
                <a:lnTo>
                  <a:pt x="2536596" y="4777150"/>
                </a:lnTo>
                <a:lnTo>
                  <a:pt x="1570686" y="4777150"/>
                </a:lnTo>
                <a:lnTo>
                  <a:pt x="784162" y="4777150"/>
                </a:lnTo>
                <a:lnTo>
                  <a:pt x="400120" y="4777150"/>
                </a:lnTo>
                <a:lnTo>
                  <a:pt x="0" y="477715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42279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AC347DE-0DE3-0A48-3F4B-E16C8CD731E7}"/>
              </a:ext>
            </a:extLst>
          </p:cNvPr>
          <p:cNvGrpSpPr/>
          <p:nvPr userDrawn="1"/>
        </p:nvGrpSpPr>
        <p:grpSpPr>
          <a:xfrm>
            <a:off x="-1" y="819978"/>
            <a:ext cx="6079371" cy="6038022"/>
            <a:chOff x="-1" y="819978"/>
            <a:chExt cx="6079371" cy="6038022"/>
          </a:xfrm>
          <a:solidFill>
            <a:srgbClr val="FDD53D"/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8F12C66-2D87-69E4-0E37-CD10A26DC28F}"/>
                </a:ext>
              </a:extLst>
            </p:cNvPr>
            <p:cNvSpPr/>
            <p:nvPr/>
          </p:nvSpPr>
          <p:spPr>
            <a:xfrm>
              <a:off x="-1" y="3429000"/>
              <a:ext cx="6079371" cy="3429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11BD7CB-FD83-7BD3-A60A-7983759DD901}"/>
                </a:ext>
              </a:extLst>
            </p:cNvPr>
            <p:cNvSpPr/>
            <p:nvPr/>
          </p:nvSpPr>
          <p:spPr>
            <a:xfrm>
              <a:off x="645248" y="819978"/>
              <a:ext cx="4832008" cy="5450192"/>
            </a:xfrm>
            <a:prstGeom prst="rect">
              <a:avLst/>
            </a:prstGeom>
            <a:solidFill>
              <a:srgbClr val="193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7F18ED3-81A6-AE9E-F529-B63D9C902317}"/>
              </a:ext>
            </a:extLst>
          </p:cNvPr>
          <p:cNvGrpSpPr/>
          <p:nvPr userDrawn="1"/>
        </p:nvGrpSpPr>
        <p:grpSpPr>
          <a:xfrm flipH="1">
            <a:off x="10989230" y="306889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622D1F54-2F28-288E-075B-412FC98B4CC7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8535ABCE-B495-C1C7-2C98-2A5C8B224907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0D66ACAC-945A-4EFB-5A26-CE318EA93340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A402E7BE-FE6F-EC43-15FC-12A7318DC038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9D212BBF-99C8-9645-EF4A-5DE1E7475DFB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B97CD083-60E3-57DA-0963-BCEC60A240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4704" y="819978"/>
            <a:ext cx="4393096" cy="5218043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96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710853E-D3C5-343E-D39B-E8611ED701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3661" y="1730868"/>
            <a:ext cx="3343539" cy="2422032"/>
          </a:xfrm>
          <a:custGeom>
            <a:avLst/>
            <a:gdLst>
              <a:gd name="connsiteX0" fmla="*/ 0 w 3343539"/>
              <a:gd name="connsiteY0" fmla="*/ 0 h 2422032"/>
              <a:gd name="connsiteX1" fmla="*/ 3343539 w 3343539"/>
              <a:gd name="connsiteY1" fmla="*/ 0 h 2422032"/>
              <a:gd name="connsiteX2" fmla="*/ 3343539 w 3343539"/>
              <a:gd name="connsiteY2" fmla="*/ 2422032 h 2422032"/>
              <a:gd name="connsiteX3" fmla="*/ 0 w 3343539"/>
              <a:gd name="connsiteY3" fmla="*/ 2422032 h 242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39" h="2422032">
                <a:moveTo>
                  <a:pt x="0" y="0"/>
                </a:moveTo>
                <a:lnTo>
                  <a:pt x="3343539" y="0"/>
                </a:lnTo>
                <a:lnTo>
                  <a:pt x="3343539" y="2422032"/>
                </a:lnTo>
                <a:lnTo>
                  <a:pt x="0" y="2422032"/>
                </a:lnTo>
                <a:close/>
              </a:path>
            </a:pathLst>
          </a:custGeom>
        </p:spPr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67E4D49C-5387-7981-3DF8-7A42CE6DFA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4231" y="1730868"/>
            <a:ext cx="3343539" cy="2422032"/>
          </a:xfrm>
          <a:custGeom>
            <a:avLst/>
            <a:gdLst>
              <a:gd name="connsiteX0" fmla="*/ 0 w 3343539"/>
              <a:gd name="connsiteY0" fmla="*/ 0 h 2422032"/>
              <a:gd name="connsiteX1" fmla="*/ 3343539 w 3343539"/>
              <a:gd name="connsiteY1" fmla="*/ 0 h 2422032"/>
              <a:gd name="connsiteX2" fmla="*/ 3343539 w 3343539"/>
              <a:gd name="connsiteY2" fmla="*/ 2422032 h 2422032"/>
              <a:gd name="connsiteX3" fmla="*/ 0 w 3343539"/>
              <a:gd name="connsiteY3" fmla="*/ 2422032 h 242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39" h="2422032">
                <a:moveTo>
                  <a:pt x="0" y="0"/>
                </a:moveTo>
                <a:lnTo>
                  <a:pt x="3343539" y="0"/>
                </a:lnTo>
                <a:lnTo>
                  <a:pt x="3343539" y="2422032"/>
                </a:lnTo>
                <a:lnTo>
                  <a:pt x="0" y="2422032"/>
                </a:lnTo>
                <a:close/>
              </a:path>
            </a:pathLst>
          </a:custGeom>
        </p:spPr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B69D177A-C39B-E6D9-F2D1-4D87406654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24801" y="1730868"/>
            <a:ext cx="3343539" cy="2422032"/>
          </a:xfrm>
          <a:custGeom>
            <a:avLst/>
            <a:gdLst>
              <a:gd name="connsiteX0" fmla="*/ 0 w 3343539"/>
              <a:gd name="connsiteY0" fmla="*/ 0 h 2422032"/>
              <a:gd name="connsiteX1" fmla="*/ 3343539 w 3343539"/>
              <a:gd name="connsiteY1" fmla="*/ 0 h 2422032"/>
              <a:gd name="connsiteX2" fmla="*/ 3343539 w 3343539"/>
              <a:gd name="connsiteY2" fmla="*/ 2422032 h 2422032"/>
              <a:gd name="connsiteX3" fmla="*/ 0 w 3343539"/>
              <a:gd name="connsiteY3" fmla="*/ 2422032 h 242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3539" h="2422032">
                <a:moveTo>
                  <a:pt x="0" y="0"/>
                </a:moveTo>
                <a:lnTo>
                  <a:pt x="3343539" y="0"/>
                </a:lnTo>
                <a:lnTo>
                  <a:pt x="3343539" y="2422032"/>
                </a:lnTo>
                <a:lnTo>
                  <a:pt x="0" y="2422032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1708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42148920-442D-659F-A737-A270DA2954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513969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D9B23F0-F259-C862-0BA1-994AC69495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0600" y="3429001"/>
            <a:ext cx="10711400" cy="3429000"/>
          </a:xfrm>
          <a:custGeom>
            <a:avLst/>
            <a:gdLst>
              <a:gd name="connsiteX0" fmla="*/ 690293 w 10711400"/>
              <a:gd name="connsiteY0" fmla="*/ 0 h 3429000"/>
              <a:gd name="connsiteX1" fmla="*/ 10711400 w 10711400"/>
              <a:gd name="connsiteY1" fmla="*/ 0 h 3429000"/>
              <a:gd name="connsiteX2" fmla="*/ 10711400 w 10711400"/>
              <a:gd name="connsiteY2" fmla="*/ 3429000 h 3429000"/>
              <a:gd name="connsiteX3" fmla="*/ 0 w 107114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1400" h="3429000">
                <a:moveTo>
                  <a:pt x="690293" y="0"/>
                </a:moveTo>
                <a:lnTo>
                  <a:pt x="10711400" y="0"/>
                </a:lnTo>
                <a:lnTo>
                  <a:pt x="10711400" y="3429000"/>
                </a:lnTo>
                <a:lnTo>
                  <a:pt x="0" y="3429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08047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8F90F34-FE79-F3B1-3C46-691BF0071BCB}"/>
              </a:ext>
            </a:extLst>
          </p:cNvPr>
          <p:cNvSpPr/>
          <p:nvPr userDrawn="1"/>
        </p:nvSpPr>
        <p:spPr>
          <a:xfrm>
            <a:off x="7319371" y="0"/>
            <a:ext cx="4872629" cy="6858000"/>
          </a:xfrm>
          <a:custGeom>
            <a:avLst/>
            <a:gdLst>
              <a:gd name="connsiteX0" fmla="*/ 1089932 w 4872629"/>
              <a:gd name="connsiteY0" fmla="*/ 0 h 6858000"/>
              <a:gd name="connsiteX1" fmla="*/ 1450061 w 4872629"/>
              <a:gd name="connsiteY1" fmla="*/ 0 h 6858000"/>
              <a:gd name="connsiteX2" fmla="*/ 2065923 w 4872629"/>
              <a:gd name="connsiteY2" fmla="*/ 0 h 6858000"/>
              <a:gd name="connsiteX3" fmla="*/ 2509713 w 4872629"/>
              <a:gd name="connsiteY3" fmla="*/ 0 h 6858000"/>
              <a:gd name="connsiteX4" fmla="*/ 4512501 w 4872629"/>
              <a:gd name="connsiteY4" fmla="*/ 0 h 6858000"/>
              <a:gd name="connsiteX5" fmla="*/ 4872629 w 4872629"/>
              <a:gd name="connsiteY5" fmla="*/ 0 h 6858000"/>
              <a:gd name="connsiteX6" fmla="*/ 4872629 w 4872629"/>
              <a:gd name="connsiteY6" fmla="*/ 6858000 h 6858000"/>
              <a:gd name="connsiteX7" fmla="*/ 1166581 w 4872629"/>
              <a:gd name="connsiteY7" fmla="*/ 6858000 h 6858000"/>
              <a:gd name="connsiteX8" fmla="*/ 722792 w 4872629"/>
              <a:gd name="connsiteY8" fmla="*/ 6858000 h 6858000"/>
              <a:gd name="connsiteX9" fmla="*/ 974822 w 4872629"/>
              <a:gd name="connsiteY9" fmla="*/ 5571144 h 6858000"/>
              <a:gd name="connsiteX10" fmla="*/ 360128 w 4872629"/>
              <a:gd name="connsiteY10" fmla="*/ 5571144 h 6858000"/>
              <a:gd name="connsiteX11" fmla="*/ 0 w 4872629"/>
              <a:gd name="connsiteY11" fmla="*/ 5571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72629" h="6858000">
                <a:moveTo>
                  <a:pt x="1089932" y="0"/>
                </a:moveTo>
                <a:lnTo>
                  <a:pt x="1450061" y="0"/>
                </a:lnTo>
                <a:lnTo>
                  <a:pt x="2065923" y="0"/>
                </a:lnTo>
                <a:lnTo>
                  <a:pt x="2509713" y="0"/>
                </a:lnTo>
                <a:lnTo>
                  <a:pt x="4512501" y="0"/>
                </a:lnTo>
                <a:lnTo>
                  <a:pt x="4872629" y="0"/>
                </a:lnTo>
                <a:lnTo>
                  <a:pt x="4872629" y="6858000"/>
                </a:lnTo>
                <a:lnTo>
                  <a:pt x="1166581" y="6858000"/>
                </a:lnTo>
                <a:lnTo>
                  <a:pt x="722792" y="6858000"/>
                </a:lnTo>
                <a:lnTo>
                  <a:pt x="974822" y="5571144"/>
                </a:lnTo>
                <a:lnTo>
                  <a:pt x="360128" y="5571144"/>
                </a:lnTo>
                <a:lnTo>
                  <a:pt x="0" y="5571144"/>
                </a:lnTo>
                <a:close/>
              </a:path>
            </a:pathLst>
          </a:cu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1CEBF8B-718C-FA76-D873-44C0E12405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6607" y="1187977"/>
            <a:ext cx="4959110" cy="5670023"/>
          </a:xfrm>
          <a:custGeom>
            <a:avLst/>
            <a:gdLst>
              <a:gd name="connsiteX0" fmla="*/ 1109276 w 4959110"/>
              <a:gd name="connsiteY0" fmla="*/ 0 h 5670023"/>
              <a:gd name="connsiteX1" fmla="*/ 1475797 w 4959110"/>
              <a:gd name="connsiteY1" fmla="*/ 0 h 5670023"/>
              <a:gd name="connsiteX2" fmla="*/ 4592589 w 4959110"/>
              <a:gd name="connsiteY2" fmla="*/ 0 h 5670023"/>
              <a:gd name="connsiteX3" fmla="*/ 4959110 w 4959110"/>
              <a:gd name="connsiteY3" fmla="*/ 0 h 5670023"/>
              <a:gd name="connsiteX4" fmla="*/ 3849834 w 4959110"/>
              <a:gd name="connsiteY4" fmla="*/ 5670023 h 5670023"/>
              <a:gd name="connsiteX5" fmla="*/ 3483314 w 4959110"/>
              <a:gd name="connsiteY5" fmla="*/ 5670023 h 5670023"/>
              <a:gd name="connsiteX6" fmla="*/ 366520 w 4959110"/>
              <a:gd name="connsiteY6" fmla="*/ 5670023 h 5670023"/>
              <a:gd name="connsiteX7" fmla="*/ 0 w 4959110"/>
              <a:gd name="connsiteY7" fmla="*/ 5670023 h 567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9110" h="5670023">
                <a:moveTo>
                  <a:pt x="1109276" y="0"/>
                </a:moveTo>
                <a:lnTo>
                  <a:pt x="1475797" y="0"/>
                </a:lnTo>
                <a:lnTo>
                  <a:pt x="4592589" y="0"/>
                </a:lnTo>
                <a:lnTo>
                  <a:pt x="4959110" y="0"/>
                </a:lnTo>
                <a:lnTo>
                  <a:pt x="3849834" y="5670023"/>
                </a:lnTo>
                <a:lnTo>
                  <a:pt x="3483314" y="5670023"/>
                </a:lnTo>
                <a:lnTo>
                  <a:pt x="366520" y="5670023"/>
                </a:lnTo>
                <a:lnTo>
                  <a:pt x="0" y="567002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44762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0EDB7B6-A688-422E-85F6-1FEE5031F98C}"/>
              </a:ext>
            </a:extLst>
          </p:cNvPr>
          <p:cNvGrpSpPr/>
          <p:nvPr userDrawn="1"/>
        </p:nvGrpSpPr>
        <p:grpSpPr>
          <a:xfrm>
            <a:off x="1" y="-1"/>
            <a:ext cx="12191999" cy="6858000"/>
            <a:chOff x="1" y="-1"/>
            <a:chExt cx="12191999" cy="6858000"/>
          </a:xfrm>
        </p:grpSpPr>
        <p:sp>
          <p:nvSpPr>
            <p:cNvPr id="7" name="Flowchart: Manual Input 6">
              <a:extLst>
                <a:ext uri="{FF2B5EF4-FFF2-40B4-BE49-F238E27FC236}">
                  <a16:creationId xmlns:a16="http://schemas.microsoft.com/office/drawing/2014/main" id="{B3F3A2C9-8314-4399-9BBE-A839F84B02B8}"/>
                </a:ext>
              </a:extLst>
            </p:cNvPr>
            <p:cNvSpPr/>
            <p:nvPr/>
          </p:nvSpPr>
          <p:spPr>
            <a:xfrm rot="5400000">
              <a:off x="-1602489" y="1602490"/>
              <a:ext cx="6857999" cy="3653020"/>
            </a:xfrm>
            <a:prstGeom prst="flowChartManualInput">
              <a:avLst/>
            </a:prstGeom>
            <a:solidFill>
              <a:srgbClr val="193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Manual Input 7">
              <a:extLst>
                <a:ext uri="{FF2B5EF4-FFF2-40B4-BE49-F238E27FC236}">
                  <a16:creationId xmlns:a16="http://schemas.microsoft.com/office/drawing/2014/main" id="{877CDBA8-AE78-49A4-9CB3-ADFC0730F674}"/>
                </a:ext>
              </a:extLst>
            </p:cNvPr>
            <p:cNvSpPr/>
            <p:nvPr/>
          </p:nvSpPr>
          <p:spPr>
            <a:xfrm rot="10800000">
              <a:off x="493486" y="-1"/>
              <a:ext cx="11698514" cy="6231398"/>
            </a:xfrm>
            <a:prstGeom prst="flowChartManualInput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9DFEF61-AC7B-55BC-63B9-6557A11AD1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73736" y="273376"/>
            <a:ext cx="4480063" cy="658462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3597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A0C1B17-1EA7-45E9-AA12-AE564A43F394}"/>
              </a:ext>
            </a:extLst>
          </p:cNvPr>
          <p:cNvGrpSpPr/>
          <p:nvPr userDrawn="1"/>
        </p:nvGrpSpPr>
        <p:grpSpPr>
          <a:xfrm>
            <a:off x="6228428" y="0"/>
            <a:ext cx="5963572" cy="6858001"/>
            <a:chOff x="6228429" y="-1"/>
            <a:chExt cx="5963572" cy="685800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4DDB069-51BF-42FF-9F2E-2C43B923C493}"/>
                </a:ext>
              </a:extLst>
            </p:cNvPr>
            <p:cNvSpPr/>
            <p:nvPr/>
          </p:nvSpPr>
          <p:spPr>
            <a:xfrm rot="10800000" flipV="1">
              <a:off x="6228429" y="-1"/>
              <a:ext cx="5552316" cy="6858000"/>
            </a:xfrm>
            <a:custGeom>
              <a:avLst/>
              <a:gdLst>
                <a:gd name="connsiteX0" fmla="*/ 5552316 w 5552316"/>
                <a:gd name="connsiteY0" fmla="*/ 0 h 6858000"/>
                <a:gd name="connsiteX1" fmla="*/ 2024226 w 5552316"/>
                <a:gd name="connsiteY1" fmla="*/ 0 h 6858000"/>
                <a:gd name="connsiteX2" fmla="*/ 0 w 5552316"/>
                <a:gd name="connsiteY2" fmla="*/ 5662456 h 6858000"/>
                <a:gd name="connsiteX3" fmla="*/ 0 w 5552316"/>
                <a:gd name="connsiteY3" fmla="*/ 6858000 h 6858000"/>
                <a:gd name="connsiteX4" fmla="*/ 3100704 w 5552316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2316" h="6858000">
                  <a:moveTo>
                    <a:pt x="5552316" y="0"/>
                  </a:moveTo>
                  <a:lnTo>
                    <a:pt x="2024226" y="0"/>
                  </a:lnTo>
                  <a:lnTo>
                    <a:pt x="0" y="5662456"/>
                  </a:lnTo>
                  <a:lnTo>
                    <a:pt x="0" y="6858000"/>
                  </a:lnTo>
                  <a:lnTo>
                    <a:pt x="3100704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D53D"/>
                </a:gs>
                <a:gs pos="100000">
                  <a:srgbClr val="193752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D8F6E93-F7CB-4C87-8DC3-9B8E9EEE3731}"/>
                </a:ext>
              </a:extLst>
            </p:cNvPr>
            <p:cNvSpPr/>
            <p:nvPr/>
          </p:nvSpPr>
          <p:spPr>
            <a:xfrm flipV="1">
              <a:off x="8588254" y="-1"/>
              <a:ext cx="3603747" cy="6858000"/>
            </a:xfrm>
            <a:custGeom>
              <a:avLst/>
              <a:gdLst>
                <a:gd name="connsiteX0" fmla="*/ 0 w 3603747"/>
                <a:gd name="connsiteY0" fmla="*/ 6858000 h 6858000"/>
                <a:gd name="connsiteX1" fmla="*/ 3603747 w 3603747"/>
                <a:gd name="connsiteY1" fmla="*/ 6858000 h 6858000"/>
                <a:gd name="connsiteX2" fmla="*/ 3603747 w 3603747"/>
                <a:gd name="connsiteY2" fmla="*/ 0 h 6858000"/>
                <a:gd name="connsiteX3" fmla="*/ 2451611 w 3603747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3747" h="6858000">
                  <a:moveTo>
                    <a:pt x="0" y="6858000"/>
                  </a:moveTo>
                  <a:lnTo>
                    <a:pt x="3603747" y="6858000"/>
                  </a:lnTo>
                  <a:lnTo>
                    <a:pt x="3603747" y="0"/>
                  </a:lnTo>
                  <a:lnTo>
                    <a:pt x="2451611" y="0"/>
                  </a:lnTo>
                  <a:close/>
                </a:path>
              </a:pathLst>
            </a:custGeom>
            <a:solidFill>
              <a:srgbClr val="FDD5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DDF4FD9-BE77-4923-8B8E-6CB64D57A4AF}"/>
                </a:ext>
              </a:extLst>
            </p:cNvPr>
            <p:cNvSpPr/>
            <p:nvPr/>
          </p:nvSpPr>
          <p:spPr>
            <a:xfrm flipH="1">
              <a:off x="9382600" y="5076"/>
              <a:ext cx="2809397" cy="6852924"/>
            </a:xfrm>
            <a:custGeom>
              <a:avLst/>
              <a:gdLst>
                <a:gd name="connsiteX0" fmla="*/ 348437 w 2809397"/>
                <a:gd name="connsiteY0" fmla="*/ 0 h 6852924"/>
                <a:gd name="connsiteX1" fmla="*/ 0 w 2809397"/>
                <a:gd name="connsiteY1" fmla="*/ 0 h 6852924"/>
                <a:gd name="connsiteX2" fmla="*/ 0 w 2809397"/>
                <a:gd name="connsiteY2" fmla="*/ 6852924 h 6852924"/>
                <a:gd name="connsiteX3" fmla="*/ 2809397 w 2809397"/>
                <a:gd name="connsiteY3" fmla="*/ 6852924 h 685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397" h="6852924">
                  <a:moveTo>
                    <a:pt x="348437" y="0"/>
                  </a:moveTo>
                  <a:lnTo>
                    <a:pt x="0" y="0"/>
                  </a:lnTo>
                  <a:lnTo>
                    <a:pt x="0" y="6852924"/>
                  </a:lnTo>
                  <a:lnTo>
                    <a:pt x="2809397" y="6852924"/>
                  </a:lnTo>
                  <a:close/>
                </a:path>
              </a:pathLst>
            </a:custGeom>
            <a:gradFill>
              <a:gsLst>
                <a:gs pos="0">
                  <a:srgbClr val="D6FB02"/>
                </a:gs>
                <a:gs pos="100000">
                  <a:srgbClr val="191919">
                    <a:alpha val="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76A22D0-0841-A42E-B25C-0A11AC60F9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73736" y="273376"/>
            <a:ext cx="4480063" cy="658462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941422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983A90A4-1CA8-44FD-A2D2-7D5C87D7FD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0146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57E60A-7024-49E3-45FF-AA061DAA16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1074" y="0"/>
            <a:ext cx="3275595" cy="594709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49768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D286B4A8-69B3-22BF-C268-D9F3A3CE3F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482884"/>
            <a:ext cx="6712448" cy="519872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512451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1C4F389B-358A-44B6-F262-FBB4162B8A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59010" y="2525259"/>
            <a:ext cx="2887039" cy="4332741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365A2B-E575-D18F-CAAF-8DB0F82B93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04960" y="0"/>
            <a:ext cx="2887039" cy="4418215"/>
          </a:xfrm>
          <a:prstGeom prst="rect">
            <a:avLst/>
          </a:prstGeom>
          <a:noFill/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5634F0-A25F-6991-7B29-0E6ED820AA7D}"/>
              </a:ext>
            </a:extLst>
          </p:cNvPr>
          <p:cNvSpPr/>
          <p:nvPr userDrawn="1"/>
        </p:nvSpPr>
        <p:spPr>
          <a:xfrm>
            <a:off x="368300" y="342900"/>
            <a:ext cx="5131798" cy="6172200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2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C692388-4F56-52AD-10D8-D6EA52A51C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19700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28629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7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5CD10-FA5E-575E-1E5B-3308AD4072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30D8A-3A79-460A-9B2C-CDA15D856A52}" type="datetimeFigureOut">
              <a:rPr lang="en-US" smtClean="0"/>
              <a:t>4/13/2024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18B67-800A-FDDB-B082-FE51B69E2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8F675-050D-5E07-861A-33F6935BD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3EBBE-5204-4E85-9A29-125663FFF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75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6" r:id="rId10"/>
    <p:sldLayoutId id="2147483658" r:id="rId11"/>
    <p:sldLayoutId id="2147483660" r:id="rId12"/>
    <p:sldLayoutId id="2147483672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73" r:id="rId20"/>
    <p:sldLayoutId id="2147483674" r:id="rId21"/>
    <p:sldLayoutId id="2147483667" r:id="rId22"/>
    <p:sldLayoutId id="2147483668" r:id="rId23"/>
    <p:sldLayoutId id="2147483669" r:id="rId24"/>
    <p:sldLayoutId id="2147483670" r:id="rId25"/>
    <p:sldLayoutId id="2147483671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1443077-623F-B2B8-23EC-D609201167F3}"/>
              </a:ext>
            </a:extLst>
          </p:cNvPr>
          <p:cNvGrpSpPr/>
          <p:nvPr/>
        </p:nvGrpSpPr>
        <p:grpSpPr>
          <a:xfrm rot="16200000" flipH="1">
            <a:off x="11013351" y="5792729"/>
            <a:ext cx="1024970" cy="276903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4" name="Arrow: Chevron 3">
              <a:extLst>
                <a:ext uri="{FF2B5EF4-FFF2-40B4-BE49-F238E27FC236}">
                  <a16:creationId xmlns:a16="http://schemas.microsoft.com/office/drawing/2014/main" id="{A36C92A1-CA7E-55D3-019A-006B5A627B7C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C79CBD1A-542A-6642-1C1B-84B1ED6A2586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1B76C12F-F8CF-DED1-76C4-AE5FE391AA92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A8FDFEDC-C54E-802C-2B57-AD4B63ABAAE7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FD902076-3F87-26FD-8FAD-2E1C89DFF4B4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6E7332-5F8B-783F-AD2B-B7473B436A74}"/>
              </a:ext>
            </a:extLst>
          </p:cNvPr>
          <p:cNvCxnSpPr>
            <a:cxnSpLocks/>
          </p:cNvCxnSpPr>
          <p:nvPr/>
        </p:nvCxnSpPr>
        <p:spPr>
          <a:xfrm>
            <a:off x="11497555" y="606306"/>
            <a:ext cx="0" cy="1072903"/>
          </a:xfrm>
          <a:prstGeom prst="line">
            <a:avLst/>
          </a:prstGeom>
          <a:ln w="25400">
            <a:solidFill>
              <a:srgbClr val="193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C6DD13-49C5-07DD-BC5C-D6788D982FC9}"/>
              </a:ext>
            </a:extLst>
          </p:cNvPr>
          <p:cNvGrpSpPr/>
          <p:nvPr/>
        </p:nvGrpSpPr>
        <p:grpSpPr>
          <a:xfrm>
            <a:off x="1478360" y="585667"/>
            <a:ext cx="554361" cy="643058"/>
            <a:chOff x="1180709" y="585667"/>
            <a:chExt cx="614485" cy="712802"/>
          </a:xfrm>
        </p:grpSpPr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17CF4C3E-802D-5A9C-A18D-9B51AA59BA72}"/>
                </a:ext>
              </a:extLst>
            </p:cNvPr>
            <p:cNvSpPr/>
            <p:nvPr/>
          </p:nvSpPr>
          <p:spPr>
            <a:xfrm rot="5400000">
              <a:off x="1131551" y="634825"/>
              <a:ext cx="712802" cy="614485"/>
            </a:xfrm>
            <a:prstGeom prst="hexagon">
              <a:avLst/>
            </a:prstGeom>
            <a:solidFill>
              <a:srgbClr val="193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1F4A1F-B6AF-4A0E-2D53-D1853E41FBA5}"/>
                </a:ext>
              </a:extLst>
            </p:cNvPr>
            <p:cNvGrpSpPr/>
            <p:nvPr/>
          </p:nvGrpSpPr>
          <p:grpSpPr>
            <a:xfrm>
              <a:off x="1302910" y="841135"/>
              <a:ext cx="370084" cy="201864"/>
              <a:chOff x="1233087" y="585246"/>
              <a:chExt cx="552984" cy="301628"/>
            </a:xfrm>
            <a:solidFill>
              <a:srgbClr val="D6FB02"/>
            </a:solidFill>
          </p:grpSpPr>
          <p:sp>
            <p:nvSpPr>
              <p:cNvPr id="13" name="Graphic 5" descr="Dumbbell with solid fill">
                <a:extLst>
                  <a:ext uri="{FF2B5EF4-FFF2-40B4-BE49-F238E27FC236}">
                    <a16:creationId xmlns:a16="http://schemas.microsoft.com/office/drawing/2014/main" id="{0D593502-3EAA-72D1-FBF5-D85151CDBDFF}"/>
                  </a:ext>
                </a:extLst>
              </p:cNvPr>
              <p:cNvSpPr/>
              <p:nvPr/>
            </p:nvSpPr>
            <p:spPr>
              <a:xfrm>
                <a:off x="1233087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38100 h 76200"/>
                  <a:gd name="connsiteX1" fmla="*/ 38100 w 38100"/>
                  <a:gd name="connsiteY1" fmla="*/ 76200 h 76200"/>
                  <a:gd name="connsiteX2" fmla="*/ 38100 w 38100"/>
                  <a:gd name="connsiteY2" fmla="*/ 0 h 76200"/>
                  <a:gd name="connsiteX3" fmla="*/ 0 w 38100"/>
                  <a:gd name="connsiteY3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38100"/>
                    </a:moveTo>
                    <a:cubicBezTo>
                      <a:pt x="0" y="59055"/>
                      <a:pt x="17145" y="76200"/>
                      <a:pt x="38100" y="7620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Graphic 5" descr="Dumbbell with solid fill">
                <a:extLst>
                  <a:ext uri="{FF2B5EF4-FFF2-40B4-BE49-F238E27FC236}">
                    <a16:creationId xmlns:a16="http://schemas.microsoft.com/office/drawing/2014/main" id="{B0391FF7-78AF-5349-BB55-D278266BF8FC}"/>
                  </a:ext>
                </a:extLst>
              </p:cNvPr>
              <p:cNvSpPr/>
              <p:nvPr/>
            </p:nvSpPr>
            <p:spPr>
              <a:xfrm>
                <a:off x="1760935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0 h 76200"/>
                  <a:gd name="connsiteX1" fmla="*/ 0 w 38100"/>
                  <a:gd name="connsiteY1" fmla="*/ 76200 h 76200"/>
                  <a:gd name="connsiteX2" fmla="*/ 38100 w 38100"/>
                  <a:gd name="connsiteY2" fmla="*/ 38100 h 76200"/>
                  <a:gd name="connsiteX3" fmla="*/ 0 w 38100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0"/>
                    </a:moveTo>
                    <a:lnTo>
                      <a:pt x="0" y="76200"/>
                    </a:lnTo>
                    <a:cubicBezTo>
                      <a:pt x="20955" y="76200"/>
                      <a:pt x="38100" y="59055"/>
                      <a:pt x="38100" y="38100"/>
                    </a:cubicBezTo>
                    <a:cubicBezTo>
                      <a:pt x="38100" y="17145"/>
                      <a:pt x="20955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Graphic 5" descr="Dumbbell with solid fill">
                <a:extLst>
                  <a:ext uri="{FF2B5EF4-FFF2-40B4-BE49-F238E27FC236}">
                    <a16:creationId xmlns:a16="http://schemas.microsoft.com/office/drawing/2014/main" id="{6DD11386-A398-3AD8-8F77-0C3142A93B1A}"/>
                  </a:ext>
                </a:extLst>
              </p:cNvPr>
              <p:cNvSpPr/>
              <p:nvPr/>
            </p:nvSpPr>
            <p:spPr>
              <a:xfrm>
                <a:off x="1270790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Graphic 5" descr="Dumbbell with solid fill">
                <a:extLst>
                  <a:ext uri="{FF2B5EF4-FFF2-40B4-BE49-F238E27FC236}">
                    <a16:creationId xmlns:a16="http://schemas.microsoft.com/office/drawing/2014/main" id="{54D4F5BA-ADDA-CA56-7C94-301D29F233D2}"/>
                  </a:ext>
                </a:extLst>
              </p:cNvPr>
              <p:cNvSpPr/>
              <p:nvPr/>
            </p:nvSpPr>
            <p:spPr>
              <a:xfrm>
                <a:off x="1691812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Graphic 5" descr="Dumbbell with solid fill">
                <a:extLst>
                  <a:ext uri="{FF2B5EF4-FFF2-40B4-BE49-F238E27FC236}">
                    <a16:creationId xmlns:a16="http://schemas.microsoft.com/office/drawing/2014/main" id="{1E392DD8-8EDF-B2D7-B6B1-07D8BF40DF43}"/>
                  </a:ext>
                </a:extLst>
              </p:cNvPr>
              <p:cNvSpPr/>
              <p:nvPr/>
            </p:nvSpPr>
            <p:spPr>
              <a:xfrm>
                <a:off x="1339913" y="585246"/>
                <a:ext cx="339331" cy="301628"/>
              </a:xfrm>
              <a:custGeom>
                <a:avLst/>
                <a:gdLst>
                  <a:gd name="connsiteX0" fmla="*/ 476250 w 514350"/>
                  <a:gd name="connsiteY0" fmla="*/ 0 h 457200"/>
                  <a:gd name="connsiteX1" fmla="*/ 457200 w 514350"/>
                  <a:gd name="connsiteY1" fmla="*/ 0 h 457200"/>
                  <a:gd name="connsiteX2" fmla="*/ 419100 w 514350"/>
                  <a:gd name="connsiteY2" fmla="*/ 38100 h 457200"/>
                  <a:gd name="connsiteX3" fmla="*/ 419100 w 514350"/>
                  <a:gd name="connsiteY3" fmla="*/ 171450 h 457200"/>
                  <a:gd name="connsiteX4" fmla="*/ 95250 w 514350"/>
                  <a:gd name="connsiteY4" fmla="*/ 171450 h 457200"/>
                  <a:gd name="connsiteX5" fmla="*/ 95250 w 514350"/>
                  <a:gd name="connsiteY5" fmla="*/ 38100 h 457200"/>
                  <a:gd name="connsiteX6" fmla="*/ 57150 w 514350"/>
                  <a:gd name="connsiteY6" fmla="*/ 0 h 457200"/>
                  <a:gd name="connsiteX7" fmla="*/ 38100 w 514350"/>
                  <a:gd name="connsiteY7" fmla="*/ 0 h 457200"/>
                  <a:gd name="connsiteX8" fmla="*/ 0 w 514350"/>
                  <a:gd name="connsiteY8" fmla="*/ 38100 h 457200"/>
                  <a:gd name="connsiteX9" fmla="*/ 0 w 514350"/>
                  <a:gd name="connsiteY9" fmla="*/ 419100 h 457200"/>
                  <a:gd name="connsiteX10" fmla="*/ 38100 w 514350"/>
                  <a:gd name="connsiteY10" fmla="*/ 457200 h 457200"/>
                  <a:gd name="connsiteX11" fmla="*/ 57150 w 514350"/>
                  <a:gd name="connsiteY11" fmla="*/ 457200 h 457200"/>
                  <a:gd name="connsiteX12" fmla="*/ 95250 w 514350"/>
                  <a:gd name="connsiteY12" fmla="*/ 419100 h 457200"/>
                  <a:gd name="connsiteX13" fmla="*/ 95250 w 514350"/>
                  <a:gd name="connsiteY13" fmla="*/ 285750 h 457200"/>
                  <a:gd name="connsiteX14" fmla="*/ 419100 w 514350"/>
                  <a:gd name="connsiteY14" fmla="*/ 285750 h 457200"/>
                  <a:gd name="connsiteX15" fmla="*/ 419100 w 514350"/>
                  <a:gd name="connsiteY15" fmla="*/ 419100 h 457200"/>
                  <a:gd name="connsiteX16" fmla="*/ 457200 w 514350"/>
                  <a:gd name="connsiteY16" fmla="*/ 457200 h 457200"/>
                  <a:gd name="connsiteX17" fmla="*/ 476250 w 514350"/>
                  <a:gd name="connsiteY17" fmla="*/ 457200 h 457200"/>
                  <a:gd name="connsiteX18" fmla="*/ 514350 w 514350"/>
                  <a:gd name="connsiteY18" fmla="*/ 419100 h 457200"/>
                  <a:gd name="connsiteX19" fmla="*/ 514350 w 514350"/>
                  <a:gd name="connsiteY19" fmla="*/ 38100 h 457200"/>
                  <a:gd name="connsiteX20" fmla="*/ 476250 w 514350"/>
                  <a:gd name="connsiteY20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4350" h="457200">
                    <a:moveTo>
                      <a:pt x="476250" y="0"/>
                    </a:moveTo>
                    <a:lnTo>
                      <a:pt x="457200" y="0"/>
                    </a:lnTo>
                    <a:cubicBezTo>
                      <a:pt x="436245" y="0"/>
                      <a:pt x="419100" y="17145"/>
                      <a:pt x="419100" y="38100"/>
                    </a:cubicBezTo>
                    <a:lnTo>
                      <a:pt x="419100" y="171450"/>
                    </a:lnTo>
                    <a:lnTo>
                      <a:pt x="95250" y="171450"/>
                    </a:lnTo>
                    <a:lnTo>
                      <a:pt x="95250" y="38100"/>
                    </a:lnTo>
                    <a:cubicBezTo>
                      <a:pt x="95250" y="17145"/>
                      <a:pt x="78105" y="0"/>
                      <a:pt x="57150" y="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419100"/>
                    </a:lnTo>
                    <a:cubicBezTo>
                      <a:pt x="0" y="440055"/>
                      <a:pt x="17145" y="457200"/>
                      <a:pt x="38100" y="457200"/>
                    </a:cubicBezTo>
                    <a:lnTo>
                      <a:pt x="57150" y="457200"/>
                    </a:lnTo>
                    <a:cubicBezTo>
                      <a:pt x="78105" y="457200"/>
                      <a:pt x="95250" y="440055"/>
                      <a:pt x="95250" y="419100"/>
                    </a:cubicBezTo>
                    <a:lnTo>
                      <a:pt x="95250" y="285750"/>
                    </a:lnTo>
                    <a:lnTo>
                      <a:pt x="419100" y="285750"/>
                    </a:lnTo>
                    <a:lnTo>
                      <a:pt x="419100" y="419100"/>
                    </a:lnTo>
                    <a:cubicBezTo>
                      <a:pt x="419100" y="440055"/>
                      <a:pt x="436245" y="457200"/>
                      <a:pt x="457200" y="457200"/>
                    </a:cubicBezTo>
                    <a:lnTo>
                      <a:pt x="476250" y="457200"/>
                    </a:lnTo>
                    <a:cubicBezTo>
                      <a:pt x="497205" y="457200"/>
                      <a:pt x="514350" y="440055"/>
                      <a:pt x="514350" y="419100"/>
                    </a:cubicBezTo>
                    <a:lnTo>
                      <a:pt x="514350" y="38100"/>
                    </a:lnTo>
                    <a:cubicBezTo>
                      <a:pt x="514350" y="17145"/>
                      <a:pt x="497205" y="0"/>
                      <a:pt x="476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BDC843A-1B9E-27C8-2258-079AA2D22F27}"/>
              </a:ext>
            </a:extLst>
          </p:cNvPr>
          <p:cNvSpPr txBox="1"/>
          <p:nvPr/>
        </p:nvSpPr>
        <p:spPr>
          <a:xfrm>
            <a:off x="11304275" y="1480006"/>
            <a:ext cx="461665" cy="401581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fa-IR" dirty="0">
                <a:solidFill>
                  <a:srgbClr val="193752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rPr>
              <a:t>تیم پرورش اندام امیر حسین منظوری</a:t>
            </a:r>
            <a:endParaRPr lang="en-US" dirty="0">
              <a:solidFill>
                <a:srgbClr val="193752"/>
              </a:solidFill>
              <a:latin typeface="Shabnam" panose="020B0603030804020204" pitchFamily="34" charset="-78"/>
              <a:ea typeface="Inter Light" panose="020B0502030000000004" pitchFamily="34" charset="0"/>
              <a:cs typeface="Shabnam" panose="020B0603030804020204" pitchFamily="34" charset="-78"/>
            </a:endParaRPr>
          </a:p>
        </p:txBody>
      </p:sp>
      <p:pic>
        <p:nvPicPr>
          <p:cNvPr id="31" name="Picture Placeholder 27">
            <a:extLst>
              <a:ext uri="{FF2B5EF4-FFF2-40B4-BE49-F238E27FC236}">
                <a16:creationId xmlns:a16="http://schemas.microsoft.com/office/drawing/2014/main" id="{E351BBED-F540-B36A-79B0-857F2314A0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91470" y="-13565"/>
            <a:ext cx="5050964" cy="68715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05B4DC-30B5-9819-F455-0C34C700BC1C}"/>
              </a:ext>
            </a:extLst>
          </p:cNvPr>
          <p:cNvSpPr txBox="1"/>
          <p:nvPr/>
        </p:nvSpPr>
        <p:spPr>
          <a:xfrm rot="16200000">
            <a:off x="7029612" y="-470199"/>
            <a:ext cx="2131353" cy="561048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b="1" dirty="0">
                <a:solidFill>
                  <a:srgbClr val="193752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rPr>
              <a:t>قالب پاورپوینت بدنسازی و تناسب اندام</a:t>
            </a:r>
            <a:endParaRPr lang="en-US" sz="4400" b="1" dirty="0">
              <a:solidFill>
                <a:srgbClr val="193752"/>
              </a:solidFill>
              <a:latin typeface="Shabnam" panose="020B0603030804020204" pitchFamily="34" charset="-78"/>
              <a:ea typeface="Inter Light" panose="020B0502030000000004" pitchFamily="34" charset="0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DA0DB0-C6D4-4A33-8431-2A38C27AF590}"/>
              </a:ext>
            </a:extLst>
          </p:cNvPr>
          <p:cNvSpPr txBox="1"/>
          <p:nvPr/>
        </p:nvSpPr>
        <p:spPr>
          <a:xfrm>
            <a:off x="5473766" y="3781181"/>
            <a:ext cx="5243044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</a:t>
            </a:r>
            <a:r>
              <a:rPr lang="en-US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باشد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992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3A93E541-60E5-FB86-D84F-5F8F047299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03854A37-D1B3-77A0-70DB-86D5DAA6E4BA}"/>
              </a:ext>
            </a:extLst>
          </p:cNvPr>
          <p:cNvSpPr/>
          <p:nvPr/>
        </p:nvSpPr>
        <p:spPr>
          <a:xfrm>
            <a:off x="381000" y="368300"/>
            <a:ext cx="4457700" cy="6121400"/>
          </a:xfrm>
          <a:prstGeom prst="rect">
            <a:avLst/>
          </a:prstGeom>
          <a:gradFill flip="none" rotWithShape="1">
            <a:gsLst>
              <a:gs pos="0">
                <a:srgbClr val="FDD53D">
                  <a:alpha val="46000"/>
                </a:srgbClr>
              </a:gs>
              <a:gs pos="78000">
                <a:srgbClr val="193752">
                  <a:alpha val="6000"/>
                </a:srgbClr>
              </a:gs>
            </a:gsLst>
            <a:lin ang="16200000" scaled="1"/>
            <a:tileRect/>
          </a:gradFill>
          <a:ln w="25400">
            <a:solidFill>
              <a:srgbClr val="FDD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54D0A6-2EB2-6623-64BD-AD6BAF6D1BC9}"/>
              </a:ext>
            </a:extLst>
          </p:cNvPr>
          <p:cNvGrpSpPr/>
          <p:nvPr/>
        </p:nvGrpSpPr>
        <p:grpSpPr>
          <a:xfrm>
            <a:off x="11326947" y="2105953"/>
            <a:ext cx="571541" cy="4045430"/>
            <a:chOff x="11428548" y="2800880"/>
            <a:chExt cx="382452" cy="2707037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6B308D4-8B69-5C4C-9AB4-0DBAEB1C7CF6}"/>
                </a:ext>
              </a:extLst>
            </p:cNvPr>
            <p:cNvCxnSpPr>
              <a:cxnSpLocks/>
              <a:stCxn id="4" idx="0"/>
              <a:endCxn id="8" idx="3"/>
            </p:cNvCxnSpPr>
            <p:nvPr/>
          </p:nvCxnSpPr>
          <p:spPr>
            <a:xfrm>
              <a:off x="11619774" y="3244524"/>
              <a:ext cx="0" cy="1819751"/>
            </a:xfrm>
            <a:prstGeom prst="line">
              <a:avLst/>
            </a:prstGeom>
            <a:ln w="9525">
              <a:solidFill>
                <a:srgbClr val="D6FB0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742499D1-0651-FE80-13BC-34D21847D93B}"/>
                </a:ext>
              </a:extLst>
            </p:cNvPr>
            <p:cNvSpPr/>
            <p:nvPr/>
          </p:nvSpPr>
          <p:spPr>
            <a:xfrm rot="5400000">
              <a:off x="11397952" y="2831476"/>
              <a:ext cx="443643" cy="382452"/>
            </a:xfrm>
            <a:prstGeom prst="hexagon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Graphic 24" descr="Muscular arm">
              <a:extLst>
                <a:ext uri="{FF2B5EF4-FFF2-40B4-BE49-F238E27FC236}">
                  <a16:creationId xmlns:a16="http://schemas.microsoft.com/office/drawing/2014/main" id="{B65BBD71-F098-A4D6-C804-4DAA9DEC48D2}"/>
                </a:ext>
              </a:extLst>
            </p:cNvPr>
            <p:cNvSpPr/>
            <p:nvPr/>
          </p:nvSpPr>
          <p:spPr>
            <a:xfrm>
              <a:off x="11531616" y="2920428"/>
              <a:ext cx="176315" cy="204549"/>
            </a:xfrm>
            <a:custGeom>
              <a:avLst/>
              <a:gdLst>
                <a:gd name="connsiteX0" fmla="*/ 484165 w 653851"/>
                <a:gd name="connsiteY0" fmla="*/ 57563 h 758555"/>
                <a:gd name="connsiteX1" fmla="*/ 271043 w 653851"/>
                <a:gd name="connsiteY1" fmla="*/ 8509 h 758555"/>
                <a:gd name="connsiteX2" fmla="*/ 242278 w 653851"/>
                <a:gd name="connsiteY2" fmla="*/ 102950 h 758555"/>
                <a:gd name="connsiteX3" fmla="*/ 259261 w 653851"/>
                <a:gd name="connsiteY3" fmla="*/ 138030 h 758555"/>
                <a:gd name="connsiteX4" fmla="*/ 413413 w 653851"/>
                <a:gd name="connsiteY4" fmla="*/ 170777 h 758555"/>
                <a:gd name="connsiteX5" fmla="*/ 433140 w 653851"/>
                <a:gd name="connsiteY5" fmla="*/ 254854 h 758555"/>
                <a:gd name="connsiteX6" fmla="*/ 423920 w 653851"/>
                <a:gd name="connsiteY6" fmla="*/ 283572 h 758555"/>
                <a:gd name="connsiteX7" fmla="*/ 406155 w 653851"/>
                <a:gd name="connsiteY7" fmla="*/ 360401 h 758555"/>
                <a:gd name="connsiteX8" fmla="*/ 412823 w 653851"/>
                <a:gd name="connsiteY8" fmla="*/ 417103 h 758555"/>
                <a:gd name="connsiteX9" fmla="*/ 327003 w 653851"/>
                <a:gd name="connsiteY9" fmla="*/ 396653 h 758555"/>
                <a:gd name="connsiteX10" fmla="*/ 233858 w 653851"/>
                <a:gd name="connsiteY10" fmla="*/ 437268 h 758555"/>
                <a:gd name="connsiteX11" fmla="*/ 222999 w 653851"/>
                <a:gd name="connsiteY11" fmla="*/ 446440 h 758555"/>
                <a:gd name="connsiteX12" fmla="*/ 206807 w 653851"/>
                <a:gd name="connsiteY12" fmla="*/ 438992 h 758555"/>
                <a:gd name="connsiteX13" fmla="*/ 124892 w 653851"/>
                <a:gd name="connsiteY13" fmla="*/ 415455 h 758555"/>
                <a:gd name="connsiteX14" fmla="*/ 1276 w 653851"/>
                <a:gd name="connsiteY14" fmla="*/ 494513 h 758555"/>
                <a:gd name="connsiteX15" fmla="*/ 4772 w 653851"/>
                <a:gd name="connsiteY15" fmla="*/ 507534 h 758555"/>
                <a:gd name="connsiteX16" fmla="*/ 17793 w 653851"/>
                <a:gd name="connsiteY16" fmla="*/ 504038 h 758555"/>
                <a:gd name="connsiteX17" fmla="*/ 124892 w 653851"/>
                <a:gd name="connsiteY17" fmla="*/ 434505 h 758555"/>
                <a:gd name="connsiteX18" fmla="*/ 197024 w 653851"/>
                <a:gd name="connsiteY18" fmla="*/ 455337 h 758555"/>
                <a:gd name="connsiteX19" fmla="*/ 222980 w 653851"/>
                <a:gd name="connsiteY19" fmla="*/ 465490 h 758555"/>
                <a:gd name="connsiteX20" fmla="*/ 246469 w 653851"/>
                <a:gd name="connsiteY20" fmla="*/ 451527 h 758555"/>
                <a:gd name="connsiteX21" fmla="*/ 326984 w 653851"/>
                <a:gd name="connsiteY21" fmla="*/ 415703 h 758555"/>
                <a:gd name="connsiteX22" fmla="*/ 407365 w 653851"/>
                <a:gd name="connsiteY22" fmla="*/ 435601 h 758555"/>
                <a:gd name="connsiteX23" fmla="*/ 423243 w 653851"/>
                <a:gd name="connsiteY23" fmla="*/ 442630 h 758555"/>
                <a:gd name="connsiteX24" fmla="*/ 444579 w 653851"/>
                <a:gd name="connsiteY24" fmla="*/ 477187 h 758555"/>
                <a:gd name="connsiteX25" fmla="*/ 457852 w 653851"/>
                <a:gd name="connsiteY25" fmla="*/ 479481 h 758555"/>
                <a:gd name="connsiteX26" fmla="*/ 460148 w 653851"/>
                <a:gd name="connsiteY26" fmla="*/ 466208 h 758555"/>
                <a:gd name="connsiteX27" fmla="*/ 459876 w 653851"/>
                <a:gd name="connsiteY27" fmla="*/ 465843 h 758555"/>
                <a:gd name="connsiteX28" fmla="*/ 438521 w 653851"/>
                <a:gd name="connsiteY28" fmla="*/ 430514 h 758555"/>
                <a:gd name="connsiteX29" fmla="*/ 438121 w 653851"/>
                <a:gd name="connsiteY29" fmla="*/ 429657 h 758555"/>
                <a:gd name="connsiteX30" fmla="*/ 425196 w 653851"/>
                <a:gd name="connsiteY30" fmla="*/ 361506 h 758555"/>
                <a:gd name="connsiteX31" fmla="*/ 441988 w 653851"/>
                <a:gd name="connsiteY31" fmla="*/ 289811 h 758555"/>
                <a:gd name="connsiteX32" fmla="*/ 451609 w 653851"/>
                <a:gd name="connsiteY32" fmla="*/ 259845 h 758555"/>
                <a:gd name="connsiteX33" fmla="*/ 430654 w 653851"/>
                <a:gd name="connsiteY33" fmla="*/ 161814 h 758555"/>
                <a:gd name="connsiteX34" fmla="*/ 446065 w 653851"/>
                <a:gd name="connsiteY34" fmla="*/ 150546 h 758555"/>
                <a:gd name="connsiteX35" fmla="*/ 447905 w 653851"/>
                <a:gd name="connsiteY35" fmla="*/ 137202 h 758555"/>
                <a:gd name="connsiteX36" fmla="*/ 434561 w 653851"/>
                <a:gd name="connsiteY36" fmla="*/ 135361 h 758555"/>
                <a:gd name="connsiteX37" fmla="*/ 433683 w 653851"/>
                <a:gd name="connsiteY37" fmla="*/ 136116 h 758555"/>
                <a:gd name="connsiteX38" fmla="*/ 269434 w 653851"/>
                <a:gd name="connsiteY38" fmla="*/ 121876 h 758555"/>
                <a:gd name="connsiteX39" fmla="*/ 261261 w 653851"/>
                <a:gd name="connsiteY39" fmla="*/ 101378 h 758555"/>
                <a:gd name="connsiteX40" fmla="*/ 283635 w 653851"/>
                <a:gd name="connsiteY40" fmla="*/ 22797 h 758555"/>
                <a:gd name="connsiteX41" fmla="*/ 470563 w 653851"/>
                <a:gd name="connsiteY41" fmla="*/ 70927 h 758555"/>
                <a:gd name="connsiteX42" fmla="*/ 601770 w 653851"/>
                <a:gd name="connsiteY42" fmla="*/ 331016 h 758555"/>
                <a:gd name="connsiteX43" fmla="*/ 627564 w 653851"/>
                <a:gd name="connsiteY43" fmla="*/ 545462 h 758555"/>
                <a:gd name="connsiteX44" fmla="*/ 566271 w 653851"/>
                <a:gd name="connsiteY44" fmla="*/ 585801 h 758555"/>
                <a:gd name="connsiteX45" fmla="*/ 517045 w 653851"/>
                <a:gd name="connsiteY45" fmla="*/ 616023 h 758555"/>
                <a:gd name="connsiteX46" fmla="*/ 490375 w 653851"/>
                <a:gd name="connsiteY46" fmla="*/ 634769 h 758555"/>
                <a:gd name="connsiteX47" fmla="*/ 345243 w 653851"/>
                <a:gd name="connsiteY47" fmla="*/ 708521 h 758555"/>
                <a:gd name="connsiteX48" fmla="*/ 288007 w 653851"/>
                <a:gd name="connsiteY48" fmla="*/ 705901 h 758555"/>
                <a:gd name="connsiteX49" fmla="*/ 242802 w 653851"/>
                <a:gd name="connsiteY49" fmla="*/ 703320 h 758555"/>
                <a:gd name="connsiteX50" fmla="*/ 208235 w 653851"/>
                <a:gd name="connsiteY50" fmla="*/ 716693 h 758555"/>
                <a:gd name="connsiteX51" fmla="*/ 132902 w 653851"/>
                <a:gd name="connsiteY51" fmla="*/ 739553 h 758555"/>
                <a:gd name="connsiteX52" fmla="*/ 16345 w 653851"/>
                <a:gd name="connsiteY52" fmla="*/ 686165 h 758555"/>
                <a:gd name="connsiteX53" fmla="*/ 2881 w 653851"/>
                <a:gd name="connsiteY53" fmla="*/ 686586 h 758555"/>
                <a:gd name="connsiteX54" fmla="*/ 2762 w 653851"/>
                <a:gd name="connsiteY54" fmla="*/ 699500 h 758555"/>
                <a:gd name="connsiteX55" fmla="*/ 132902 w 653851"/>
                <a:gd name="connsiteY55" fmla="*/ 758555 h 758555"/>
                <a:gd name="connsiteX56" fmla="*/ 216541 w 653851"/>
                <a:gd name="connsiteY56" fmla="*/ 733790 h 758555"/>
                <a:gd name="connsiteX57" fmla="*/ 245545 w 653851"/>
                <a:gd name="connsiteY57" fmla="*/ 722094 h 758555"/>
                <a:gd name="connsiteX58" fmla="*/ 285550 w 653851"/>
                <a:gd name="connsiteY58" fmla="*/ 724732 h 758555"/>
                <a:gd name="connsiteX59" fmla="*/ 348339 w 653851"/>
                <a:gd name="connsiteY59" fmla="*/ 727247 h 758555"/>
                <a:gd name="connsiteX60" fmla="*/ 501491 w 653851"/>
                <a:gd name="connsiteY60" fmla="*/ 650142 h 758555"/>
                <a:gd name="connsiteX61" fmla="*/ 527485 w 653851"/>
                <a:gd name="connsiteY61" fmla="*/ 631873 h 758555"/>
                <a:gd name="connsiteX62" fmla="*/ 575986 w 653851"/>
                <a:gd name="connsiteY62" fmla="*/ 602117 h 758555"/>
                <a:gd name="connsiteX63" fmla="*/ 641709 w 653851"/>
                <a:gd name="connsiteY63" fmla="*/ 558159 h 758555"/>
                <a:gd name="connsiteX64" fmla="*/ 619658 w 653851"/>
                <a:gd name="connsiteY64" fmla="*/ 324358 h 758555"/>
                <a:gd name="connsiteX65" fmla="*/ 484165 w 653851"/>
                <a:gd name="connsiteY65" fmla="*/ 57563 h 75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53851" h="758555">
                  <a:moveTo>
                    <a:pt x="484165" y="57563"/>
                  </a:moveTo>
                  <a:cubicBezTo>
                    <a:pt x="440083" y="12557"/>
                    <a:pt x="297532" y="-14827"/>
                    <a:pt x="271043" y="8509"/>
                  </a:cubicBezTo>
                  <a:cubicBezTo>
                    <a:pt x="253898" y="23645"/>
                    <a:pt x="239611" y="70422"/>
                    <a:pt x="242278" y="102950"/>
                  </a:cubicBezTo>
                  <a:cubicBezTo>
                    <a:pt x="244030" y="124276"/>
                    <a:pt x="252479" y="133801"/>
                    <a:pt x="259261" y="138030"/>
                  </a:cubicBezTo>
                  <a:cubicBezTo>
                    <a:pt x="304276" y="166148"/>
                    <a:pt x="360264" y="192818"/>
                    <a:pt x="413413" y="170777"/>
                  </a:cubicBezTo>
                  <a:cubicBezTo>
                    <a:pt x="426120" y="184912"/>
                    <a:pt x="441379" y="224508"/>
                    <a:pt x="433140" y="254854"/>
                  </a:cubicBezTo>
                  <a:cubicBezTo>
                    <a:pt x="430530" y="264494"/>
                    <a:pt x="427310" y="273761"/>
                    <a:pt x="423920" y="283572"/>
                  </a:cubicBezTo>
                  <a:cubicBezTo>
                    <a:pt x="414249" y="308168"/>
                    <a:pt x="408263" y="334057"/>
                    <a:pt x="406155" y="360401"/>
                  </a:cubicBezTo>
                  <a:cubicBezTo>
                    <a:pt x="404911" y="379550"/>
                    <a:pt x="407170" y="398766"/>
                    <a:pt x="412823" y="417103"/>
                  </a:cubicBezTo>
                  <a:cubicBezTo>
                    <a:pt x="386308" y="403400"/>
                    <a:pt x="356848" y="396380"/>
                    <a:pt x="327003" y="396653"/>
                  </a:cubicBezTo>
                  <a:cubicBezTo>
                    <a:pt x="279692" y="396653"/>
                    <a:pt x="250993" y="422075"/>
                    <a:pt x="233858" y="437268"/>
                  </a:cubicBezTo>
                  <a:cubicBezTo>
                    <a:pt x="229524" y="441078"/>
                    <a:pt x="224133" y="445840"/>
                    <a:pt x="222999" y="446440"/>
                  </a:cubicBezTo>
                  <a:cubicBezTo>
                    <a:pt x="217131" y="445144"/>
                    <a:pt x="211609" y="442604"/>
                    <a:pt x="206807" y="438992"/>
                  </a:cubicBezTo>
                  <a:cubicBezTo>
                    <a:pt x="182497" y="423072"/>
                    <a:pt x="153945" y="414868"/>
                    <a:pt x="124892" y="415455"/>
                  </a:cubicBezTo>
                  <a:cubicBezTo>
                    <a:pt x="47606" y="415455"/>
                    <a:pt x="3134" y="491322"/>
                    <a:pt x="1276" y="494513"/>
                  </a:cubicBezTo>
                  <a:cubicBezTo>
                    <a:pt x="-1354" y="499073"/>
                    <a:pt x="211" y="504904"/>
                    <a:pt x="4772" y="507534"/>
                  </a:cubicBezTo>
                  <a:cubicBezTo>
                    <a:pt x="9332" y="510163"/>
                    <a:pt x="15163" y="508598"/>
                    <a:pt x="17793" y="504038"/>
                  </a:cubicBezTo>
                  <a:cubicBezTo>
                    <a:pt x="18193" y="503352"/>
                    <a:pt x="58750" y="434505"/>
                    <a:pt x="124892" y="434505"/>
                  </a:cubicBezTo>
                  <a:cubicBezTo>
                    <a:pt x="150498" y="433927"/>
                    <a:pt x="175668" y="441196"/>
                    <a:pt x="197024" y="455337"/>
                  </a:cubicBezTo>
                  <a:cubicBezTo>
                    <a:pt x="204595" y="461013"/>
                    <a:pt x="213568" y="464522"/>
                    <a:pt x="222980" y="465490"/>
                  </a:cubicBezTo>
                  <a:cubicBezTo>
                    <a:pt x="230714" y="465490"/>
                    <a:pt x="237325" y="459632"/>
                    <a:pt x="246469" y="451527"/>
                  </a:cubicBezTo>
                  <a:cubicBezTo>
                    <a:pt x="262566" y="437239"/>
                    <a:pt x="286893" y="415703"/>
                    <a:pt x="326984" y="415703"/>
                  </a:cubicBezTo>
                  <a:cubicBezTo>
                    <a:pt x="355024" y="415469"/>
                    <a:pt x="382672" y="422312"/>
                    <a:pt x="407365" y="435601"/>
                  </a:cubicBezTo>
                  <a:cubicBezTo>
                    <a:pt x="412520" y="438244"/>
                    <a:pt x="417821" y="440591"/>
                    <a:pt x="423243" y="442630"/>
                  </a:cubicBezTo>
                  <a:cubicBezTo>
                    <a:pt x="429329" y="454752"/>
                    <a:pt x="436468" y="466316"/>
                    <a:pt x="444579" y="477187"/>
                  </a:cubicBezTo>
                  <a:cubicBezTo>
                    <a:pt x="447611" y="481486"/>
                    <a:pt x="453554" y="482513"/>
                    <a:pt x="457852" y="479481"/>
                  </a:cubicBezTo>
                  <a:cubicBezTo>
                    <a:pt x="462152" y="476450"/>
                    <a:pt x="463179" y="470507"/>
                    <a:pt x="460148" y="466208"/>
                  </a:cubicBezTo>
                  <a:cubicBezTo>
                    <a:pt x="460060" y="466085"/>
                    <a:pt x="459970" y="465963"/>
                    <a:pt x="459876" y="465843"/>
                  </a:cubicBezTo>
                  <a:cubicBezTo>
                    <a:pt x="451593" y="454811"/>
                    <a:pt x="444439" y="442976"/>
                    <a:pt x="438521" y="430514"/>
                  </a:cubicBezTo>
                  <a:cubicBezTo>
                    <a:pt x="438378" y="430229"/>
                    <a:pt x="438293" y="429933"/>
                    <a:pt x="438121" y="429657"/>
                  </a:cubicBezTo>
                  <a:cubicBezTo>
                    <a:pt x="428010" y="408435"/>
                    <a:pt x="423558" y="384957"/>
                    <a:pt x="425196" y="361506"/>
                  </a:cubicBezTo>
                  <a:cubicBezTo>
                    <a:pt x="427269" y="336917"/>
                    <a:pt x="432925" y="312763"/>
                    <a:pt x="441988" y="289811"/>
                  </a:cubicBezTo>
                  <a:cubicBezTo>
                    <a:pt x="445351" y="280124"/>
                    <a:pt x="448818" y="270113"/>
                    <a:pt x="451609" y="259845"/>
                  </a:cubicBezTo>
                  <a:cubicBezTo>
                    <a:pt x="460867" y="225717"/>
                    <a:pt x="446941" y="183188"/>
                    <a:pt x="430654" y="161814"/>
                  </a:cubicBezTo>
                  <a:cubicBezTo>
                    <a:pt x="436061" y="158442"/>
                    <a:pt x="441212" y="154676"/>
                    <a:pt x="446065" y="150546"/>
                  </a:cubicBezTo>
                  <a:cubicBezTo>
                    <a:pt x="450258" y="147370"/>
                    <a:pt x="451082" y="141395"/>
                    <a:pt x="447905" y="137202"/>
                  </a:cubicBezTo>
                  <a:cubicBezTo>
                    <a:pt x="444729" y="133009"/>
                    <a:pt x="438755" y="132185"/>
                    <a:pt x="434561" y="135361"/>
                  </a:cubicBezTo>
                  <a:cubicBezTo>
                    <a:pt x="434253" y="135595"/>
                    <a:pt x="433960" y="135847"/>
                    <a:pt x="433683" y="136116"/>
                  </a:cubicBezTo>
                  <a:cubicBezTo>
                    <a:pt x="392030" y="171996"/>
                    <a:pt x="342909" y="167739"/>
                    <a:pt x="269434" y="121876"/>
                  </a:cubicBezTo>
                  <a:cubicBezTo>
                    <a:pt x="263878" y="116544"/>
                    <a:pt x="260898" y="109070"/>
                    <a:pt x="261261" y="101378"/>
                  </a:cubicBezTo>
                  <a:cubicBezTo>
                    <a:pt x="258937" y="73098"/>
                    <a:pt x="271891" y="33141"/>
                    <a:pt x="283635" y="22797"/>
                  </a:cubicBezTo>
                  <a:cubicBezTo>
                    <a:pt x="299237" y="9081"/>
                    <a:pt x="430111" y="29607"/>
                    <a:pt x="470563" y="70927"/>
                  </a:cubicBezTo>
                  <a:cubicBezTo>
                    <a:pt x="507139" y="108284"/>
                    <a:pt x="553736" y="200648"/>
                    <a:pt x="601770" y="331016"/>
                  </a:cubicBezTo>
                  <a:cubicBezTo>
                    <a:pt x="643509" y="444278"/>
                    <a:pt x="637251" y="534699"/>
                    <a:pt x="627564" y="545462"/>
                  </a:cubicBezTo>
                  <a:cubicBezTo>
                    <a:pt x="619944" y="553854"/>
                    <a:pt x="592674" y="570094"/>
                    <a:pt x="566271" y="585801"/>
                  </a:cubicBezTo>
                  <a:cubicBezTo>
                    <a:pt x="549345" y="595878"/>
                    <a:pt x="531838" y="606289"/>
                    <a:pt x="517045" y="616023"/>
                  </a:cubicBezTo>
                  <a:cubicBezTo>
                    <a:pt x="509025" y="621291"/>
                    <a:pt x="499967" y="627834"/>
                    <a:pt x="490375" y="634769"/>
                  </a:cubicBezTo>
                  <a:cubicBezTo>
                    <a:pt x="452733" y="661934"/>
                    <a:pt x="401164" y="699148"/>
                    <a:pt x="345243" y="708521"/>
                  </a:cubicBezTo>
                  <a:cubicBezTo>
                    <a:pt x="326132" y="710141"/>
                    <a:pt x="306891" y="709261"/>
                    <a:pt x="288007" y="705901"/>
                  </a:cubicBezTo>
                  <a:cubicBezTo>
                    <a:pt x="273097" y="703230"/>
                    <a:pt x="257919" y="702364"/>
                    <a:pt x="242802" y="703320"/>
                  </a:cubicBezTo>
                  <a:cubicBezTo>
                    <a:pt x="230712" y="706141"/>
                    <a:pt x="219076" y="710643"/>
                    <a:pt x="208235" y="716693"/>
                  </a:cubicBezTo>
                  <a:cubicBezTo>
                    <a:pt x="187233" y="726885"/>
                    <a:pt x="161096" y="739553"/>
                    <a:pt x="132902" y="739553"/>
                  </a:cubicBezTo>
                  <a:cubicBezTo>
                    <a:pt x="69713" y="739553"/>
                    <a:pt x="16869" y="686699"/>
                    <a:pt x="16345" y="686165"/>
                  </a:cubicBezTo>
                  <a:cubicBezTo>
                    <a:pt x="12511" y="682563"/>
                    <a:pt x="6483" y="682752"/>
                    <a:pt x="2881" y="686586"/>
                  </a:cubicBezTo>
                  <a:cubicBezTo>
                    <a:pt x="-517" y="690202"/>
                    <a:pt x="-569" y="695822"/>
                    <a:pt x="2762" y="699500"/>
                  </a:cubicBezTo>
                  <a:cubicBezTo>
                    <a:pt x="5124" y="701910"/>
                    <a:pt x="61608" y="758555"/>
                    <a:pt x="132902" y="758555"/>
                  </a:cubicBezTo>
                  <a:cubicBezTo>
                    <a:pt x="165468" y="758555"/>
                    <a:pt x="193786" y="744839"/>
                    <a:pt x="216541" y="733790"/>
                  </a:cubicBezTo>
                  <a:cubicBezTo>
                    <a:pt x="225683" y="728697"/>
                    <a:pt x="235426" y="724767"/>
                    <a:pt x="245545" y="722094"/>
                  </a:cubicBezTo>
                  <a:cubicBezTo>
                    <a:pt x="258936" y="721503"/>
                    <a:pt x="272352" y="722388"/>
                    <a:pt x="285550" y="724732"/>
                  </a:cubicBezTo>
                  <a:cubicBezTo>
                    <a:pt x="306269" y="728412"/>
                    <a:pt x="327392" y="729257"/>
                    <a:pt x="348339" y="727247"/>
                  </a:cubicBezTo>
                  <a:cubicBezTo>
                    <a:pt x="408670" y="717131"/>
                    <a:pt x="462315" y="678412"/>
                    <a:pt x="501491" y="650142"/>
                  </a:cubicBezTo>
                  <a:cubicBezTo>
                    <a:pt x="510911" y="643341"/>
                    <a:pt x="519808" y="636912"/>
                    <a:pt x="527485" y="631873"/>
                  </a:cubicBezTo>
                  <a:cubicBezTo>
                    <a:pt x="541925" y="622348"/>
                    <a:pt x="559241" y="612080"/>
                    <a:pt x="575986" y="602117"/>
                  </a:cubicBezTo>
                  <a:cubicBezTo>
                    <a:pt x="606123" y="584181"/>
                    <a:pt x="632184" y="568694"/>
                    <a:pt x="641709" y="558159"/>
                  </a:cubicBezTo>
                  <a:cubicBezTo>
                    <a:pt x="660273" y="537614"/>
                    <a:pt x="660911" y="436315"/>
                    <a:pt x="619658" y="324358"/>
                  </a:cubicBezTo>
                  <a:cubicBezTo>
                    <a:pt x="591302" y="247501"/>
                    <a:pt x="536010" y="110532"/>
                    <a:pt x="484165" y="57563"/>
                  </a:cubicBezTo>
                  <a:close/>
                </a:path>
              </a:pathLst>
            </a:custGeom>
            <a:solidFill>
              <a:srgbClr val="1937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6576CB54-53D6-50A4-87C4-7B266E26C4AA}"/>
                </a:ext>
              </a:extLst>
            </p:cNvPr>
            <p:cNvSpPr/>
            <p:nvPr/>
          </p:nvSpPr>
          <p:spPr>
            <a:xfrm rot="5400000">
              <a:off x="11397952" y="3963173"/>
              <a:ext cx="443643" cy="382452"/>
            </a:xfrm>
            <a:prstGeom prst="hexagon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Graphic 32" descr="Dumbbell">
              <a:extLst>
                <a:ext uri="{FF2B5EF4-FFF2-40B4-BE49-F238E27FC236}">
                  <a16:creationId xmlns:a16="http://schemas.microsoft.com/office/drawing/2014/main" id="{409A92BC-3FAC-A693-8578-343677B46C81}"/>
                </a:ext>
              </a:extLst>
            </p:cNvPr>
            <p:cNvSpPr/>
            <p:nvPr/>
          </p:nvSpPr>
          <p:spPr>
            <a:xfrm>
              <a:off x="11499399" y="4084414"/>
              <a:ext cx="240748" cy="139970"/>
            </a:xfrm>
            <a:custGeom>
              <a:avLst/>
              <a:gdLst>
                <a:gd name="connsiteX0" fmla="*/ 772478 w 819150"/>
                <a:gd name="connsiteY0" fmla="*/ 190500 h 476250"/>
                <a:gd name="connsiteX1" fmla="*/ 762000 w 819150"/>
                <a:gd name="connsiteY1" fmla="*/ 190500 h 476250"/>
                <a:gd name="connsiteX2" fmla="*/ 762000 w 819150"/>
                <a:gd name="connsiteY2" fmla="*/ 133350 h 476250"/>
                <a:gd name="connsiteX3" fmla="*/ 714375 w 819150"/>
                <a:gd name="connsiteY3" fmla="*/ 85725 h 476250"/>
                <a:gd name="connsiteX4" fmla="*/ 704850 w 819150"/>
                <a:gd name="connsiteY4" fmla="*/ 85725 h 476250"/>
                <a:gd name="connsiteX5" fmla="*/ 676275 w 819150"/>
                <a:gd name="connsiteY5" fmla="*/ 95498 h 476250"/>
                <a:gd name="connsiteX6" fmla="*/ 676275 w 819150"/>
                <a:gd name="connsiteY6" fmla="*/ 47625 h 476250"/>
                <a:gd name="connsiteX7" fmla="*/ 628650 w 819150"/>
                <a:gd name="connsiteY7" fmla="*/ 0 h 476250"/>
                <a:gd name="connsiteX8" fmla="*/ 609600 w 819150"/>
                <a:gd name="connsiteY8" fmla="*/ 0 h 476250"/>
                <a:gd name="connsiteX9" fmla="*/ 561975 w 819150"/>
                <a:gd name="connsiteY9" fmla="*/ 47625 h 476250"/>
                <a:gd name="connsiteX10" fmla="*/ 561975 w 819150"/>
                <a:gd name="connsiteY10" fmla="*/ 180975 h 476250"/>
                <a:gd name="connsiteX11" fmla="*/ 257175 w 819150"/>
                <a:gd name="connsiteY11" fmla="*/ 180975 h 476250"/>
                <a:gd name="connsiteX12" fmla="*/ 257175 w 819150"/>
                <a:gd name="connsiteY12" fmla="*/ 47625 h 476250"/>
                <a:gd name="connsiteX13" fmla="*/ 209550 w 819150"/>
                <a:gd name="connsiteY13" fmla="*/ 0 h 476250"/>
                <a:gd name="connsiteX14" fmla="*/ 190500 w 819150"/>
                <a:gd name="connsiteY14" fmla="*/ 0 h 476250"/>
                <a:gd name="connsiteX15" fmla="*/ 142875 w 819150"/>
                <a:gd name="connsiteY15" fmla="*/ 47625 h 476250"/>
                <a:gd name="connsiteX16" fmla="*/ 142875 w 819150"/>
                <a:gd name="connsiteY16" fmla="*/ 95498 h 476250"/>
                <a:gd name="connsiteX17" fmla="*/ 114300 w 819150"/>
                <a:gd name="connsiteY17" fmla="*/ 85725 h 476250"/>
                <a:gd name="connsiteX18" fmla="*/ 104775 w 819150"/>
                <a:gd name="connsiteY18" fmla="*/ 85725 h 476250"/>
                <a:gd name="connsiteX19" fmla="*/ 57150 w 819150"/>
                <a:gd name="connsiteY19" fmla="*/ 133350 h 476250"/>
                <a:gd name="connsiteX20" fmla="*/ 57150 w 819150"/>
                <a:gd name="connsiteY20" fmla="*/ 190500 h 476250"/>
                <a:gd name="connsiteX21" fmla="*/ 46672 w 819150"/>
                <a:gd name="connsiteY21" fmla="*/ 190500 h 476250"/>
                <a:gd name="connsiteX22" fmla="*/ 0 w 819150"/>
                <a:gd name="connsiteY22" fmla="*/ 237173 h 476250"/>
                <a:gd name="connsiteX23" fmla="*/ 0 w 819150"/>
                <a:gd name="connsiteY23" fmla="*/ 239077 h 476250"/>
                <a:gd name="connsiteX24" fmla="*/ 46672 w 819150"/>
                <a:gd name="connsiteY24" fmla="*/ 285750 h 476250"/>
                <a:gd name="connsiteX25" fmla="*/ 57150 w 819150"/>
                <a:gd name="connsiteY25" fmla="*/ 285750 h 476250"/>
                <a:gd name="connsiteX26" fmla="*/ 57150 w 819150"/>
                <a:gd name="connsiteY26" fmla="*/ 342900 h 476250"/>
                <a:gd name="connsiteX27" fmla="*/ 104775 w 819150"/>
                <a:gd name="connsiteY27" fmla="*/ 390525 h 476250"/>
                <a:gd name="connsiteX28" fmla="*/ 114300 w 819150"/>
                <a:gd name="connsiteY28" fmla="*/ 390525 h 476250"/>
                <a:gd name="connsiteX29" fmla="*/ 142875 w 819150"/>
                <a:gd name="connsiteY29" fmla="*/ 380752 h 476250"/>
                <a:gd name="connsiteX30" fmla="*/ 142875 w 819150"/>
                <a:gd name="connsiteY30" fmla="*/ 428625 h 476250"/>
                <a:gd name="connsiteX31" fmla="*/ 190500 w 819150"/>
                <a:gd name="connsiteY31" fmla="*/ 476250 h 476250"/>
                <a:gd name="connsiteX32" fmla="*/ 209550 w 819150"/>
                <a:gd name="connsiteY32" fmla="*/ 476250 h 476250"/>
                <a:gd name="connsiteX33" fmla="*/ 257175 w 819150"/>
                <a:gd name="connsiteY33" fmla="*/ 428625 h 476250"/>
                <a:gd name="connsiteX34" fmla="*/ 257175 w 819150"/>
                <a:gd name="connsiteY34" fmla="*/ 295275 h 476250"/>
                <a:gd name="connsiteX35" fmla="*/ 561975 w 819150"/>
                <a:gd name="connsiteY35" fmla="*/ 295275 h 476250"/>
                <a:gd name="connsiteX36" fmla="*/ 561975 w 819150"/>
                <a:gd name="connsiteY36" fmla="*/ 428625 h 476250"/>
                <a:gd name="connsiteX37" fmla="*/ 609600 w 819150"/>
                <a:gd name="connsiteY37" fmla="*/ 476250 h 476250"/>
                <a:gd name="connsiteX38" fmla="*/ 628650 w 819150"/>
                <a:gd name="connsiteY38" fmla="*/ 476250 h 476250"/>
                <a:gd name="connsiteX39" fmla="*/ 676275 w 819150"/>
                <a:gd name="connsiteY39" fmla="*/ 428625 h 476250"/>
                <a:gd name="connsiteX40" fmla="*/ 676275 w 819150"/>
                <a:gd name="connsiteY40" fmla="*/ 380752 h 476250"/>
                <a:gd name="connsiteX41" fmla="*/ 704850 w 819150"/>
                <a:gd name="connsiteY41" fmla="*/ 390525 h 476250"/>
                <a:gd name="connsiteX42" fmla="*/ 714375 w 819150"/>
                <a:gd name="connsiteY42" fmla="*/ 390525 h 476250"/>
                <a:gd name="connsiteX43" fmla="*/ 762000 w 819150"/>
                <a:gd name="connsiteY43" fmla="*/ 342900 h 476250"/>
                <a:gd name="connsiteX44" fmla="*/ 762000 w 819150"/>
                <a:gd name="connsiteY44" fmla="*/ 285750 h 476250"/>
                <a:gd name="connsiteX45" fmla="*/ 772478 w 819150"/>
                <a:gd name="connsiteY45" fmla="*/ 285750 h 476250"/>
                <a:gd name="connsiteX46" fmla="*/ 819150 w 819150"/>
                <a:gd name="connsiteY46" fmla="*/ 239077 h 476250"/>
                <a:gd name="connsiteX47" fmla="*/ 819150 w 819150"/>
                <a:gd name="connsiteY47" fmla="*/ 237173 h 476250"/>
                <a:gd name="connsiteX48" fmla="*/ 772478 w 819150"/>
                <a:gd name="connsiteY48" fmla="*/ 190500 h 476250"/>
                <a:gd name="connsiteX49" fmla="*/ 46672 w 819150"/>
                <a:gd name="connsiteY49" fmla="*/ 266700 h 476250"/>
                <a:gd name="connsiteX50" fmla="*/ 19050 w 819150"/>
                <a:gd name="connsiteY50" fmla="*/ 239077 h 476250"/>
                <a:gd name="connsiteX51" fmla="*/ 19050 w 819150"/>
                <a:gd name="connsiteY51" fmla="*/ 237173 h 476250"/>
                <a:gd name="connsiteX52" fmla="*/ 46672 w 819150"/>
                <a:gd name="connsiteY52" fmla="*/ 209550 h 476250"/>
                <a:gd name="connsiteX53" fmla="*/ 57150 w 819150"/>
                <a:gd name="connsiteY53" fmla="*/ 209550 h 476250"/>
                <a:gd name="connsiteX54" fmla="*/ 57150 w 819150"/>
                <a:gd name="connsiteY54" fmla="*/ 266700 h 476250"/>
                <a:gd name="connsiteX55" fmla="*/ 114300 w 819150"/>
                <a:gd name="connsiteY55" fmla="*/ 371475 h 476250"/>
                <a:gd name="connsiteX56" fmla="*/ 104775 w 819150"/>
                <a:gd name="connsiteY56" fmla="*/ 371475 h 476250"/>
                <a:gd name="connsiteX57" fmla="*/ 76200 w 819150"/>
                <a:gd name="connsiteY57" fmla="*/ 342900 h 476250"/>
                <a:gd name="connsiteX58" fmla="*/ 76200 w 819150"/>
                <a:gd name="connsiteY58" fmla="*/ 133350 h 476250"/>
                <a:gd name="connsiteX59" fmla="*/ 104775 w 819150"/>
                <a:gd name="connsiteY59" fmla="*/ 104775 h 476250"/>
                <a:gd name="connsiteX60" fmla="*/ 114300 w 819150"/>
                <a:gd name="connsiteY60" fmla="*/ 104775 h 476250"/>
                <a:gd name="connsiteX61" fmla="*/ 142875 w 819150"/>
                <a:gd name="connsiteY61" fmla="*/ 133350 h 476250"/>
                <a:gd name="connsiteX62" fmla="*/ 142875 w 819150"/>
                <a:gd name="connsiteY62" fmla="*/ 342900 h 476250"/>
                <a:gd name="connsiteX63" fmla="*/ 114300 w 819150"/>
                <a:gd name="connsiteY63" fmla="*/ 371475 h 476250"/>
                <a:gd name="connsiteX64" fmla="*/ 238125 w 819150"/>
                <a:gd name="connsiteY64" fmla="*/ 428625 h 476250"/>
                <a:gd name="connsiteX65" fmla="*/ 209550 w 819150"/>
                <a:gd name="connsiteY65" fmla="*/ 457200 h 476250"/>
                <a:gd name="connsiteX66" fmla="*/ 190500 w 819150"/>
                <a:gd name="connsiteY66" fmla="*/ 457200 h 476250"/>
                <a:gd name="connsiteX67" fmla="*/ 161925 w 819150"/>
                <a:gd name="connsiteY67" fmla="*/ 428625 h 476250"/>
                <a:gd name="connsiteX68" fmla="*/ 161925 w 819150"/>
                <a:gd name="connsiteY68" fmla="*/ 47625 h 476250"/>
                <a:gd name="connsiteX69" fmla="*/ 190500 w 819150"/>
                <a:gd name="connsiteY69" fmla="*/ 19050 h 476250"/>
                <a:gd name="connsiteX70" fmla="*/ 209550 w 819150"/>
                <a:gd name="connsiteY70" fmla="*/ 19050 h 476250"/>
                <a:gd name="connsiteX71" fmla="*/ 238125 w 819150"/>
                <a:gd name="connsiteY71" fmla="*/ 47625 h 476250"/>
                <a:gd name="connsiteX72" fmla="*/ 238125 w 819150"/>
                <a:gd name="connsiteY72" fmla="*/ 428625 h 476250"/>
                <a:gd name="connsiteX73" fmla="*/ 257175 w 819150"/>
                <a:gd name="connsiteY73" fmla="*/ 276225 h 476250"/>
                <a:gd name="connsiteX74" fmla="*/ 257175 w 819150"/>
                <a:gd name="connsiteY74" fmla="*/ 200025 h 476250"/>
                <a:gd name="connsiteX75" fmla="*/ 561975 w 819150"/>
                <a:gd name="connsiteY75" fmla="*/ 200025 h 476250"/>
                <a:gd name="connsiteX76" fmla="*/ 561975 w 819150"/>
                <a:gd name="connsiteY76" fmla="*/ 276225 h 476250"/>
                <a:gd name="connsiteX77" fmla="*/ 657225 w 819150"/>
                <a:gd name="connsiteY77" fmla="*/ 428625 h 476250"/>
                <a:gd name="connsiteX78" fmla="*/ 628650 w 819150"/>
                <a:gd name="connsiteY78" fmla="*/ 457200 h 476250"/>
                <a:gd name="connsiteX79" fmla="*/ 609600 w 819150"/>
                <a:gd name="connsiteY79" fmla="*/ 457200 h 476250"/>
                <a:gd name="connsiteX80" fmla="*/ 581025 w 819150"/>
                <a:gd name="connsiteY80" fmla="*/ 428625 h 476250"/>
                <a:gd name="connsiteX81" fmla="*/ 581025 w 819150"/>
                <a:gd name="connsiteY81" fmla="*/ 47625 h 476250"/>
                <a:gd name="connsiteX82" fmla="*/ 609600 w 819150"/>
                <a:gd name="connsiteY82" fmla="*/ 19050 h 476250"/>
                <a:gd name="connsiteX83" fmla="*/ 628650 w 819150"/>
                <a:gd name="connsiteY83" fmla="*/ 19050 h 476250"/>
                <a:gd name="connsiteX84" fmla="*/ 657225 w 819150"/>
                <a:gd name="connsiteY84" fmla="*/ 47625 h 476250"/>
                <a:gd name="connsiteX85" fmla="*/ 657225 w 819150"/>
                <a:gd name="connsiteY85" fmla="*/ 428625 h 476250"/>
                <a:gd name="connsiteX86" fmla="*/ 742950 w 819150"/>
                <a:gd name="connsiteY86" fmla="*/ 342900 h 476250"/>
                <a:gd name="connsiteX87" fmla="*/ 714375 w 819150"/>
                <a:gd name="connsiteY87" fmla="*/ 371475 h 476250"/>
                <a:gd name="connsiteX88" fmla="*/ 704850 w 819150"/>
                <a:gd name="connsiteY88" fmla="*/ 371475 h 476250"/>
                <a:gd name="connsiteX89" fmla="*/ 676275 w 819150"/>
                <a:gd name="connsiteY89" fmla="*/ 342900 h 476250"/>
                <a:gd name="connsiteX90" fmla="*/ 676275 w 819150"/>
                <a:gd name="connsiteY90" fmla="*/ 133350 h 476250"/>
                <a:gd name="connsiteX91" fmla="*/ 704850 w 819150"/>
                <a:gd name="connsiteY91" fmla="*/ 104775 h 476250"/>
                <a:gd name="connsiteX92" fmla="*/ 714375 w 819150"/>
                <a:gd name="connsiteY92" fmla="*/ 104775 h 476250"/>
                <a:gd name="connsiteX93" fmla="*/ 742950 w 819150"/>
                <a:gd name="connsiteY93" fmla="*/ 133350 h 476250"/>
                <a:gd name="connsiteX94" fmla="*/ 742950 w 819150"/>
                <a:gd name="connsiteY94" fmla="*/ 342900 h 476250"/>
                <a:gd name="connsiteX95" fmla="*/ 800100 w 819150"/>
                <a:gd name="connsiteY95" fmla="*/ 239077 h 476250"/>
                <a:gd name="connsiteX96" fmla="*/ 772478 w 819150"/>
                <a:gd name="connsiteY96" fmla="*/ 266700 h 476250"/>
                <a:gd name="connsiteX97" fmla="*/ 762000 w 819150"/>
                <a:gd name="connsiteY97" fmla="*/ 266700 h 476250"/>
                <a:gd name="connsiteX98" fmla="*/ 762000 w 819150"/>
                <a:gd name="connsiteY98" fmla="*/ 209550 h 476250"/>
                <a:gd name="connsiteX99" fmla="*/ 772478 w 819150"/>
                <a:gd name="connsiteY99" fmla="*/ 209550 h 476250"/>
                <a:gd name="connsiteX100" fmla="*/ 800100 w 819150"/>
                <a:gd name="connsiteY100" fmla="*/ 23717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19150" h="476250">
                  <a:moveTo>
                    <a:pt x="772478" y="190500"/>
                  </a:moveTo>
                  <a:lnTo>
                    <a:pt x="762000" y="190500"/>
                  </a:lnTo>
                  <a:lnTo>
                    <a:pt x="762000" y="133350"/>
                  </a:lnTo>
                  <a:cubicBezTo>
                    <a:pt x="761969" y="107060"/>
                    <a:pt x="740665" y="85756"/>
                    <a:pt x="714375" y="85725"/>
                  </a:cubicBezTo>
                  <a:lnTo>
                    <a:pt x="704850" y="85725"/>
                  </a:lnTo>
                  <a:cubicBezTo>
                    <a:pt x="694511" y="85760"/>
                    <a:pt x="684470" y="89194"/>
                    <a:pt x="676275" y="95498"/>
                  </a:cubicBezTo>
                  <a:lnTo>
                    <a:pt x="676275" y="47625"/>
                  </a:lnTo>
                  <a:cubicBezTo>
                    <a:pt x="676244" y="21335"/>
                    <a:pt x="654940" y="31"/>
                    <a:pt x="628650" y="0"/>
                  </a:cubicBezTo>
                  <a:lnTo>
                    <a:pt x="609600" y="0"/>
                  </a:lnTo>
                  <a:cubicBezTo>
                    <a:pt x="583310" y="31"/>
                    <a:pt x="562006" y="21335"/>
                    <a:pt x="561975" y="47625"/>
                  </a:cubicBezTo>
                  <a:lnTo>
                    <a:pt x="561975" y="180975"/>
                  </a:lnTo>
                  <a:lnTo>
                    <a:pt x="257175" y="180975"/>
                  </a:lnTo>
                  <a:lnTo>
                    <a:pt x="257175" y="47625"/>
                  </a:lnTo>
                  <a:cubicBezTo>
                    <a:pt x="257144" y="21335"/>
                    <a:pt x="235840" y="31"/>
                    <a:pt x="209550" y="0"/>
                  </a:cubicBezTo>
                  <a:lnTo>
                    <a:pt x="190500" y="0"/>
                  </a:lnTo>
                  <a:cubicBezTo>
                    <a:pt x="164210" y="31"/>
                    <a:pt x="142906" y="21335"/>
                    <a:pt x="142875" y="47625"/>
                  </a:cubicBezTo>
                  <a:lnTo>
                    <a:pt x="142875" y="95498"/>
                  </a:lnTo>
                  <a:cubicBezTo>
                    <a:pt x="134680" y="89194"/>
                    <a:pt x="124639" y="85760"/>
                    <a:pt x="114300" y="85725"/>
                  </a:cubicBezTo>
                  <a:lnTo>
                    <a:pt x="104775" y="85725"/>
                  </a:lnTo>
                  <a:cubicBezTo>
                    <a:pt x="78485" y="85756"/>
                    <a:pt x="57181" y="107060"/>
                    <a:pt x="57150" y="133350"/>
                  </a:cubicBezTo>
                  <a:lnTo>
                    <a:pt x="57150" y="190500"/>
                  </a:lnTo>
                  <a:lnTo>
                    <a:pt x="46672" y="190500"/>
                  </a:lnTo>
                  <a:cubicBezTo>
                    <a:pt x="20907" y="190527"/>
                    <a:pt x="26" y="211406"/>
                    <a:pt x="0" y="237173"/>
                  </a:cubicBezTo>
                  <a:lnTo>
                    <a:pt x="0" y="239077"/>
                  </a:lnTo>
                  <a:cubicBezTo>
                    <a:pt x="26" y="264843"/>
                    <a:pt x="20907" y="285723"/>
                    <a:pt x="46672" y="285750"/>
                  </a:cubicBezTo>
                  <a:lnTo>
                    <a:pt x="57150" y="285750"/>
                  </a:lnTo>
                  <a:lnTo>
                    <a:pt x="57150" y="342900"/>
                  </a:lnTo>
                  <a:cubicBezTo>
                    <a:pt x="57181" y="369190"/>
                    <a:pt x="78485" y="390494"/>
                    <a:pt x="104775" y="390525"/>
                  </a:cubicBezTo>
                  <a:lnTo>
                    <a:pt x="114300" y="390525"/>
                  </a:lnTo>
                  <a:cubicBezTo>
                    <a:pt x="124639" y="390490"/>
                    <a:pt x="134680" y="387056"/>
                    <a:pt x="142875" y="380752"/>
                  </a:cubicBezTo>
                  <a:lnTo>
                    <a:pt x="142875" y="428625"/>
                  </a:lnTo>
                  <a:cubicBezTo>
                    <a:pt x="142906" y="454915"/>
                    <a:pt x="164210" y="476219"/>
                    <a:pt x="190500" y="476250"/>
                  </a:cubicBezTo>
                  <a:lnTo>
                    <a:pt x="209550" y="476250"/>
                  </a:lnTo>
                  <a:cubicBezTo>
                    <a:pt x="235840" y="476219"/>
                    <a:pt x="257144" y="454915"/>
                    <a:pt x="257175" y="428625"/>
                  </a:cubicBezTo>
                  <a:lnTo>
                    <a:pt x="257175" y="295275"/>
                  </a:lnTo>
                  <a:lnTo>
                    <a:pt x="561975" y="295275"/>
                  </a:lnTo>
                  <a:lnTo>
                    <a:pt x="561975" y="428625"/>
                  </a:lnTo>
                  <a:cubicBezTo>
                    <a:pt x="562006" y="454915"/>
                    <a:pt x="583310" y="476219"/>
                    <a:pt x="609600" y="476250"/>
                  </a:cubicBezTo>
                  <a:lnTo>
                    <a:pt x="628650" y="476250"/>
                  </a:lnTo>
                  <a:cubicBezTo>
                    <a:pt x="654940" y="476219"/>
                    <a:pt x="676244" y="454915"/>
                    <a:pt x="676275" y="428625"/>
                  </a:cubicBezTo>
                  <a:lnTo>
                    <a:pt x="676275" y="380752"/>
                  </a:lnTo>
                  <a:cubicBezTo>
                    <a:pt x="684470" y="387056"/>
                    <a:pt x="694511" y="390490"/>
                    <a:pt x="704850" y="390525"/>
                  </a:cubicBezTo>
                  <a:lnTo>
                    <a:pt x="714375" y="390525"/>
                  </a:lnTo>
                  <a:cubicBezTo>
                    <a:pt x="740665" y="390494"/>
                    <a:pt x="761969" y="369190"/>
                    <a:pt x="762000" y="342900"/>
                  </a:cubicBezTo>
                  <a:lnTo>
                    <a:pt x="762000" y="285750"/>
                  </a:lnTo>
                  <a:lnTo>
                    <a:pt x="772478" y="285750"/>
                  </a:lnTo>
                  <a:cubicBezTo>
                    <a:pt x="798244" y="285723"/>
                    <a:pt x="819123" y="264844"/>
                    <a:pt x="819150" y="239077"/>
                  </a:cubicBezTo>
                  <a:lnTo>
                    <a:pt x="819150" y="237173"/>
                  </a:lnTo>
                  <a:cubicBezTo>
                    <a:pt x="819123" y="211407"/>
                    <a:pt x="798244" y="190527"/>
                    <a:pt x="772478" y="190500"/>
                  </a:cubicBezTo>
                  <a:close/>
                  <a:moveTo>
                    <a:pt x="46672" y="266700"/>
                  </a:moveTo>
                  <a:cubicBezTo>
                    <a:pt x="31417" y="266700"/>
                    <a:pt x="19050" y="254333"/>
                    <a:pt x="19050" y="239077"/>
                  </a:cubicBezTo>
                  <a:lnTo>
                    <a:pt x="19050" y="237173"/>
                  </a:lnTo>
                  <a:cubicBezTo>
                    <a:pt x="19050" y="221917"/>
                    <a:pt x="31417" y="209550"/>
                    <a:pt x="46672" y="209550"/>
                  </a:cubicBezTo>
                  <a:lnTo>
                    <a:pt x="57150" y="209550"/>
                  </a:lnTo>
                  <a:lnTo>
                    <a:pt x="57150" y="266700"/>
                  </a:lnTo>
                  <a:close/>
                  <a:moveTo>
                    <a:pt x="114300" y="371475"/>
                  </a:moveTo>
                  <a:lnTo>
                    <a:pt x="104775" y="371475"/>
                  </a:lnTo>
                  <a:cubicBezTo>
                    <a:pt x="88993" y="371475"/>
                    <a:pt x="76200" y="358682"/>
                    <a:pt x="76200" y="342900"/>
                  </a:cubicBezTo>
                  <a:lnTo>
                    <a:pt x="76200" y="133350"/>
                  </a:lnTo>
                  <a:cubicBezTo>
                    <a:pt x="76200" y="117568"/>
                    <a:pt x="88993" y="104775"/>
                    <a:pt x="104775" y="104775"/>
                  </a:cubicBezTo>
                  <a:lnTo>
                    <a:pt x="114300" y="104775"/>
                  </a:lnTo>
                  <a:cubicBezTo>
                    <a:pt x="130082" y="104775"/>
                    <a:pt x="142875" y="117568"/>
                    <a:pt x="142875" y="133350"/>
                  </a:cubicBezTo>
                  <a:lnTo>
                    <a:pt x="142875" y="342900"/>
                  </a:lnTo>
                  <a:cubicBezTo>
                    <a:pt x="142875" y="358682"/>
                    <a:pt x="130082" y="371475"/>
                    <a:pt x="114300" y="371475"/>
                  </a:cubicBezTo>
                  <a:close/>
                  <a:moveTo>
                    <a:pt x="238125" y="428625"/>
                  </a:moveTo>
                  <a:cubicBezTo>
                    <a:pt x="238125" y="444407"/>
                    <a:pt x="225332" y="457200"/>
                    <a:pt x="209550" y="457200"/>
                  </a:cubicBezTo>
                  <a:lnTo>
                    <a:pt x="190500" y="457200"/>
                  </a:lnTo>
                  <a:cubicBezTo>
                    <a:pt x="174718" y="457200"/>
                    <a:pt x="161925" y="444407"/>
                    <a:pt x="161925" y="428625"/>
                  </a:cubicBezTo>
                  <a:lnTo>
                    <a:pt x="161925" y="47625"/>
                  </a:lnTo>
                  <a:cubicBezTo>
                    <a:pt x="161925" y="31843"/>
                    <a:pt x="174718" y="19050"/>
                    <a:pt x="190500" y="19050"/>
                  </a:cubicBezTo>
                  <a:lnTo>
                    <a:pt x="209550" y="19050"/>
                  </a:lnTo>
                  <a:cubicBezTo>
                    <a:pt x="225332" y="19050"/>
                    <a:pt x="238125" y="31843"/>
                    <a:pt x="238125" y="47625"/>
                  </a:cubicBezTo>
                  <a:lnTo>
                    <a:pt x="238125" y="428625"/>
                  </a:lnTo>
                  <a:close/>
                  <a:moveTo>
                    <a:pt x="257175" y="276225"/>
                  </a:moveTo>
                  <a:lnTo>
                    <a:pt x="257175" y="200025"/>
                  </a:lnTo>
                  <a:lnTo>
                    <a:pt x="561975" y="200025"/>
                  </a:lnTo>
                  <a:lnTo>
                    <a:pt x="561975" y="276225"/>
                  </a:lnTo>
                  <a:close/>
                  <a:moveTo>
                    <a:pt x="657225" y="428625"/>
                  </a:moveTo>
                  <a:cubicBezTo>
                    <a:pt x="657225" y="444407"/>
                    <a:pt x="644432" y="457200"/>
                    <a:pt x="628650" y="457200"/>
                  </a:cubicBezTo>
                  <a:lnTo>
                    <a:pt x="609600" y="457200"/>
                  </a:lnTo>
                  <a:cubicBezTo>
                    <a:pt x="593818" y="457200"/>
                    <a:pt x="581025" y="444407"/>
                    <a:pt x="581025" y="428625"/>
                  </a:cubicBezTo>
                  <a:lnTo>
                    <a:pt x="581025" y="47625"/>
                  </a:lnTo>
                  <a:cubicBezTo>
                    <a:pt x="581025" y="31843"/>
                    <a:pt x="593818" y="19050"/>
                    <a:pt x="609600" y="19050"/>
                  </a:cubicBezTo>
                  <a:lnTo>
                    <a:pt x="628650" y="19050"/>
                  </a:lnTo>
                  <a:cubicBezTo>
                    <a:pt x="644432" y="19050"/>
                    <a:pt x="657225" y="31843"/>
                    <a:pt x="657225" y="47625"/>
                  </a:cubicBezTo>
                  <a:lnTo>
                    <a:pt x="657225" y="428625"/>
                  </a:lnTo>
                  <a:close/>
                  <a:moveTo>
                    <a:pt x="742950" y="342900"/>
                  </a:moveTo>
                  <a:cubicBezTo>
                    <a:pt x="742950" y="358682"/>
                    <a:pt x="730157" y="371475"/>
                    <a:pt x="714375" y="371475"/>
                  </a:cubicBezTo>
                  <a:lnTo>
                    <a:pt x="704850" y="371475"/>
                  </a:lnTo>
                  <a:cubicBezTo>
                    <a:pt x="689068" y="371475"/>
                    <a:pt x="676275" y="358682"/>
                    <a:pt x="676275" y="342900"/>
                  </a:cubicBezTo>
                  <a:lnTo>
                    <a:pt x="676275" y="133350"/>
                  </a:lnTo>
                  <a:cubicBezTo>
                    <a:pt x="676275" y="117568"/>
                    <a:pt x="689068" y="104775"/>
                    <a:pt x="704850" y="104775"/>
                  </a:cubicBezTo>
                  <a:lnTo>
                    <a:pt x="714375" y="104775"/>
                  </a:lnTo>
                  <a:cubicBezTo>
                    <a:pt x="730157" y="104775"/>
                    <a:pt x="742950" y="117568"/>
                    <a:pt x="742950" y="133350"/>
                  </a:cubicBezTo>
                  <a:lnTo>
                    <a:pt x="742950" y="342900"/>
                  </a:lnTo>
                  <a:close/>
                  <a:moveTo>
                    <a:pt x="800100" y="239077"/>
                  </a:moveTo>
                  <a:cubicBezTo>
                    <a:pt x="800100" y="254333"/>
                    <a:pt x="787733" y="266700"/>
                    <a:pt x="772478" y="266700"/>
                  </a:cubicBezTo>
                  <a:lnTo>
                    <a:pt x="762000" y="266700"/>
                  </a:lnTo>
                  <a:lnTo>
                    <a:pt x="762000" y="209550"/>
                  </a:lnTo>
                  <a:lnTo>
                    <a:pt x="772478" y="209550"/>
                  </a:lnTo>
                  <a:cubicBezTo>
                    <a:pt x="787733" y="209550"/>
                    <a:pt x="800100" y="221917"/>
                    <a:pt x="800100" y="237173"/>
                  </a:cubicBezTo>
                  <a:close/>
                </a:path>
              </a:pathLst>
            </a:custGeom>
            <a:solidFill>
              <a:srgbClr val="1937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6DEFE821-1FF7-039B-A4A6-61E92C05F588}"/>
                </a:ext>
              </a:extLst>
            </p:cNvPr>
            <p:cNvSpPr/>
            <p:nvPr/>
          </p:nvSpPr>
          <p:spPr>
            <a:xfrm rot="5400000">
              <a:off x="11397952" y="5094870"/>
              <a:ext cx="443643" cy="382452"/>
            </a:xfrm>
            <a:prstGeom prst="hexagon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22" descr="Elliptical">
              <a:extLst>
                <a:ext uri="{FF2B5EF4-FFF2-40B4-BE49-F238E27FC236}">
                  <a16:creationId xmlns:a16="http://schemas.microsoft.com/office/drawing/2014/main" id="{7F852A56-3A78-9CA2-E7BF-CA457F16D867}"/>
                </a:ext>
              </a:extLst>
            </p:cNvPr>
            <p:cNvGrpSpPr/>
            <p:nvPr/>
          </p:nvGrpSpPr>
          <p:grpSpPr>
            <a:xfrm>
              <a:off x="11530721" y="5180623"/>
              <a:ext cx="178105" cy="210946"/>
              <a:chOff x="907134" y="3085550"/>
              <a:chExt cx="740678" cy="877252"/>
            </a:xfrm>
            <a:solidFill>
              <a:srgbClr val="193752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03E6CCA-B994-D520-1078-EBB68F569776}"/>
                  </a:ext>
                </a:extLst>
              </p:cNvPr>
              <p:cNvSpPr/>
              <p:nvPr/>
            </p:nvSpPr>
            <p:spPr>
              <a:xfrm>
                <a:off x="907134" y="3524493"/>
                <a:ext cx="740678" cy="438309"/>
              </a:xfrm>
              <a:custGeom>
                <a:avLst/>
                <a:gdLst>
                  <a:gd name="connsiteX0" fmla="*/ 668900 w 740678"/>
                  <a:gd name="connsiteY0" fmla="*/ 181811 h 438309"/>
                  <a:gd name="connsiteX1" fmla="*/ 613341 w 740678"/>
                  <a:gd name="connsiteY1" fmla="*/ 158275 h 438309"/>
                  <a:gd name="connsiteX2" fmla="*/ 610188 w 740678"/>
                  <a:gd name="connsiteY2" fmla="*/ 177620 h 438309"/>
                  <a:gd name="connsiteX3" fmla="*/ 661718 w 740678"/>
                  <a:gd name="connsiteY3" fmla="*/ 199528 h 438309"/>
                  <a:gd name="connsiteX4" fmla="*/ 714848 w 740678"/>
                  <a:gd name="connsiteY4" fmla="*/ 321506 h 438309"/>
                  <a:gd name="connsiteX5" fmla="*/ 627504 w 740678"/>
                  <a:gd name="connsiteY5" fmla="*/ 381160 h 438309"/>
                  <a:gd name="connsiteX6" fmla="*/ 200070 w 740678"/>
                  <a:gd name="connsiteY6" fmla="*/ 381160 h 438309"/>
                  <a:gd name="connsiteX7" fmla="*/ 19224 w 740678"/>
                  <a:gd name="connsiteY7" fmla="*/ 200055 h 438309"/>
                  <a:gd name="connsiteX8" fmla="*/ 200330 w 740678"/>
                  <a:gd name="connsiteY8" fmla="*/ 19210 h 438309"/>
                  <a:gd name="connsiteX9" fmla="*/ 270498 w 740678"/>
                  <a:gd name="connsiteY9" fmla="*/ 33421 h 438309"/>
                  <a:gd name="connsiteX10" fmla="*/ 556029 w 740678"/>
                  <a:gd name="connsiteY10" fmla="*/ 154598 h 438309"/>
                  <a:gd name="connsiteX11" fmla="*/ 559181 w 740678"/>
                  <a:gd name="connsiteY11" fmla="*/ 135253 h 438309"/>
                  <a:gd name="connsiteX12" fmla="*/ 277927 w 740678"/>
                  <a:gd name="connsiteY12" fmla="*/ 15886 h 438309"/>
                  <a:gd name="connsiteX13" fmla="*/ 15853 w 740678"/>
                  <a:gd name="connsiteY13" fmla="*/ 122003 h 438309"/>
                  <a:gd name="connsiteX14" fmla="*/ 85770 w 740678"/>
                  <a:gd name="connsiteY14" fmla="*/ 364101 h 438309"/>
                  <a:gd name="connsiteX15" fmla="*/ 85770 w 740678"/>
                  <a:gd name="connsiteY15" fmla="*/ 438310 h 438309"/>
                  <a:gd name="connsiteX16" fmla="*/ 181020 w 740678"/>
                  <a:gd name="connsiteY16" fmla="*/ 438310 h 438309"/>
                  <a:gd name="connsiteX17" fmla="*/ 181020 w 740678"/>
                  <a:gd name="connsiteY17" fmla="*/ 399257 h 438309"/>
                  <a:gd name="connsiteX18" fmla="*/ 200070 w 740678"/>
                  <a:gd name="connsiteY18" fmla="*/ 400210 h 438309"/>
                  <a:gd name="connsiteX19" fmla="*/ 562020 w 740678"/>
                  <a:gd name="connsiteY19" fmla="*/ 400210 h 438309"/>
                  <a:gd name="connsiteX20" fmla="*/ 562020 w 740678"/>
                  <a:gd name="connsiteY20" fmla="*/ 438310 h 438309"/>
                  <a:gd name="connsiteX21" fmla="*/ 657270 w 740678"/>
                  <a:gd name="connsiteY21" fmla="*/ 438310 h 438309"/>
                  <a:gd name="connsiteX22" fmla="*/ 657270 w 740678"/>
                  <a:gd name="connsiteY22" fmla="*/ 396105 h 438309"/>
                  <a:gd name="connsiteX23" fmla="*/ 736688 w 740678"/>
                  <a:gd name="connsiteY23" fmla="*/ 257361 h 438309"/>
                  <a:gd name="connsiteX24" fmla="*/ 668900 w 740678"/>
                  <a:gd name="connsiteY24" fmla="*/ 181792 h 438309"/>
                  <a:gd name="connsiteX25" fmla="*/ 161970 w 740678"/>
                  <a:gd name="connsiteY25" fmla="*/ 419260 h 438309"/>
                  <a:gd name="connsiteX26" fmla="*/ 104820 w 740678"/>
                  <a:gd name="connsiteY26" fmla="*/ 419260 h 438309"/>
                  <a:gd name="connsiteX27" fmla="*/ 104820 w 740678"/>
                  <a:gd name="connsiteY27" fmla="*/ 376045 h 438309"/>
                  <a:gd name="connsiteX28" fmla="*/ 161970 w 740678"/>
                  <a:gd name="connsiteY28" fmla="*/ 396467 h 438309"/>
                  <a:gd name="connsiteX29" fmla="*/ 638220 w 740678"/>
                  <a:gd name="connsiteY29" fmla="*/ 419260 h 438309"/>
                  <a:gd name="connsiteX30" fmla="*/ 581070 w 740678"/>
                  <a:gd name="connsiteY30" fmla="*/ 419260 h 438309"/>
                  <a:gd name="connsiteX31" fmla="*/ 581070 w 740678"/>
                  <a:gd name="connsiteY31" fmla="*/ 400210 h 438309"/>
                  <a:gd name="connsiteX32" fmla="*/ 627504 w 740678"/>
                  <a:gd name="connsiteY32" fmla="*/ 400210 h 438309"/>
                  <a:gd name="connsiteX33" fmla="*/ 638220 w 740678"/>
                  <a:gd name="connsiteY33" fmla="*/ 399667 h 43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40678" h="438309">
                    <a:moveTo>
                      <a:pt x="668900" y="181811"/>
                    </a:moveTo>
                    <a:lnTo>
                      <a:pt x="613341" y="158275"/>
                    </a:lnTo>
                    <a:lnTo>
                      <a:pt x="610188" y="177620"/>
                    </a:lnTo>
                    <a:lnTo>
                      <a:pt x="661718" y="199528"/>
                    </a:lnTo>
                    <a:cubicBezTo>
                      <a:pt x="710073" y="218539"/>
                      <a:pt x="733859" y="273151"/>
                      <a:pt x="714848" y="321506"/>
                    </a:cubicBezTo>
                    <a:cubicBezTo>
                      <a:pt x="700726" y="357424"/>
                      <a:pt x="666099" y="381073"/>
                      <a:pt x="627504" y="381160"/>
                    </a:cubicBezTo>
                    <a:lnTo>
                      <a:pt x="200070" y="381160"/>
                    </a:lnTo>
                    <a:cubicBezTo>
                      <a:pt x="100120" y="381088"/>
                      <a:pt x="19153" y="300005"/>
                      <a:pt x="19224" y="200055"/>
                    </a:cubicBezTo>
                    <a:cubicBezTo>
                      <a:pt x="19297" y="100106"/>
                      <a:pt x="100380" y="19138"/>
                      <a:pt x="200330" y="19210"/>
                    </a:cubicBezTo>
                    <a:cubicBezTo>
                      <a:pt x="224432" y="19227"/>
                      <a:pt x="248288" y="24059"/>
                      <a:pt x="270498" y="33421"/>
                    </a:cubicBezTo>
                    <a:lnTo>
                      <a:pt x="556029" y="154598"/>
                    </a:lnTo>
                    <a:lnTo>
                      <a:pt x="559181" y="135253"/>
                    </a:lnTo>
                    <a:lnTo>
                      <a:pt x="277927" y="15886"/>
                    </a:lnTo>
                    <a:cubicBezTo>
                      <a:pt x="176254" y="-27181"/>
                      <a:pt x="58919" y="20330"/>
                      <a:pt x="15853" y="122003"/>
                    </a:cubicBezTo>
                    <a:cubicBezTo>
                      <a:pt x="-21032" y="209081"/>
                      <a:pt x="8140" y="310093"/>
                      <a:pt x="85770" y="364101"/>
                    </a:cubicBezTo>
                    <a:lnTo>
                      <a:pt x="85770" y="438310"/>
                    </a:lnTo>
                    <a:lnTo>
                      <a:pt x="181020" y="438310"/>
                    </a:lnTo>
                    <a:lnTo>
                      <a:pt x="181020" y="399257"/>
                    </a:lnTo>
                    <a:cubicBezTo>
                      <a:pt x="187297" y="399848"/>
                      <a:pt x="193640" y="400210"/>
                      <a:pt x="200070" y="400210"/>
                    </a:cubicBezTo>
                    <a:lnTo>
                      <a:pt x="562020" y="400210"/>
                    </a:lnTo>
                    <a:lnTo>
                      <a:pt x="562020" y="438310"/>
                    </a:lnTo>
                    <a:lnTo>
                      <a:pt x="657270" y="438310"/>
                    </a:lnTo>
                    <a:lnTo>
                      <a:pt x="657270" y="396105"/>
                    </a:lnTo>
                    <a:cubicBezTo>
                      <a:pt x="717514" y="379722"/>
                      <a:pt x="753071" y="317604"/>
                      <a:pt x="736688" y="257361"/>
                    </a:cubicBezTo>
                    <a:cubicBezTo>
                      <a:pt x="727310" y="222870"/>
                      <a:pt x="702172" y="194848"/>
                      <a:pt x="668900" y="181792"/>
                    </a:cubicBezTo>
                    <a:close/>
                    <a:moveTo>
                      <a:pt x="161970" y="419260"/>
                    </a:moveTo>
                    <a:lnTo>
                      <a:pt x="104820" y="419260"/>
                    </a:lnTo>
                    <a:lnTo>
                      <a:pt x="104820" y="376045"/>
                    </a:lnTo>
                    <a:cubicBezTo>
                      <a:pt x="122713" y="385737"/>
                      <a:pt x="141987" y="392624"/>
                      <a:pt x="161970" y="396467"/>
                    </a:cubicBezTo>
                    <a:close/>
                    <a:moveTo>
                      <a:pt x="638220" y="419260"/>
                    </a:moveTo>
                    <a:lnTo>
                      <a:pt x="581070" y="419260"/>
                    </a:lnTo>
                    <a:lnTo>
                      <a:pt x="581070" y="400210"/>
                    </a:lnTo>
                    <a:lnTo>
                      <a:pt x="627504" y="400210"/>
                    </a:lnTo>
                    <a:cubicBezTo>
                      <a:pt x="631124" y="400210"/>
                      <a:pt x="634686" y="400000"/>
                      <a:pt x="638220" y="399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767F8D4-7B51-AE3A-D5FA-A43DD0F79270}"/>
                  </a:ext>
                </a:extLst>
              </p:cNvPr>
              <p:cNvSpPr/>
              <p:nvPr/>
            </p:nvSpPr>
            <p:spPr>
              <a:xfrm>
                <a:off x="983379" y="3600853"/>
                <a:ext cx="247650" cy="247650"/>
              </a:xfrm>
              <a:custGeom>
                <a:avLst/>
                <a:gdLst>
                  <a:gd name="connsiteX0" fmla="*/ 123825 w 247650"/>
                  <a:gd name="connsiteY0" fmla="*/ 0 h 247650"/>
                  <a:gd name="connsiteX1" fmla="*/ 0 w 247650"/>
                  <a:gd name="connsiteY1" fmla="*/ 123825 h 247650"/>
                  <a:gd name="connsiteX2" fmla="*/ 123825 w 247650"/>
                  <a:gd name="connsiteY2" fmla="*/ 247650 h 247650"/>
                  <a:gd name="connsiteX3" fmla="*/ 247650 w 247650"/>
                  <a:gd name="connsiteY3" fmla="*/ 123825 h 247650"/>
                  <a:gd name="connsiteX4" fmla="*/ 123825 w 247650"/>
                  <a:gd name="connsiteY4" fmla="*/ 0 h 247650"/>
                  <a:gd name="connsiteX5" fmla="*/ 123825 w 247650"/>
                  <a:gd name="connsiteY5" fmla="*/ 228600 h 247650"/>
                  <a:gd name="connsiteX6" fmla="*/ 19050 w 247650"/>
                  <a:gd name="connsiteY6" fmla="*/ 123825 h 247650"/>
                  <a:gd name="connsiteX7" fmla="*/ 123825 w 247650"/>
                  <a:gd name="connsiteY7" fmla="*/ 19050 h 247650"/>
                  <a:gd name="connsiteX8" fmla="*/ 228600 w 247650"/>
                  <a:gd name="connsiteY8" fmla="*/ 123825 h 247650"/>
                  <a:gd name="connsiteX9" fmla="*/ 123825 w 247650"/>
                  <a:gd name="connsiteY9" fmla="*/ 22860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7650" h="247650">
                    <a:moveTo>
                      <a:pt x="123825" y="0"/>
                    </a:moveTo>
                    <a:cubicBezTo>
                      <a:pt x="55438" y="0"/>
                      <a:pt x="0" y="55438"/>
                      <a:pt x="0" y="123825"/>
                    </a:cubicBezTo>
                    <a:cubicBezTo>
                      <a:pt x="0" y="192212"/>
                      <a:pt x="55438" y="247650"/>
                      <a:pt x="123825" y="247650"/>
                    </a:cubicBezTo>
                    <a:cubicBezTo>
                      <a:pt x="192212" y="247650"/>
                      <a:pt x="247650" y="192212"/>
                      <a:pt x="247650" y="123825"/>
                    </a:cubicBezTo>
                    <a:cubicBezTo>
                      <a:pt x="247571" y="55471"/>
                      <a:pt x="192179" y="79"/>
                      <a:pt x="123825" y="0"/>
                    </a:cubicBezTo>
                    <a:close/>
                    <a:moveTo>
                      <a:pt x="123825" y="228600"/>
                    </a:moveTo>
                    <a:cubicBezTo>
                      <a:pt x="65960" y="228600"/>
                      <a:pt x="19050" y="181690"/>
                      <a:pt x="19050" y="123825"/>
                    </a:cubicBezTo>
                    <a:cubicBezTo>
                      <a:pt x="19050" y="65960"/>
                      <a:pt x="65960" y="19050"/>
                      <a:pt x="123825" y="19050"/>
                    </a:cubicBezTo>
                    <a:cubicBezTo>
                      <a:pt x="181690" y="19050"/>
                      <a:pt x="228600" y="65960"/>
                      <a:pt x="228600" y="123825"/>
                    </a:cubicBezTo>
                    <a:cubicBezTo>
                      <a:pt x="228531" y="181663"/>
                      <a:pt x="181663" y="228531"/>
                      <a:pt x="123825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8431183-C3C4-E293-E1BE-84798B44D120}"/>
                  </a:ext>
                </a:extLst>
              </p:cNvPr>
              <p:cNvSpPr/>
              <p:nvPr/>
            </p:nvSpPr>
            <p:spPr>
              <a:xfrm>
                <a:off x="1470106" y="3085550"/>
                <a:ext cx="41490" cy="346195"/>
              </a:xfrm>
              <a:custGeom>
                <a:avLst/>
                <a:gdLst>
                  <a:gd name="connsiteX0" fmla="*/ 41491 w 41490"/>
                  <a:gd name="connsiteY0" fmla="*/ 296447 h 346195"/>
                  <a:gd name="connsiteX1" fmla="*/ 19050 w 41490"/>
                  <a:gd name="connsiteY1" fmla="*/ 198987 h 346195"/>
                  <a:gd name="connsiteX2" fmla="*/ 19050 w 41490"/>
                  <a:gd name="connsiteY2" fmla="*/ 9525 h 346195"/>
                  <a:gd name="connsiteX3" fmla="*/ 9525 w 41490"/>
                  <a:gd name="connsiteY3" fmla="*/ 0 h 346195"/>
                  <a:gd name="connsiteX4" fmla="*/ 0 w 41490"/>
                  <a:gd name="connsiteY4" fmla="*/ 9525 h 346195"/>
                  <a:gd name="connsiteX5" fmla="*/ 0 w 41490"/>
                  <a:gd name="connsiteY5" fmla="*/ 201139 h 346195"/>
                  <a:gd name="connsiteX6" fmla="*/ 33338 w 41490"/>
                  <a:gd name="connsiteY6" fmla="*/ 346196 h 34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90" h="346195">
                    <a:moveTo>
                      <a:pt x="41491" y="296447"/>
                    </a:moveTo>
                    <a:lnTo>
                      <a:pt x="19050" y="198987"/>
                    </a:lnTo>
                    <a:lnTo>
                      <a:pt x="19050" y="9525"/>
                    </a:lnTo>
                    <a:cubicBezTo>
                      <a:pt x="19050" y="4265"/>
                      <a:pt x="14786" y="0"/>
                      <a:pt x="9525" y="0"/>
                    </a:cubicBezTo>
                    <a:cubicBezTo>
                      <a:pt x="4264" y="0"/>
                      <a:pt x="0" y="4265"/>
                      <a:pt x="0" y="9525"/>
                    </a:cubicBezTo>
                    <a:lnTo>
                      <a:pt x="0" y="201139"/>
                    </a:lnTo>
                    <a:lnTo>
                      <a:pt x="33338" y="3461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86F4306E-9A92-E9A3-0FE8-5A01D110864F}"/>
                  </a:ext>
                </a:extLst>
              </p:cNvPr>
              <p:cNvSpPr/>
              <p:nvPr/>
            </p:nvSpPr>
            <p:spPr>
              <a:xfrm>
                <a:off x="1537372" y="3529367"/>
                <a:ext cx="44605" cy="158772"/>
              </a:xfrm>
              <a:custGeom>
                <a:avLst/>
                <a:gdLst>
                  <a:gd name="connsiteX0" fmla="*/ 0 w 44605"/>
                  <a:gd name="connsiteY0" fmla="*/ 49740 h 158772"/>
                  <a:gd name="connsiteX1" fmla="*/ 22946 w 44605"/>
                  <a:gd name="connsiteY1" fmla="*/ 149581 h 158772"/>
                  <a:gd name="connsiteX2" fmla="*/ 44606 w 44605"/>
                  <a:gd name="connsiteY2" fmla="*/ 158772 h 158772"/>
                  <a:gd name="connsiteX3" fmla="*/ 8106 w 44605"/>
                  <a:gd name="connsiteY3" fmla="*/ 0 h 158772"/>
                  <a:gd name="connsiteX4" fmla="*/ 0 w 44605"/>
                  <a:gd name="connsiteY4" fmla="*/ 49740 h 158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05" h="158772">
                    <a:moveTo>
                      <a:pt x="0" y="49740"/>
                    </a:moveTo>
                    <a:lnTo>
                      <a:pt x="22946" y="149581"/>
                    </a:lnTo>
                    <a:lnTo>
                      <a:pt x="44606" y="158772"/>
                    </a:lnTo>
                    <a:lnTo>
                      <a:pt x="8106" y="0"/>
                    </a:lnTo>
                    <a:lnTo>
                      <a:pt x="0" y="497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E27DDD1-78C8-008C-9EB0-C3D39FC8883C}"/>
                  </a:ext>
                </a:extLst>
              </p:cNvPr>
              <p:cNvSpPr/>
              <p:nvPr/>
            </p:nvSpPr>
            <p:spPr>
              <a:xfrm>
                <a:off x="1271595" y="3089095"/>
                <a:ext cx="367719" cy="761798"/>
              </a:xfrm>
              <a:custGeom>
                <a:avLst/>
                <a:gdLst>
                  <a:gd name="connsiteX0" fmla="*/ 28347 w 367719"/>
                  <a:gd name="connsiteY0" fmla="*/ 761799 h 761798"/>
                  <a:gd name="connsiteX1" fmla="*/ 0 w 367719"/>
                  <a:gd name="connsiteY1" fmla="*/ 733300 h 761798"/>
                  <a:gd name="connsiteX2" fmla="*/ 24679 w 367719"/>
                  <a:gd name="connsiteY2" fmla="*/ 705201 h 761798"/>
                  <a:gd name="connsiteX3" fmla="*/ 195653 w 367719"/>
                  <a:gd name="connsiteY3" fmla="*/ 683379 h 761798"/>
                  <a:gd name="connsiteX4" fmla="*/ 277035 w 367719"/>
                  <a:gd name="connsiteY4" fmla="*/ 184269 h 761798"/>
                  <a:gd name="connsiteX5" fmla="*/ 277606 w 367719"/>
                  <a:gd name="connsiteY5" fmla="*/ 182212 h 761798"/>
                  <a:gd name="connsiteX6" fmla="*/ 349444 w 367719"/>
                  <a:gd name="connsiteY6" fmla="*/ 5761 h 761798"/>
                  <a:gd name="connsiteX7" fmla="*/ 361959 w 367719"/>
                  <a:gd name="connsiteY7" fmla="*/ 779 h 761798"/>
                  <a:gd name="connsiteX8" fmla="*/ 367084 w 367719"/>
                  <a:gd name="connsiteY8" fmla="*/ 12943 h 761798"/>
                  <a:gd name="connsiteX9" fmla="*/ 295666 w 367719"/>
                  <a:gd name="connsiteY9" fmla="*/ 188375 h 761798"/>
                  <a:gd name="connsiteX10" fmla="*/ 206959 w 367719"/>
                  <a:gd name="connsiteY10" fmla="*/ 732366 h 761798"/>
                  <a:gd name="connsiteX11" fmla="*/ 198758 w 367719"/>
                  <a:gd name="connsiteY11" fmla="*/ 740282 h 761798"/>
                  <a:gd name="connsiteX12" fmla="*/ 32004 w 367719"/>
                  <a:gd name="connsiteY12" fmla="*/ 761560 h 761798"/>
                  <a:gd name="connsiteX13" fmla="*/ 28347 w 367719"/>
                  <a:gd name="connsiteY13" fmla="*/ 761799 h 761798"/>
                  <a:gd name="connsiteX14" fmla="*/ 192443 w 367719"/>
                  <a:gd name="connsiteY14" fmla="*/ 702991 h 761798"/>
                  <a:gd name="connsiteX15" fmla="*/ 27118 w 367719"/>
                  <a:gd name="connsiteY15" fmla="*/ 724099 h 761798"/>
                  <a:gd name="connsiteX16" fmla="*/ 18993 w 367719"/>
                  <a:gd name="connsiteY16" fmla="*/ 733385 h 761798"/>
                  <a:gd name="connsiteX17" fmla="*/ 28343 w 367719"/>
                  <a:gd name="connsiteY17" fmla="*/ 742743 h 761798"/>
                  <a:gd name="connsiteX18" fmla="*/ 29566 w 367719"/>
                  <a:gd name="connsiteY18" fmla="*/ 742663 h 761798"/>
                  <a:gd name="connsiteX19" fmla="*/ 189300 w 367719"/>
                  <a:gd name="connsiteY19" fmla="*/ 722260 h 76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7719" h="761798">
                    <a:moveTo>
                      <a:pt x="28347" y="761799"/>
                    </a:moveTo>
                    <a:cubicBezTo>
                      <a:pt x="12649" y="761757"/>
                      <a:pt x="-42" y="748998"/>
                      <a:pt x="0" y="733300"/>
                    </a:cubicBezTo>
                    <a:cubicBezTo>
                      <a:pt x="38" y="719078"/>
                      <a:pt x="10581" y="707074"/>
                      <a:pt x="24679" y="705201"/>
                    </a:cubicBezTo>
                    <a:lnTo>
                      <a:pt x="195653" y="683379"/>
                    </a:lnTo>
                    <a:lnTo>
                      <a:pt x="277035" y="184269"/>
                    </a:lnTo>
                    <a:cubicBezTo>
                      <a:pt x="277143" y="183563"/>
                      <a:pt x="277335" y="182873"/>
                      <a:pt x="277606" y="182212"/>
                    </a:cubicBezTo>
                    <a:lnTo>
                      <a:pt x="349444" y="5761"/>
                    </a:lnTo>
                    <a:cubicBezTo>
                      <a:pt x="351524" y="929"/>
                      <a:pt x="357127" y="-1301"/>
                      <a:pt x="361959" y="779"/>
                    </a:cubicBezTo>
                    <a:cubicBezTo>
                      <a:pt x="366655" y="2801"/>
                      <a:pt x="368918" y="8170"/>
                      <a:pt x="367084" y="12943"/>
                    </a:cubicBezTo>
                    <a:lnTo>
                      <a:pt x="295666" y="188375"/>
                    </a:lnTo>
                    <a:lnTo>
                      <a:pt x="206959" y="732366"/>
                    </a:lnTo>
                    <a:cubicBezTo>
                      <a:pt x="206280" y="736530"/>
                      <a:pt x="202944" y="739750"/>
                      <a:pt x="198758" y="740282"/>
                    </a:cubicBezTo>
                    <a:lnTo>
                      <a:pt x="32004" y="761560"/>
                    </a:lnTo>
                    <a:cubicBezTo>
                      <a:pt x="30792" y="761720"/>
                      <a:pt x="29570" y="761800"/>
                      <a:pt x="28347" y="761799"/>
                    </a:cubicBezTo>
                    <a:close/>
                    <a:moveTo>
                      <a:pt x="192443" y="702991"/>
                    </a:moveTo>
                    <a:lnTo>
                      <a:pt x="27118" y="724099"/>
                    </a:lnTo>
                    <a:cubicBezTo>
                      <a:pt x="22469" y="724727"/>
                      <a:pt x="18999" y="728693"/>
                      <a:pt x="18993" y="733385"/>
                    </a:cubicBezTo>
                    <a:cubicBezTo>
                      <a:pt x="18991" y="738551"/>
                      <a:pt x="23177" y="742741"/>
                      <a:pt x="28343" y="742743"/>
                    </a:cubicBezTo>
                    <a:cubicBezTo>
                      <a:pt x="28751" y="742743"/>
                      <a:pt x="29160" y="742716"/>
                      <a:pt x="29566" y="742663"/>
                    </a:cubicBezTo>
                    <a:lnTo>
                      <a:pt x="189300" y="7222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7A2995-51A9-CE37-7AB3-CF0A9785BB38}"/>
              </a:ext>
            </a:extLst>
          </p:cNvPr>
          <p:cNvGrpSpPr/>
          <p:nvPr/>
        </p:nvGrpSpPr>
        <p:grpSpPr>
          <a:xfrm>
            <a:off x="2418624" y="766511"/>
            <a:ext cx="382452" cy="443643"/>
            <a:chOff x="1013826" y="741259"/>
            <a:chExt cx="382452" cy="443643"/>
          </a:xfrm>
        </p:grpSpPr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ADB099B6-DA21-5EAC-B88E-153ECACC84DA}"/>
                </a:ext>
              </a:extLst>
            </p:cNvPr>
            <p:cNvSpPr/>
            <p:nvPr/>
          </p:nvSpPr>
          <p:spPr>
            <a:xfrm rot="5400000">
              <a:off x="983230" y="771855"/>
              <a:ext cx="443643" cy="382452"/>
            </a:xfrm>
            <a:prstGeom prst="hexagon">
              <a:avLst/>
            </a:prstGeom>
            <a:solidFill>
              <a:srgbClr val="D6FB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1A45FA9-6919-762D-AE1B-F887DE00C6B3}"/>
                </a:ext>
              </a:extLst>
            </p:cNvPr>
            <p:cNvGrpSpPr/>
            <p:nvPr/>
          </p:nvGrpSpPr>
          <p:grpSpPr>
            <a:xfrm>
              <a:off x="1089882" y="900262"/>
              <a:ext cx="230338" cy="125639"/>
              <a:chOff x="1233087" y="585246"/>
              <a:chExt cx="552984" cy="301628"/>
            </a:xfrm>
            <a:solidFill>
              <a:srgbClr val="0E0E0E"/>
            </a:solidFill>
          </p:grpSpPr>
          <p:sp>
            <p:nvSpPr>
              <p:cNvPr id="32" name="Graphic 5" descr="Dumbbell with solid fill">
                <a:extLst>
                  <a:ext uri="{FF2B5EF4-FFF2-40B4-BE49-F238E27FC236}">
                    <a16:creationId xmlns:a16="http://schemas.microsoft.com/office/drawing/2014/main" id="{B4C370E1-C2C2-B528-E9D7-049717B9AB1A}"/>
                  </a:ext>
                </a:extLst>
              </p:cNvPr>
              <p:cNvSpPr/>
              <p:nvPr/>
            </p:nvSpPr>
            <p:spPr>
              <a:xfrm>
                <a:off x="1233087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38100 h 76200"/>
                  <a:gd name="connsiteX1" fmla="*/ 38100 w 38100"/>
                  <a:gd name="connsiteY1" fmla="*/ 76200 h 76200"/>
                  <a:gd name="connsiteX2" fmla="*/ 38100 w 38100"/>
                  <a:gd name="connsiteY2" fmla="*/ 0 h 76200"/>
                  <a:gd name="connsiteX3" fmla="*/ 0 w 38100"/>
                  <a:gd name="connsiteY3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38100"/>
                    </a:moveTo>
                    <a:cubicBezTo>
                      <a:pt x="0" y="59055"/>
                      <a:pt x="17145" y="76200"/>
                      <a:pt x="38100" y="7620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Graphic 5" descr="Dumbbell with solid fill">
                <a:extLst>
                  <a:ext uri="{FF2B5EF4-FFF2-40B4-BE49-F238E27FC236}">
                    <a16:creationId xmlns:a16="http://schemas.microsoft.com/office/drawing/2014/main" id="{60478559-2A92-8D4C-EA55-2FA82A2FF68E}"/>
                  </a:ext>
                </a:extLst>
              </p:cNvPr>
              <p:cNvSpPr/>
              <p:nvPr/>
            </p:nvSpPr>
            <p:spPr>
              <a:xfrm>
                <a:off x="1760935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0 h 76200"/>
                  <a:gd name="connsiteX1" fmla="*/ 0 w 38100"/>
                  <a:gd name="connsiteY1" fmla="*/ 76200 h 76200"/>
                  <a:gd name="connsiteX2" fmla="*/ 38100 w 38100"/>
                  <a:gd name="connsiteY2" fmla="*/ 38100 h 76200"/>
                  <a:gd name="connsiteX3" fmla="*/ 0 w 38100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0"/>
                    </a:moveTo>
                    <a:lnTo>
                      <a:pt x="0" y="76200"/>
                    </a:lnTo>
                    <a:cubicBezTo>
                      <a:pt x="20955" y="76200"/>
                      <a:pt x="38100" y="59055"/>
                      <a:pt x="38100" y="38100"/>
                    </a:cubicBezTo>
                    <a:cubicBezTo>
                      <a:pt x="38100" y="17145"/>
                      <a:pt x="20955" y="0"/>
                      <a:pt x="0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Graphic 5" descr="Dumbbell with solid fill">
                <a:extLst>
                  <a:ext uri="{FF2B5EF4-FFF2-40B4-BE49-F238E27FC236}">
                    <a16:creationId xmlns:a16="http://schemas.microsoft.com/office/drawing/2014/main" id="{6E08C9BB-383C-ADD1-4EF7-AA07414A4E50}"/>
                  </a:ext>
                </a:extLst>
              </p:cNvPr>
              <p:cNvSpPr/>
              <p:nvPr/>
            </p:nvSpPr>
            <p:spPr>
              <a:xfrm>
                <a:off x="1270790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Graphic 5" descr="Dumbbell with solid fill">
                <a:extLst>
                  <a:ext uri="{FF2B5EF4-FFF2-40B4-BE49-F238E27FC236}">
                    <a16:creationId xmlns:a16="http://schemas.microsoft.com/office/drawing/2014/main" id="{B960C240-B9DA-23C6-A6A9-8C1CF673D944}"/>
                  </a:ext>
                </a:extLst>
              </p:cNvPr>
              <p:cNvSpPr/>
              <p:nvPr/>
            </p:nvSpPr>
            <p:spPr>
              <a:xfrm>
                <a:off x="1691812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Graphic 5" descr="Dumbbell with solid fill">
                <a:extLst>
                  <a:ext uri="{FF2B5EF4-FFF2-40B4-BE49-F238E27FC236}">
                    <a16:creationId xmlns:a16="http://schemas.microsoft.com/office/drawing/2014/main" id="{1CE910BB-9404-D98D-CE87-0EDA9997A528}"/>
                  </a:ext>
                </a:extLst>
              </p:cNvPr>
              <p:cNvSpPr/>
              <p:nvPr/>
            </p:nvSpPr>
            <p:spPr>
              <a:xfrm>
                <a:off x="1339913" y="585246"/>
                <a:ext cx="339331" cy="301628"/>
              </a:xfrm>
              <a:custGeom>
                <a:avLst/>
                <a:gdLst>
                  <a:gd name="connsiteX0" fmla="*/ 476250 w 514350"/>
                  <a:gd name="connsiteY0" fmla="*/ 0 h 457200"/>
                  <a:gd name="connsiteX1" fmla="*/ 457200 w 514350"/>
                  <a:gd name="connsiteY1" fmla="*/ 0 h 457200"/>
                  <a:gd name="connsiteX2" fmla="*/ 419100 w 514350"/>
                  <a:gd name="connsiteY2" fmla="*/ 38100 h 457200"/>
                  <a:gd name="connsiteX3" fmla="*/ 419100 w 514350"/>
                  <a:gd name="connsiteY3" fmla="*/ 171450 h 457200"/>
                  <a:gd name="connsiteX4" fmla="*/ 95250 w 514350"/>
                  <a:gd name="connsiteY4" fmla="*/ 171450 h 457200"/>
                  <a:gd name="connsiteX5" fmla="*/ 95250 w 514350"/>
                  <a:gd name="connsiteY5" fmla="*/ 38100 h 457200"/>
                  <a:gd name="connsiteX6" fmla="*/ 57150 w 514350"/>
                  <a:gd name="connsiteY6" fmla="*/ 0 h 457200"/>
                  <a:gd name="connsiteX7" fmla="*/ 38100 w 514350"/>
                  <a:gd name="connsiteY7" fmla="*/ 0 h 457200"/>
                  <a:gd name="connsiteX8" fmla="*/ 0 w 514350"/>
                  <a:gd name="connsiteY8" fmla="*/ 38100 h 457200"/>
                  <a:gd name="connsiteX9" fmla="*/ 0 w 514350"/>
                  <a:gd name="connsiteY9" fmla="*/ 419100 h 457200"/>
                  <a:gd name="connsiteX10" fmla="*/ 38100 w 514350"/>
                  <a:gd name="connsiteY10" fmla="*/ 457200 h 457200"/>
                  <a:gd name="connsiteX11" fmla="*/ 57150 w 514350"/>
                  <a:gd name="connsiteY11" fmla="*/ 457200 h 457200"/>
                  <a:gd name="connsiteX12" fmla="*/ 95250 w 514350"/>
                  <a:gd name="connsiteY12" fmla="*/ 419100 h 457200"/>
                  <a:gd name="connsiteX13" fmla="*/ 95250 w 514350"/>
                  <a:gd name="connsiteY13" fmla="*/ 285750 h 457200"/>
                  <a:gd name="connsiteX14" fmla="*/ 419100 w 514350"/>
                  <a:gd name="connsiteY14" fmla="*/ 285750 h 457200"/>
                  <a:gd name="connsiteX15" fmla="*/ 419100 w 514350"/>
                  <a:gd name="connsiteY15" fmla="*/ 419100 h 457200"/>
                  <a:gd name="connsiteX16" fmla="*/ 457200 w 514350"/>
                  <a:gd name="connsiteY16" fmla="*/ 457200 h 457200"/>
                  <a:gd name="connsiteX17" fmla="*/ 476250 w 514350"/>
                  <a:gd name="connsiteY17" fmla="*/ 457200 h 457200"/>
                  <a:gd name="connsiteX18" fmla="*/ 514350 w 514350"/>
                  <a:gd name="connsiteY18" fmla="*/ 419100 h 457200"/>
                  <a:gd name="connsiteX19" fmla="*/ 514350 w 514350"/>
                  <a:gd name="connsiteY19" fmla="*/ 38100 h 457200"/>
                  <a:gd name="connsiteX20" fmla="*/ 476250 w 514350"/>
                  <a:gd name="connsiteY20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4350" h="457200">
                    <a:moveTo>
                      <a:pt x="476250" y="0"/>
                    </a:moveTo>
                    <a:lnTo>
                      <a:pt x="457200" y="0"/>
                    </a:lnTo>
                    <a:cubicBezTo>
                      <a:pt x="436245" y="0"/>
                      <a:pt x="419100" y="17145"/>
                      <a:pt x="419100" y="38100"/>
                    </a:cubicBezTo>
                    <a:lnTo>
                      <a:pt x="419100" y="171450"/>
                    </a:lnTo>
                    <a:lnTo>
                      <a:pt x="95250" y="171450"/>
                    </a:lnTo>
                    <a:lnTo>
                      <a:pt x="95250" y="38100"/>
                    </a:lnTo>
                    <a:cubicBezTo>
                      <a:pt x="95250" y="17145"/>
                      <a:pt x="78105" y="0"/>
                      <a:pt x="57150" y="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419100"/>
                    </a:lnTo>
                    <a:cubicBezTo>
                      <a:pt x="0" y="440055"/>
                      <a:pt x="17145" y="457200"/>
                      <a:pt x="38100" y="457200"/>
                    </a:cubicBezTo>
                    <a:lnTo>
                      <a:pt x="57150" y="457200"/>
                    </a:lnTo>
                    <a:cubicBezTo>
                      <a:pt x="78105" y="457200"/>
                      <a:pt x="95250" y="440055"/>
                      <a:pt x="95250" y="419100"/>
                    </a:cubicBezTo>
                    <a:lnTo>
                      <a:pt x="95250" y="285750"/>
                    </a:lnTo>
                    <a:lnTo>
                      <a:pt x="419100" y="285750"/>
                    </a:lnTo>
                    <a:lnTo>
                      <a:pt x="419100" y="419100"/>
                    </a:lnTo>
                    <a:cubicBezTo>
                      <a:pt x="419100" y="440055"/>
                      <a:pt x="436245" y="457200"/>
                      <a:pt x="457200" y="457200"/>
                    </a:cubicBezTo>
                    <a:lnTo>
                      <a:pt x="476250" y="457200"/>
                    </a:lnTo>
                    <a:cubicBezTo>
                      <a:pt x="497205" y="457200"/>
                      <a:pt x="514350" y="440055"/>
                      <a:pt x="514350" y="419100"/>
                    </a:cubicBezTo>
                    <a:lnTo>
                      <a:pt x="514350" y="38100"/>
                    </a:lnTo>
                    <a:cubicBezTo>
                      <a:pt x="514350" y="17145"/>
                      <a:pt x="497205" y="0"/>
                      <a:pt x="476250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1994817-F4A6-590A-24C7-AF9C900DE798}"/>
              </a:ext>
            </a:extLst>
          </p:cNvPr>
          <p:cNvGrpSpPr/>
          <p:nvPr/>
        </p:nvGrpSpPr>
        <p:grpSpPr>
          <a:xfrm>
            <a:off x="7549536" y="683777"/>
            <a:ext cx="4314336" cy="496828"/>
            <a:chOff x="7549536" y="683777"/>
            <a:chExt cx="4314336" cy="496828"/>
          </a:xfrm>
        </p:grpSpPr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2407FCBA-0651-92E0-7C2B-78222E26E4CB}"/>
                </a:ext>
              </a:extLst>
            </p:cNvPr>
            <p:cNvSpPr/>
            <p:nvPr/>
          </p:nvSpPr>
          <p:spPr>
            <a:xfrm>
              <a:off x="11621894" y="683777"/>
              <a:ext cx="241978" cy="496828"/>
            </a:xfrm>
            <a:prstGeom prst="parallelogram">
              <a:avLst>
                <a:gd name="adj" fmla="val 49789"/>
              </a:avLst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0D5ADA-13F8-928C-D72C-A30CE643A9E2}"/>
                </a:ext>
              </a:extLst>
            </p:cNvPr>
            <p:cNvSpPr txBox="1"/>
            <p:nvPr/>
          </p:nvSpPr>
          <p:spPr>
            <a:xfrm>
              <a:off x="7549536" y="714486"/>
              <a:ext cx="40610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2000" b="1" dirty="0">
                  <a:solidFill>
                    <a:srgbClr val="FDD53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اصلی عنوان موضوع را بنویسید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7E5161F-BFED-F375-EEA0-D05C7C69DC0E}"/>
              </a:ext>
            </a:extLst>
          </p:cNvPr>
          <p:cNvSpPr txBox="1"/>
          <p:nvPr/>
        </p:nvSpPr>
        <p:spPr>
          <a:xfrm>
            <a:off x="6389511" y="1730026"/>
            <a:ext cx="47575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8CD1F7-CD1F-AD27-21D2-1B2D72E05D4B}"/>
              </a:ext>
            </a:extLst>
          </p:cNvPr>
          <p:cNvSpPr txBox="1"/>
          <p:nvPr/>
        </p:nvSpPr>
        <p:spPr>
          <a:xfrm>
            <a:off x="6389511" y="3440289"/>
            <a:ext cx="47575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3B1166F-727D-ABDB-E555-23A82F22C4AF}"/>
              </a:ext>
            </a:extLst>
          </p:cNvPr>
          <p:cNvSpPr txBox="1"/>
          <p:nvPr/>
        </p:nvSpPr>
        <p:spPr>
          <a:xfrm>
            <a:off x="6410472" y="5128325"/>
            <a:ext cx="47575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FBB74B-170D-C6AE-B516-155F263D1933}"/>
              </a:ext>
            </a:extLst>
          </p:cNvPr>
          <p:cNvSpPr txBox="1"/>
          <p:nvPr/>
        </p:nvSpPr>
        <p:spPr>
          <a:xfrm>
            <a:off x="495151" y="4312199"/>
            <a:ext cx="4176258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69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6987877-1DF9-59F4-E0FB-E3FC4510C7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574" y="2944846"/>
            <a:ext cx="3728763" cy="3913154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D31A6CC-7E25-069C-35F8-BFEC0D3E40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2892479-B669-FB1F-4B2C-7191B797BD85}"/>
              </a:ext>
            </a:extLst>
          </p:cNvPr>
          <p:cNvGrpSpPr/>
          <p:nvPr/>
        </p:nvGrpSpPr>
        <p:grpSpPr>
          <a:xfrm flipH="1">
            <a:off x="4790167" y="3290548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5F0EBCCF-8F22-0B69-D513-7C569587ADED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95FDF922-6681-EAA1-67D5-63741142C065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EA1769FA-95C6-D6FE-96B6-9CE246BCE90B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7D101237-3408-2F95-6860-1A902A9B6FF3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2DBBCCAB-CD87-A717-E302-3EBE717C8D5D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Parallelogram 1">
            <a:extLst>
              <a:ext uri="{FF2B5EF4-FFF2-40B4-BE49-F238E27FC236}">
                <a16:creationId xmlns:a16="http://schemas.microsoft.com/office/drawing/2014/main" id="{9A8D839E-07E8-64BE-EAAE-75E4851D2859}"/>
              </a:ext>
            </a:extLst>
          </p:cNvPr>
          <p:cNvSpPr/>
          <p:nvPr/>
        </p:nvSpPr>
        <p:spPr>
          <a:xfrm>
            <a:off x="5195581" y="819832"/>
            <a:ext cx="365856" cy="1427246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0A3F4E-05ED-7419-4A81-2E3E53E502B6}"/>
              </a:ext>
            </a:extLst>
          </p:cNvPr>
          <p:cNvSpPr txBox="1"/>
          <p:nvPr/>
        </p:nvSpPr>
        <p:spPr>
          <a:xfrm>
            <a:off x="825525" y="308086"/>
            <a:ext cx="406106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اصلی عنوان موضوع را بنویسید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D38407-C351-1993-655D-592DAD8981E9}"/>
              </a:ext>
            </a:extLst>
          </p:cNvPr>
          <p:cNvSpPr txBox="1"/>
          <p:nvPr/>
        </p:nvSpPr>
        <p:spPr>
          <a:xfrm>
            <a:off x="3364089" y="4605927"/>
            <a:ext cx="8503246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28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79D24A3-5E1C-5CD2-72B1-9A665B1474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6EF64A2-314B-C970-32DE-783994776A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E4616A2-934F-49A2-31E4-21970F39191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16587C7-BF21-2C95-BD7F-D396D64DE2D1}"/>
              </a:ext>
            </a:extLst>
          </p:cNvPr>
          <p:cNvGrpSpPr/>
          <p:nvPr/>
        </p:nvGrpSpPr>
        <p:grpSpPr>
          <a:xfrm>
            <a:off x="3937091" y="661199"/>
            <a:ext cx="4314336" cy="496828"/>
            <a:chOff x="3937091" y="661199"/>
            <a:chExt cx="4314336" cy="496828"/>
          </a:xfrm>
        </p:grpSpPr>
        <p:sp>
          <p:nvSpPr>
            <p:cNvPr id="2" name="Parallelogram 1">
              <a:extLst>
                <a:ext uri="{FF2B5EF4-FFF2-40B4-BE49-F238E27FC236}">
                  <a16:creationId xmlns:a16="http://schemas.microsoft.com/office/drawing/2014/main" id="{3DCB2629-EFBC-BE6F-5F89-75F366C5C978}"/>
                </a:ext>
              </a:extLst>
            </p:cNvPr>
            <p:cNvSpPr/>
            <p:nvPr/>
          </p:nvSpPr>
          <p:spPr>
            <a:xfrm>
              <a:off x="8009449" y="661199"/>
              <a:ext cx="241978" cy="496828"/>
            </a:xfrm>
            <a:prstGeom prst="parallelogram">
              <a:avLst>
                <a:gd name="adj" fmla="val 49789"/>
              </a:avLst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BFB9FFA-7CA2-285B-C8AD-635C9EDF0D08}"/>
                </a:ext>
              </a:extLst>
            </p:cNvPr>
            <p:cNvSpPr txBox="1"/>
            <p:nvPr/>
          </p:nvSpPr>
          <p:spPr>
            <a:xfrm>
              <a:off x="3937091" y="691908"/>
              <a:ext cx="40610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2000" b="1" dirty="0">
                  <a:solidFill>
                    <a:srgbClr val="FDD53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اصلی عنوان موضوع را بنویسید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E8B615C-CB16-53AF-ADDC-3BBC585354F7}"/>
              </a:ext>
            </a:extLst>
          </p:cNvPr>
          <p:cNvSpPr txBox="1"/>
          <p:nvPr/>
        </p:nvSpPr>
        <p:spPr>
          <a:xfrm>
            <a:off x="9186053" y="4316964"/>
            <a:ext cx="20557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7FEFBD-1578-C855-A0F3-8E4D00558539}"/>
              </a:ext>
            </a:extLst>
          </p:cNvPr>
          <p:cNvSpPr txBox="1"/>
          <p:nvPr/>
        </p:nvSpPr>
        <p:spPr>
          <a:xfrm>
            <a:off x="5263164" y="4316964"/>
            <a:ext cx="20557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1EC72-3E1F-E5D7-E987-D968B1394115}"/>
              </a:ext>
            </a:extLst>
          </p:cNvPr>
          <p:cNvSpPr txBox="1"/>
          <p:nvPr/>
        </p:nvSpPr>
        <p:spPr>
          <a:xfrm>
            <a:off x="1340275" y="4316964"/>
            <a:ext cx="20557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E018B0-DBEC-EF69-91BA-6E503480F639}"/>
              </a:ext>
            </a:extLst>
          </p:cNvPr>
          <p:cNvSpPr txBox="1"/>
          <p:nvPr/>
        </p:nvSpPr>
        <p:spPr>
          <a:xfrm>
            <a:off x="8661343" y="4898948"/>
            <a:ext cx="310519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D8F9C-664B-F189-71D7-603B1DDA5858}"/>
              </a:ext>
            </a:extLst>
          </p:cNvPr>
          <p:cNvSpPr txBox="1"/>
          <p:nvPr/>
        </p:nvSpPr>
        <p:spPr>
          <a:xfrm>
            <a:off x="4738454" y="4898948"/>
            <a:ext cx="310519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2E0500-F8AE-0F6E-82E3-055E404A1348}"/>
              </a:ext>
            </a:extLst>
          </p:cNvPr>
          <p:cNvSpPr txBox="1"/>
          <p:nvPr/>
        </p:nvSpPr>
        <p:spPr>
          <a:xfrm>
            <a:off x="831896" y="4876370"/>
            <a:ext cx="310519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8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439B30D-AF3D-530B-C705-E57FFA10E8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9268BF7-3AAA-8138-C553-2B559B43E5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90238A6-B2DC-14A3-479D-703FFB0632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7498361-DCFD-09D6-90C0-F41E7535D46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Graphic 10">
            <a:extLst>
              <a:ext uri="{FF2B5EF4-FFF2-40B4-BE49-F238E27FC236}">
                <a16:creationId xmlns:a16="http://schemas.microsoft.com/office/drawing/2014/main" id="{A25CADA4-C6B9-5558-7149-9B210D3C2D9B}"/>
              </a:ext>
            </a:extLst>
          </p:cNvPr>
          <p:cNvSpPr/>
          <p:nvPr/>
        </p:nvSpPr>
        <p:spPr>
          <a:xfrm>
            <a:off x="6170668" y="3870468"/>
            <a:ext cx="207557" cy="207557"/>
          </a:xfrm>
          <a:custGeom>
            <a:avLst/>
            <a:gdLst>
              <a:gd name="connsiteX0" fmla="*/ 360998 w 360997"/>
              <a:gd name="connsiteY0" fmla="*/ 81915 h 360997"/>
              <a:gd name="connsiteX1" fmla="*/ 360998 w 360997"/>
              <a:gd name="connsiteY1" fmla="*/ 279083 h 360997"/>
              <a:gd name="connsiteX2" fmla="*/ 279083 w 360997"/>
              <a:gd name="connsiteY2" fmla="*/ 360998 h 360997"/>
              <a:gd name="connsiteX3" fmla="*/ 81915 w 360997"/>
              <a:gd name="connsiteY3" fmla="*/ 360998 h 360997"/>
              <a:gd name="connsiteX4" fmla="*/ 0 w 360997"/>
              <a:gd name="connsiteY4" fmla="*/ 279083 h 360997"/>
              <a:gd name="connsiteX5" fmla="*/ 0 w 360997"/>
              <a:gd name="connsiteY5" fmla="*/ 81915 h 360997"/>
              <a:gd name="connsiteX6" fmla="*/ 81915 w 360997"/>
              <a:gd name="connsiteY6" fmla="*/ 0 h 360997"/>
              <a:gd name="connsiteX7" fmla="*/ 279083 w 360997"/>
              <a:gd name="connsiteY7" fmla="*/ 0 h 360997"/>
              <a:gd name="connsiteX8" fmla="*/ 315278 w 360997"/>
              <a:gd name="connsiteY8" fmla="*/ 8573 h 360997"/>
              <a:gd name="connsiteX9" fmla="*/ 181928 w 360997"/>
              <a:gd name="connsiteY9" fmla="*/ 168593 h 360997"/>
              <a:gd name="connsiteX10" fmla="*/ 138113 w 360997"/>
              <a:gd name="connsiteY10" fmla="*/ 108585 h 360997"/>
              <a:gd name="connsiteX11" fmla="*/ 92393 w 360997"/>
              <a:gd name="connsiteY11" fmla="*/ 141923 h 360997"/>
              <a:gd name="connsiteX12" fmla="*/ 179070 w 360997"/>
              <a:gd name="connsiteY12" fmla="*/ 260985 h 360997"/>
              <a:gd name="connsiteX13" fmla="*/ 354330 w 360997"/>
              <a:gd name="connsiteY13" fmla="*/ 50483 h 360997"/>
              <a:gd name="connsiteX14" fmla="*/ 360998 w 360997"/>
              <a:gd name="connsiteY14" fmla="*/ 81915 h 36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0997" h="360997">
                <a:moveTo>
                  <a:pt x="360998" y="81915"/>
                </a:moveTo>
                <a:lnTo>
                  <a:pt x="360998" y="279083"/>
                </a:lnTo>
                <a:cubicBezTo>
                  <a:pt x="360998" y="323850"/>
                  <a:pt x="324803" y="360998"/>
                  <a:pt x="279083" y="360998"/>
                </a:cubicBezTo>
                <a:lnTo>
                  <a:pt x="81915" y="360998"/>
                </a:lnTo>
                <a:cubicBezTo>
                  <a:pt x="37148" y="360998"/>
                  <a:pt x="0" y="323850"/>
                  <a:pt x="0" y="279083"/>
                </a:cubicBezTo>
                <a:lnTo>
                  <a:pt x="0" y="81915"/>
                </a:lnTo>
                <a:cubicBezTo>
                  <a:pt x="0" y="36195"/>
                  <a:pt x="37148" y="0"/>
                  <a:pt x="81915" y="0"/>
                </a:cubicBezTo>
                <a:lnTo>
                  <a:pt x="279083" y="0"/>
                </a:lnTo>
                <a:cubicBezTo>
                  <a:pt x="292418" y="0"/>
                  <a:pt x="303848" y="2858"/>
                  <a:pt x="315278" y="8573"/>
                </a:cubicBezTo>
                <a:lnTo>
                  <a:pt x="181928" y="168593"/>
                </a:lnTo>
                <a:lnTo>
                  <a:pt x="138113" y="108585"/>
                </a:lnTo>
                <a:lnTo>
                  <a:pt x="92393" y="141923"/>
                </a:lnTo>
                <a:lnTo>
                  <a:pt x="179070" y="260985"/>
                </a:lnTo>
                <a:lnTo>
                  <a:pt x="354330" y="50483"/>
                </a:lnTo>
                <a:cubicBezTo>
                  <a:pt x="358140" y="60008"/>
                  <a:pt x="360998" y="70485"/>
                  <a:pt x="360998" y="81915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Graphic 10">
            <a:extLst>
              <a:ext uri="{FF2B5EF4-FFF2-40B4-BE49-F238E27FC236}">
                <a16:creationId xmlns:a16="http://schemas.microsoft.com/office/drawing/2014/main" id="{4B8933DE-B247-0F77-6DB1-621DC06256B1}"/>
              </a:ext>
            </a:extLst>
          </p:cNvPr>
          <p:cNvSpPr/>
          <p:nvPr/>
        </p:nvSpPr>
        <p:spPr>
          <a:xfrm>
            <a:off x="6170668" y="4357039"/>
            <a:ext cx="207557" cy="207557"/>
          </a:xfrm>
          <a:custGeom>
            <a:avLst/>
            <a:gdLst>
              <a:gd name="connsiteX0" fmla="*/ 360998 w 360997"/>
              <a:gd name="connsiteY0" fmla="*/ 81915 h 360997"/>
              <a:gd name="connsiteX1" fmla="*/ 360998 w 360997"/>
              <a:gd name="connsiteY1" fmla="*/ 279083 h 360997"/>
              <a:gd name="connsiteX2" fmla="*/ 279083 w 360997"/>
              <a:gd name="connsiteY2" fmla="*/ 360998 h 360997"/>
              <a:gd name="connsiteX3" fmla="*/ 81915 w 360997"/>
              <a:gd name="connsiteY3" fmla="*/ 360998 h 360997"/>
              <a:gd name="connsiteX4" fmla="*/ 0 w 360997"/>
              <a:gd name="connsiteY4" fmla="*/ 279083 h 360997"/>
              <a:gd name="connsiteX5" fmla="*/ 0 w 360997"/>
              <a:gd name="connsiteY5" fmla="*/ 81915 h 360997"/>
              <a:gd name="connsiteX6" fmla="*/ 81915 w 360997"/>
              <a:gd name="connsiteY6" fmla="*/ 0 h 360997"/>
              <a:gd name="connsiteX7" fmla="*/ 279083 w 360997"/>
              <a:gd name="connsiteY7" fmla="*/ 0 h 360997"/>
              <a:gd name="connsiteX8" fmla="*/ 315278 w 360997"/>
              <a:gd name="connsiteY8" fmla="*/ 8573 h 360997"/>
              <a:gd name="connsiteX9" fmla="*/ 181928 w 360997"/>
              <a:gd name="connsiteY9" fmla="*/ 168593 h 360997"/>
              <a:gd name="connsiteX10" fmla="*/ 138113 w 360997"/>
              <a:gd name="connsiteY10" fmla="*/ 108585 h 360997"/>
              <a:gd name="connsiteX11" fmla="*/ 92393 w 360997"/>
              <a:gd name="connsiteY11" fmla="*/ 141923 h 360997"/>
              <a:gd name="connsiteX12" fmla="*/ 179070 w 360997"/>
              <a:gd name="connsiteY12" fmla="*/ 260985 h 360997"/>
              <a:gd name="connsiteX13" fmla="*/ 354330 w 360997"/>
              <a:gd name="connsiteY13" fmla="*/ 50483 h 360997"/>
              <a:gd name="connsiteX14" fmla="*/ 360998 w 360997"/>
              <a:gd name="connsiteY14" fmla="*/ 81915 h 36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0997" h="360997">
                <a:moveTo>
                  <a:pt x="360998" y="81915"/>
                </a:moveTo>
                <a:lnTo>
                  <a:pt x="360998" y="279083"/>
                </a:lnTo>
                <a:cubicBezTo>
                  <a:pt x="360998" y="323850"/>
                  <a:pt x="324803" y="360998"/>
                  <a:pt x="279083" y="360998"/>
                </a:cubicBezTo>
                <a:lnTo>
                  <a:pt x="81915" y="360998"/>
                </a:lnTo>
                <a:cubicBezTo>
                  <a:pt x="37148" y="360998"/>
                  <a:pt x="0" y="323850"/>
                  <a:pt x="0" y="279083"/>
                </a:cubicBezTo>
                <a:lnTo>
                  <a:pt x="0" y="81915"/>
                </a:lnTo>
                <a:cubicBezTo>
                  <a:pt x="0" y="36195"/>
                  <a:pt x="37148" y="0"/>
                  <a:pt x="81915" y="0"/>
                </a:cubicBezTo>
                <a:lnTo>
                  <a:pt x="279083" y="0"/>
                </a:lnTo>
                <a:cubicBezTo>
                  <a:pt x="292418" y="0"/>
                  <a:pt x="303848" y="2858"/>
                  <a:pt x="315278" y="8573"/>
                </a:cubicBezTo>
                <a:lnTo>
                  <a:pt x="181928" y="168593"/>
                </a:lnTo>
                <a:lnTo>
                  <a:pt x="138113" y="108585"/>
                </a:lnTo>
                <a:lnTo>
                  <a:pt x="92393" y="141923"/>
                </a:lnTo>
                <a:lnTo>
                  <a:pt x="179070" y="260985"/>
                </a:lnTo>
                <a:lnTo>
                  <a:pt x="354330" y="50483"/>
                </a:lnTo>
                <a:cubicBezTo>
                  <a:pt x="358140" y="60008"/>
                  <a:pt x="360998" y="70485"/>
                  <a:pt x="360998" y="81915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Graphic 10">
            <a:extLst>
              <a:ext uri="{FF2B5EF4-FFF2-40B4-BE49-F238E27FC236}">
                <a16:creationId xmlns:a16="http://schemas.microsoft.com/office/drawing/2014/main" id="{6D68A8FB-006B-4F17-26EB-D00BD0246604}"/>
              </a:ext>
            </a:extLst>
          </p:cNvPr>
          <p:cNvSpPr/>
          <p:nvPr/>
        </p:nvSpPr>
        <p:spPr>
          <a:xfrm>
            <a:off x="6170668" y="4843610"/>
            <a:ext cx="207557" cy="207557"/>
          </a:xfrm>
          <a:custGeom>
            <a:avLst/>
            <a:gdLst>
              <a:gd name="connsiteX0" fmla="*/ 360998 w 360997"/>
              <a:gd name="connsiteY0" fmla="*/ 81915 h 360997"/>
              <a:gd name="connsiteX1" fmla="*/ 360998 w 360997"/>
              <a:gd name="connsiteY1" fmla="*/ 279083 h 360997"/>
              <a:gd name="connsiteX2" fmla="*/ 279083 w 360997"/>
              <a:gd name="connsiteY2" fmla="*/ 360998 h 360997"/>
              <a:gd name="connsiteX3" fmla="*/ 81915 w 360997"/>
              <a:gd name="connsiteY3" fmla="*/ 360998 h 360997"/>
              <a:gd name="connsiteX4" fmla="*/ 0 w 360997"/>
              <a:gd name="connsiteY4" fmla="*/ 279083 h 360997"/>
              <a:gd name="connsiteX5" fmla="*/ 0 w 360997"/>
              <a:gd name="connsiteY5" fmla="*/ 81915 h 360997"/>
              <a:gd name="connsiteX6" fmla="*/ 81915 w 360997"/>
              <a:gd name="connsiteY6" fmla="*/ 0 h 360997"/>
              <a:gd name="connsiteX7" fmla="*/ 279083 w 360997"/>
              <a:gd name="connsiteY7" fmla="*/ 0 h 360997"/>
              <a:gd name="connsiteX8" fmla="*/ 315278 w 360997"/>
              <a:gd name="connsiteY8" fmla="*/ 8573 h 360997"/>
              <a:gd name="connsiteX9" fmla="*/ 181928 w 360997"/>
              <a:gd name="connsiteY9" fmla="*/ 168593 h 360997"/>
              <a:gd name="connsiteX10" fmla="*/ 138113 w 360997"/>
              <a:gd name="connsiteY10" fmla="*/ 108585 h 360997"/>
              <a:gd name="connsiteX11" fmla="*/ 92393 w 360997"/>
              <a:gd name="connsiteY11" fmla="*/ 141923 h 360997"/>
              <a:gd name="connsiteX12" fmla="*/ 179070 w 360997"/>
              <a:gd name="connsiteY12" fmla="*/ 260985 h 360997"/>
              <a:gd name="connsiteX13" fmla="*/ 354330 w 360997"/>
              <a:gd name="connsiteY13" fmla="*/ 50483 h 360997"/>
              <a:gd name="connsiteX14" fmla="*/ 360998 w 360997"/>
              <a:gd name="connsiteY14" fmla="*/ 81915 h 36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0997" h="360997">
                <a:moveTo>
                  <a:pt x="360998" y="81915"/>
                </a:moveTo>
                <a:lnTo>
                  <a:pt x="360998" y="279083"/>
                </a:lnTo>
                <a:cubicBezTo>
                  <a:pt x="360998" y="323850"/>
                  <a:pt x="324803" y="360998"/>
                  <a:pt x="279083" y="360998"/>
                </a:cubicBezTo>
                <a:lnTo>
                  <a:pt x="81915" y="360998"/>
                </a:lnTo>
                <a:cubicBezTo>
                  <a:pt x="37148" y="360998"/>
                  <a:pt x="0" y="323850"/>
                  <a:pt x="0" y="279083"/>
                </a:cubicBezTo>
                <a:lnTo>
                  <a:pt x="0" y="81915"/>
                </a:lnTo>
                <a:cubicBezTo>
                  <a:pt x="0" y="36195"/>
                  <a:pt x="37148" y="0"/>
                  <a:pt x="81915" y="0"/>
                </a:cubicBezTo>
                <a:lnTo>
                  <a:pt x="279083" y="0"/>
                </a:lnTo>
                <a:cubicBezTo>
                  <a:pt x="292418" y="0"/>
                  <a:pt x="303848" y="2858"/>
                  <a:pt x="315278" y="8573"/>
                </a:cubicBezTo>
                <a:lnTo>
                  <a:pt x="181928" y="168593"/>
                </a:lnTo>
                <a:lnTo>
                  <a:pt x="138113" y="108585"/>
                </a:lnTo>
                <a:lnTo>
                  <a:pt x="92393" y="141923"/>
                </a:lnTo>
                <a:lnTo>
                  <a:pt x="179070" y="260985"/>
                </a:lnTo>
                <a:lnTo>
                  <a:pt x="354330" y="50483"/>
                </a:lnTo>
                <a:cubicBezTo>
                  <a:pt x="358140" y="60008"/>
                  <a:pt x="360998" y="70485"/>
                  <a:pt x="360998" y="81915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10">
            <a:extLst>
              <a:ext uri="{FF2B5EF4-FFF2-40B4-BE49-F238E27FC236}">
                <a16:creationId xmlns:a16="http://schemas.microsoft.com/office/drawing/2014/main" id="{FBCD55F6-8312-80FE-59D4-830521F90D7C}"/>
              </a:ext>
            </a:extLst>
          </p:cNvPr>
          <p:cNvSpPr/>
          <p:nvPr/>
        </p:nvSpPr>
        <p:spPr>
          <a:xfrm>
            <a:off x="6170668" y="5330181"/>
            <a:ext cx="207557" cy="207557"/>
          </a:xfrm>
          <a:custGeom>
            <a:avLst/>
            <a:gdLst>
              <a:gd name="connsiteX0" fmla="*/ 360998 w 360997"/>
              <a:gd name="connsiteY0" fmla="*/ 81915 h 360997"/>
              <a:gd name="connsiteX1" fmla="*/ 360998 w 360997"/>
              <a:gd name="connsiteY1" fmla="*/ 279083 h 360997"/>
              <a:gd name="connsiteX2" fmla="*/ 279083 w 360997"/>
              <a:gd name="connsiteY2" fmla="*/ 360998 h 360997"/>
              <a:gd name="connsiteX3" fmla="*/ 81915 w 360997"/>
              <a:gd name="connsiteY3" fmla="*/ 360998 h 360997"/>
              <a:gd name="connsiteX4" fmla="*/ 0 w 360997"/>
              <a:gd name="connsiteY4" fmla="*/ 279083 h 360997"/>
              <a:gd name="connsiteX5" fmla="*/ 0 w 360997"/>
              <a:gd name="connsiteY5" fmla="*/ 81915 h 360997"/>
              <a:gd name="connsiteX6" fmla="*/ 81915 w 360997"/>
              <a:gd name="connsiteY6" fmla="*/ 0 h 360997"/>
              <a:gd name="connsiteX7" fmla="*/ 279083 w 360997"/>
              <a:gd name="connsiteY7" fmla="*/ 0 h 360997"/>
              <a:gd name="connsiteX8" fmla="*/ 315278 w 360997"/>
              <a:gd name="connsiteY8" fmla="*/ 8573 h 360997"/>
              <a:gd name="connsiteX9" fmla="*/ 181928 w 360997"/>
              <a:gd name="connsiteY9" fmla="*/ 168593 h 360997"/>
              <a:gd name="connsiteX10" fmla="*/ 138113 w 360997"/>
              <a:gd name="connsiteY10" fmla="*/ 108585 h 360997"/>
              <a:gd name="connsiteX11" fmla="*/ 92393 w 360997"/>
              <a:gd name="connsiteY11" fmla="*/ 141923 h 360997"/>
              <a:gd name="connsiteX12" fmla="*/ 179070 w 360997"/>
              <a:gd name="connsiteY12" fmla="*/ 260985 h 360997"/>
              <a:gd name="connsiteX13" fmla="*/ 354330 w 360997"/>
              <a:gd name="connsiteY13" fmla="*/ 50483 h 360997"/>
              <a:gd name="connsiteX14" fmla="*/ 360998 w 360997"/>
              <a:gd name="connsiteY14" fmla="*/ 81915 h 36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0997" h="360997">
                <a:moveTo>
                  <a:pt x="360998" y="81915"/>
                </a:moveTo>
                <a:lnTo>
                  <a:pt x="360998" y="279083"/>
                </a:lnTo>
                <a:cubicBezTo>
                  <a:pt x="360998" y="323850"/>
                  <a:pt x="324803" y="360998"/>
                  <a:pt x="279083" y="360998"/>
                </a:cubicBezTo>
                <a:lnTo>
                  <a:pt x="81915" y="360998"/>
                </a:lnTo>
                <a:cubicBezTo>
                  <a:pt x="37148" y="360998"/>
                  <a:pt x="0" y="323850"/>
                  <a:pt x="0" y="279083"/>
                </a:cubicBezTo>
                <a:lnTo>
                  <a:pt x="0" y="81915"/>
                </a:lnTo>
                <a:cubicBezTo>
                  <a:pt x="0" y="36195"/>
                  <a:pt x="37148" y="0"/>
                  <a:pt x="81915" y="0"/>
                </a:cubicBezTo>
                <a:lnTo>
                  <a:pt x="279083" y="0"/>
                </a:lnTo>
                <a:cubicBezTo>
                  <a:pt x="292418" y="0"/>
                  <a:pt x="303848" y="2858"/>
                  <a:pt x="315278" y="8573"/>
                </a:cubicBezTo>
                <a:lnTo>
                  <a:pt x="181928" y="168593"/>
                </a:lnTo>
                <a:lnTo>
                  <a:pt x="138113" y="108585"/>
                </a:lnTo>
                <a:lnTo>
                  <a:pt x="92393" y="141923"/>
                </a:lnTo>
                <a:lnTo>
                  <a:pt x="179070" y="260985"/>
                </a:lnTo>
                <a:lnTo>
                  <a:pt x="354330" y="50483"/>
                </a:lnTo>
                <a:cubicBezTo>
                  <a:pt x="358140" y="60008"/>
                  <a:pt x="360998" y="70485"/>
                  <a:pt x="360998" y="81915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458674B3-06D8-65A4-9850-43A31D6F5D0D}"/>
              </a:ext>
            </a:extLst>
          </p:cNvPr>
          <p:cNvSpPr/>
          <p:nvPr/>
        </p:nvSpPr>
        <p:spPr>
          <a:xfrm>
            <a:off x="6260061" y="329960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17C139-EDFD-9738-3D12-3CC9FB9A8E97}"/>
              </a:ext>
            </a:extLst>
          </p:cNvPr>
          <p:cNvSpPr txBox="1"/>
          <p:nvPr/>
        </p:nvSpPr>
        <p:spPr>
          <a:xfrm>
            <a:off x="2698870" y="326802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25A904-9AD4-858F-9B82-9BA0E802B757}"/>
              </a:ext>
            </a:extLst>
          </p:cNvPr>
          <p:cNvSpPr txBox="1"/>
          <p:nvPr/>
        </p:nvSpPr>
        <p:spPr>
          <a:xfrm>
            <a:off x="632177" y="1063928"/>
            <a:ext cx="589743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6C66FB-53AA-1651-F169-68473321F8ED}"/>
              </a:ext>
            </a:extLst>
          </p:cNvPr>
          <p:cNvSpPr txBox="1"/>
          <p:nvPr/>
        </p:nvSpPr>
        <p:spPr>
          <a:xfrm>
            <a:off x="1104181" y="3808231"/>
            <a:ext cx="499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روز شنبه حرکت های سینه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3BE53C-CAED-0B30-AE71-2D8CCBD3C4C0}"/>
              </a:ext>
            </a:extLst>
          </p:cNvPr>
          <p:cNvSpPr txBox="1"/>
          <p:nvPr/>
        </p:nvSpPr>
        <p:spPr>
          <a:xfrm>
            <a:off x="1104181" y="4276151"/>
            <a:ext cx="499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روز یک شنبه حرکت های جلو بازی و پست بازو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A325E7-44F0-E1FF-82C2-A421CCEBD0A2}"/>
              </a:ext>
            </a:extLst>
          </p:cNvPr>
          <p:cNvSpPr txBox="1"/>
          <p:nvPr/>
        </p:nvSpPr>
        <p:spPr>
          <a:xfrm>
            <a:off x="1104181" y="4744071"/>
            <a:ext cx="499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روز دوشنبه حرکت های سرشانه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759B1F-452C-A0F6-F53C-5628BAFB6FDB}"/>
              </a:ext>
            </a:extLst>
          </p:cNvPr>
          <p:cNvSpPr txBox="1"/>
          <p:nvPr/>
        </p:nvSpPr>
        <p:spPr>
          <a:xfrm>
            <a:off x="1104181" y="5211991"/>
            <a:ext cx="499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روز چهارشنبه حرکت های پا</a:t>
            </a:r>
          </a:p>
        </p:txBody>
      </p:sp>
    </p:spTree>
    <p:extLst>
      <p:ext uri="{BB962C8B-B14F-4D97-AF65-F5344CB8AC3E}">
        <p14:creationId xmlns:p14="http://schemas.microsoft.com/office/powerpoint/2010/main" val="399023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" grpId="0" animBg="1"/>
      <p:bldP spid="3" grpId="0"/>
      <p:bldP spid="4" grpId="0"/>
      <p:bldP spid="5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38E87DC7-6D79-92B8-D519-6B41BFDC0B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4FF84BC-52DD-835F-A2DA-B7793E6982F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12210BFD-FDEC-E672-4DA8-93A4E44ED0B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468FFBB-ECF5-D142-5214-4A816CA920BD}"/>
              </a:ext>
            </a:extLst>
          </p:cNvPr>
          <p:cNvSpPr/>
          <p:nvPr/>
        </p:nvSpPr>
        <p:spPr>
          <a:xfrm>
            <a:off x="2118075" y="3837178"/>
            <a:ext cx="575873" cy="575873"/>
          </a:xfrm>
          <a:prstGeom prst="ellipse">
            <a:avLst/>
          </a:prstGeom>
          <a:solidFill>
            <a:srgbClr val="FDD53D"/>
          </a:solidFill>
          <a:ln>
            <a:noFill/>
          </a:ln>
          <a:effectLst>
            <a:outerShdw blurRad="152400" dist="1143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1D95A89-DA5F-7D5F-4A9E-0662CFE3F043}"/>
              </a:ext>
            </a:extLst>
          </p:cNvPr>
          <p:cNvSpPr/>
          <p:nvPr/>
        </p:nvSpPr>
        <p:spPr>
          <a:xfrm>
            <a:off x="5808064" y="3837178"/>
            <a:ext cx="575873" cy="575873"/>
          </a:xfrm>
          <a:prstGeom prst="ellipse">
            <a:avLst/>
          </a:prstGeom>
          <a:solidFill>
            <a:srgbClr val="FDD53D"/>
          </a:solidFill>
          <a:ln>
            <a:noFill/>
          </a:ln>
          <a:effectLst>
            <a:outerShdw blurRad="152400" dist="1143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4612A4-CFB4-23C1-7FA4-23DDB073D6B9}"/>
              </a:ext>
            </a:extLst>
          </p:cNvPr>
          <p:cNvSpPr/>
          <p:nvPr/>
        </p:nvSpPr>
        <p:spPr>
          <a:xfrm>
            <a:off x="9498051" y="3837178"/>
            <a:ext cx="575873" cy="575873"/>
          </a:xfrm>
          <a:prstGeom prst="ellipse">
            <a:avLst/>
          </a:prstGeom>
          <a:solidFill>
            <a:srgbClr val="FDD53D"/>
          </a:solidFill>
          <a:ln>
            <a:noFill/>
          </a:ln>
          <a:effectLst>
            <a:outerShdw blurRad="152400" dist="1143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8AC8E98-0BAF-CD6E-04FE-71611688EBAF}"/>
              </a:ext>
            </a:extLst>
          </p:cNvPr>
          <p:cNvGrpSpPr/>
          <p:nvPr/>
        </p:nvGrpSpPr>
        <p:grpSpPr>
          <a:xfrm flipH="1">
            <a:off x="3734658" y="3085221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D05BA702-E774-DBD9-AE43-27DFDB0C3719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FAE2E7B4-33E0-D462-4623-E919E46FC37D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AF92DB5E-885D-B3B5-A505-72AD4183339B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A63DA4E3-15FB-D2AD-6631-D199A1717AE7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3864120F-2D94-25FD-CB43-DECCB98324F5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72A43F-6839-B073-41D6-B40DBF7215E6}"/>
              </a:ext>
            </a:extLst>
          </p:cNvPr>
          <p:cNvGrpSpPr/>
          <p:nvPr/>
        </p:nvGrpSpPr>
        <p:grpSpPr>
          <a:xfrm flipH="1">
            <a:off x="7482899" y="3085221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658C6835-EFDE-2CED-278F-B0413D1B994F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8EB977B1-5038-C09F-9CBA-8AB4E741B1D7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82DC4994-7F01-FE4B-B807-F239B76A24B2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5FEE9194-E470-07B9-0F05-C77B9E14EFFD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18F64EA3-5A1C-8FA0-38BF-7FFB6A57267C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F5F629D-775C-1B3C-8740-C743DAD6284D}"/>
              </a:ext>
            </a:extLst>
          </p:cNvPr>
          <p:cNvSpPr/>
          <p:nvPr/>
        </p:nvSpPr>
        <p:spPr>
          <a:xfrm>
            <a:off x="2301274" y="4035278"/>
            <a:ext cx="209475" cy="179673"/>
          </a:xfrm>
          <a:custGeom>
            <a:avLst/>
            <a:gdLst/>
            <a:ahLst/>
            <a:cxnLst/>
            <a:rect l="l" t="t" r="r" b="b"/>
            <a:pathLst>
              <a:path w="137419" h="117868">
                <a:moveTo>
                  <a:pt x="128248" y="0"/>
                </a:moveTo>
                <a:lnTo>
                  <a:pt x="135813" y="25553"/>
                </a:lnTo>
                <a:cubicBezTo>
                  <a:pt x="125505" y="26198"/>
                  <a:pt x="119043" y="29475"/>
                  <a:pt x="116428" y="35386"/>
                </a:cubicBezTo>
                <a:cubicBezTo>
                  <a:pt x="113813" y="41297"/>
                  <a:pt x="112505" y="49055"/>
                  <a:pt x="112505" y="58658"/>
                </a:cubicBezTo>
                <a:lnTo>
                  <a:pt x="137419" y="58658"/>
                </a:lnTo>
                <a:lnTo>
                  <a:pt x="137419" y="117868"/>
                </a:lnTo>
                <a:lnTo>
                  <a:pt x="76591" y="117868"/>
                </a:lnTo>
                <a:cubicBezTo>
                  <a:pt x="76591" y="107906"/>
                  <a:pt x="76591" y="99356"/>
                  <a:pt x="76591" y="92218"/>
                </a:cubicBezTo>
                <a:cubicBezTo>
                  <a:pt x="76591" y="85080"/>
                  <a:pt x="76725" y="78265"/>
                  <a:pt x="76994" y="71771"/>
                </a:cubicBezTo>
                <a:cubicBezTo>
                  <a:pt x="77267" y="49339"/>
                  <a:pt x="80792" y="31851"/>
                  <a:pt x="87569" y="19307"/>
                </a:cubicBezTo>
                <a:cubicBezTo>
                  <a:pt x="94346" y="6764"/>
                  <a:pt x="107906" y="328"/>
                  <a:pt x="128248" y="0"/>
                </a:cubicBezTo>
                <a:close/>
                <a:moveTo>
                  <a:pt x="51658" y="0"/>
                </a:moveTo>
                <a:lnTo>
                  <a:pt x="59222" y="25553"/>
                </a:lnTo>
                <a:cubicBezTo>
                  <a:pt x="48914" y="26198"/>
                  <a:pt x="42453" y="29475"/>
                  <a:pt x="39838" y="35386"/>
                </a:cubicBezTo>
                <a:cubicBezTo>
                  <a:pt x="37222" y="41297"/>
                  <a:pt x="35915" y="49055"/>
                  <a:pt x="35915" y="58658"/>
                </a:cubicBezTo>
                <a:lnTo>
                  <a:pt x="60828" y="58658"/>
                </a:lnTo>
                <a:lnTo>
                  <a:pt x="60828" y="117868"/>
                </a:lnTo>
                <a:lnTo>
                  <a:pt x="0" y="117868"/>
                </a:lnTo>
                <a:cubicBezTo>
                  <a:pt x="0" y="107906"/>
                  <a:pt x="0" y="99356"/>
                  <a:pt x="0" y="92218"/>
                </a:cubicBezTo>
                <a:cubicBezTo>
                  <a:pt x="0" y="85080"/>
                  <a:pt x="134" y="78265"/>
                  <a:pt x="403" y="71771"/>
                </a:cubicBezTo>
                <a:cubicBezTo>
                  <a:pt x="676" y="49339"/>
                  <a:pt x="4201" y="31851"/>
                  <a:pt x="10979" y="19307"/>
                </a:cubicBezTo>
                <a:cubicBezTo>
                  <a:pt x="17756" y="6764"/>
                  <a:pt x="31315" y="328"/>
                  <a:pt x="51658" y="0"/>
                </a:cubicBezTo>
                <a:close/>
              </a:path>
            </a:pathLst>
          </a:custGeom>
          <a:solidFill>
            <a:srgbClr val="0E0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600">
              <a:solidFill>
                <a:srgbClr val="193752"/>
              </a:solidFill>
              <a:latin typeface="Montserrat" panose="00000500000000000000" pitchFamily="2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D54425F-B884-27E0-3FFD-78F46F4165A4}"/>
              </a:ext>
            </a:extLst>
          </p:cNvPr>
          <p:cNvSpPr/>
          <p:nvPr/>
        </p:nvSpPr>
        <p:spPr>
          <a:xfrm>
            <a:off x="5991263" y="4035278"/>
            <a:ext cx="209475" cy="179673"/>
          </a:xfrm>
          <a:custGeom>
            <a:avLst/>
            <a:gdLst/>
            <a:ahLst/>
            <a:cxnLst/>
            <a:rect l="l" t="t" r="r" b="b"/>
            <a:pathLst>
              <a:path w="137419" h="117868">
                <a:moveTo>
                  <a:pt x="128248" y="0"/>
                </a:moveTo>
                <a:lnTo>
                  <a:pt x="135813" y="25553"/>
                </a:lnTo>
                <a:cubicBezTo>
                  <a:pt x="125505" y="26198"/>
                  <a:pt x="119043" y="29475"/>
                  <a:pt x="116428" y="35386"/>
                </a:cubicBezTo>
                <a:cubicBezTo>
                  <a:pt x="113813" y="41297"/>
                  <a:pt x="112505" y="49055"/>
                  <a:pt x="112505" y="58658"/>
                </a:cubicBezTo>
                <a:lnTo>
                  <a:pt x="137419" y="58658"/>
                </a:lnTo>
                <a:lnTo>
                  <a:pt x="137419" y="117868"/>
                </a:lnTo>
                <a:lnTo>
                  <a:pt x="76591" y="117868"/>
                </a:lnTo>
                <a:cubicBezTo>
                  <a:pt x="76591" y="107906"/>
                  <a:pt x="76591" y="99356"/>
                  <a:pt x="76591" y="92218"/>
                </a:cubicBezTo>
                <a:cubicBezTo>
                  <a:pt x="76591" y="85080"/>
                  <a:pt x="76725" y="78265"/>
                  <a:pt x="76994" y="71771"/>
                </a:cubicBezTo>
                <a:cubicBezTo>
                  <a:pt x="77267" y="49339"/>
                  <a:pt x="80792" y="31851"/>
                  <a:pt x="87569" y="19307"/>
                </a:cubicBezTo>
                <a:cubicBezTo>
                  <a:pt x="94346" y="6764"/>
                  <a:pt x="107906" y="328"/>
                  <a:pt x="128248" y="0"/>
                </a:cubicBezTo>
                <a:close/>
                <a:moveTo>
                  <a:pt x="51658" y="0"/>
                </a:moveTo>
                <a:lnTo>
                  <a:pt x="59222" y="25553"/>
                </a:lnTo>
                <a:cubicBezTo>
                  <a:pt x="48914" y="26198"/>
                  <a:pt x="42453" y="29475"/>
                  <a:pt x="39838" y="35386"/>
                </a:cubicBezTo>
                <a:cubicBezTo>
                  <a:pt x="37222" y="41297"/>
                  <a:pt x="35915" y="49055"/>
                  <a:pt x="35915" y="58658"/>
                </a:cubicBezTo>
                <a:lnTo>
                  <a:pt x="60828" y="58658"/>
                </a:lnTo>
                <a:lnTo>
                  <a:pt x="60828" y="117868"/>
                </a:lnTo>
                <a:lnTo>
                  <a:pt x="0" y="117868"/>
                </a:lnTo>
                <a:cubicBezTo>
                  <a:pt x="0" y="107906"/>
                  <a:pt x="0" y="99356"/>
                  <a:pt x="0" y="92218"/>
                </a:cubicBezTo>
                <a:cubicBezTo>
                  <a:pt x="0" y="85080"/>
                  <a:pt x="134" y="78265"/>
                  <a:pt x="403" y="71771"/>
                </a:cubicBezTo>
                <a:cubicBezTo>
                  <a:pt x="676" y="49339"/>
                  <a:pt x="4201" y="31851"/>
                  <a:pt x="10979" y="19307"/>
                </a:cubicBezTo>
                <a:cubicBezTo>
                  <a:pt x="17756" y="6764"/>
                  <a:pt x="31315" y="328"/>
                  <a:pt x="51658" y="0"/>
                </a:cubicBezTo>
                <a:close/>
              </a:path>
            </a:pathLst>
          </a:custGeom>
          <a:solidFill>
            <a:srgbClr val="0E0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600">
              <a:solidFill>
                <a:srgbClr val="193752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627413E-7A0E-FFA2-FE4A-9F8BBBC1C018}"/>
              </a:ext>
            </a:extLst>
          </p:cNvPr>
          <p:cNvSpPr/>
          <p:nvPr/>
        </p:nvSpPr>
        <p:spPr>
          <a:xfrm>
            <a:off x="9681250" y="4035278"/>
            <a:ext cx="209475" cy="179673"/>
          </a:xfrm>
          <a:custGeom>
            <a:avLst/>
            <a:gdLst/>
            <a:ahLst/>
            <a:cxnLst/>
            <a:rect l="l" t="t" r="r" b="b"/>
            <a:pathLst>
              <a:path w="137419" h="117868">
                <a:moveTo>
                  <a:pt x="128248" y="0"/>
                </a:moveTo>
                <a:lnTo>
                  <a:pt x="135813" y="25553"/>
                </a:lnTo>
                <a:cubicBezTo>
                  <a:pt x="125505" y="26198"/>
                  <a:pt x="119043" y="29475"/>
                  <a:pt x="116428" y="35386"/>
                </a:cubicBezTo>
                <a:cubicBezTo>
                  <a:pt x="113813" y="41297"/>
                  <a:pt x="112505" y="49055"/>
                  <a:pt x="112505" y="58658"/>
                </a:cubicBezTo>
                <a:lnTo>
                  <a:pt x="137419" y="58658"/>
                </a:lnTo>
                <a:lnTo>
                  <a:pt x="137419" y="117868"/>
                </a:lnTo>
                <a:lnTo>
                  <a:pt x="76591" y="117868"/>
                </a:lnTo>
                <a:cubicBezTo>
                  <a:pt x="76591" y="107906"/>
                  <a:pt x="76591" y="99356"/>
                  <a:pt x="76591" y="92218"/>
                </a:cubicBezTo>
                <a:cubicBezTo>
                  <a:pt x="76591" y="85080"/>
                  <a:pt x="76725" y="78265"/>
                  <a:pt x="76994" y="71771"/>
                </a:cubicBezTo>
                <a:cubicBezTo>
                  <a:pt x="77267" y="49339"/>
                  <a:pt x="80792" y="31851"/>
                  <a:pt x="87569" y="19307"/>
                </a:cubicBezTo>
                <a:cubicBezTo>
                  <a:pt x="94346" y="6764"/>
                  <a:pt x="107906" y="328"/>
                  <a:pt x="128248" y="0"/>
                </a:cubicBezTo>
                <a:close/>
                <a:moveTo>
                  <a:pt x="51658" y="0"/>
                </a:moveTo>
                <a:lnTo>
                  <a:pt x="59222" y="25553"/>
                </a:lnTo>
                <a:cubicBezTo>
                  <a:pt x="48914" y="26198"/>
                  <a:pt x="42453" y="29475"/>
                  <a:pt x="39838" y="35386"/>
                </a:cubicBezTo>
                <a:cubicBezTo>
                  <a:pt x="37222" y="41297"/>
                  <a:pt x="35915" y="49055"/>
                  <a:pt x="35915" y="58658"/>
                </a:cubicBezTo>
                <a:lnTo>
                  <a:pt x="60828" y="58658"/>
                </a:lnTo>
                <a:lnTo>
                  <a:pt x="60828" y="117868"/>
                </a:lnTo>
                <a:lnTo>
                  <a:pt x="0" y="117868"/>
                </a:lnTo>
                <a:cubicBezTo>
                  <a:pt x="0" y="107906"/>
                  <a:pt x="0" y="99356"/>
                  <a:pt x="0" y="92218"/>
                </a:cubicBezTo>
                <a:cubicBezTo>
                  <a:pt x="0" y="85080"/>
                  <a:pt x="134" y="78265"/>
                  <a:pt x="403" y="71771"/>
                </a:cubicBezTo>
                <a:cubicBezTo>
                  <a:pt x="676" y="49339"/>
                  <a:pt x="4201" y="31851"/>
                  <a:pt x="10979" y="19307"/>
                </a:cubicBezTo>
                <a:cubicBezTo>
                  <a:pt x="17756" y="6764"/>
                  <a:pt x="31315" y="328"/>
                  <a:pt x="51658" y="0"/>
                </a:cubicBezTo>
                <a:close/>
              </a:path>
            </a:pathLst>
          </a:custGeom>
          <a:solidFill>
            <a:srgbClr val="0E0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600">
              <a:solidFill>
                <a:srgbClr val="193752"/>
              </a:solidFill>
              <a:latin typeface="Montserrat" panose="00000500000000000000" pitchFamily="2" charset="0"/>
            </a:endParaRPr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498FD1E7-0DCC-6B6C-BD21-44CF6E0D73E9}"/>
              </a:ext>
            </a:extLst>
          </p:cNvPr>
          <p:cNvSpPr/>
          <p:nvPr/>
        </p:nvSpPr>
        <p:spPr>
          <a:xfrm>
            <a:off x="8009449" y="661199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64A5F5-0730-902B-C2C8-B0536E6753F5}"/>
              </a:ext>
            </a:extLst>
          </p:cNvPr>
          <p:cNvSpPr txBox="1"/>
          <p:nvPr/>
        </p:nvSpPr>
        <p:spPr>
          <a:xfrm>
            <a:off x="3937091" y="691908"/>
            <a:ext cx="40610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اصلی عنوان موضوع را بنویسید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70A5EE-861B-8050-01CF-204BA4F91596}"/>
              </a:ext>
            </a:extLst>
          </p:cNvPr>
          <p:cNvSpPr txBox="1"/>
          <p:nvPr/>
        </p:nvSpPr>
        <p:spPr>
          <a:xfrm>
            <a:off x="8232010" y="4406878"/>
            <a:ext cx="3105195" cy="1885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0AC9F1-7A40-BED9-CCDA-F1B4F02E83AA}"/>
              </a:ext>
            </a:extLst>
          </p:cNvPr>
          <p:cNvSpPr txBox="1"/>
          <p:nvPr/>
        </p:nvSpPr>
        <p:spPr>
          <a:xfrm>
            <a:off x="4569691" y="4406878"/>
            <a:ext cx="3105195" cy="1885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384CDE-01B5-6B95-F6F0-5F448A481CE0}"/>
              </a:ext>
            </a:extLst>
          </p:cNvPr>
          <p:cNvSpPr txBox="1"/>
          <p:nvPr/>
        </p:nvSpPr>
        <p:spPr>
          <a:xfrm>
            <a:off x="845309" y="4406878"/>
            <a:ext cx="3105195" cy="1885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4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  <p:bldP spid="3" grpId="0" animBg="1"/>
      <p:bldP spid="4" grpId="0" animBg="1"/>
      <p:bldP spid="20" grpId="0" animBg="1"/>
      <p:bldP spid="22" grpId="0"/>
      <p:bldP spid="24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FE4C02C-3408-EA09-B840-69A84FD477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BBE542-9392-5FD1-3D83-FDF52E689C77}"/>
              </a:ext>
            </a:extLst>
          </p:cNvPr>
          <p:cNvCxnSpPr>
            <a:cxnSpLocks/>
          </p:cNvCxnSpPr>
          <p:nvPr/>
        </p:nvCxnSpPr>
        <p:spPr>
          <a:xfrm>
            <a:off x="7420592" y="6115964"/>
            <a:ext cx="448337" cy="0"/>
          </a:xfrm>
          <a:prstGeom prst="line">
            <a:avLst/>
          </a:prstGeom>
          <a:ln w="28575">
            <a:solidFill>
              <a:srgbClr val="FDD5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E05684-EFAB-1C7D-65C5-54C9F9935014}"/>
              </a:ext>
            </a:extLst>
          </p:cNvPr>
          <p:cNvGrpSpPr/>
          <p:nvPr/>
        </p:nvGrpSpPr>
        <p:grpSpPr>
          <a:xfrm flipH="1">
            <a:off x="7132275" y="3557248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9F252B4C-F07E-446B-0531-D6FFBBE3EAC6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62D40F54-C445-7483-C9D7-3B8BA5B571C9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171B2C72-D562-A49F-A443-FB46C86A682D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31F63B5E-E70B-8AA6-40F9-F04714F0FC89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CD14AD8B-D412-6516-F427-491547991C99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9C9AB197-620B-1938-3C9A-3D67D7172CBF}"/>
              </a:ext>
            </a:extLst>
          </p:cNvPr>
          <p:cNvSpPr/>
          <p:nvPr/>
        </p:nvSpPr>
        <p:spPr>
          <a:xfrm>
            <a:off x="-2" y="3695938"/>
            <a:ext cx="4676775" cy="3162062"/>
          </a:xfrm>
          <a:prstGeom prst="rect">
            <a:avLst/>
          </a:prstGeom>
          <a:solidFill>
            <a:srgbClr val="FDD53D"/>
          </a:solidFill>
          <a:ln>
            <a:solidFill>
              <a:srgbClr val="FDD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A64A039-A64B-7955-E317-27E5B0426756}"/>
              </a:ext>
            </a:extLst>
          </p:cNvPr>
          <p:cNvCxnSpPr>
            <a:cxnSpLocks/>
          </p:cNvCxnSpPr>
          <p:nvPr/>
        </p:nvCxnSpPr>
        <p:spPr>
          <a:xfrm>
            <a:off x="2338385" y="2755900"/>
            <a:ext cx="0" cy="939800"/>
          </a:xfrm>
          <a:prstGeom prst="line">
            <a:avLst/>
          </a:prstGeom>
          <a:ln w="25400">
            <a:solidFill>
              <a:srgbClr val="FDD5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EA90B7-BF1C-5610-8889-D2F57D9C3B7F}"/>
              </a:ext>
            </a:extLst>
          </p:cNvPr>
          <p:cNvCxnSpPr>
            <a:cxnSpLocks/>
          </p:cNvCxnSpPr>
          <p:nvPr/>
        </p:nvCxnSpPr>
        <p:spPr>
          <a:xfrm>
            <a:off x="2338385" y="0"/>
            <a:ext cx="0" cy="939800"/>
          </a:xfrm>
          <a:prstGeom prst="line">
            <a:avLst/>
          </a:prstGeom>
          <a:ln w="25400">
            <a:solidFill>
              <a:srgbClr val="FDD5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7FA5B69-1623-0039-F0FD-2929F9C91656}"/>
              </a:ext>
            </a:extLst>
          </p:cNvPr>
          <p:cNvSpPr/>
          <p:nvPr/>
        </p:nvSpPr>
        <p:spPr>
          <a:xfrm>
            <a:off x="2039785" y="4208967"/>
            <a:ext cx="597199" cy="373035"/>
          </a:xfrm>
          <a:custGeom>
            <a:avLst/>
            <a:gdLst/>
            <a:ahLst/>
            <a:cxnLst/>
            <a:rect l="l" t="t" r="r" b="b"/>
            <a:pathLst>
              <a:path w="89754" h="56064">
                <a:moveTo>
                  <a:pt x="61979" y="0"/>
                </a:moveTo>
                <a:lnTo>
                  <a:pt x="89754" y="0"/>
                </a:lnTo>
                <a:lnTo>
                  <a:pt x="74838" y="56064"/>
                </a:lnTo>
                <a:lnTo>
                  <a:pt x="42948" y="56064"/>
                </a:lnTo>
                <a:close/>
                <a:moveTo>
                  <a:pt x="19031" y="0"/>
                </a:moveTo>
                <a:lnTo>
                  <a:pt x="47063" y="0"/>
                </a:lnTo>
                <a:lnTo>
                  <a:pt x="31890" y="56064"/>
                </a:lnTo>
                <a:lnTo>
                  <a:pt x="0" y="56064"/>
                </a:lnTo>
                <a:close/>
              </a:path>
            </a:pathLst>
          </a:custGeom>
          <a:solidFill>
            <a:srgbClr val="193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193752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022C70-5966-26CF-9D3D-4DACA66489F1}"/>
              </a:ext>
            </a:extLst>
          </p:cNvPr>
          <p:cNvSpPr txBox="1"/>
          <p:nvPr/>
        </p:nvSpPr>
        <p:spPr>
          <a:xfrm>
            <a:off x="444053" y="982334"/>
            <a:ext cx="378866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اصلی عنوان موضوع را بنویسید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452067-0060-D641-4D41-5AE1072F3A33}"/>
              </a:ext>
            </a:extLst>
          </p:cNvPr>
          <p:cNvSpPr txBox="1"/>
          <p:nvPr/>
        </p:nvSpPr>
        <p:spPr>
          <a:xfrm>
            <a:off x="4994384" y="3988019"/>
            <a:ext cx="589743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3F650D-59BE-4171-B205-FEFDC782FD16}"/>
              </a:ext>
            </a:extLst>
          </p:cNvPr>
          <p:cNvSpPr txBox="1"/>
          <p:nvPr/>
        </p:nvSpPr>
        <p:spPr>
          <a:xfrm>
            <a:off x="141837" y="4505897"/>
            <a:ext cx="439309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FAA8749-046E-DCE5-14B1-3B3805F9EE27}"/>
              </a:ext>
            </a:extLst>
          </p:cNvPr>
          <p:cNvGrpSpPr/>
          <p:nvPr/>
        </p:nvGrpSpPr>
        <p:grpSpPr>
          <a:xfrm>
            <a:off x="11347242" y="389494"/>
            <a:ext cx="461665" cy="5950676"/>
            <a:chOff x="11347242" y="389494"/>
            <a:chExt cx="461665" cy="595067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265543A-741F-8DF1-713D-54E54081B38A}"/>
                </a:ext>
              </a:extLst>
            </p:cNvPr>
            <p:cNvGrpSpPr/>
            <p:nvPr/>
          </p:nvGrpSpPr>
          <p:grpSpPr>
            <a:xfrm>
              <a:off x="11497095" y="389494"/>
              <a:ext cx="161958" cy="1042828"/>
              <a:chOff x="11406074" y="255382"/>
              <a:chExt cx="161958" cy="1042828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896B334-DE1F-4847-1422-E994764DF622}"/>
                  </a:ext>
                </a:extLst>
              </p:cNvPr>
              <p:cNvGrpSpPr/>
              <p:nvPr/>
            </p:nvGrpSpPr>
            <p:grpSpPr>
              <a:xfrm rot="16200000" flipH="1" flipV="1">
                <a:off x="11187305" y="917484"/>
                <a:ext cx="599495" cy="161958"/>
                <a:chOff x="160505" y="-1"/>
                <a:chExt cx="2573170" cy="695160"/>
              </a:xfrm>
              <a:solidFill>
                <a:srgbClr val="FDD53D"/>
              </a:solidFill>
            </p:grpSpPr>
            <p:sp>
              <p:nvSpPr>
                <p:cNvPr id="4" name="Arrow: Chevron 3">
                  <a:extLst>
                    <a:ext uri="{FF2B5EF4-FFF2-40B4-BE49-F238E27FC236}">
                      <a16:creationId xmlns:a16="http://schemas.microsoft.com/office/drawing/2014/main" id="{0F3DC574-EF8B-51F1-DF7D-D0063FCF91F7}"/>
                    </a:ext>
                  </a:extLst>
                </p:cNvPr>
                <p:cNvSpPr/>
                <p:nvPr/>
              </p:nvSpPr>
              <p:spPr>
                <a:xfrm flipH="1">
                  <a:off x="219607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Arrow: Chevron 4">
                  <a:extLst>
                    <a:ext uri="{FF2B5EF4-FFF2-40B4-BE49-F238E27FC236}">
                      <a16:creationId xmlns:a16="http://schemas.microsoft.com/office/drawing/2014/main" id="{A418642F-1605-5A92-30E8-C2914B8D3627}"/>
                    </a:ext>
                  </a:extLst>
                </p:cNvPr>
                <p:cNvSpPr/>
                <p:nvPr/>
              </p:nvSpPr>
              <p:spPr>
                <a:xfrm flipH="1">
                  <a:off x="1687184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" name="Arrow: Chevron 5">
                  <a:extLst>
                    <a:ext uri="{FF2B5EF4-FFF2-40B4-BE49-F238E27FC236}">
                      <a16:creationId xmlns:a16="http://schemas.microsoft.com/office/drawing/2014/main" id="{CF5D62D1-2C46-722B-167D-3448C9A70FFC}"/>
                    </a:ext>
                  </a:extLst>
                </p:cNvPr>
                <p:cNvSpPr/>
                <p:nvPr/>
              </p:nvSpPr>
              <p:spPr>
                <a:xfrm flipH="1">
                  <a:off x="1178291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Arrow: Chevron 6">
                  <a:extLst>
                    <a:ext uri="{FF2B5EF4-FFF2-40B4-BE49-F238E27FC236}">
                      <a16:creationId xmlns:a16="http://schemas.microsoft.com/office/drawing/2014/main" id="{892A0C26-DE0E-5D09-5530-DC8BA244A3A4}"/>
                    </a:ext>
                  </a:extLst>
                </p:cNvPr>
                <p:cNvSpPr/>
                <p:nvPr/>
              </p:nvSpPr>
              <p:spPr>
                <a:xfrm flipH="1">
                  <a:off x="669398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" name="Arrow: Chevron 7">
                  <a:extLst>
                    <a:ext uri="{FF2B5EF4-FFF2-40B4-BE49-F238E27FC236}">
                      <a16:creationId xmlns:a16="http://schemas.microsoft.com/office/drawing/2014/main" id="{4B8AED9D-35CC-67BB-F7A0-EAC2B2F1562A}"/>
                    </a:ext>
                  </a:extLst>
                </p:cNvPr>
                <p:cNvSpPr/>
                <p:nvPr/>
              </p:nvSpPr>
              <p:spPr>
                <a:xfrm flipH="1">
                  <a:off x="16050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BA4BC86-9A41-1FC4-EC45-F843B55570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87052" y="255382"/>
                <a:ext cx="0" cy="294932"/>
              </a:xfrm>
              <a:prstGeom prst="line">
                <a:avLst/>
              </a:prstGeom>
              <a:ln w="22225">
                <a:solidFill>
                  <a:srgbClr val="FDD5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D1E6778-5000-6CCF-13CE-D06AFC763B96}"/>
                </a:ext>
              </a:extLst>
            </p:cNvPr>
            <p:cNvGrpSpPr/>
            <p:nvPr/>
          </p:nvGrpSpPr>
          <p:grpSpPr>
            <a:xfrm>
              <a:off x="11497095" y="5315949"/>
              <a:ext cx="161958" cy="1024221"/>
              <a:chOff x="11406074" y="5181837"/>
              <a:chExt cx="161958" cy="1024221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C25B623-A431-530B-792E-84CB5446CE04}"/>
                  </a:ext>
                </a:extLst>
              </p:cNvPr>
              <p:cNvGrpSpPr/>
              <p:nvPr/>
            </p:nvGrpSpPr>
            <p:grpSpPr>
              <a:xfrm rot="5400000" flipH="1">
                <a:off x="11187305" y="5400606"/>
                <a:ext cx="599495" cy="161958"/>
                <a:chOff x="160505" y="-1"/>
                <a:chExt cx="2573170" cy="695160"/>
              </a:xfrm>
              <a:solidFill>
                <a:srgbClr val="FDD53D"/>
              </a:solidFill>
            </p:grpSpPr>
            <p:sp>
              <p:nvSpPr>
                <p:cNvPr id="10" name="Arrow: Chevron 9">
                  <a:extLst>
                    <a:ext uri="{FF2B5EF4-FFF2-40B4-BE49-F238E27FC236}">
                      <a16:creationId xmlns:a16="http://schemas.microsoft.com/office/drawing/2014/main" id="{5A210E7B-5DAF-C0A6-5CD1-6AD72FF1DBEB}"/>
                    </a:ext>
                  </a:extLst>
                </p:cNvPr>
                <p:cNvSpPr/>
                <p:nvPr/>
              </p:nvSpPr>
              <p:spPr>
                <a:xfrm flipH="1">
                  <a:off x="219607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Arrow: Chevron 10">
                  <a:extLst>
                    <a:ext uri="{FF2B5EF4-FFF2-40B4-BE49-F238E27FC236}">
                      <a16:creationId xmlns:a16="http://schemas.microsoft.com/office/drawing/2014/main" id="{17BB87E8-C51A-C790-940C-27A0FC64EBEB}"/>
                    </a:ext>
                  </a:extLst>
                </p:cNvPr>
                <p:cNvSpPr/>
                <p:nvPr/>
              </p:nvSpPr>
              <p:spPr>
                <a:xfrm flipH="1">
                  <a:off x="1687184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Arrow: Chevron 11">
                  <a:extLst>
                    <a:ext uri="{FF2B5EF4-FFF2-40B4-BE49-F238E27FC236}">
                      <a16:creationId xmlns:a16="http://schemas.microsoft.com/office/drawing/2014/main" id="{37F3CBFA-EFB3-4555-9975-138E86CFBD31}"/>
                    </a:ext>
                  </a:extLst>
                </p:cNvPr>
                <p:cNvSpPr/>
                <p:nvPr/>
              </p:nvSpPr>
              <p:spPr>
                <a:xfrm flipH="1">
                  <a:off x="1178291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Arrow: Chevron 12">
                  <a:extLst>
                    <a:ext uri="{FF2B5EF4-FFF2-40B4-BE49-F238E27FC236}">
                      <a16:creationId xmlns:a16="http://schemas.microsoft.com/office/drawing/2014/main" id="{B42B3F99-E2F3-AEAA-754F-AE233F413528}"/>
                    </a:ext>
                  </a:extLst>
                </p:cNvPr>
                <p:cNvSpPr/>
                <p:nvPr/>
              </p:nvSpPr>
              <p:spPr>
                <a:xfrm flipH="1">
                  <a:off x="669398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Arrow: Chevron 13">
                  <a:extLst>
                    <a:ext uri="{FF2B5EF4-FFF2-40B4-BE49-F238E27FC236}">
                      <a16:creationId xmlns:a16="http://schemas.microsoft.com/office/drawing/2014/main" id="{3C5CBA6B-B38F-994E-248F-276B006B58E8}"/>
                    </a:ext>
                  </a:extLst>
                </p:cNvPr>
                <p:cNvSpPr/>
                <p:nvPr/>
              </p:nvSpPr>
              <p:spPr>
                <a:xfrm flipH="1">
                  <a:off x="16050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196C51C0-76CA-3CE7-A422-68CF5AAB3F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87052" y="5911623"/>
                <a:ext cx="0" cy="294435"/>
              </a:xfrm>
              <a:prstGeom prst="line">
                <a:avLst/>
              </a:prstGeom>
              <a:ln w="22225">
                <a:solidFill>
                  <a:srgbClr val="FDD5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1B9EB4C-4738-8DF2-49D7-92E490ED6454}"/>
                </a:ext>
              </a:extLst>
            </p:cNvPr>
            <p:cNvSpPr txBox="1"/>
            <p:nvPr/>
          </p:nvSpPr>
          <p:spPr>
            <a:xfrm>
              <a:off x="11347242" y="1325490"/>
              <a:ext cx="461665" cy="4015819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rgbClr val="FDD53D"/>
                  </a:solidFill>
                  <a:latin typeface="Shabnam" panose="020B0603030804020204" pitchFamily="34" charset="-78"/>
                  <a:ea typeface="Inter Light" panose="020B0502030000000004" pitchFamily="34" charset="0"/>
                  <a:cs typeface="Shabnam" panose="020B0603030804020204" pitchFamily="34" charset="-78"/>
                </a:rPr>
                <a:t>تیم پرورش اندام امیر حسین منظوری</a:t>
              </a:r>
              <a:endParaRPr lang="en-US" dirty="0">
                <a:solidFill>
                  <a:srgbClr val="FDD53D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4896D5A-A714-F8C2-193E-55A7C123E0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Parallelogram 23">
            <a:extLst>
              <a:ext uri="{FF2B5EF4-FFF2-40B4-BE49-F238E27FC236}">
                <a16:creationId xmlns:a16="http://schemas.microsoft.com/office/drawing/2014/main" id="{3EB68F02-05BF-DA4C-13E3-846389CF1E92}"/>
              </a:ext>
            </a:extLst>
          </p:cNvPr>
          <p:cNvSpPr/>
          <p:nvPr/>
        </p:nvSpPr>
        <p:spPr>
          <a:xfrm>
            <a:off x="11551389" y="963944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0F5226-4276-F97F-A2CD-E18FE3841D7A}"/>
              </a:ext>
            </a:extLst>
          </p:cNvPr>
          <p:cNvSpPr txBox="1"/>
          <p:nvPr/>
        </p:nvSpPr>
        <p:spPr>
          <a:xfrm>
            <a:off x="7990198" y="960786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7E9DA9-FBAA-5E58-38EC-4BEE5A82E042}"/>
              </a:ext>
            </a:extLst>
          </p:cNvPr>
          <p:cNvSpPr txBox="1"/>
          <p:nvPr/>
        </p:nvSpPr>
        <p:spPr>
          <a:xfrm>
            <a:off x="5923505" y="1697912"/>
            <a:ext cx="589743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Graphic 24" descr="Muscular arm">
            <a:extLst>
              <a:ext uri="{FF2B5EF4-FFF2-40B4-BE49-F238E27FC236}">
                <a16:creationId xmlns:a16="http://schemas.microsoft.com/office/drawing/2014/main" id="{87CBC9E3-D742-3458-C340-5334C646AFDC}"/>
              </a:ext>
            </a:extLst>
          </p:cNvPr>
          <p:cNvSpPr/>
          <p:nvPr/>
        </p:nvSpPr>
        <p:spPr>
          <a:xfrm>
            <a:off x="7512770" y="4273911"/>
            <a:ext cx="456538" cy="529645"/>
          </a:xfrm>
          <a:custGeom>
            <a:avLst/>
            <a:gdLst>
              <a:gd name="connsiteX0" fmla="*/ 484165 w 653851"/>
              <a:gd name="connsiteY0" fmla="*/ 57563 h 758555"/>
              <a:gd name="connsiteX1" fmla="*/ 271043 w 653851"/>
              <a:gd name="connsiteY1" fmla="*/ 8509 h 758555"/>
              <a:gd name="connsiteX2" fmla="*/ 242278 w 653851"/>
              <a:gd name="connsiteY2" fmla="*/ 102950 h 758555"/>
              <a:gd name="connsiteX3" fmla="*/ 259261 w 653851"/>
              <a:gd name="connsiteY3" fmla="*/ 138030 h 758555"/>
              <a:gd name="connsiteX4" fmla="*/ 413413 w 653851"/>
              <a:gd name="connsiteY4" fmla="*/ 170777 h 758555"/>
              <a:gd name="connsiteX5" fmla="*/ 433140 w 653851"/>
              <a:gd name="connsiteY5" fmla="*/ 254854 h 758555"/>
              <a:gd name="connsiteX6" fmla="*/ 423920 w 653851"/>
              <a:gd name="connsiteY6" fmla="*/ 283572 h 758555"/>
              <a:gd name="connsiteX7" fmla="*/ 406155 w 653851"/>
              <a:gd name="connsiteY7" fmla="*/ 360401 h 758555"/>
              <a:gd name="connsiteX8" fmla="*/ 412823 w 653851"/>
              <a:gd name="connsiteY8" fmla="*/ 417103 h 758555"/>
              <a:gd name="connsiteX9" fmla="*/ 327003 w 653851"/>
              <a:gd name="connsiteY9" fmla="*/ 396653 h 758555"/>
              <a:gd name="connsiteX10" fmla="*/ 233858 w 653851"/>
              <a:gd name="connsiteY10" fmla="*/ 437268 h 758555"/>
              <a:gd name="connsiteX11" fmla="*/ 222999 w 653851"/>
              <a:gd name="connsiteY11" fmla="*/ 446440 h 758555"/>
              <a:gd name="connsiteX12" fmla="*/ 206807 w 653851"/>
              <a:gd name="connsiteY12" fmla="*/ 438992 h 758555"/>
              <a:gd name="connsiteX13" fmla="*/ 124892 w 653851"/>
              <a:gd name="connsiteY13" fmla="*/ 415455 h 758555"/>
              <a:gd name="connsiteX14" fmla="*/ 1276 w 653851"/>
              <a:gd name="connsiteY14" fmla="*/ 494513 h 758555"/>
              <a:gd name="connsiteX15" fmla="*/ 4772 w 653851"/>
              <a:gd name="connsiteY15" fmla="*/ 507534 h 758555"/>
              <a:gd name="connsiteX16" fmla="*/ 17793 w 653851"/>
              <a:gd name="connsiteY16" fmla="*/ 504038 h 758555"/>
              <a:gd name="connsiteX17" fmla="*/ 124892 w 653851"/>
              <a:gd name="connsiteY17" fmla="*/ 434505 h 758555"/>
              <a:gd name="connsiteX18" fmla="*/ 197024 w 653851"/>
              <a:gd name="connsiteY18" fmla="*/ 455337 h 758555"/>
              <a:gd name="connsiteX19" fmla="*/ 222980 w 653851"/>
              <a:gd name="connsiteY19" fmla="*/ 465490 h 758555"/>
              <a:gd name="connsiteX20" fmla="*/ 246469 w 653851"/>
              <a:gd name="connsiteY20" fmla="*/ 451527 h 758555"/>
              <a:gd name="connsiteX21" fmla="*/ 326984 w 653851"/>
              <a:gd name="connsiteY21" fmla="*/ 415703 h 758555"/>
              <a:gd name="connsiteX22" fmla="*/ 407365 w 653851"/>
              <a:gd name="connsiteY22" fmla="*/ 435601 h 758555"/>
              <a:gd name="connsiteX23" fmla="*/ 423243 w 653851"/>
              <a:gd name="connsiteY23" fmla="*/ 442630 h 758555"/>
              <a:gd name="connsiteX24" fmla="*/ 444579 w 653851"/>
              <a:gd name="connsiteY24" fmla="*/ 477187 h 758555"/>
              <a:gd name="connsiteX25" fmla="*/ 457852 w 653851"/>
              <a:gd name="connsiteY25" fmla="*/ 479481 h 758555"/>
              <a:gd name="connsiteX26" fmla="*/ 460148 w 653851"/>
              <a:gd name="connsiteY26" fmla="*/ 466208 h 758555"/>
              <a:gd name="connsiteX27" fmla="*/ 459876 w 653851"/>
              <a:gd name="connsiteY27" fmla="*/ 465843 h 758555"/>
              <a:gd name="connsiteX28" fmla="*/ 438521 w 653851"/>
              <a:gd name="connsiteY28" fmla="*/ 430514 h 758555"/>
              <a:gd name="connsiteX29" fmla="*/ 438121 w 653851"/>
              <a:gd name="connsiteY29" fmla="*/ 429657 h 758555"/>
              <a:gd name="connsiteX30" fmla="*/ 425196 w 653851"/>
              <a:gd name="connsiteY30" fmla="*/ 361506 h 758555"/>
              <a:gd name="connsiteX31" fmla="*/ 441988 w 653851"/>
              <a:gd name="connsiteY31" fmla="*/ 289811 h 758555"/>
              <a:gd name="connsiteX32" fmla="*/ 451609 w 653851"/>
              <a:gd name="connsiteY32" fmla="*/ 259845 h 758555"/>
              <a:gd name="connsiteX33" fmla="*/ 430654 w 653851"/>
              <a:gd name="connsiteY33" fmla="*/ 161814 h 758555"/>
              <a:gd name="connsiteX34" fmla="*/ 446065 w 653851"/>
              <a:gd name="connsiteY34" fmla="*/ 150546 h 758555"/>
              <a:gd name="connsiteX35" fmla="*/ 447905 w 653851"/>
              <a:gd name="connsiteY35" fmla="*/ 137202 h 758555"/>
              <a:gd name="connsiteX36" fmla="*/ 434561 w 653851"/>
              <a:gd name="connsiteY36" fmla="*/ 135361 h 758555"/>
              <a:gd name="connsiteX37" fmla="*/ 433683 w 653851"/>
              <a:gd name="connsiteY37" fmla="*/ 136116 h 758555"/>
              <a:gd name="connsiteX38" fmla="*/ 269434 w 653851"/>
              <a:gd name="connsiteY38" fmla="*/ 121876 h 758555"/>
              <a:gd name="connsiteX39" fmla="*/ 261261 w 653851"/>
              <a:gd name="connsiteY39" fmla="*/ 101378 h 758555"/>
              <a:gd name="connsiteX40" fmla="*/ 283635 w 653851"/>
              <a:gd name="connsiteY40" fmla="*/ 22797 h 758555"/>
              <a:gd name="connsiteX41" fmla="*/ 470563 w 653851"/>
              <a:gd name="connsiteY41" fmla="*/ 70927 h 758555"/>
              <a:gd name="connsiteX42" fmla="*/ 601770 w 653851"/>
              <a:gd name="connsiteY42" fmla="*/ 331016 h 758555"/>
              <a:gd name="connsiteX43" fmla="*/ 627564 w 653851"/>
              <a:gd name="connsiteY43" fmla="*/ 545462 h 758555"/>
              <a:gd name="connsiteX44" fmla="*/ 566271 w 653851"/>
              <a:gd name="connsiteY44" fmla="*/ 585801 h 758555"/>
              <a:gd name="connsiteX45" fmla="*/ 517045 w 653851"/>
              <a:gd name="connsiteY45" fmla="*/ 616023 h 758555"/>
              <a:gd name="connsiteX46" fmla="*/ 490375 w 653851"/>
              <a:gd name="connsiteY46" fmla="*/ 634769 h 758555"/>
              <a:gd name="connsiteX47" fmla="*/ 345243 w 653851"/>
              <a:gd name="connsiteY47" fmla="*/ 708521 h 758555"/>
              <a:gd name="connsiteX48" fmla="*/ 288007 w 653851"/>
              <a:gd name="connsiteY48" fmla="*/ 705901 h 758555"/>
              <a:gd name="connsiteX49" fmla="*/ 242802 w 653851"/>
              <a:gd name="connsiteY49" fmla="*/ 703320 h 758555"/>
              <a:gd name="connsiteX50" fmla="*/ 208235 w 653851"/>
              <a:gd name="connsiteY50" fmla="*/ 716693 h 758555"/>
              <a:gd name="connsiteX51" fmla="*/ 132902 w 653851"/>
              <a:gd name="connsiteY51" fmla="*/ 739553 h 758555"/>
              <a:gd name="connsiteX52" fmla="*/ 16345 w 653851"/>
              <a:gd name="connsiteY52" fmla="*/ 686165 h 758555"/>
              <a:gd name="connsiteX53" fmla="*/ 2881 w 653851"/>
              <a:gd name="connsiteY53" fmla="*/ 686586 h 758555"/>
              <a:gd name="connsiteX54" fmla="*/ 2762 w 653851"/>
              <a:gd name="connsiteY54" fmla="*/ 699500 h 758555"/>
              <a:gd name="connsiteX55" fmla="*/ 132902 w 653851"/>
              <a:gd name="connsiteY55" fmla="*/ 758555 h 758555"/>
              <a:gd name="connsiteX56" fmla="*/ 216541 w 653851"/>
              <a:gd name="connsiteY56" fmla="*/ 733790 h 758555"/>
              <a:gd name="connsiteX57" fmla="*/ 245545 w 653851"/>
              <a:gd name="connsiteY57" fmla="*/ 722094 h 758555"/>
              <a:gd name="connsiteX58" fmla="*/ 285550 w 653851"/>
              <a:gd name="connsiteY58" fmla="*/ 724732 h 758555"/>
              <a:gd name="connsiteX59" fmla="*/ 348339 w 653851"/>
              <a:gd name="connsiteY59" fmla="*/ 727247 h 758555"/>
              <a:gd name="connsiteX60" fmla="*/ 501491 w 653851"/>
              <a:gd name="connsiteY60" fmla="*/ 650142 h 758555"/>
              <a:gd name="connsiteX61" fmla="*/ 527485 w 653851"/>
              <a:gd name="connsiteY61" fmla="*/ 631873 h 758555"/>
              <a:gd name="connsiteX62" fmla="*/ 575986 w 653851"/>
              <a:gd name="connsiteY62" fmla="*/ 602117 h 758555"/>
              <a:gd name="connsiteX63" fmla="*/ 641709 w 653851"/>
              <a:gd name="connsiteY63" fmla="*/ 558159 h 758555"/>
              <a:gd name="connsiteX64" fmla="*/ 619658 w 653851"/>
              <a:gd name="connsiteY64" fmla="*/ 324358 h 758555"/>
              <a:gd name="connsiteX65" fmla="*/ 484165 w 653851"/>
              <a:gd name="connsiteY65" fmla="*/ 57563 h 75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53851" h="758555">
                <a:moveTo>
                  <a:pt x="484165" y="57563"/>
                </a:moveTo>
                <a:cubicBezTo>
                  <a:pt x="440083" y="12557"/>
                  <a:pt x="297532" y="-14827"/>
                  <a:pt x="271043" y="8509"/>
                </a:cubicBezTo>
                <a:cubicBezTo>
                  <a:pt x="253898" y="23645"/>
                  <a:pt x="239611" y="70422"/>
                  <a:pt x="242278" y="102950"/>
                </a:cubicBezTo>
                <a:cubicBezTo>
                  <a:pt x="244030" y="124276"/>
                  <a:pt x="252479" y="133801"/>
                  <a:pt x="259261" y="138030"/>
                </a:cubicBezTo>
                <a:cubicBezTo>
                  <a:pt x="304276" y="166148"/>
                  <a:pt x="360264" y="192818"/>
                  <a:pt x="413413" y="170777"/>
                </a:cubicBezTo>
                <a:cubicBezTo>
                  <a:pt x="426120" y="184912"/>
                  <a:pt x="441379" y="224508"/>
                  <a:pt x="433140" y="254854"/>
                </a:cubicBezTo>
                <a:cubicBezTo>
                  <a:pt x="430530" y="264494"/>
                  <a:pt x="427310" y="273761"/>
                  <a:pt x="423920" y="283572"/>
                </a:cubicBezTo>
                <a:cubicBezTo>
                  <a:pt x="414249" y="308168"/>
                  <a:pt x="408263" y="334057"/>
                  <a:pt x="406155" y="360401"/>
                </a:cubicBezTo>
                <a:cubicBezTo>
                  <a:pt x="404911" y="379550"/>
                  <a:pt x="407170" y="398766"/>
                  <a:pt x="412823" y="417103"/>
                </a:cubicBezTo>
                <a:cubicBezTo>
                  <a:pt x="386308" y="403400"/>
                  <a:pt x="356848" y="396380"/>
                  <a:pt x="327003" y="396653"/>
                </a:cubicBezTo>
                <a:cubicBezTo>
                  <a:pt x="279692" y="396653"/>
                  <a:pt x="250993" y="422075"/>
                  <a:pt x="233858" y="437268"/>
                </a:cubicBezTo>
                <a:cubicBezTo>
                  <a:pt x="229524" y="441078"/>
                  <a:pt x="224133" y="445840"/>
                  <a:pt x="222999" y="446440"/>
                </a:cubicBezTo>
                <a:cubicBezTo>
                  <a:pt x="217131" y="445144"/>
                  <a:pt x="211609" y="442604"/>
                  <a:pt x="206807" y="438992"/>
                </a:cubicBezTo>
                <a:cubicBezTo>
                  <a:pt x="182497" y="423072"/>
                  <a:pt x="153945" y="414868"/>
                  <a:pt x="124892" y="415455"/>
                </a:cubicBezTo>
                <a:cubicBezTo>
                  <a:pt x="47606" y="415455"/>
                  <a:pt x="3134" y="491322"/>
                  <a:pt x="1276" y="494513"/>
                </a:cubicBezTo>
                <a:cubicBezTo>
                  <a:pt x="-1354" y="499073"/>
                  <a:pt x="211" y="504904"/>
                  <a:pt x="4772" y="507534"/>
                </a:cubicBezTo>
                <a:cubicBezTo>
                  <a:pt x="9332" y="510163"/>
                  <a:pt x="15163" y="508598"/>
                  <a:pt x="17793" y="504038"/>
                </a:cubicBezTo>
                <a:cubicBezTo>
                  <a:pt x="18193" y="503352"/>
                  <a:pt x="58750" y="434505"/>
                  <a:pt x="124892" y="434505"/>
                </a:cubicBezTo>
                <a:cubicBezTo>
                  <a:pt x="150498" y="433927"/>
                  <a:pt x="175668" y="441196"/>
                  <a:pt x="197024" y="455337"/>
                </a:cubicBezTo>
                <a:cubicBezTo>
                  <a:pt x="204595" y="461013"/>
                  <a:pt x="213568" y="464522"/>
                  <a:pt x="222980" y="465490"/>
                </a:cubicBezTo>
                <a:cubicBezTo>
                  <a:pt x="230714" y="465490"/>
                  <a:pt x="237325" y="459632"/>
                  <a:pt x="246469" y="451527"/>
                </a:cubicBezTo>
                <a:cubicBezTo>
                  <a:pt x="262566" y="437239"/>
                  <a:pt x="286893" y="415703"/>
                  <a:pt x="326984" y="415703"/>
                </a:cubicBezTo>
                <a:cubicBezTo>
                  <a:pt x="355024" y="415469"/>
                  <a:pt x="382672" y="422312"/>
                  <a:pt x="407365" y="435601"/>
                </a:cubicBezTo>
                <a:cubicBezTo>
                  <a:pt x="412520" y="438244"/>
                  <a:pt x="417821" y="440591"/>
                  <a:pt x="423243" y="442630"/>
                </a:cubicBezTo>
                <a:cubicBezTo>
                  <a:pt x="429329" y="454752"/>
                  <a:pt x="436468" y="466316"/>
                  <a:pt x="444579" y="477187"/>
                </a:cubicBezTo>
                <a:cubicBezTo>
                  <a:pt x="447611" y="481486"/>
                  <a:pt x="453554" y="482513"/>
                  <a:pt x="457852" y="479481"/>
                </a:cubicBezTo>
                <a:cubicBezTo>
                  <a:pt x="462152" y="476450"/>
                  <a:pt x="463179" y="470507"/>
                  <a:pt x="460148" y="466208"/>
                </a:cubicBezTo>
                <a:cubicBezTo>
                  <a:pt x="460060" y="466085"/>
                  <a:pt x="459970" y="465963"/>
                  <a:pt x="459876" y="465843"/>
                </a:cubicBezTo>
                <a:cubicBezTo>
                  <a:pt x="451593" y="454811"/>
                  <a:pt x="444439" y="442976"/>
                  <a:pt x="438521" y="430514"/>
                </a:cubicBezTo>
                <a:cubicBezTo>
                  <a:pt x="438378" y="430229"/>
                  <a:pt x="438293" y="429933"/>
                  <a:pt x="438121" y="429657"/>
                </a:cubicBezTo>
                <a:cubicBezTo>
                  <a:pt x="428010" y="408435"/>
                  <a:pt x="423558" y="384957"/>
                  <a:pt x="425196" y="361506"/>
                </a:cubicBezTo>
                <a:cubicBezTo>
                  <a:pt x="427269" y="336917"/>
                  <a:pt x="432925" y="312763"/>
                  <a:pt x="441988" y="289811"/>
                </a:cubicBezTo>
                <a:cubicBezTo>
                  <a:pt x="445351" y="280124"/>
                  <a:pt x="448818" y="270113"/>
                  <a:pt x="451609" y="259845"/>
                </a:cubicBezTo>
                <a:cubicBezTo>
                  <a:pt x="460867" y="225717"/>
                  <a:pt x="446941" y="183188"/>
                  <a:pt x="430654" y="161814"/>
                </a:cubicBezTo>
                <a:cubicBezTo>
                  <a:pt x="436061" y="158442"/>
                  <a:pt x="441212" y="154676"/>
                  <a:pt x="446065" y="150546"/>
                </a:cubicBezTo>
                <a:cubicBezTo>
                  <a:pt x="450258" y="147370"/>
                  <a:pt x="451082" y="141395"/>
                  <a:pt x="447905" y="137202"/>
                </a:cubicBezTo>
                <a:cubicBezTo>
                  <a:pt x="444729" y="133009"/>
                  <a:pt x="438755" y="132185"/>
                  <a:pt x="434561" y="135361"/>
                </a:cubicBezTo>
                <a:cubicBezTo>
                  <a:pt x="434253" y="135595"/>
                  <a:pt x="433960" y="135847"/>
                  <a:pt x="433683" y="136116"/>
                </a:cubicBezTo>
                <a:cubicBezTo>
                  <a:pt x="392030" y="171996"/>
                  <a:pt x="342909" y="167739"/>
                  <a:pt x="269434" y="121876"/>
                </a:cubicBezTo>
                <a:cubicBezTo>
                  <a:pt x="263878" y="116544"/>
                  <a:pt x="260898" y="109070"/>
                  <a:pt x="261261" y="101378"/>
                </a:cubicBezTo>
                <a:cubicBezTo>
                  <a:pt x="258937" y="73098"/>
                  <a:pt x="271891" y="33141"/>
                  <a:pt x="283635" y="22797"/>
                </a:cubicBezTo>
                <a:cubicBezTo>
                  <a:pt x="299237" y="9081"/>
                  <a:pt x="430111" y="29607"/>
                  <a:pt x="470563" y="70927"/>
                </a:cubicBezTo>
                <a:cubicBezTo>
                  <a:pt x="507139" y="108284"/>
                  <a:pt x="553736" y="200648"/>
                  <a:pt x="601770" y="331016"/>
                </a:cubicBezTo>
                <a:cubicBezTo>
                  <a:pt x="643509" y="444278"/>
                  <a:pt x="637251" y="534699"/>
                  <a:pt x="627564" y="545462"/>
                </a:cubicBezTo>
                <a:cubicBezTo>
                  <a:pt x="619944" y="553854"/>
                  <a:pt x="592674" y="570094"/>
                  <a:pt x="566271" y="585801"/>
                </a:cubicBezTo>
                <a:cubicBezTo>
                  <a:pt x="549345" y="595878"/>
                  <a:pt x="531838" y="606289"/>
                  <a:pt x="517045" y="616023"/>
                </a:cubicBezTo>
                <a:cubicBezTo>
                  <a:pt x="509025" y="621291"/>
                  <a:pt x="499967" y="627834"/>
                  <a:pt x="490375" y="634769"/>
                </a:cubicBezTo>
                <a:cubicBezTo>
                  <a:pt x="452733" y="661934"/>
                  <a:pt x="401164" y="699148"/>
                  <a:pt x="345243" y="708521"/>
                </a:cubicBezTo>
                <a:cubicBezTo>
                  <a:pt x="326132" y="710141"/>
                  <a:pt x="306891" y="709261"/>
                  <a:pt x="288007" y="705901"/>
                </a:cubicBezTo>
                <a:cubicBezTo>
                  <a:pt x="273097" y="703230"/>
                  <a:pt x="257919" y="702364"/>
                  <a:pt x="242802" y="703320"/>
                </a:cubicBezTo>
                <a:cubicBezTo>
                  <a:pt x="230712" y="706141"/>
                  <a:pt x="219076" y="710643"/>
                  <a:pt x="208235" y="716693"/>
                </a:cubicBezTo>
                <a:cubicBezTo>
                  <a:pt x="187233" y="726885"/>
                  <a:pt x="161096" y="739553"/>
                  <a:pt x="132902" y="739553"/>
                </a:cubicBezTo>
                <a:cubicBezTo>
                  <a:pt x="69713" y="739553"/>
                  <a:pt x="16869" y="686699"/>
                  <a:pt x="16345" y="686165"/>
                </a:cubicBezTo>
                <a:cubicBezTo>
                  <a:pt x="12511" y="682563"/>
                  <a:pt x="6483" y="682752"/>
                  <a:pt x="2881" y="686586"/>
                </a:cubicBezTo>
                <a:cubicBezTo>
                  <a:pt x="-517" y="690202"/>
                  <a:pt x="-569" y="695822"/>
                  <a:pt x="2762" y="699500"/>
                </a:cubicBezTo>
                <a:cubicBezTo>
                  <a:pt x="5124" y="701910"/>
                  <a:pt x="61608" y="758555"/>
                  <a:pt x="132902" y="758555"/>
                </a:cubicBezTo>
                <a:cubicBezTo>
                  <a:pt x="165468" y="758555"/>
                  <a:pt x="193786" y="744839"/>
                  <a:pt x="216541" y="733790"/>
                </a:cubicBezTo>
                <a:cubicBezTo>
                  <a:pt x="225683" y="728697"/>
                  <a:pt x="235426" y="724767"/>
                  <a:pt x="245545" y="722094"/>
                </a:cubicBezTo>
                <a:cubicBezTo>
                  <a:pt x="258936" y="721503"/>
                  <a:pt x="272352" y="722388"/>
                  <a:pt x="285550" y="724732"/>
                </a:cubicBezTo>
                <a:cubicBezTo>
                  <a:pt x="306269" y="728412"/>
                  <a:pt x="327392" y="729257"/>
                  <a:pt x="348339" y="727247"/>
                </a:cubicBezTo>
                <a:cubicBezTo>
                  <a:pt x="408670" y="717131"/>
                  <a:pt x="462315" y="678412"/>
                  <a:pt x="501491" y="650142"/>
                </a:cubicBezTo>
                <a:cubicBezTo>
                  <a:pt x="510911" y="643341"/>
                  <a:pt x="519808" y="636912"/>
                  <a:pt x="527485" y="631873"/>
                </a:cubicBezTo>
                <a:cubicBezTo>
                  <a:pt x="541925" y="622348"/>
                  <a:pt x="559241" y="612080"/>
                  <a:pt x="575986" y="602117"/>
                </a:cubicBezTo>
                <a:cubicBezTo>
                  <a:pt x="606123" y="584181"/>
                  <a:pt x="632184" y="568694"/>
                  <a:pt x="641709" y="558159"/>
                </a:cubicBezTo>
                <a:cubicBezTo>
                  <a:pt x="660273" y="537614"/>
                  <a:pt x="660911" y="436315"/>
                  <a:pt x="619658" y="324358"/>
                </a:cubicBezTo>
                <a:cubicBezTo>
                  <a:pt x="591302" y="247501"/>
                  <a:pt x="536010" y="110532"/>
                  <a:pt x="484165" y="57563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aphic 57" descr="Skipping Rope">
            <a:extLst>
              <a:ext uri="{FF2B5EF4-FFF2-40B4-BE49-F238E27FC236}">
                <a16:creationId xmlns:a16="http://schemas.microsoft.com/office/drawing/2014/main" id="{19E139D1-6B12-3EC8-6CCB-984287A54D0F}"/>
              </a:ext>
            </a:extLst>
          </p:cNvPr>
          <p:cNvGrpSpPr/>
          <p:nvPr/>
        </p:nvGrpSpPr>
        <p:grpSpPr>
          <a:xfrm>
            <a:off x="10326132" y="4213908"/>
            <a:ext cx="438861" cy="649650"/>
            <a:chOff x="5954994" y="3140850"/>
            <a:chExt cx="591970" cy="876300"/>
          </a:xfrm>
          <a:solidFill>
            <a:srgbClr val="FDD53D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04FB870-A9FC-0FA8-FE2C-F813316185D4}"/>
                </a:ext>
              </a:extLst>
            </p:cNvPr>
            <p:cNvSpPr/>
            <p:nvPr/>
          </p:nvSpPr>
          <p:spPr>
            <a:xfrm>
              <a:off x="6174781" y="3140850"/>
              <a:ext cx="152400" cy="152400"/>
            </a:xfrm>
            <a:custGeom>
              <a:avLst/>
              <a:gdLst>
                <a:gd name="connsiteX0" fmla="*/ 76200 w 152400"/>
                <a:gd name="connsiteY0" fmla="*/ 152400 h 152400"/>
                <a:gd name="connsiteX1" fmla="*/ 152400 w 152400"/>
                <a:gd name="connsiteY1" fmla="*/ 76200 h 152400"/>
                <a:gd name="connsiteX2" fmla="*/ 76200 w 152400"/>
                <a:gd name="connsiteY2" fmla="*/ 0 h 152400"/>
                <a:gd name="connsiteX3" fmla="*/ 0 w 152400"/>
                <a:gd name="connsiteY3" fmla="*/ 76200 h 152400"/>
                <a:gd name="connsiteX4" fmla="*/ 76200 w 152400"/>
                <a:gd name="connsiteY4" fmla="*/ 152400 h 152400"/>
                <a:gd name="connsiteX5" fmla="*/ 76200 w 152400"/>
                <a:gd name="connsiteY5" fmla="*/ 19050 h 152400"/>
                <a:gd name="connsiteX6" fmla="*/ 133350 w 152400"/>
                <a:gd name="connsiteY6" fmla="*/ 76200 h 152400"/>
                <a:gd name="connsiteX7" fmla="*/ 76200 w 152400"/>
                <a:gd name="connsiteY7" fmla="*/ 133350 h 152400"/>
                <a:gd name="connsiteX8" fmla="*/ 19050 w 152400"/>
                <a:gd name="connsiteY8" fmla="*/ 76200 h 152400"/>
                <a:gd name="connsiteX9" fmla="*/ 76200 w 152400"/>
                <a:gd name="connsiteY9" fmla="*/ 190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87" y="44652"/>
                    <a:pt x="44652" y="19087"/>
                    <a:pt x="762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828637C-E6A6-FC09-81C0-7351AB89727B}"/>
                </a:ext>
              </a:extLst>
            </p:cNvPr>
            <p:cNvSpPr/>
            <p:nvPr/>
          </p:nvSpPr>
          <p:spPr>
            <a:xfrm>
              <a:off x="5954994" y="3322348"/>
              <a:ext cx="591970" cy="694801"/>
            </a:xfrm>
            <a:custGeom>
              <a:avLst/>
              <a:gdLst>
                <a:gd name="connsiteX0" fmla="*/ 564906 w 591970"/>
                <a:gd name="connsiteY0" fmla="*/ 162354 h 694801"/>
                <a:gd name="connsiteX1" fmla="*/ 482696 w 591970"/>
                <a:gd name="connsiteY1" fmla="*/ 121244 h 694801"/>
                <a:gd name="connsiteX2" fmla="*/ 405782 w 591970"/>
                <a:gd name="connsiteY2" fmla="*/ 27242 h 694801"/>
                <a:gd name="connsiteX3" fmla="*/ 382626 w 591970"/>
                <a:gd name="connsiteY3" fmla="*/ 12097 h 694801"/>
                <a:gd name="connsiteX4" fmla="*/ 377407 w 591970"/>
                <a:gd name="connsiteY4" fmla="*/ 10792 h 694801"/>
                <a:gd name="connsiteX5" fmla="*/ 361938 w 591970"/>
                <a:gd name="connsiteY5" fmla="*/ 7325 h 694801"/>
                <a:gd name="connsiteX6" fmla="*/ 230045 w 591970"/>
                <a:gd name="connsiteY6" fmla="*/ 7258 h 694801"/>
                <a:gd name="connsiteX7" fmla="*/ 215015 w 591970"/>
                <a:gd name="connsiteY7" fmla="*/ 10621 h 694801"/>
                <a:gd name="connsiteX8" fmla="*/ 208881 w 591970"/>
                <a:gd name="connsiteY8" fmla="*/ 12240 h 694801"/>
                <a:gd name="connsiteX9" fmla="*/ 186230 w 591970"/>
                <a:gd name="connsiteY9" fmla="*/ 27242 h 694801"/>
                <a:gd name="connsiteX10" fmla="*/ 109326 w 591970"/>
                <a:gd name="connsiteY10" fmla="*/ 121225 h 694801"/>
                <a:gd name="connsiteX11" fmla="*/ 27068 w 591970"/>
                <a:gd name="connsiteY11" fmla="*/ 162354 h 694801"/>
                <a:gd name="connsiteX12" fmla="*/ 4265 w 591970"/>
                <a:gd name="connsiteY12" fmla="*/ 224007 h 694801"/>
                <a:gd name="connsiteX13" fmla="*/ 38850 w 591970"/>
                <a:gd name="connsiteY13" fmla="*/ 250432 h 694801"/>
                <a:gd name="connsiteX14" fmla="*/ 267450 w 591970"/>
                <a:gd name="connsiteY14" fmla="*/ 626002 h 694801"/>
                <a:gd name="connsiteX15" fmla="*/ 267450 w 591970"/>
                <a:gd name="connsiteY15" fmla="*/ 606809 h 694801"/>
                <a:gd name="connsiteX16" fmla="*/ 57900 w 591970"/>
                <a:gd name="connsiteY16" fmla="*/ 249622 h 694801"/>
                <a:gd name="connsiteX17" fmla="*/ 67349 w 591970"/>
                <a:gd name="connsiteY17" fmla="*/ 246155 h 694801"/>
                <a:gd name="connsiteX18" fmla="*/ 159741 w 591970"/>
                <a:gd name="connsiteY18" fmla="*/ 199940 h 694801"/>
                <a:gd name="connsiteX19" fmla="*/ 174800 w 591970"/>
                <a:gd name="connsiteY19" fmla="*/ 188071 h 694801"/>
                <a:gd name="connsiteX20" fmla="*/ 200604 w 591970"/>
                <a:gd name="connsiteY20" fmla="*/ 158477 h 694801"/>
                <a:gd name="connsiteX21" fmla="*/ 200775 w 591970"/>
                <a:gd name="connsiteY21" fmla="*/ 158534 h 694801"/>
                <a:gd name="connsiteX22" fmla="*/ 200775 w 591970"/>
                <a:gd name="connsiteY22" fmla="*/ 462391 h 694801"/>
                <a:gd name="connsiteX23" fmla="*/ 252210 w 591970"/>
                <a:gd name="connsiteY23" fmla="*/ 513826 h 694801"/>
                <a:gd name="connsiteX24" fmla="*/ 254115 w 591970"/>
                <a:gd name="connsiteY24" fmla="*/ 513826 h 694801"/>
                <a:gd name="connsiteX25" fmla="*/ 286500 w 591970"/>
                <a:gd name="connsiteY25" fmla="*/ 502320 h 694801"/>
                <a:gd name="connsiteX26" fmla="*/ 286500 w 591970"/>
                <a:gd name="connsiteY26" fmla="*/ 643366 h 694801"/>
                <a:gd name="connsiteX27" fmla="*/ 337935 w 591970"/>
                <a:gd name="connsiteY27" fmla="*/ 694801 h 694801"/>
                <a:gd name="connsiteX28" fmla="*/ 339840 w 591970"/>
                <a:gd name="connsiteY28" fmla="*/ 694801 h 694801"/>
                <a:gd name="connsiteX29" fmla="*/ 391275 w 591970"/>
                <a:gd name="connsiteY29" fmla="*/ 643366 h 694801"/>
                <a:gd name="connsiteX30" fmla="*/ 391275 w 591970"/>
                <a:gd name="connsiteY30" fmla="*/ 158544 h 694801"/>
                <a:gd name="connsiteX31" fmla="*/ 391437 w 591970"/>
                <a:gd name="connsiteY31" fmla="*/ 158487 h 694801"/>
                <a:gd name="connsiteX32" fmla="*/ 417040 w 591970"/>
                <a:gd name="connsiteY32" fmla="*/ 187852 h 694801"/>
                <a:gd name="connsiteX33" fmla="*/ 432233 w 591970"/>
                <a:gd name="connsiteY33" fmla="*/ 199997 h 694801"/>
                <a:gd name="connsiteX34" fmla="*/ 524625 w 591970"/>
                <a:gd name="connsiteY34" fmla="*/ 246222 h 694801"/>
                <a:gd name="connsiteX35" fmla="*/ 534055 w 591970"/>
                <a:gd name="connsiteY35" fmla="*/ 249698 h 694801"/>
                <a:gd name="connsiteX36" fmla="*/ 410230 w 591970"/>
                <a:gd name="connsiteY36" fmla="*/ 579749 h 694801"/>
                <a:gd name="connsiteX37" fmla="*/ 410230 w 591970"/>
                <a:gd name="connsiteY37" fmla="*/ 601266 h 694801"/>
                <a:gd name="connsiteX38" fmla="*/ 553038 w 591970"/>
                <a:gd name="connsiteY38" fmla="*/ 250460 h 694801"/>
                <a:gd name="connsiteX39" fmla="*/ 591343 w 591970"/>
                <a:gd name="connsiteY39" fmla="*/ 197022 h 694801"/>
                <a:gd name="connsiteX40" fmla="*/ 564906 w 591970"/>
                <a:gd name="connsiteY40" fmla="*/ 162354 h 694801"/>
                <a:gd name="connsiteX41" fmla="*/ 571279 w 591970"/>
                <a:gd name="connsiteY41" fmla="*/ 213875 h 694801"/>
                <a:gd name="connsiteX42" fmla="*/ 536206 w 591970"/>
                <a:gd name="connsiteY42" fmla="*/ 230456 h 694801"/>
                <a:gd name="connsiteX43" fmla="*/ 533179 w 591970"/>
                <a:gd name="connsiteY43" fmla="*/ 229162 h 694801"/>
                <a:gd name="connsiteX44" fmla="*/ 440729 w 591970"/>
                <a:gd name="connsiteY44" fmla="*/ 182937 h 694801"/>
                <a:gd name="connsiteX45" fmla="*/ 431585 w 591970"/>
                <a:gd name="connsiteY45" fmla="*/ 175546 h 694801"/>
                <a:gd name="connsiteX46" fmla="*/ 391266 w 591970"/>
                <a:gd name="connsiteY46" fmla="*/ 129274 h 694801"/>
                <a:gd name="connsiteX47" fmla="*/ 391266 w 591970"/>
                <a:gd name="connsiteY47" fmla="*/ 117844 h 694801"/>
                <a:gd name="connsiteX48" fmla="*/ 381741 w 591970"/>
                <a:gd name="connsiteY48" fmla="*/ 108319 h 694801"/>
                <a:gd name="connsiteX49" fmla="*/ 372216 w 591970"/>
                <a:gd name="connsiteY49" fmla="*/ 117844 h 694801"/>
                <a:gd name="connsiteX50" fmla="*/ 372216 w 591970"/>
                <a:gd name="connsiteY50" fmla="*/ 643366 h 694801"/>
                <a:gd name="connsiteX51" fmla="*/ 339831 w 591970"/>
                <a:gd name="connsiteY51" fmla="*/ 675751 h 694801"/>
                <a:gd name="connsiteX52" fmla="*/ 337926 w 591970"/>
                <a:gd name="connsiteY52" fmla="*/ 675751 h 694801"/>
                <a:gd name="connsiteX53" fmla="*/ 305541 w 591970"/>
                <a:gd name="connsiteY53" fmla="*/ 643366 h 694801"/>
                <a:gd name="connsiteX54" fmla="*/ 305541 w 591970"/>
                <a:gd name="connsiteY54" fmla="*/ 323326 h 694801"/>
                <a:gd name="connsiteX55" fmla="*/ 286491 w 591970"/>
                <a:gd name="connsiteY55" fmla="*/ 323326 h 694801"/>
                <a:gd name="connsiteX56" fmla="*/ 286491 w 591970"/>
                <a:gd name="connsiteY56" fmla="*/ 462391 h 694801"/>
                <a:gd name="connsiteX57" fmla="*/ 254106 w 591970"/>
                <a:gd name="connsiteY57" fmla="*/ 494776 h 694801"/>
                <a:gd name="connsiteX58" fmla="*/ 252201 w 591970"/>
                <a:gd name="connsiteY58" fmla="*/ 494776 h 694801"/>
                <a:gd name="connsiteX59" fmla="*/ 219816 w 591970"/>
                <a:gd name="connsiteY59" fmla="*/ 462391 h 694801"/>
                <a:gd name="connsiteX60" fmla="*/ 219816 w 591970"/>
                <a:gd name="connsiteY60" fmla="*/ 117825 h 694801"/>
                <a:gd name="connsiteX61" fmla="*/ 210291 w 591970"/>
                <a:gd name="connsiteY61" fmla="*/ 108300 h 694801"/>
                <a:gd name="connsiteX62" fmla="*/ 200766 w 591970"/>
                <a:gd name="connsiteY62" fmla="*/ 117825 h 694801"/>
                <a:gd name="connsiteX63" fmla="*/ 200766 w 591970"/>
                <a:gd name="connsiteY63" fmla="*/ 129255 h 694801"/>
                <a:gd name="connsiteX64" fmla="*/ 160227 w 591970"/>
                <a:gd name="connsiteY64" fmla="*/ 175756 h 694801"/>
                <a:gd name="connsiteX65" fmla="*/ 151255 w 591970"/>
                <a:gd name="connsiteY65" fmla="*/ 182918 h 694801"/>
                <a:gd name="connsiteX66" fmla="*/ 58862 w 591970"/>
                <a:gd name="connsiteY66" fmla="*/ 229143 h 694801"/>
                <a:gd name="connsiteX67" fmla="*/ 22048 w 591970"/>
                <a:gd name="connsiteY67" fmla="*/ 216865 h 694801"/>
                <a:gd name="connsiteX68" fmla="*/ 20762 w 591970"/>
                <a:gd name="connsiteY68" fmla="*/ 213856 h 694801"/>
                <a:gd name="connsiteX69" fmla="*/ 35659 w 591970"/>
                <a:gd name="connsiteY69" fmla="*/ 179375 h 694801"/>
                <a:gd name="connsiteX70" fmla="*/ 119698 w 591970"/>
                <a:gd name="connsiteY70" fmla="*/ 137360 h 694801"/>
                <a:gd name="connsiteX71" fmla="*/ 122813 w 591970"/>
                <a:gd name="connsiteY71" fmla="*/ 134865 h 694801"/>
                <a:gd name="connsiteX72" fmla="*/ 201004 w 591970"/>
                <a:gd name="connsiteY72" fmla="*/ 39300 h 694801"/>
                <a:gd name="connsiteX73" fmla="*/ 215377 w 591970"/>
                <a:gd name="connsiteY73" fmla="*/ 30223 h 694801"/>
                <a:gd name="connsiteX74" fmla="*/ 216663 w 591970"/>
                <a:gd name="connsiteY74" fmla="*/ 29785 h 694801"/>
                <a:gd name="connsiteX75" fmla="*/ 234246 w 591970"/>
                <a:gd name="connsiteY75" fmla="*/ 25861 h 694801"/>
                <a:gd name="connsiteX76" fmla="*/ 357852 w 591970"/>
                <a:gd name="connsiteY76" fmla="*/ 25861 h 694801"/>
                <a:gd name="connsiteX77" fmla="*/ 375949 w 591970"/>
                <a:gd name="connsiteY77" fmla="*/ 29918 h 694801"/>
                <a:gd name="connsiteX78" fmla="*/ 376749 w 591970"/>
                <a:gd name="connsiteY78" fmla="*/ 30166 h 694801"/>
                <a:gd name="connsiteX79" fmla="*/ 391132 w 591970"/>
                <a:gd name="connsiteY79" fmla="*/ 39253 h 694801"/>
                <a:gd name="connsiteX80" fmla="*/ 469323 w 591970"/>
                <a:gd name="connsiteY80" fmla="*/ 134817 h 694801"/>
                <a:gd name="connsiteX81" fmla="*/ 472438 w 591970"/>
                <a:gd name="connsiteY81" fmla="*/ 137313 h 694801"/>
                <a:gd name="connsiteX82" fmla="*/ 556477 w 591970"/>
                <a:gd name="connsiteY82" fmla="*/ 179327 h 694801"/>
                <a:gd name="connsiteX83" fmla="*/ 571279 w 591970"/>
                <a:gd name="connsiteY83" fmla="*/ 213856 h 69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970" h="694801">
                  <a:moveTo>
                    <a:pt x="564906" y="162354"/>
                  </a:moveTo>
                  <a:lnTo>
                    <a:pt x="482696" y="121244"/>
                  </a:lnTo>
                  <a:lnTo>
                    <a:pt x="405782" y="27242"/>
                  </a:lnTo>
                  <a:cubicBezTo>
                    <a:pt x="399801" y="19936"/>
                    <a:pt x="391717" y="14648"/>
                    <a:pt x="382626" y="12097"/>
                  </a:cubicBezTo>
                  <a:cubicBezTo>
                    <a:pt x="382150" y="11907"/>
                    <a:pt x="377921" y="10906"/>
                    <a:pt x="377407" y="10792"/>
                  </a:cubicBezTo>
                  <a:lnTo>
                    <a:pt x="361938" y="7325"/>
                  </a:lnTo>
                  <a:cubicBezTo>
                    <a:pt x="318516" y="-2419"/>
                    <a:pt x="273478" y="-2442"/>
                    <a:pt x="230045" y="7258"/>
                  </a:cubicBezTo>
                  <a:lnTo>
                    <a:pt x="215015" y="10621"/>
                  </a:lnTo>
                  <a:cubicBezTo>
                    <a:pt x="214310" y="10783"/>
                    <a:pt x="209509" y="11945"/>
                    <a:pt x="208881" y="12240"/>
                  </a:cubicBezTo>
                  <a:cubicBezTo>
                    <a:pt x="199989" y="14839"/>
                    <a:pt x="192093" y="20069"/>
                    <a:pt x="186230" y="27242"/>
                  </a:cubicBezTo>
                  <a:lnTo>
                    <a:pt x="109326" y="121225"/>
                  </a:lnTo>
                  <a:lnTo>
                    <a:pt x="27068" y="162354"/>
                  </a:lnTo>
                  <a:cubicBezTo>
                    <a:pt x="3746" y="173082"/>
                    <a:pt x="-6463" y="200685"/>
                    <a:pt x="4265" y="224007"/>
                  </a:cubicBezTo>
                  <a:cubicBezTo>
                    <a:pt x="10703" y="238002"/>
                    <a:pt x="23655" y="247899"/>
                    <a:pt x="38850" y="250432"/>
                  </a:cubicBezTo>
                  <a:cubicBezTo>
                    <a:pt x="39698" y="470459"/>
                    <a:pt x="124299" y="607810"/>
                    <a:pt x="267450" y="626002"/>
                  </a:cubicBezTo>
                  <a:lnTo>
                    <a:pt x="267450" y="606809"/>
                  </a:lnTo>
                  <a:cubicBezTo>
                    <a:pt x="134310" y="588864"/>
                    <a:pt x="58529" y="461020"/>
                    <a:pt x="57900" y="249622"/>
                  </a:cubicBezTo>
                  <a:cubicBezTo>
                    <a:pt x="61164" y="248808"/>
                    <a:pt x="64332" y="247646"/>
                    <a:pt x="67349" y="246155"/>
                  </a:cubicBezTo>
                  <a:lnTo>
                    <a:pt x="159741" y="199940"/>
                  </a:lnTo>
                  <a:cubicBezTo>
                    <a:pt x="165545" y="197095"/>
                    <a:pt x="170678" y="193050"/>
                    <a:pt x="174800" y="188071"/>
                  </a:cubicBezTo>
                  <a:lnTo>
                    <a:pt x="200604" y="158477"/>
                  </a:lnTo>
                  <a:cubicBezTo>
                    <a:pt x="200699" y="158363"/>
                    <a:pt x="200775" y="158391"/>
                    <a:pt x="200775" y="158534"/>
                  </a:cubicBezTo>
                  <a:lnTo>
                    <a:pt x="200775" y="462391"/>
                  </a:lnTo>
                  <a:cubicBezTo>
                    <a:pt x="200775" y="490798"/>
                    <a:pt x="223804" y="513826"/>
                    <a:pt x="252210" y="513826"/>
                  </a:cubicBezTo>
                  <a:lnTo>
                    <a:pt x="254115" y="513826"/>
                  </a:lnTo>
                  <a:cubicBezTo>
                    <a:pt x="265914" y="513837"/>
                    <a:pt x="277353" y="509773"/>
                    <a:pt x="286500" y="502320"/>
                  </a:cubicBezTo>
                  <a:lnTo>
                    <a:pt x="286500" y="643366"/>
                  </a:lnTo>
                  <a:cubicBezTo>
                    <a:pt x="286500" y="671773"/>
                    <a:pt x="309529" y="694801"/>
                    <a:pt x="337935" y="694801"/>
                  </a:cubicBezTo>
                  <a:lnTo>
                    <a:pt x="339840" y="694801"/>
                  </a:lnTo>
                  <a:cubicBezTo>
                    <a:pt x="368246" y="694801"/>
                    <a:pt x="391275" y="671773"/>
                    <a:pt x="391275" y="643366"/>
                  </a:cubicBezTo>
                  <a:lnTo>
                    <a:pt x="391275" y="158544"/>
                  </a:lnTo>
                  <a:cubicBezTo>
                    <a:pt x="391275" y="158401"/>
                    <a:pt x="391342" y="158372"/>
                    <a:pt x="391437" y="158487"/>
                  </a:cubicBezTo>
                  <a:lnTo>
                    <a:pt x="417040" y="187852"/>
                  </a:lnTo>
                  <a:cubicBezTo>
                    <a:pt x="421180" y="192938"/>
                    <a:pt x="426360" y="197078"/>
                    <a:pt x="432233" y="199997"/>
                  </a:cubicBezTo>
                  <a:lnTo>
                    <a:pt x="524625" y="246222"/>
                  </a:lnTo>
                  <a:cubicBezTo>
                    <a:pt x="527634" y="247716"/>
                    <a:pt x="530795" y="248882"/>
                    <a:pt x="534055" y="249698"/>
                  </a:cubicBezTo>
                  <a:cubicBezTo>
                    <a:pt x="533617" y="416757"/>
                    <a:pt x="490478" y="529733"/>
                    <a:pt x="410230" y="579749"/>
                  </a:cubicBezTo>
                  <a:lnTo>
                    <a:pt x="410230" y="601266"/>
                  </a:lnTo>
                  <a:cubicBezTo>
                    <a:pt x="501670" y="550345"/>
                    <a:pt x="552410" y="428625"/>
                    <a:pt x="553038" y="250460"/>
                  </a:cubicBezTo>
                  <a:cubicBezTo>
                    <a:pt x="578373" y="246282"/>
                    <a:pt x="595523" y="222357"/>
                    <a:pt x="591343" y="197022"/>
                  </a:cubicBezTo>
                  <a:cubicBezTo>
                    <a:pt x="588831" y="181794"/>
                    <a:pt x="578927" y="168805"/>
                    <a:pt x="564906" y="162354"/>
                  </a:cubicBezTo>
                  <a:close/>
                  <a:moveTo>
                    <a:pt x="571279" y="213875"/>
                  </a:moveTo>
                  <a:cubicBezTo>
                    <a:pt x="566172" y="228138"/>
                    <a:pt x="550469" y="235562"/>
                    <a:pt x="536206" y="230456"/>
                  </a:cubicBezTo>
                  <a:cubicBezTo>
                    <a:pt x="535172" y="230085"/>
                    <a:pt x="534161" y="229654"/>
                    <a:pt x="533179" y="229162"/>
                  </a:cubicBezTo>
                  <a:lnTo>
                    <a:pt x="440729" y="182937"/>
                  </a:lnTo>
                  <a:cubicBezTo>
                    <a:pt x="437184" y="181161"/>
                    <a:pt x="434065" y="178640"/>
                    <a:pt x="431585" y="175546"/>
                  </a:cubicBezTo>
                  <a:lnTo>
                    <a:pt x="391266" y="129274"/>
                  </a:lnTo>
                  <a:lnTo>
                    <a:pt x="391266" y="117844"/>
                  </a:lnTo>
                  <a:cubicBezTo>
                    <a:pt x="391266" y="112583"/>
                    <a:pt x="387001" y="108319"/>
                    <a:pt x="381741" y="108319"/>
                  </a:cubicBezTo>
                  <a:cubicBezTo>
                    <a:pt x="376480" y="108319"/>
                    <a:pt x="372216" y="112583"/>
                    <a:pt x="372216" y="117844"/>
                  </a:cubicBezTo>
                  <a:lnTo>
                    <a:pt x="372216" y="643366"/>
                  </a:lnTo>
                  <a:cubicBezTo>
                    <a:pt x="372216" y="661252"/>
                    <a:pt x="357717" y="675751"/>
                    <a:pt x="339831" y="675751"/>
                  </a:cubicBezTo>
                  <a:lnTo>
                    <a:pt x="337926" y="675751"/>
                  </a:lnTo>
                  <a:cubicBezTo>
                    <a:pt x="320039" y="675751"/>
                    <a:pt x="305541" y="661252"/>
                    <a:pt x="305541" y="643366"/>
                  </a:cubicBezTo>
                  <a:lnTo>
                    <a:pt x="305541" y="323326"/>
                  </a:lnTo>
                  <a:lnTo>
                    <a:pt x="286491" y="323326"/>
                  </a:lnTo>
                  <a:lnTo>
                    <a:pt x="286491" y="462391"/>
                  </a:lnTo>
                  <a:cubicBezTo>
                    <a:pt x="286491" y="480277"/>
                    <a:pt x="271992" y="494776"/>
                    <a:pt x="254106" y="494776"/>
                  </a:cubicBezTo>
                  <a:lnTo>
                    <a:pt x="252201" y="494776"/>
                  </a:lnTo>
                  <a:cubicBezTo>
                    <a:pt x="234314" y="494776"/>
                    <a:pt x="219816" y="480277"/>
                    <a:pt x="219816" y="462391"/>
                  </a:cubicBezTo>
                  <a:lnTo>
                    <a:pt x="219816" y="117825"/>
                  </a:lnTo>
                  <a:cubicBezTo>
                    <a:pt x="219816" y="112564"/>
                    <a:pt x="215551" y="108300"/>
                    <a:pt x="210291" y="108300"/>
                  </a:cubicBezTo>
                  <a:cubicBezTo>
                    <a:pt x="205030" y="108300"/>
                    <a:pt x="200766" y="112564"/>
                    <a:pt x="200766" y="117825"/>
                  </a:cubicBezTo>
                  <a:lnTo>
                    <a:pt x="200766" y="129255"/>
                  </a:lnTo>
                  <a:lnTo>
                    <a:pt x="160227" y="175756"/>
                  </a:lnTo>
                  <a:cubicBezTo>
                    <a:pt x="157775" y="178750"/>
                    <a:pt x="154718" y="181192"/>
                    <a:pt x="151255" y="182918"/>
                  </a:cubicBezTo>
                  <a:lnTo>
                    <a:pt x="58862" y="229143"/>
                  </a:lnTo>
                  <a:cubicBezTo>
                    <a:pt x="45305" y="235918"/>
                    <a:pt x="28823" y="230421"/>
                    <a:pt x="22048" y="216865"/>
                  </a:cubicBezTo>
                  <a:cubicBezTo>
                    <a:pt x="21559" y="215888"/>
                    <a:pt x="21131" y="214883"/>
                    <a:pt x="20762" y="213856"/>
                  </a:cubicBezTo>
                  <a:cubicBezTo>
                    <a:pt x="16416" y="200255"/>
                    <a:pt x="22776" y="185532"/>
                    <a:pt x="35659" y="179375"/>
                  </a:cubicBezTo>
                  <a:lnTo>
                    <a:pt x="119698" y="137360"/>
                  </a:lnTo>
                  <a:cubicBezTo>
                    <a:pt x="120899" y="136755"/>
                    <a:pt x="121960" y="135905"/>
                    <a:pt x="122813" y="134865"/>
                  </a:cubicBezTo>
                  <a:lnTo>
                    <a:pt x="201004" y="39300"/>
                  </a:lnTo>
                  <a:cubicBezTo>
                    <a:pt x="204697" y="34810"/>
                    <a:pt x="209735" y="31628"/>
                    <a:pt x="215377" y="30223"/>
                  </a:cubicBezTo>
                  <a:cubicBezTo>
                    <a:pt x="215815" y="30107"/>
                    <a:pt x="216245" y="29961"/>
                    <a:pt x="216663" y="29785"/>
                  </a:cubicBezTo>
                  <a:lnTo>
                    <a:pt x="234246" y="25861"/>
                  </a:lnTo>
                  <a:cubicBezTo>
                    <a:pt x="274951" y="16812"/>
                    <a:pt x="317147" y="16812"/>
                    <a:pt x="357852" y="25861"/>
                  </a:cubicBezTo>
                  <a:lnTo>
                    <a:pt x="375949" y="29918"/>
                  </a:lnTo>
                  <a:cubicBezTo>
                    <a:pt x="376211" y="30016"/>
                    <a:pt x="376478" y="30099"/>
                    <a:pt x="376749" y="30166"/>
                  </a:cubicBezTo>
                  <a:cubicBezTo>
                    <a:pt x="382393" y="31578"/>
                    <a:pt x="387434" y="34763"/>
                    <a:pt x="391132" y="39253"/>
                  </a:cubicBezTo>
                  <a:lnTo>
                    <a:pt x="469323" y="134817"/>
                  </a:lnTo>
                  <a:cubicBezTo>
                    <a:pt x="470174" y="135859"/>
                    <a:pt x="471235" y="136710"/>
                    <a:pt x="472438" y="137313"/>
                  </a:cubicBezTo>
                  <a:lnTo>
                    <a:pt x="556477" y="179327"/>
                  </a:lnTo>
                  <a:cubicBezTo>
                    <a:pt x="569346" y="185521"/>
                    <a:pt x="575667" y="200264"/>
                    <a:pt x="571279" y="213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C24B9B0-57B1-DF57-9117-F47D01AD3B6E}"/>
              </a:ext>
            </a:extLst>
          </p:cNvPr>
          <p:cNvSpPr txBox="1"/>
          <p:nvPr/>
        </p:nvSpPr>
        <p:spPr>
          <a:xfrm>
            <a:off x="9127068" y="4864956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716493-6468-15EE-1A85-1082B5BEF837}"/>
              </a:ext>
            </a:extLst>
          </p:cNvPr>
          <p:cNvSpPr txBox="1"/>
          <p:nvPr/>
        </p:nvSpPr>
        <p:spPr>
          <a:xfrm>
            <a:off x="6290081" y="4864956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723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 animBg="1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B2E8C9F-3814-BC0E-5F43-9250236A7F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47586CE-4A64-CEA3-9844-8A1BABBFBF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CA84D41-56FA-B451-D6E9-4A13D87E37B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FE1AE50-C08F-9A1B-302E-509E42DCC094}"/>
              </a:ext>
            </a:extLst>
          </p:cNvPr>
          <p:cNvSpPr/>
          <p:nvPr/>
        </p:nvSpPr>
        <p:spPr>
          <a:xfrm>
            <a:off x="923660" y="4152900"/>
            <a:ext cx="3343539" cy="2049028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8D631D-A89D-32F9-FD3A-E9AE5FAB65C9}"/>
              </a:ext>
            </a:extLst>
          </p:cNvPr>
          <p:cNvSpPr/>
          <p:nvPr/>
        </p:nvSpPr>
        <p:spPr>
          <a:xfrm>
            <a:off x="4424231" y="4152900"/>
            <a:ext cx="3343539" cy="2049028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FC6B0-5505-E74E-DBB2-D36C2A81D42F}"/>
              </a:ext>
            </a:extLst>
          </p:cNvPr>
          <p:cNvSpPr/>
          <p:nvPr/>
        </p:nvSpPr>
        <p:spPr>
          <a:xfrm>
            <a:off x="7924801" y="4152900"/>
            <a:ext cx="3343539" cy="2049028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7E74B78-A393-BD2C-6CAF-ACFDEDCCDDB2}"/>
              </a:ext>
            </a:extLst>
          </p:cNvPr>
          <p:cNvGrpSpPr/>
          <p:nvPr/>
        </p:nvGrpSpPr>
        <p:grpSpPr>
          <a:xfrm flipH="1">
            <a:off x="9084085" y="4014448"/>
            <a:ext cx="1024970" cy="276903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2E1BEA04-2E41-5D61-D26D-B5E1F901A1D3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9A41E9E0-0CF8-65CE-03F0-E00C95FCD630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6C649DAB-CE68-C8EA-5A06-B5F3831ED0F4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76463873-91B6-428B-E443-601EA56479F9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FF22A40A-C0E0-1E0B-CE7E-75D8DE39A5AF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4F85F46-2940-6C45-6387-E57DBAA59419}"/>
              </a:ext>
            </a:extLst>
          </p:cNvPr>
          <p:cNvGrpSpPr/>
          <p:nvPr/>
        </p:nvGrpSpPr>
        <p:grpSpPr>
          <a:xfrm flipH="1">
            <a:off x="5583515" y="4014448"/>
            <a:ext cx="1024970" cy="276903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A1C0EEE7-7CE1-94AD-9BEB-66F79A87F009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DDF43DD6-6644-D395-4D19-9F1777B63FCE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9A16EE72-7BA8-ADC5-BCF9-709CC44882B1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113624D1-752F-EF1A-0683-8C5A0545CE75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15492B5C-25AB-535A-3E06-51B8FE5F27A2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090D9B2-7B3A-F174-0CE8-2C48987DB100}"/>
              </a:ext>
            </a:extLst>
          </p:cNvPr>
          <p:cNvGrpSpPr/>
          <p:nvPr/>
        </p:nvGrpSpPr>
        <p:grpSpPr>
          <a:xfrm flipH="1">
            <a:off x="2082944" y="4014448"/>
            <a:ext cx="1024970" cy="276903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91BD7A93-2DFB-735F-D5C0-4F5C39811075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F3D5C967-CA74-6E07-A30C-D6653F0D9ED9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FE85D200-EE78-CF19-E122-437DE1667DA1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CBF8F8C1-7D3B-73A0-9865-FEBBBE9F2B11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16B8954E-50CC-F6EF-E803-7CC1E2163ECE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B1F0794-589F-EA6A-FC38-6EDB3D64C2F5}"/>
              </a:ext>
            </a:extLst>
          </p:cNvPr>
          <p:cNvGrpSpPr/>
          <p:nvPr/>
        </p:nvGrpSpPr>
        <p:grpSpPr>
          <a:xfrm>
            <a:off x="11497095" y="5315949"/>
            <a:ext cx="161958" cy="1024221"/>
            <a:chOff x="11406074" y="5181837"/>
            <a:chExt cx="161958" cy="10242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1C4DF5B-088E-D791-FA32-B2F6C1FE838C}"/>
                </a:ext>
              </a:extLst>
            </p:cNvPr>
            <p:cNvGrpSpPr/>
            <p:nvPr/>
          </p:nvGrpSpPr>
          <p:grpSpPr>
            <a:xfrm rot="5400000" flipH="1">
              <a:off x="11187305" y="5400606"/>
              <a:ext cx="599495" cy="161958"/>
              <a:chOff x="160505" y="-1"/>
              <a:chExt cx="2573170" cy="695160"/>
            </a:xfrm>
            <a:solidFill>
              <a:srgbClr val="FDD53D"/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439DDA69-1B79-4EE5-BE59-3B19416366FB}"/>
                  </a:ext>
                </a:extLst>
              </p:cNvPr>
              <p:cNvSpPr/>
              <p:nvPr/>
            </p:nvSpPr>
            <p:spPr>
              <a:xfrm flipH="1">
                <a:off x="219607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solidFill>
                  <a:srgbClr val="FDD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C23F192F-09A8-3962-1CD1-BA4E2265C651}"/>
                  </a:ext>
                </a:extLst>
              </p:cNvPr>
              <p:cNvSpPr/>
              <p:nvPr/>
            </p:nvSpPr>
            <p:spPr>
              <a:xfrm flipH="1">
                <a:off x="1687184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solidFill>
                  <a:srgbClr val="FDD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Arrow: Chevron 31">
                <a:extLst>
                  <a:ext uri="{FF2B5EF4-FFF2-40B4-BE49-F238E27FC236}">
                    <a16:creationId xmlns:a16="http://schemas.microsoft.com/office/drawing/2014/main" id="{71C9F8D5-5BA0-7F54-7A41-F2F54BD13BF8}"/>
                  </a:ext>
                </a:extLst>
              </p:cNvPr>
              <p:cNvSpPr/>
              <p:nvPr/>
            </p:nvSpPr>
            <p:spPr>
              <a:xfrm flipH="1">
                <a:off x="1178291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solidFill>
                  <a:srgbClr val="FDD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Arrow: Chevron 32">
                <a:extLst>
                  <a:ext uri="{FF2B5EF4-FFF2-40B4-BE49-F238E27FC236}">
                    <a16:creationId xmlns:a16="http://schemas.microsoft.com/office/drawing/2014/main" id="{CC70F65A-F5E0-2094-221B-3968D16ABD6B}"/>
                  </a:ext>
                </a:extLst>
              </p:cNvPr>
              <p:cNvSpPr/>
              <p:nvPr/>
            </p:nvSpPr>
            <p:spPr>
              <a:xfrm flipH="1">
                <a:off x="669398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solidFill>
                  <a:srgbClr val="FDD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Arrow: Chevron 33">
                <a:extLst>
                  <a:ext uri="{FF2B5EF4-FFF2-40B4-BE49-F238E27FC236}">
                    <a16:creationId xmlns:a16="http://schemas.microsoft.com/office/drawing/2014/main" id="{7E54ED7B-5C55-87BA-B459-3F6CA7E0873A}"/>
                  </a:ext>
                </a:extLst>
              </p:cNvPr>
              <p:cNvSpPr/>
              <p:nvPr/>
            </p:nvSpPr>
            <p:spPr>
              <a:xfrm flipH="1">
                <a:off x="16050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solidFill>
                  <a:srgbClr val="FDD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E0CA73B-018B-9036-EEBF-57D081F7D8AB}"/>
                </a:ext>
              </a:extLst>
            </p:cNvPr>
            <p:cNvCxnSpPr>
              <a:cxnSpLocks/>
            </p:cNvCxnSpPr>
            <p:nvPr/>
          </p:nvCxnSpPr>
          <p:spPr>
            <a:xfrm>
              <a:off x="11487052" y="5911623"/>
              <a:ext cx="0" cy="294435"/>
            </a:xfrm>
            <a:prstGeom prst="line">
              <a:avLst/>
            </a:prstGeom>
            <a:ln w="22225">
              <a:solidFill>
                <a:srgbClr val="FDD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7F7B507-CCD8-F3A9-C519-5814576F6E1F}"/>
              </a:ext>
            </a:extLst>
          </p:cNvPr>
          <p:cNvGrpSpPr/>
          <p:nvPr/>
        </p:nvGrpSpPr>
        <p:grpSpPr>
          <a:xfrm>
            <a:off x="3094976" y="691908"/>
            <a:ext cx="5989109" cy="400110"/>
            <a:chOff x="3094976" y="691908"/>
            <a:chExt cx="5989109" cy="40011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C8E78AC-1BA8-DA97-AC92-AF4AC8A0F71E}"/>
                </a:ext>
              </a:extLst>
            </p:cNvPr>
            <p:cNvSpPr txBox="1"/>
            <p:nvPr/>
          </p:nvSpPr>
          <p:spPr>
            <a:xfrm>
              <a:off x="4058996" y="691908"/>
              <a:ext cx="40610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FDD53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اصلی عنوان موضوع را بنویسید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4B0769B-6DB6-4786-4A2A-523861F72547}"/>
                </a:ext>
              </a:extLst>
            </p:cNvPr>
            <p:cNvGrpSpPr/>
            <p:nvPr/>
          </p:nvGrpSpPr>
          <p:grpSpPr>
            <a:xfrm rot="5400000">
              <a:off x="8490996" y="379853"/>
              <a:ext cx="161958" cy="1024221"/>
              <a:chOff x="11406074" y="5181837"/>
              <a:chExt cx="161958" cy="1024221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14258CB9-5D33-8C7B-63F8-18A9BCF52691}"/>
                  </a:ext>
                </a:extLst>
              </p:cNvPr>
              <p:cNvGrpSpPr/>
              <p:nvPr/>
            </p:nvGrpSpPr>
            <p:grpSpPr>
              <a:xfrm rot="5400000" flipH="1">
                <a:off x="11187305" y="5400606"/>
                <a:ext cx="599495" cy="161958"/>
                <a:chOff x="160505" y="-1"/>
                <a:chExt cx="2573170" cy="695160"/>
              </a:xfrm>
              <a:solidFill>
                <a:srgbClr val="FDD53D"/>
              </a:solidFill>
            </p:grpSpPr>
            <p:sp>
              <p:nvSpPr>
                <p:cNvPr id="38" name="Arrow: Chevron 37">
                  <a:extLst>
                    <a:ext uri="{FF2B5EF4-FFF2-40B4-BE49-F238E27FC236}">
                      <a16:creationId xmlns:a16="http://schemas.microsoft.com/office/drawing/2014/main" id="{D217E506-4DDE-AB91-548D-37494D633FA9}"/>
                    </a:ext>
                  </a:extLst>
                </p:cNvPr>
                <p:cNvSpPr/>
                <p:nvPr/>
              </p:nvSpPr>
              <p:spPr>
                <a:xfrm flipH="1">
                  <a:off x="219607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Arrow: Chevron 38">
                  <a:extLst>
                    <a:ext uri="{FF2B5EF4-FFF2-40B4-BE49-F238E27FC236}">
                      <a16:creationId xmlns:a16="http://schemas.microsoft.com/office/drawing/2014/main" id="{39E6065E-934E-9DAB-8EA8-B9A782DB03EC}"/>
                    </a:ext>
                  </a:extLst>
                </p:cNvPr>
                <p:cNvSpPr/>
                <p:nvPr/>
              </p:nvSpPr>
              <p:spPr>
                <a:xfrm flipH="1">
                  <a:off x="1687184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Arrow: Chevron 39">
                  <a:extLst>
                    <a:ext uri="{FF2B5EF4-FFF2-40B4-BE49-F238E27FC236}">
                      <a16:creationId xmlns:a16="http://schemas.microsoft.com/office/drawing/2014/main" id="{7C061BE5-30A1-53B4-B057-39208BFDDCEA}"/>
                    </a:ext>
                  </a:extLst>
                </p:cNvPr>
                <p:cNvSpPr/>
                <p:nvPr/>
              </p:nvSpPr>
              <p:spPr>
                <a:xfrm flipH="1">
                  <a:off x="1178291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Arrow: Chevron 40">
                  <a:extLst>
                    <a:ext uri="{FF2B5EF4-FFF2-40B4-BE49-F238E27FC236}">
                      <a16:creationId xmlns:a16="http://schemas.microsoft.com/office/drawing/2014/main" id="{B163616A-D269-F80B-07C5-BD8F11FEB587}"/>
                    </a:ext>
                  </a:extLst>
                </p:cNvPr>
                <p:cNvSpPr/>
                <p:nvPr/>
              </p:nvSpPr>
              <p:spPr>
                <a:xfrm flipH="1">
                  <a:off x="669398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" name="Arrow: Chevron 41">
                  <a:extLst>
                    <a:ext uri="{FF2B5EF4-FFF2-40B4-BE49-F238E27FC236}">
                      <a16:creationId xmlns:a16="http://schemas.microsoft.com/office/drawing/2014/main" id="{5220E830-D700-5ACE-BA6E-B5F672A25720}"/>
                    </a:ext>
                  </a:extLst>
                </p:cNvPr>
                <p:cNvSpPr/>
                <p:nvPr/>
              </p:nvSpPr>
              <p:spPr>
                <a:xfrm flipH="1">
                  <a:off x="16050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B818A17-542C-BBC1-D16B-C4306B290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87052" y="5911623"/>
                <a:ext cx="0" cy="294435"/>
              </a:xfrm>
              <a:prstGeom prst="line">
                <a:avLst/>
              </a:prstGeom>
              <a:ln w="22225">
                <a:solidFill>
                  <a:srgbClr val="FDD5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DBFAE8C-6164-DB2B-EE6F-CE83E7C69579}"/>
                </a:ext>
              </a:extLst>
            </p:cNvPr>
            <p:cNvGrpSpPr/>
            <p:nvPr/>
          </p:nvGrpSpPr>
          <p:grpSpPr>
            <a:xfrm rot="16200000">
              <a:off x="3526108" y="379853"/>
              <a:ext cx="161958" cy="1024221"/>
              <a:chOff x="11406074" y="5181837"/>
              <a:chExt cx="161958" cy="1024221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5AA2FFBF-1A0A-FFB9-650E-5BCAA568749A}"/>
                  </a:ext>
                </a:extLst>
              </p:cNvPr>
              <p:cNvGrpSpPr/>
              <p:nvPr/>
            </p:nvGrpSpPr>
            <p:grpSpPr>
              <a:xfrm rot="5400000" flipH="1">
                <a:off x="11187305" y="5400606"/>
                <a:ext cx="599495" cy="161958"/>
                <a:chOff x="160505" y="-1"/>
                <a:chExt cx="2573170" cy="695160"/>
              </a:xfrm>
              <a:solidFill>
                <a:srgbClr val="FDD53D"/>
              </a:solidFill>
            </p:grpSpPr>
            <p:sp>
              <p:nvSpPr>
                <p:cNvPr id="46" name="Arrow: Chevron 45">
                  <a:extLst>
                    <a:ext uri="{FF2B5EF4-FFF2-40B4-BE49-F238E27FC236}">
                      <a16:creationId xmlns:a16="http://schemas.microsoft.com/office/drawing/2014/main" id="{57EF2F9F-0CB7-7568-8D1B-7FAE2B5E5733}"/>
                    </a:ext>
                  </a:extLst>
                </p:cNvPr>
                <p:cNvSpPr/>
                <p:nvPr/>
              </p:nvSpPr>
              <p:spPr>
                <a:xfrm flipH="1">
                  <a:off x="219607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Arrow: Chevron 46">
                  <a:extLst>
                    <a:ext uri="{FF2B5EF4-FFF2-40B4-BE49-F238E27FC236}">
                      <a16:creationId xmlns:a16="http://schemas.microsoft.com/office/drawing/2014/main" id="{76BE7865-0DDA-D716-B09D-9A56BAD50FA0}"/>
                    </a:ext>
                  </a:extLst>
                </p:cNvPr>
                <p:cNvSpPr/>
                <p:nvPr/>
              </p:nvSpPr>
              <p:spPr>
                <a:xfrm flipH="1">
                  <a:off x="1687184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Arrow: Chevron 47">
                  <a:extLst>
                    <a:ext uri="{FF2B5EF4-FFF2-40B4-BE49-F238E27FC236}">
                      <a16:creationId xmlns:a16="http://schemas.microsoft.com/office/drawing/2014/main" id="{1571621D-53D2-C6FA-21EC-EA648C0BA45B}"/>
                    </a:ext>
                  </a:extLst>
                </p:cNvPr>
                <p:cNvSpPr/>
                <p:nvPr/>
              </p:nvSpPr>
              <p:spPr>
                <a:xfrm flipH="1">
                  <a:off x="1178291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Arrow: Chevron 48">
                  <a:extLst>
                    <a:ext uri="{FF2B5EF4-FFF2-40B4-BE49-F238E27FC236}">
                      <a16:creationId xmlns:a16="http://schemas.microsoft.com/office/drawing/2014/main" id="{E14AD2BB-6E13-BB50-3D24-0835490BC24F}"/>
                    </a:ext>
                  </a:extLst>
                </p:cNvPr>
                <p:cNvSpPr/>
                <p:nvPr/>
              </p:nvSpPr>
              <p:spPr>
                <a:xfrm flipH="1">
                  <a:off x="669398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Arrow: Chevron 49">
                  <a:extLst>
                    <a:ext uri="{FF2B5EF4-FFF2-40B4-BE49-F238E27FC236}">
                      <a16:creationId xmlns:a16="http://schemas.microsoft.com/office/drawing/2014/main" id="{3D8B14B4-390B-67B8-3A81-7BE679FA043E}"/>
                    </a:ext>
                  </a:extLst>
                </p:cNvPr>
                <p:cNvSpPr/>
                <p:nvPr/>
              </p:nvSpPr>
              <p:spPr>
                <a:xfrm flipH="1">
                  <a:off x="160505" y="-1"/>
                  <a:ext cx="537600" cy="695160"/>
                </a:xfrm>
                <a:prstGeom prst="chevron">
                  <a:avLst>
                    <a:gd name="adj" fmla="val 48633"/>
                  </a:avLst>
                </a:prstGeom>
                <a:grpFill/>
                <a:ln>
                  <a:solidFill>
                    <a:srgbClr val="FDD53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BB4A33C8-A033-33D7-8AA7-4DC5FDA947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87052" y="5911623"/>
                <a:ext cx="0" cy="294435"/>
              </a:xfrm>
              <a:prstGeom prst="line">
                <a:avLst/>
              </a:prstGeom>
              <a:ln w="22225">
                <a:solidFill>
                  <a:srgbClr val="FDD53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FED23DAC-15F6-0A57-F237-937C0F570345}"/>
              </a:ext>
            </a:extLst>
          </p:cNvPr>
          <p:cNvSpPr txBox="1"/>
          <p:nvPr/>
        </p:nvSpPr>
        <p:spPr>
          <a:xfrm>
            <a:off x="8214652" y="4201314"/>
            <a:ext cx="2836987" cy="1858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3A05004-CE07-9E47-109C-AA1D9AA75CA8}"/>
              </a:ext>
            </a:extLst>
          </p:cNvPr>
          <p:cNvSpPr txBox="1"/>
          <p:nvPr/>
        </p:nvSpPr>
        <p:spPr>
          <a:xfrm>
            <a:off x="4750803" y="4201314"/>
            <a:ext cx="2836987" cy="1858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11C56DF-7C89-6179-E2F9-9F764A430DAB}"/>
              </a:ext>
            </a:extLst>
          </p:cNvPr>
          <p:cNvSpPr txBox="1"/>
          <p:nvPr/>
        </p:nvSpPr>
        <p:spPr>
          <a:xfrm>
            <a:off x="1117874" y="4201314"/>
            <a:ext cx="2836987" cy="1858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66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51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0B849D6-BCB7-6A93-0D3A-6A0073A2C2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11"/>
          <a:stretch/>
        </p:blipFill>
        <p:spPr>
          <a:xfrm>
            <a:off x="6318635" y="116733"/>
            <a:ext cx="5968999" cy="6858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8953CC-9B33-5AEE-49D6-2D88FABE36AD}"/>
              </a:ext>
            </a:extLst>
          </p:cNvPr>
          <p:cNvSpPr/>
          <p:nvPr/>
        </p:nvSpPr>
        <p:spPr>
          <a:xfrm>
            <a:off x="858962" y="3769381"/>
            <a:ext cx="8602538" cy="2377439"/>
          </a:xfrm>
          <a:prstGeom prst="rect">
            <a:avLst/>
          </a:prstGeom>
          <a:solidFill>
            <a:srgbClr val="FDD53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AC81CCD-F389-8D89-EBAB-A6205E490903}"/>
              </a:ext>
            </a:extLst>
          </p:cNvPr>
          <p:cNvGrpSpPr/>
          <p:nvPr/>
        </p:nvGrpSpPr>
        <p:grpSpPr>
          <a:xfrm flipH="1">
            <a:off x="6137235" y="1721855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5250729E-8EDB-25B7-C8E8-7F2362BDB97E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A2147AAC-9996-35DF-E832-7FA3DB8207EA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D573A6BC-2B58-3664-EF02-0990FAB459A1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31D54E70-15CE-7629-5104-76D774A4C00F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7810552A-8AFB-C554-42B7-ECCED4B05790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Parallelogram 1">
            <a:extLst>
              <a:ext uri="{FF2B5EF4-FFF2-40B4-BE49-F238E27FC236}">
                <a16:creationId xmlns:a16="http://schemas.microsoft.com/office/drawing/2014/main" id="{F02BF529-470F-F915-A2A9-4F966774C41B}"/>
              </a:ext>
            </a:extLst>
          </p:cNvPr>
          <p:cNvSpPr/>
          <p:nvPr/>
        </p:nvSpPr>
        <p:spPr>
          <a:xfrm>
            <a:off x="5452396" y="359831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64FC20-593C-3763-F693-717FC87FDF9C}"/>
              </a:ext>
            </a:extLst>
          </p:cNvPr>
          <p:cNvSpPr txBox="1"/>
          <p:nvPr/>
        </p:nvSpPr>
        <p:spPr>
          <a:xfrm>
            <a:off x="1891205" y="356673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07E43C-B94E-B39E-0636-96ED3C8AFA0A}"/>
              </a:ext>
            </a:extLst>
          </p:cNvPr>
          <p:cNvSpPr txBox="1"/>
          <p:nvPr/>
        </p:nvSpPr>
        <p:spPr>
          <a:xfrm>
            <a:off x="158366" y="1093799"/>
            <a:ext cx="556358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8EA94E7-C698-8A1F-4EA1-D2DAE67019F6}"/>
              </a:ext>
            </a:extLst>
          </p:cNvPr>
          <p:cNvGrpSpPr/>
          <p:nvPr/>
        </p:nvGrpSpPr>
        <p:grpSpPr>
          <a:xfrm>
            <a:off x="6542649" y="3928740"/>
            <a:ext cx="2836987" cy="1767864"/>
            <a:chOff x="6365680" y="3859912"/>
            <a:chExt cx="2836987" cy="1767864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DFDF368-2B6A-7ACD-556C-CB7C42E8BB7C}"/>
                </a:ext>
              </a:extLst>
            </p:cNvPr>
            <p:cNvCxnSpPr>
              <a:cxnSpLocks/>
            </p:cNvCxnSpPr>
            <p:nvPr/>
          </p:nvCxnSpPr>
          <p:spPr>
            <a:xfrm>
              <a:off x="7415874" y="5627776"/>
              <a:ext cx="736600" cy="0"/>
            </a:xfrm>
            <a:prstGeom prst="line">
              <a:avLst/>
            </a:prstGeom>
            <a:ln w="28575">
              <a:solidFill>
                <a:srgbClr val="1937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93FC3A5-7AE9-BDF7-13CE-F1FCFC719625}"/>
                </a:ext>
              </a:extLst>
            </p:cNvPr>
            <p:cNvSpPr txBox="1"/>
            <p:nvPr/>
          </p:nvSpPr>
          <p:spPr>
            <a:xfrm>
              <a:off x="6365680" y="3859912"/>
              <a:ext cx="2836987" cy="16389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b="1" dirty="0">
                  <a:solidFill>
                    <a:srgbClr val="19375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19375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086C671-0F25-207D-7D84-7CAAC4998F9E}"/>
              </a:ext>
            </a:extLst>
          </p:cNvPr>
          <p:cNvGrpSpPr/>
          <p:nvPr/>
        </p:nvGrpSpPr>
        <p:grpSpPr>
          <a:xfrm>
            <a:off x="3786994" y="3927361"/>
            <a:ext cx="2836987" cy="1770623"/>
            <a:chOff x="3610025" y="3857153"/>
            <a:chExt cx="2836987" cy="177062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519EF7E-2CDD-2814-C124-C17ED0B2B7D1}"/>
                </a:ext>
              </a:extLst>
            </p:cNvPr>
            <p:cNvCxnSpPr>
              <a:cxnSpLocks/>
            </p:cNvCxnSpPr>
            <p:nvPr/>
          </p:nvCxnSpPr>
          <p:spPr>
            <a:xfrm>
              <a:off x="4660218" y="5627776"/>
              <a:ext cx="736600" cy="0"/>
            </a:xfrm>
            <a:prstGeom prst="line">
              <a:avLst/>
            </a:prstGeom>
            <a:ln w="28575">
              <a:solidFill>
                <a:srgbClr val="1937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22757F2-5AC5-EDCA-1890-04DCE8A6BE41}"/>
                </a:ext>
              </a:extLst>
            </p:cNvPr>
            <p:cNvSpPr txBox="1"/>
            <p:nvPr/>
          </p:nvSpPr>
          <p:spPr>
            <a:xfrm>
              <a:off x="3610025" y="3857153"/>
              <a:ext cx="2836987" cy="16389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b="1" dirty="0">
                  <a:solidFill>
                    <a:srgbClr val="19375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19375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A5A8F3-8939-EC63-347C-282542D027D1}"/>
              </a:ext>
            </a:extLst>
          </p:cNvPr>
          <p:cNvGrpSpPr/>
          <p:nvPr/>
        </p:nvGrpSpPr>
        <p:grpSpPr>
          <a:xfrm>
            <a:off x="1092414" y="3883475"/>
            <a:ext cx="2836987" cy="1858395"/>
            <a:chOff x="915445" y="3854394"/>
            <a:chExt cx="2836987" cy="1858395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32B50D1-676A-59EA-8E78-F38D68C57255}"/>
                </a:ext>
              </a:extLst>
            </p:cNvPr>
            <p:cNvCxnSpPr>
              <a:cxnSpLocks/>
            </p:cNvCxnSpPr>
            <p:nvPr/>
          </p:nvCxnSpPr>
          <p:spPr>
            <a:xfrm>
              <a:off x="1965638" y="5712789"/>
              <a:ext cx="736600" cy="0"/>
            </a:xfrm>
            <a:prstGeom prst="line">
              <a:avLst/>
            </a:prstGeom>
            <a:ln w="28575">
              <a:solidFill>
                <a:srgbClr val="1937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01A4337-472A-31BE-7F7F-5F299CEF87D2}"/>
                </a:ext>
              </a:extLst>
            </p:cNvPr>
            <p:cNvSpPr txBox="1"/>
            <p:nvPr/>
          </p:nvSpPr>
          <p:spPr>
            <a:xfrm>
              <a:off x="915445" y="3854394"/>
              <a:ext cx="2836987" cy="16389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50000"/>
                </a:lnSpc>
              </a:pPr>
              <a:r>
                <a:rPr lang="fa-IR" b="1" dirty="0">
                  <a:solidFill>
                    <a:srgbClr val="19375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19375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05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C1F59B6-F93A-1307-16C2-5ED534EF96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8CDE489-3D5F-8B12-7FD7-A399789599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498CD44-0C3B-250B-783F-AAE6D3F75140}"/>
              </a:ext>
            </a:extLst>
          </p:cNvPr>
          <p:cNvGrpSpPr/>
          <p:nvPr/>
        </p:nvGrpSpPr>
        <p:grpSpPr>
          <a:xfrm flipH="1">
            <a:off x="7360914" y="1294964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F96A01DE-4564-E5F1-4719-EF6F4D0BD3EB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B5F26A25-6BEA-1371-9D27-584B5DE50DD5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2A874490-5483-89C2-1FB4-85957ADAED63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DA7BCB4D-80FE-551F-0D8C-84AB3B680528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994E1345-FADA-0495-1E69-7FF97AB6259C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Parallelogram 1">
            <a:extLst>
              <a:ext uri="{FF2B5EF4-FFF2-40B4-BE49-F238E27FC236}">
                <a16:creationId xmlns:a16="http://schemas.microsoft.com/office/drawing/2014/main" id="{35A7A44D-3B93-9566-EDCC-BCE12C2709A9}"/>
              </a:ext>
            </a:extLst>
          </p:cNvPr>
          <p:cNvSpPr/>
          <p:nvPr/>
        </p:nvSpPr>
        <p:spPr>
          <a:xfrm>
            <a:off x="6735549" y="415304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BFE90C-4FEC-2985-D067-7696A7F49377}"/>
              </a:ext>
            </a:extLst>
          </p:cNvPr>
          <p:cNvSpPr txBox="1"/>
          <p:nvPr/>
        </p:nvSpPr>
        <p:spPr>
          <a:xfrm>
            <a:off x="3174358" y="412146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AEBFD9-70A1-0DFA-067E-2798C8E45587}"/>
              </a:ext>
            </a:extLst>
          </p:cNvPr>
          <p:cNvSpPr txBox="1"/>
          <p:nvPr/>
        </p:nvSpPr>
        <p:spPr>
          <a:xfrm>
            <a:off x="480477" y="990776"/>
            <a:ext cx="6524626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575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5497DF0-C2AF-CB41-E0BC-18804A8AB9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2830" y="-485587"/>
            <a:ext cx="7347408" cy="7343587"/>
          </a:xfr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22DAAEE-0EE9-5238-821F-B93FD0EB23BB}"/>
              </a:ext>
            </a:extLst>
          </p:cNvPr>
          <p:cNvSpPr/>
          <p:nvPr/>
        </p:nvSpPr>
        <p:spPr>
          <a:xfrm rot="10800000" flipV="1">
            <a:off x="4000970" y="0"/>
            <a:ext cx="6031315" cy="6858001"/>
          </a:xfrm>
          <a:custGeom>
            <a:avLst/>
            <a:gdLst>
              <a:gd name="connsiteX0" fmla="*/ 6031315 w 6031315"/>
              <a:gd name="connsiteY0" fmla="*/ 0 h 6858001"/>
              <a:gd name="connsiteX1" fmla="*/ 2445026 w 6031315"/>
              <a:gd name="connsiteY1" fmla="*/ 0 h 6858001"/>
              <a:gd name="connsiteX2" fmla="*/ 0 w 6031315"/>
              <a:gd name="connsiteY2" fmla="*/ 6858001 h 6858001"/>
              <a:gd name="connsiteX3" fmla="*/ 3586289 w 603131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1315" h="6858001">
                <a:moveTo>
                  <a:pt x="6031315" y="0"/>
                </a:moveTo>
                <a:lnTo>
                  <a:pt x="2445026" y="0"/>
                </a:lnTo>
                <a:lnTo>
                  <a:pt x="0" y="6858001"/>
                </a:lnTo>
                <a:lnTo>
                  <a:pt x="3586289" y="6858001"/>
                </a:lnTo>
                <a:close/>
              </a:path>
            </a:pathLst>
          </a:custGeom>
          <a:gradFill flip="none" rotWithShape="1">
            <a:gsLst>
              <a:gs pos="0">
                <a:srgbClr val="FDD53D">
                  <a:alpha val="52000"/>
                </a:srgbClr>
              </a:gs>
              <a:gs pos="100000">
                <a:srgbClr val="193752">
                  <a:alpha val="18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2EE1CE-CDB4-1EF8-8F48-3600F93E49AE}"/>
              </a:ext>
            </a:extLst>
          </p:cNvPr>
          <p:cNvGrpSpPr/>
          <p:nvPr/>
        </p:nvGrpSpPr>
        <p:grpSpPr>
          <a:xfrm>
            <a:off x="3611948" y="726714"/>
            <a:ext cx="382452" cy="443643"/>
            <a:chOff x="1013826" y="741259"/>
            <a:chExt cx="382452" cy="443643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09EFA7C4-279B-BF82-83BB-EFC9E79D080D}"/>
                </a:ext>
              </a:extLst>
            </p:cNvPr>
            <p:cNvSpPr/>
            <p:nvPr/>
          </p:nvSpPr>
          <p:spPr>
            <a:xfrm rot="5400000">
              <a:off x="983230" y="771855"/>
              <a:ext cx="443643" cy="382452"/>
            </a:xfrm>
            <a:prstGeom prst="hexagon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860700B-9B1E-702C-E948-7DBD960E9326}"/>
                </a:ext>
              </a:extLst>
            </p:cNvPr>
            <p:cNvGrpSpPr/>
            <p:nvPr/>
          </p:nvGrpSpPr>
          <p:grpSpPr>
            <a:xfrm>
              <a:off x="1089882" y="900262"/>
              <a:ext cx="230338" cy="125639"/>
              <a:chOff x="1233087" y="585246"/>
              <a:chExt cx="552984" cy="301628"/>
            </a:xfrm>
            <a:solidFill>
              <a:srgbClr val="0E0E0E"/>
            </a:solidFill>
          </p:grpSpPr>
          <p:sp>
            <p:nvSpPr>
              <p:cNvPr id="16" name="Graphic 5" descr="Dumbbell with solid fill">
                <a:extLst>
                  <a:ext uri="{FF2B5EF4-FFF2-40B4-BE49-F238E27FC236}">
                    <a16:creationId xmlns:a16="http://schemas.microsoft.com/office/drawing/2014/main" id="{3BF82133-B095-C6A9-49C8-5665F2418FFA}"/>
                  </a:ext>
                </a:extLst>
              </p:cNvPr>
              <p:cNvSpPr/>
              <p:nvPr/>
            </p:nvSpPr>
            <p:spPr>
              <a:xfrm>
                <a:off x="1233087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38100 h 76200"/>
                  <a:gd name="connsiteX1" fmla="*/ 38100 w 38100"/>
                  <a:gd name="connsiteY1" fmla="*/ 76200 h 76200"/>
                  <a:gd name="connsiteX2" fmla="*/ 38100 w 38100"/>
                  <a:gd name="connsiteY2" fmla="*/ 0 h 76200"/>
                  <a:gd name="connsiteX3" fmla="*/ 0 w 38100"/>
                  <a:gd name="connsiteY3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38100"/>
                    </a:moveTo>
                    <a:cubicBezTo>
                      <a:pt x="0" y="59055"/>
                      <a:pt x="17145" y="76200"/>
                      <a:pt x="38100" y="7620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Graphic 5" descr="Dumbbell with solid fill">
                <a:extLst>
                  <a:ext uri="{FF2B5EF4-FFF2-40B4-BE49-F238E27FC236}">
                    <a16:creationId xmlns:a16="http://schemas.microsoft.com/office/drawing/2014/main" id="{C4C8814B-39D8-F329-D456-B13AB665C48E}"/>
                  </a:ext>
                </a:extLst>
              </p:cNvPr>
              <p:cNvSpPr/>
              <p:nvPr/>
            </p:nvSpPr>
            <p:spPr>
              <a:xfrm>
                <a:off x="1760935" y="710924"/>
                <a:ext cx="25136" cy="50271"/>
              </a:xfrm>
              <a:custGeom>
                <a:avLst/>
                <a:gdLst>
                  <a:gd name="connsiteX0" fmla="*/ 0 w 38100"/>
                  <a:gd name="connsiteY0" fmla="*/ 0 h 76200"/>
                  <a:gd name="connsiteX1" fmla="*/ 0 w 38100"/>
                  <a:gd name="connsiteY1" fmla="*/ 76200 h 76200"/>
                  <a:gd name="connsiteX2" fmla="*/ 38100 w 38100"/>
                  <a:gd name="connsiteY2" fmla="*/ 38100 h 76200"/>
                  <a:gd name="connsiteX3" fmla="*/ 0 w 38100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76200">
                    <a:moveTo>
                      <a:pt x="0" y="0"/>
                    </a:moveTo>
                    <a:lnTo>
                      <a:pt x="0" y="76200"/>
                    </a:lnTo>
                    <a:cubicBezTo>
                      <a:pt x="20955" y="76200"/>
                      <a:pt x="38100" y="59055"/>
                      <a:pt x="38100" y="38100"/>
                    </a:cubicBezTo>
                    <a:cubicBezTo>
                      <a:pt x="38100" y="17145"/>
                      <a:pt x="20955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Graphic 5" descr="Dumbbell with solid fill">
                <a:extLst>
                  <a:ext uri="{FF2B5EF4-FFF2-40B4-BE49-F238E27FC236}">
                    <a16:creationId xmlns:a16="http://schemas.microsoft.com/office/drawing/2014/main" id="{EB777FEA-3F2F-CFD6-4018-5FEEE1B1F8A1}"/>
                  </a:ext>
                </a:extLst>
              </p:cNvPr>
              <p:cNvSpPr/>
              <p:nvPr/>
            </p:nvSpPr>
            <p:spPr>
              <a:xfrm>
                <a:off x="1270790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Graphic 5" descr="Dumbbell with solid fill">
                <a:extLst>
                  <a:ext uri="{FF2B5EF4-FFF2-40B4-BE49-F238E27FC236}">
                    <a16:creationId xmlns:a16="http://schemas.microsoft.com/office/drawing/2014/main" id="{22DD5B48-8917-C372-8B78-F49167C5F880}"/>
                  </a:ext>
                </a:extLst>
              </p:cNvPr>
              <p:cNvSpPr/>
              <p:nvPr/>
            </p:nvSpPr>
            <p:spPr>
              <a:xfrm>
                <a:off x="1691812" y="641801"/>
                <a:ext cx="56555" cy="188518"/>
              </a:xfrm>
              <a:custGeom>
                <a:avLst/>
                <a:gdLst>
                  <a:gd name="connsiteX0" fmla="*/ 47625 w 85725"/>
                  <a:gd name="connsiteY0" fmla="*/ 0 h 285750"/>
                  <a:gd name="connsiteX1" fmla="*/ 38100 w 85725"/>
                  <a:gd name="connsiteY1" fmla="*/ 0 h 285750"/>
                  <a:gd name="connsiteX2" fmla="*/ 0 w 85725"/>
                  <a:gd name="connsiteY2" fmla="*/ 38100 h 285750"/>
                  <a:gd name="connsiteX3" fmla="*/ 0 w 85725"/>
                  <a:gd name="connsiteY3" fmla="*/ 247650 h 285750"/>
                  <a:gd name="connsiteX4" fmla="*/ 38100 w 85725"/>
                  <a:gd name="connsiteY4" fmla="*/ 285750 h 285750"/>
                  <a:gd name="connsiteX5" fmla="*/ 47625 w 85725"/>
                  <a:gd name="connsiteY5" fmla="*/ 285750 h 285750"/>
                  <a:gd name="connsiteX6" fmla="*/ 85725 w 85725"/>
                  <a:gd name="connsiteY6" fmla="*/ 247650 h 285750"/>
                  <a:gd name="connsiteX7" fmla="*/ 85725 w 85725"/>
                  <a:gd name="connsiteY7" fmla="*/ 38100 h 285750"/>
                  <a:gd name="connsiteX8" fmla="*/ 47625 w 85725"/>
                  <a:gd name="connsiteY8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285750">
                    <a:moveTo>
                      <a:pt x="47625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247650"/>
                    </a:lnTo>
                    <a:cubicBezTo>
                      <a:pt x="0" y="268605"/>
                      <a:pt x="17145" y="285750"/>
                      <a:pt x="38100" y="285750"/>
                    </a:cubicBezTo>
                    <a:lnTo>
                      <a:pt x="47625" y="285750"/>
                    </a:lnTo>
                    <a:cubicBezTo>
                      <a:pt x="68580" y="285750"/>
                      <a:pt x="85725" y="268605"/>
                      <a:pt x="85725" y="247650"/>
                    </a:cubicBezTo>
                    <a:lnTo>
                      <a:pt x="85725" y="38100"/>
                    </a:lnTo>
                    <a:cubicBezTo>
                      <a:pt x="85725" y="17145"/>
                      <a:pt x="68580" y="0"/>
                      <a:pt x="47625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Graphic 5" descr="Dumbbell with solid fill">
                <a:extLst>
                  <a:ext uri="{FF2B5EF4-FFF2-40B4-BE49-F238E27FC236}">
                    <a16:creationId xmlns:a16="http://schemas.microsoft.com/office/drawing/2014/main" id="{3FCA294B-69B3-548A-91CE-B030A4B6D4D6}"/>
                  </a:ext>
                </a:extLst>
              </p:cNvPr>
              <p:cNvSpPr/>
              <p:nvPr/>
            </p:nvSpPr>
            <p:spPr>
              <a:xfrm>
                <a:off x="1339913" y="585246"/>
                <a:ext cx="339331" cy="301628"/>
              </a:xfrm>
              <a:custGeom>
                <a:avLst/>
                <a:gdLst>
                  <a:gd name="connsiteX0" fmla="*/ 476250 w 514350"/>
                  <a:gd name="connsiteY0" fmla="*/ 0 h 457200"/>
                  <a:gd name="connsiteX1" fmla="*/ 457200 w 514350"/>
                  <a:gd name="connsiteY1" fmla="*/ 0 h 457200"/>
                  <a:gd name="connsiteX2" fmla="*/ 419100 w 514350"/>
                  <a:gd name="connsiteY2" fmla="*/ 38100 h 457200"/>
                  <a:gd name="connsiteX3" fmla="*/ 419100 w 514350"/>
                  <a:gd name="connsiteY3" fmla="*/ 171450 h 457200"/>
                  <a:gd name="connsiteX4" fmla="*/ 95250 w 514350"/>
                  <a:gd name="connsiteY4" fmla="*/ 171450 h 457200"/>
                  <a:gd name="connsiteX5" fmla="*/ 95250 w 514350"/>
                  <a:gd name="connsiteY5" fmla="*/ 38100 h 457200"/>
                  <a:gd name="connsiteX6" fmla="*/ 57150 w 514350"/>
                  <a:gd name="connsiteY6" fmla="*/ 0 h 457200"/>
                  <a:gd name="connsiteX7" fmla="*/ 38100 w 514350"/>
                  <a:gd name="connsiteY7" fmla="*/ 0 h 457200"/>
                  <a:gd name="connsiteX8" fmla="*/ 0 w 514350"/>
                  <a:gd name="connsiteY8" fmla="*/ 38100 h 457200"/>
                  <a:gd name="connsiteX9" fmla="*/ 0 w 514350"/>
                  <a:gd name="connsiteY9" fmla="*/ 419100 h 457200"/>
                  <a:gd name="connsiteX10" fmla="*/ 38100 w 514350"/>
                  <a:gd name="connsiteY10" fmla="*/ 457200 h 457200"/>
                  <a:gd name="connsiteX11" fmla="*/ 57150 w 514350"/>
                  <a:gd name="connsiteY11" fmla="*/ 457200 h 457200"/>
                  <a:gd name="connsiteX12" fmla="*/ 95250 w 514350"/>
                  <a:gd name="connsiteY12" fmla="*/ 419100 h 457200"/>
                  <a:gd name="connsiteX13" fmla="*/ 95250 w 514350"/>
                  <a:gd name="connsiteY13" fmla="*/ 285750 h 457200"/>
                  <a:gd name="connsiteX14" fmla="*/ 419100 w 514350"/>
                  <a:gd name="connsiteY14" fmla="*/ 285750 h 457200"/>
                  <a:gd name="connsiteX15" fmla="*/ 419100 w 514350"/>
                  <a:gd name="connsiteY15" fmla="*/ 419100 h 457200"/>
                  <a:gd name="connsiteX16" fmla="*/ 457200 w 514350"/>
                  <a:gd name="connsiteY16" fmla="*/ 457200 h 457200"/>
                  <a:gd name="connsiteX17" fmla="*/ 476250 w 514350"/>
                  <a:gd name="connsiteY17" fmla="*/ 457200 h 457200"/>
                  <a:gd name="connsiteX18" fmla="*/ 514350 w 514350"/>
                  <a:gd name="connsiteY18" fmla="*/ 419100 h 457200"/>
                  <a:gd name="connsiteX19" fmla="*/ 514350 w 514350"/>
                  <a:gd name="connsiteY19" fmla="*/ 38100 h 457200"/>
                  <a:gd name="connsiteX20" fmla="*/ 476250 w 514350"/>
                  <a:gd name="connsiteY20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4350" h="457200">
                    <a:moveTo>
                      <a:pt x="476250" y="0"/>
                    </a:moveTo>
                    <a:lnTo>
                      <a:pt x="457200" y="0"/>
                    </a:lnTo>
                    <a:cubicBezTo>
                      <a:pt x="436245" y="0"/>
                      <a:pt x="419100" y="17145"/>
                      <a:pt x="419100" y="38100"/>
                    </a:cubicBezTo>
                    <a:lnTo>
                      <a:pt x="419100" y="171450"/>
                    </a:lnTo>
                    <a:lnTo>
                      <a:pt x="95250" y="171450"/>
                    </a:lnTo>
                    <a:lnTo>
                      <a:pt x="95250" y="38100"/>
                    </a:lnTo>
                    <a:cubicBezTo>
                      <a:pt x="95250" y="17145"/>
                      <a:pt x="78105" y="0"/>
                      <a:pt x="57150" y="0"/>
                    </a:cubicBez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419100"/>
                    </a:lnTo>
                    <a:cubicBezTo>
                      <a:pt x="0" y="440055"/>
                      <a:pt x="17145" y="457200"/>
                      <a:pt x="38100" y="457200"/>
                    </a:cubicBezTo>
                    <a:lnTo>
                      <a:pt x="57150" y="457200"/>
                    </a:lnTo>
                    <a:cubicBezTo>
                      <a:pt x="78105" y="457200"/>
                      <a:pt x="95250" y="440055"/>
                      <a:pt x="95250" y="419100"/>
                    </a:cubicBezTo>
                    <a:lnTo>
                      <a:pt x="95250" y="285750"/>
                    </a:lnTo>
                    <a:lnTo>
                      <a:pt x="419100" y="285750"/>
                    </a:lnTo>
                    <a:lnTo>
                      <a:pt x="419100" y="419100"/>
                    </a:lnTo>
                    <a:cubicBezTo>
                      <a:pt x="419100" y="440055"/>
                      <a:pt x="436245" y="457200"/>
                      <a:pt x="457200" y="457200"/>
                    </a:cubicBezTo>
                    <a:lnTo>
                      <a:pt x="476250" y="457200"/>
                    </a:lnTo>
                    <a:cubicBezTo>
                      <a:pt x="497205" y="457200"/>
                      <a:pt x="514350" y="440055"/>
                      <a:pt x="514350" y="419100"/>
                    </a:cubicBezTo>
                    <a:lnTo>
                      <a:pt x="514350" y="38100"/>
                    </a:lnTo>
                    <a:cubicBezTo>
                      <a:pt x="514350" y="17145"/>
                      <a:pt x="497205" y="0"/>
                      <a:pt x="476250" y="0"/>
                    </a:cubicBezTo>
                    <a:close/>
                  </a:path>
                </a:pathLst>
              </a:custGeom>
              <a:solidFill>
                <a:srgbClr val="1937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D90080A-3059-D570-1FA7-B5BFAC862FD4}"/>
              </a:ext>
            </a:extLst>
          </p:cNvPr>
          <p:cNvGrpSpPr/>
          <p:nvPr/>
        </p:nvGrpSpPr>
        <p:grpSpPr>
          <a:xfrm>
            <a:off x="1013825" y="5335737"/>
            <a:ext cx="1738472" cy="496276"/>
            <a:chOff x="1087278" y="5119688"/>
            <a:chExt cx="1738472" cy="496276"/>
          </a:xfrm>
        </p:grpSpPr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7AD8E6B6-891D-0A60-0F4E-219177B81EEB}"/>
                </a:ext>
              </a:extLst>
            </p:cNvPr>
            <p:cNvSpPr/>
            <p:nvPr/>
          </p:nvSpPr>
          <p:spPr>
            <a:xfrm>
              <a:off x="1087278" y="5119688"/>
              <a:ext cx="1738472" cy="496276"/>
            </a:xfrm>
            <a:prstGeom prst="parallelogram">
              <a:avLst/>
            </a:prstGeom>
            <a:solidFill>
              <a:srgbClr val="FDD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i="1" dirty="0">
                  <a:solidFill>
                    <a:srgbClr val="19375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تنظیم برنامه</a:t>
              </a:r>
              <a:endParaRPr lang="en-US" sz="1600" i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F78DE0F1-8D37-2682-2730-5090F1CA042B}"/>
                </a:ext>
              </a:extLst>
            </p:cNvPr>
            <p:cNvSpPr/>
            <p:nvPr/>
          </p:nvSpPr>
          <p:spPr>
            <a:xfrm>
              <a:off x="1142047" y="5344967"/>
              <a:ext cx="179547" cy="45719"/>
            </a:xfrm>
            <a:prstGeom prst="parallelogram">
              <a:avLst/>
            </a:prstGeom>
            <a:solidFill>
              <a:srgbClr val="193752"/>
            </a:solidFill>
            <a:ln>
              <a:solidFill>
                <a:srgbClr val="0E0E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E6CB31E-7624-F661-6286-A810EEA44236}"/>
              </a:ext>
            </a:extLst>
          </p:cNvPr>
          <p:cNvGrpSpPr/>
          <p:nvPr/>
        </p:nvGrpSpPr>
        <p:grpSpPr>
          <a:xfrm>
            <a:off x="2998553" y="5335737"/>
            <a:ext cx="1738472" cy="496276"/>
            <a:chOff x="1109856" y="5119688"/>
            <a:chExt cx="1738472" cy="496276"/>
          </a:xfrm>
          <a:noFill/>
        </p:grpSpPr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04428341-3C43-6636-A98E-817A1CD4C4AF}"/>
                </a:ext>
              </a:extLst>
            </p:cNvPr>
            <p:cNvSpPr/>
            <p:nvPr/>
          </p:nvSpPr>
          <p:spPr>
            <a:xfrm>
              <a:off x="1109856" y="5119688"/>
              <a:ext cx="1738472" cy="496276"/>
            </a:xfrm>
            <a:prstGeom prst="parallelogram">
              <a:avLst/>
            </a:prstGeom>
            <a:grpFill/>
            <a:ln w="19050"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i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روند پیشرفت</a:t>
              </a:r>
              <a:endParaRPr lang="en-US" sz="1600" i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Parallelogram 34">
              <a:extLst>
                <a:ext uri="{FF2B5EF4-FFF2-40B4-BE49-F238E27FC236}">
                  <a16:creationId xmlns:a16="http://schemas.microsoft.com/office/drawing/2014/main" id="{75BC2CBA-7FDD-D349-596A-23F269071FB8}"/>
                </a:ext>
              </a:extLst>
            </p:cNvPr>
            <p:cNvSpPr/>
            <p:nvPr/>
          </p:nvSpPr>
          <p:spPr>
            <a:xfrm>
              <a:off x="1161233" y="5344967"/>
              <a:ext cx="179547" cy="45719"/>
            </a:xfrm>
            <a:prstGeom prst="parallelogram">
              <a:avLst/>
            </a:prstGeom>
            <a:solidFill>
              <a:srgbClr val="FDD53D"/>
            </a:solidFill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5F73213-97C5-1358-DD4D-6737BAD1EF30}"/>
              </a:ext>
            </a:extLst>
          </p:cNvPr>
          <p:cNvSpPr txBox="1"/>
          <p:nvPr/>
        </p:nvSpPr>
        <p:spPr>
          <a:xfrm>
            <a:off x="252327" y="1655945"/>
            <a:ext cx="4084757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3FE46B-CD3A-1398-C25E-89C65759BA1D}"/>
              </a:ext>
            </a:extLst>
          </p:cNvPr>
          <p:cNvSpPr txBox="1"/>
          <p:nvPr/>
        </p:nvSpPr>
        <p:spPr>
          <a:xfrm>
            <a:off x="252327" y="753400"/>
            <a:ext cx="3294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8D9A5C4-43E7-E9DA-56AB-21E17C319C0C}"/>
              </a:ext>
            </a:extLst>
          </p:cNvPr>
          <p:cNvGrpSpPr/>
          <p:nvPr/>
        </p:nvGrpSpPr>
        <p:grpSpPr>
          <a:xfrm rot="16200000" flipH="1" flipV="1">
            <a:off x="11419990" y="1227341"/>
            <a:ext cx="599495" cy="161958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37FDD507-7694-BAD9-BB61-0F5C30EE037E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6B72F68F-9741-B712-6459-3687B30D0B0B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469F24E3-F343-AC7E-56A7-5E7CB5A1E0EA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7" name="Arrow: Chevron 26">
              <a:extLst>
                <a:ext uri="{FF2B5EF4-FFF2-40B4-BE49-F238E27FC236}">
                  <a16:creationId xmlns:a16="http://schemas.microsoft.com/office/drawing/2014/main" id="{E117E278-E2E6-48E8-6DD4-434196E67462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D158ACD7-35FA-E883-7AC7-307E18DD0D6E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B13ED2-4499-6ABD-6720-4AB9696DAF24}"/>
              </a:ext>
            </a:extLst>
          </p:cNvPr>
          <p:cNvGrpSpPr/>
          <p:nvPr/>
        </p:nvGrpSpPr>
        <p:grpSpPr>
          <a:xfrm rot="5400000" flipH="1">
            <a:off x="11419990" y="5458973"/>
            <a:ext cx="599495" cy="161958"/>
            <a:chOff x="160505" y="-1"/>
            <a:chExt cx="2573170" cy="695160"/>
          </a:xfrm>
          <a:solidFill>
            <a:srgbClr val="193752"/>
          </a:solidFill>
        </p:grpSpPr>
        <p:sp>
          <p:nvSpPr>
            <p:cNvPr id="36" name="Arrow: Chevron 35">
              <a:extLst>
                <a:ext uri="{FF2B5EF4-FFF2-40B4-BE49-F238E27FC236}">
                  <a16:creationId xmlns:a16="http://schemas.microsoft.com/office/drawing/2014/main" id="{790B3E6F-60C3-7677-2C27-758750F4292C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E787536B-2D80-EBCD-C56B-0530648F2E71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78042E2A-6A6A-6045-0C09-EC1E3FEE86E4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22F37848-B423-7481-4B7A-682659C5C7AA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F5406284-191D-2B81-98A3-89DBA16635A9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902B45E-6798-8A3A-9290-BF30053FDACB}"/>
              </a:ext>
            </a:extLst>
          </p:cNvPr>
          <p:cNvCxnSpPr>
            <a:cxnSpLocks/>
          </p:cNvCxnSpPr>
          <p:nvPr/>
        </p:nvCxnSpPr>
        <p:spPr>
          <a:xfrm>
            <a:off x="11719737" y="565239"/>
            <a:ext cx="0" cy="294932"/>
          </a:xfrm>
          <a:prstGeom prst="line">
            <a:avLst/>
          </a:prstGeom>
          <a:ln w="22225">
            <a:solidFill>
              <a:srgbClr val="193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0864AFA-D502-2B1A-861B-0E63BE1EC071}"/>
              </a:ext>
            </a:extLst>
          </p:cNvPr>
          <p:cNvCxnSpPr>
            <a:cxnSpLocks/>
          </p:cNvCxnSpPr>
          <p:nvPr/>
        </p:nvCxnSpPr>
        <p:spPr>
          <a:xfrm>
            <a:off x="11719737" y="5969990"/>
            <a:ext cx="0" cy="294435"/>
          </a:xfrm>
          <a:prstGeom prst="line">
            <a:avLst/>
          </a:prstGeom>
          <a:ln w="22225">
            <a:solidFill>
              <a:srgbClr val="193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6395AED-C397-4F03-B3EC-47951105E480}"/>
              </a:ext>
            </a:extLst>
          </p:cNvPr>
          <p:cNvSpPr txBox="1"/>
          <p:nvPr/>
        </p:nvSpPr>
        <p:spPr>
          <a:xfrm>
            <a:off x="11498829" y="1411911"/>
            <a:ext cx="461665" cy="401581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fa-IR" dirty="0">
                <a:solidFill>
                  <a:srgbClr val="193752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rPr>
              <a:t>حرکت های پایه ای بدن سازی و فیتنس</a:t>
            </a:r>
            <a:endParaRPr lang="en-US" dirty="0">
              <a:solidFill>
                <a:srgbClr val="193752"/>
              </a:solidFill>
              <a:latin typeface="Shabnam" panose="020B0603030804020204" pitchFamily="34" charset="-78"/>
              <a:ea typeface="Inter Light" panose="020B0502030000000004" pitchFamily="34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8257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EB7AD744-A798-443B-E29D-56150F56EE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Graphic 24" descr="Muscular arm">
            <a:extLst>
              <a:ext uri="{FF2B5EF4-FFF2-40B4-BE49-F238E27FC236}">
                <a16:creationId xmlns:a16="http://schemas.microsoft.com/office/drawing/2014/main" id="{0083E11A-3408-653C-962B-53AFA3BAF19B}"/>
              </a:ext>
            </a:extLst>
          </p:cNvPr>
          <p:cNvSpPr/>
          <p:nvPr/>
        </p:nvSpPr>
        <p:spPr>
          <a:xfrm>
            <a:off x="6877592" y="729763"/>
            <a:ext cx="456538" cy="529645"/>
          </a:xfrm>
          <a:custGeom>
            <a:avLst/>
            <a:gdLst>
              <a:gd name="connsiteX0" fmla="*/ 484165 w 653851"/>
              <a:gd name="connsiteY0" fmla="*/ 57563 h 758555"/>
              <a:gd name="connsiteX1" fmla="*/ 271043 w 653851"/>
              <a:gd name="connsiteY1" fmla="*/ 8509 h 758555"/>
              <a:gd name="connsiteX2" fmla="*/ 242278 w 653851"/>
              <a:gd name="connsiteY2" fmla="*/ 102950 h 758555"/>
              <a:gd name="connsiteX3" fmla="*/ 259261 w 653851"/>
              <a:gd name="connsiteY3" fmla="*/ 138030 h 758555"/>
              <a:gd name="connsiteX4" fmla="*/ 413413 w 653851"/>
              <a:gd name="connsiteY4" fmla="*/ 170777 h 758555"/>
              <a:gd name="connsiteX5" fmla="*/ 433140 w 653851"/>
              <a:gd name="connsiteY5" fmla="*/ 254854 h 758555"/>
              <a:gd name="connsiteX6" fmla="*/ 423920 w 653851"/>
              <a:gd name="connsiteY6" fmla="*/ 283572 h 758555"/>
              <a:gd name="connsiteX7" fmla="*/ 406155 w 653851"/>
              <a:gd name="connsiteY7" fmla="*/ 360401 h 758555"/>
              <a:gd name="connsiteX8" fmla="*/ 412823 w 653851"/>
              <a:gd name="connsiteY8" fmla="*/ 417103 h 758555"/>
              <a:gd name="connsiteX9" fmla="*/ 327003 w 653851"/>
              <a:gd name="connsiteY9" fmla="*/ 396653 h 758555"/>
              <a:gd name="connsiteX10" fmla="*/ 233858 w 653851"/>
              <a:gd name="connsiteY10" fmla="*/ 437268 h 758555"/>
              <a:gd name="connsiteX11" fmla="*/ 222999 w 653851"/>
              <a:gd name="connsiteY11" fmla="*/ 446440 h 758555"/>
              <a:gd name="connsiteX12" fmla="*/ 206807 w 653851"/>
              <a:gd name="connsiteY12" fmla="*/ 438992 h 758555"/>
              <a:gd name="connsiteX13" fmla="*/ 124892 w 653851"/>
              <a:gd name="connsiteY13" fmla="*/ 415455 h 758555"/>
              <a:gd name="connsiteX14" fmla="*/ 1276 w 653851"/>
              <a:gd name="connsiteY14" fmla="*/ 494513 h 758555"/>
              <a:gd name="connsiteX15" fmla="*/ 4772 w 653851"/>
              <a:gd name="connsiteY15" fmla="*/ 507534 h 758555"/>
              <a:gd name="connsiteX16" fmla="*/ 17793 w 653851"/>
              <a:gd name="connsiteY16" fmla="*/ 504038 h 758555"/>
              <a:gd name="connsiteX17" fmla="*/ 124892 w 653851"/>
              <a:gd name="connsiteY17" fmla="*/ 434505 h 758555"/>
              <a:gd name="connsiteX18" fmla="*/ 197024 w 653851"/>
              <a:gd name="connsiteY18" fmla="*/ 455337 h 758555"/>
              <a:gd name="connsiteX19" fmla="*/ 222980 w 653851"/>
              <a:gd name="connsiteY19" fmla="*/ 465490 h 758555"/>
              <a:gd name="connsiteX20" fmla="*/ 246469 w 653851"/>
              <a:gd name="connsiteY20" fmla="*/ 451527 h 758555"/>
              <a:gd name="connsiteX21" fmla="*/ 326984 w 653851"/>
              <a:gd name="connsiteY21" fmla="*/ 415703 h 758555"/>
              <a:gd name="connsiteX22" fmla="*/ 407365 w 653851"/>
              <a:gd name="connsiteY22" fmla="*/ 435601 h 758555"/>
              <a:gd name="connsiteX23" fmla="*/ 423243 w 653851"/>
              <a:gd name="connsiteY23" fmla="*/ 442630 h 758555"/>
              <a:gd name="connsiteX24" fmla="*/ 444579 w 653851"/>
              <a:gd name="connsiteY24" fmla="*/ 477187 h 758555"/>
              <a:gd name="connsiteX25" fmla="*/ 457852 w 653851"/>
              <a:gd name="connsiteY25" fmla="*/ 479481 h 758555"/>
              <a:gd name="connsiteX26" fmla="*/ 460148 w 653851"/>
              <a:gd name="connsiteY26" fmla="*/ 466208 h 758555"/>
              <a:gd name="connsiteX27" fmla="*/ 459876 w 653851"/>
              <a:gd name="connsiteY27" fmla="*/ 465843 h 758555"/>
              <a:gd name="connsiteX28" fmla="*/ 438521 w 653851"/>
              <a:gd name="connsiteY28" fmla="*/ 430514 h 758555"/>
              <a:gd name="connsiteX29" fmla="*/ 438121 w 653851"/>
              <a:gd name="connsiteY29" fmla="*/ 429657 h 758555"/>
              <a:gd name="connsiteX30" fmla="*/ 425196 w 653851"/>
              <a:gd name="connsiteY30" fmla="*/ 361506 h 758555"/>
              <a:gd name="connsiteX31" fmla="*/ 441988 w 653851"/>
              <a:gd name="connsiteY31" fmla="*/ 289811 h 758555"/>
              <a:gd name="connsiteX32" fmla="*/ 451609 w 653851"/>
              <a:gd name="connsiteY32" fmla="*/ 259845 h 758555"/>
              <a:gd name="connsiteX33" fmla="*/ 430654 w 653851"/>
              <a:gd name="connsiteY33" fmla="*/ 161814 h 758555"/>
              <a:gd name="connsiteX34" fmla="*/ 446065 w 653851"/>
              <a:gd name="connsiteY34" fmla="*/ 150546 h 758555"/>
              <a:gd name="connsiteX35" fmla="*/ 447905 w 653851"/>
              <a:gd name="connsiteY35" fmla="*/ 137202 h 758555"/>
              <a:gd name="connsiteX36" fmla="*/ 434561 w 653851"/>
              <a:gd name="connsiteY36" fmla="*/ 135361 h 758555"/>
              <a:gd name="connsiteX37" fmla="*/ 433683 w 653851"/>
              <a:gd name="connsiteY37" fmla="*/ 136116 h 758555"/>
              <a:gd name="connsiteX38" fmla="*/ 269434 w 653851"/>
              <a:gd name="connsiteY38" fmla="*/ 121876 h 758555"/>
              <a:gd name="connsiteX39" fmla="*/ 261261 w 653851"/>
              <a:gd name="connsiteY39" fmla="*/ 101378 h 758555"/>
              <a:gd name="connsiteX40" fmla="*/ 283635 w 653851"/>
              <a:gd name="connsiteY40" fmla="*/ 22797 h 758555"/>
              <a:gd name="connsiteX41" fmla="*/ 470563 w 653851"/>
              <a:gd name="connsiteY41" fmla="*/ 70927 h 758555"/>
              <a:gd name="connsiteX42" fmla="*/ 601770 w 653851"/>
              <a:gd name="connsiteY42" fmla="*/ 331016 h 758555"/>
              <a:gd name="connsiteX43" fmla="*/ 627564 w 653851"/>
              <a:gd name="connsiteY43" fmla="*/ 545462 h 758555"/>
              <a:gd name="connsiteX44" fmla="*/ 566271 w 653851"/>
              <a:gd name="connsiteY44" fmla="*/ 585801 h 758555"/>
              <a:gd name="connsiteX45" fmla="*/ 517045 w 653851"/>
              <a:gd name="connsiteY45" fmla="*/ 616023 h 758555"/>
              <a:gd name="connsiteX46" fmla="*/ 490375 w 653851"/>
              <a:gd name="connsiteY46" fmla="*/ 634769 h 758555"/>
              <a:gd name="connsiteX47" fmla="*/ 345243 w 653851"/>
              <a:gd name="connsiteY47" fmla="*/ 708521 h 758555"/>
              <a:gd name="connsiteX48" fmla="*/ 288007 w 653851"/>
              <a:gd name="connsiteY48" fmla="*/ 705901 h 758555"/>
              <a:gd name="connsiteX49" fmla="*/ 242802 w 653851"/>
              <a:gd name="connsiteY49" fmla="*/ 703320 h 758555"/>
              <a:gd name="connsiteX50" fmla="*/ 208235 w 653851"/>
              <a:gd name="connsiteY50" fmla="*/ 716693 h 758555"/>
              <a:gd name="connsiteX51" fmla="*/ 132902 w 653851"/>
              <a:gd name="connsiteY51" fmla="*/ 739553 h 758555"/>
              <a:gd name="connsiteX52" fmla="*/ 16345 w 653851"/>
              <a:gd name="connsiteY52" fmla="*/ 686165 h 758555"/>
              <a:gd name="connsiteX53" fmla="*/ 2881 w 653851"/>
              <a:gd name="connsiteY53" fmla="*/ 686586 h 758555"/>
              <a:gd name="connsiteX54" fmla="*/ 2762 w 653851"/>
              <a:gd name="connsiteY54" fmla="*/ 699500 h 758555"/>
              <a:gd name="connsiteX55" fmla="*/ 132902 w 653851"/>
              <a:gd name="connsiteY55" fmla="*/ 758555 h 758555"/>
              <a:gd name="connsiteX56" fmla="*/ 216541 w 653851"/>
              <a:gd name="connsiteY56" fmla="*/ 733790 h 758555"/>
              <a:gd name="connsiteX57" fmla="*/ 245545 w 653851"/>
              <a:gd name="connsiteY57" fmla="*/ 722094 h 758555"/>
              <a:gd name="connsiteX58" fmla="*/ 285550 w 653851"/>
              <a:gd name="connsiteY58" fmla="*/ 724732 h 758555"/>
              <a:gd name="connsiteX59" fmla="*/ 348339 w 653851"/>
              <a:gd name="connsiteY59" fmla="*/ 727247 h 758555"/>
              <a:gd name="connsiteX60" fmla="*/ 501491 w 653851"/>
              <a:gd name="connsiteY60" fmla="*/ 650142 h 758555"/>
              <a:gd name="connsiteX61" fmla="*/ 527485 w 653851"/>
              <a:gd name="connsiteY61" fmla="*/ 631873 h 758555"/>
              <a:gd name="connsiteX62" fmla="*/ 575986 w 653851"/>
              <a:gd name="connsiteY62" fmla="*/ 602117 h 758555"/>
              <a:gd name="connsiteX63" fmla="*/ 641709 w 653851"/>
              <a:gd name="connsiteY63" fmla="*/ 558159 h 758555"/>
              <a:gd name="connsiteX64" fmla="*/ 619658 w 653851"/>
              <a:gd name="connsiteY64" fmla="*/ 324358 h 758555"/>
              <a:gd name="connsiteX65" fmla="*/ 484165 w 653851"/>
              <a:gd name="connsiteY65" fmla="*/ 57563 h 75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53851" h="758555">
                <a:moveTo>
                  <a:pt x="484165" y="57563"/>
                </a:moveTo>
                <a:cubicBezTo>
                  <a:pt x="440083" y="12557"/>
                  <a:pt x="297532" y="-14827"/>
                  <a:pt x="271043" y="8509"/>
                </a:cubicBezTo>
                <a:cubicBezTo>
                  <a:pt x="253898" y="23645"/>
                  <a:pt x="239611" y="70422"/>
                  <a:pt x="242278" y="102950"/>
                </a:cubicBezTo>
                <a:cubicBezTo>
                  <a:pt x="244030" y="124276"/>
                  <a:pt x="252479" y="133801"/>
                  <a:pt x="259261" y="138030"/>
                </a:cubicBezTo>
                <a:cubicBezTo>
                  <a:pt x="304276" y="166148"/>
                  <a:pt x="360264" y="192818"/>
                  <a:pt x="413413" y="170777"/>
                </a:cubicBezTo>
                <a:cubicBezTo>
                  <a:pt x="426120" y="184912"/>
                  <a:pt x="441379" y="224508"/>
                  <a:pt x="433140" y="254854"/>
                </a:cubicBezTo>
                <a:cubicBezTo>
                  <a:pt x="430530" y="264494"/>
                  <a:pt x="427310" y="273761"/>
                  <a:pt x="423920" y="283572"/>
                </a:cubicBezTo>
                <a:cubicBezTo>
                  <a:pt x="414249" y="308168"/>
                  <a:pt x="408263" y="334057"/>
                  <a:pt x="406155" y="360401"/>
                </a:cubicBezTo>
                <a:cubicBezTo>
                  <a:pt x="404911" y="379550"/>
                  <a:pt x="407170" y="398766"/>
                  <a:pt x="412823" y="417103"/>
                </a:cubicBezTo>
                <a:cubicBezTo>
                  <a:pt x="386308" y="403400"/>
                  <a:pt x="356848" y="396380"/>
                  <a:pt x="327003" y="396653"/>
                </a:cubicBezTo>
                <a:cubicBezTo>
                  <a:pt x="279692" y="396653"/>
                  <a:pt x="250993" y="422075"/>
                  <a:pt x="233858" y="437268"/>
                </a:cubicBezTo>
                <a:cubicBezTo>
                  <a:pt x="229524" y="441078"/>
                  <a:pt x="224133" y="445840"/>
                  <a:pt x="222999" y="446440"/>
                </a:cubicBezTo>
                <a:cubicBezTo>
                  <a:pt x="217131" y="445144"/>
                  <a:pt x="211609" y="442604"/>
                  <a:pt x="206807" y="438992"/>
                </a:cubicBezTo>
                <a:cubicBezTo>
                  <a:pt x="182497" y="423072"/>
                  <a:pt x="153945" y="414868"/>
                  <a:pt x="124892" y="415455"/>
                </a:cubicBezTo>
                <a:cubicBezTo>
                  <a:pt x="47606" y="415455"/>
                  <a:pt x="3134" y="491322"/>
                  <a:pt x="1276" y="494513"/>
                </a:cubicBezTo>
                <a:cubicBezTo>
                  <a:pt x="-1354" y="499073"/>
                  <a:pt x="211" y="504904"/>
                  <a:pt x="4772" y="507534"/>
                </a:cubicBezTo>
                <a:cubicBezTo>
                  <a:pt x="9332" y="510163"/>
                  <a:pt x="15163" y="508598"/>
                  <a:pt x="17793" y="504038"/>
                </a:cubicBezTo>
                <a:cubicBezTo>
                  <a:pt x="18193" y="503352"/>
                  <a:pt x="58750" y="434505"/>
                  <a:pt x="124892" y="434505"/>
                </a:cubicBezTo>
                <a:cubicBezTo>
                  <a:pt x="150498" y="433927"/>
                  <a:pt x="175668" y="441196"/>
                  <a:pt x="197024" y="455337"/>
                </a:cubicBezTo>
                <a:cubicBezTo>
                  <a:pt x="204595" y="461013"/>
                  <a:pt x="213568" y="464522"/>
                  <a:pt x="222980" y="465490"/>
                </a:cubicBezTo>
                <a:cubicBezTo>
                  <a:pt x="230714" y="465490"/>
                  <a:pt x="237325" y="459632"/>
                  <a:pt x="246469" y="451527"/>
                </a:cubicBezTo>
                <a:cubicBezTo>
                  <a:pt x="262566" y="437239"/>
                  <a:pt x="286893" y="415703"/>
                  <a:pt x="326984" y="415703"/>
                </a:cubicBezTo>
                <a:cubicBezTo>
                  <a:pt x="355024" y="415469"/>
                  <a:pt x="382672" y="422312"/>
                  <a:pt x="407365" y="435601"/>
                </a:cubicBezTo>
                <a:cubicBezTo>
                  <a:pt x="412520" y="438244"/>
                  <a:pt x="417821" y="440591"/>
                  <a:pt x="423243" y="442630"/>
                </a:cubicBezTo>
                <a:cubicBezTo>
                  <a:pt x="429329" y="454752"/>
                  <a:pt x="436468" y="466316"/>
                  <a:pt x="444579" y="477187"/>
                </a:cubicBezTo>
                <a:cubicBezTo>
                  <a:pt x="447611" y="481486"/>
                  <a:pt x="453554" y="482513"/>
                  <a:pt x="457852" y="479481"/>
                </a:cubicBezTo>
                <a:cubicBezTo>
                  <a:pt x="462152" y="476450"/>
                  <a:pt x="463179" y="470507"/>
                  <a:pt x="460148" y="466208"/>
                </a:cubicBezTo>
                <a:cubicBezTo>
                  <a:pt x="460060" y="466085"/>
                  <a:pt x="459970" y="465963"/>
                  <a:pt x="459876" y="465843"/>
                </a:cubicBezTo>
                <a:cubicBezTo>
                  <a:pt x="451593" y="454811"/>
                  <a:pt x="444439" y="442976"/>
                  <a:pt x="438521" y="430514"/>
                </a:cubicBezTo>
                <a:cubicBezTo>
                  <a:pt x="438378" y="430229"/>
                  <a:pt x="438293" y="429933"/>
                  <a:pt x="438121" y="429657"/>
                </a:cubicBezTo>
                <a:cubicBezTo>
                  <a:pt x="428010" y="408435"/>
                  <a:pt x="423558" y="384957"/>
                  <a:pt x="425196" y="361506"/>
                </a:cubicBezTo>
                <a:cubicBezTo>
                  <a:pt x="427269" y="336917"/>
                  <a:pt x="432925" y="312763"/>
                  <a:pt x="441988" y="289811"/>
                </a:cubicBezTo>
                <a:cubicBezTo>
                  <a:pt x="445351" y="280124"/>
                  <a:pt x="448818" y="270113"/>
                  <a:pt x="451609" y="259845"/>
                </a:cubicBezTo>
                <a:cubicBezTo>
                  <a:pt x="460867" y="225717"/>
                  <a:pt x="446941" y="183188"/>
                  <a:pt x="430654" y="161814"/>
                </a:cubicBezTo>
                <a:cubicBezTo>
                  <a:pt x="436061" y="158442"/>
                  <a:pt x="441212" y="154676"/>
                  <a:pt x="446065" y="150546"/>
                </a:cubicBezTo>
                <a:cubicBezTo>
                  <a:pt x="450258" y="147370"/>
                  <a:pt x="451082" y="141395"/>
                  <a:pt x="447905" y="137202"/>
                </a:cubicBezTo>
                <a:cubicBezTo>
                  <a:pt x="444729" y="133009"/>
                  <a:pt x="438755" y="132185"/>
                  <a:pt x="434561" y="135361"/>
                </a:cubicBezTo>
                <a:cubicBezTo>
                  <a:pt x="434253" y="135595"/>
                  <a:pt x="433960" y="135847"/>
                  <a:pt x="433683" y="136116"/>
                </a:cubicBezTo>
                <a:cubicBezTo>
                  <a:pt x="392030" y="171996"/>
                  <a:pt x="342909" y="167739"/>
                  <a:pt x="269434" y="121876"/>
                </a:cubicBezTo>
                <a:cubicBezTo>
                  <a:pt x="263878" y="116544"/>
                  <a:pt x="260898" y="109070"/>
                  <a:pt x="261261" y="101378"/>
                </a:cubicBezTo>
                <a:cubicBezTo>
                  <a:pt x="258937" y="73098"/>
                  <a:pt x="271891" y="33141"/>
                  <a:pt x="283635" y="22797"/>
                </a:cubicBezTo>
                <a:cubicBezTo>
                  <a:pt x="299237" y="9081"/>
                  <a:pt x="430111" y="29607"/>
                  <a:pt x="470563" y="70927"/>
                </a:cubicBezTo>
                <a:cubicBezTo>
                  <a:pt x="507139" y="108284"/>
                  <a:pt x="553736" y="200648"/>
                  <a:pt x="601770" y="331016"/>
                </a:cubicBezTo>
                <a:cubicBezTo>
                  <a:pt x="643509" y="444278"/>
                  <a:pt x="637251" y="534699"/>
                  <a:pt x="627564" y="545462"/>
                </a:cubicBezTo>
                <a:cubicBezTo>
                  <a:pt x="619944" y="553854"/>
                  <a:pt x="592674" y="570094"/>
                  <a:pt x="566271" y="585801"/>
                </a:cubicBezTo>
                <a:cubicBezTo>
                  <a:pt x="549345" y="595878"/>
                  <a:pt x="531838" y="606289"/>
                  <a:pt x="517045" y="616023"/>
                </a:cubicBezTo>
                <a:cubicBezTo>
                  <a:pt x="509025" y="621291"/>
                  <a:pt x="499967" y="627834"/>
                  <a:pt x="490375" y="634769"/>
                </a:cubicBezTo>
                <a:cubicBezTo>
                  <a:pt x="452733" y="661934"/>
                  <a:pt x="401164" y="699148"/>
                  <a:pt x="345243" y="708521"/>
                </a:cubicBezTo>
                <a:cubicBezTo>
                  <a:pt x="326132" y="710141"/>
                  <a:pt x="306891" y="709261"/>
                  <a:pt x="288007" y="705901"/>
                </a:cubicBezTo>
                <a:cubicBezTo>
                  <a:pt x="273097" y="703230"/>
                  <a:pt x="257919" y="702364"/>
                  <a:pt x="242802" y="703320"/>
                </a:cubicBezTo>
                <a:cubicBezTo>
                  <a:pt x="230712" y="706141"/>
                  <a:pt x="219076" y="710643"/>
                  <a:pt x="208235" y="716693"/>
                </a:cubicBezTo>
                <a:cubicBezTo>
                  <a:pt x="187233" y="726885"/>
                  <a:pt x="161096" y="739553"/>
                  <a:pt x="132902" y="739553"/>
                </a:cubicBezTo>
                <a:cubicBezTo>
                  <a:pt x="69713" y="739553"/>
                  <a:pt x="16869" y="686699"/>
                  <a:pt x="16345" y="686165"/>
                </a:cubicBezTo>
                <a:cubicBezTo>
                  <a:pt x="12511" y="682563"/>
                  <a:pt x="6483" y="682752"/>
                  <a:pt x="2881" y="686586"/>
                </a:cubicBezTo>
                <a:cubicBezTo>
                  <a:pt x="-517" y="690202"/>
                  <a:pt x="-569" y="695822"/>
                  <a:pt x="2762" y="699500"/>
                </a:cubicBezTo>
                <a:cubicBezTo>
                  <a:pt x="5124" y="701910"/>
                  <a:pt x="61608" y="758555"/>
                  <a:pt x="132902" y="758555"/>
                </a:cubicBezTo>
                <a:cubicBezTo>
                  <a:pt x="165468" y="758555"/>
                  <a:pt x="193786" y="744839"/>
                  <a:pt x="216541" y="733790"/>
                </a:cubicBezTo>
                <a:cubicBezTo>
                  <a:pt x="225683" y="728697"/>
                  <a:pt x="235426" y="724767"/>
                  <a:pt x="245545" y="722094"/>
                </a:cubicBezTo>
                <a:cubicBezTo>
                  <a:pt x="258936" y="721503"/>
                  <a:pt x="272352" y="722388"/>
                  <a:pt x="285550" y="724732"/>
                </a:cubicBezTo>
                <a:cubicBezTo>
                  <a:pt x="306269" y="728412"/>
                  <a:pt x="327392" y="729257"/>
                  <a:pt x="348339" y="727247"/>
                </a:cubicBezTo>
                <a:cubicBezTo>
                  <a:pt x="408670" y="717131"/>
                  <a:pt x="462315" y="678412"/>
                  <a:pt x="501491" y="650142"/>
                </a:cubicBezTo>
                <a:cubicBezTo>
                  <a:pt x="510911" y="643341"/>
                  <a:pt x="519808" y="636912"/>
                  <a:pt x="527485" y="631873"/>
                </a:cubicBezTo>
                <a:cubicBezTo>
                  <a:pt x="541925" y="622348"/>
                  <a:pt x="559241" y="612080"/>
                  <a:pt x="575986" y="602117"/>
                </a:cubicBezTo>
                <a:cubicBezTo>
                  <a:pt x="606123" y="584181"/>
                  <a:pt x="632184" y="568694"/>
                  <a:pt x="641709" y="558159"/>
                </a:cubicBezTo>
                <a:cubicBezTo>
                  <a:pt x="660273" y="537614"/>
                  <a:pt x="660911" y="436315"/>
                  <a:pt x="619658" y="324358"/>
                </a:cubicBezTo>
                <a:cubicBezTo>
                  <a:pt x="591302" y="247501"/>
                  <a:pt x="536010" y="110532"/>
                  <a:pt x="484165" y="57563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aphic 22" descr="Elliptical">
            <a:extLst>
              <a:ext uri="{FF2B5EF4-FFF2-40B4-BE49-F238E27FC236}">
                <a16:creationId xmlns:a16="http://schemas.microsoft.com/office/drawing/2014/main" id="{A057B1A4-7DB9-A200-7F85-1FE87F85FE78}"/>
              </a:ext>
            </a:extLst>
          </p:cNvPr>
          <p:cNvGrpSpPr/>
          <p:nvPr/>
        </p:nvGrpSpPr>
        <p:grpSpPr>
          <a:xfrm>
            <a:off x="9799607" y="672367"/>
            <a:ext cx="517163" cy="612522"/>
            <a:chOff x="907134" y="3085550"/>
            <a:chExt cx="740678" cy="877252"/>
          </a:xfrm>
          <a:solidFill>
            <a:srgbClr val="FDD53D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AA5C8DC-3054-9101-ADF0-CDDC37167256}"/>
                </a:ext>
              </a:extLst>
            </p:cNvPr>
            <p:cNvSpPr/>
            <p:nvPr/>
          </p:nvSpPr>
          <p:spPr>
            <a:xfrm>
              <a:off x="907134" y="3524493"/>
              <a:ext cx="740678" cy="438309"/>
            </a:xfrm>
            <a:custGeom>
              <a:avLst/>
              <a:gdLst>
                <a:gd name="connsiteX0" fmla="*/ 668900 w 740678"/>
                <a:gd name="connsiteY0" fmla="*/ 181811 h 438309"/>
                <a:gd name="connsiteX1" fmla="*/ 613341 w 740678"/>
                <a:gd name="connsiteY1" fmla="*/ 158275 h 438309"/>
                <a:gd name="connsiteX2" fmla="*/ 610188 w 740678"/>
                <a:gd name="connsiteY2" fmla="*/ 177620 h 438309"/>
                <a:gd name="connsiteX3" fmla="*/ 661718 w 740678"/>
                <a:gd name="connsiteY3" fmla="*/ 199528 h 438309"/>
                <a:gd name="connsiteX4" fmla="*/ 714848 w 740678"/>
                <a:gd name="connsiteY4" fmla="*/ 321506 h 438309"/>
                <a:gd name="connsiteX5" fmla="*/ 627504 w 740678"/>
                <a:gd name="connsiteY5" fmla="*/ 381160 h 438309"/>
                <a:gd name="connsiteX6" fmla="*/ 200070 w 740678"/>
                <a:gd name="connsiteY6" fmla="*/ 381160 h 438309"/>
                <a:gd name="connsiteX7" fmla="*/ 19224 w 740678"/>
                <a:gd name="connsiteY7" fmla="*/ 200055 h 438309"/>
                <a:gd name="connsiteX8" fmla="*/ 200330 w 740678"/>
                <a:gd name="connsiteY8" fmla="*/ 19210 h 438309"/>
                <a:gd name="connsiteX9" fmla="*/ 270498 w 740678"/>
                <a:gd name="connsiteY9" fmla="*/ 33421 h 438309"/>
                <a:gd name="connsiteX10" fmla="*/ 556029 w 740678"/>
                <a:gd name="connsiteY10" fmla="*/ 154598 h 438309"/>
                <a:gd name="connsiteX11" fmla="*/ 559181 w 740678"/>
                <a:gd name="connsiteY11" fmla="*/ 135253 h 438309"/>
                <a:gd name="connsiteX12" fmla="*/ 277927 w 740678"/>
                <a:gd name="connsiteY12" fmla="*/ 15886 h 438309"/>
                <a:gd name="connsiteX13" fmla="*/ 15853 w 740678"/>
                <a:gd name="connsiteY13" fmla="*/ 122003 h 438309"/>
                <a:gd name="connsiteX14" fmla="*/ 85770 w 740678"/>
                <a:gd name="connsiteY14" fmla="*/ 364101 h 438309"/>
                <a:gd name="connsiteX15" fmla="*/ 85770 w 740678"/>
                <a:gd name="connsiteY15" fmla="*/ 438310 h 438309"/>
                <a:gd name="connsiteX16" fmla="*/ 181020 w 740678"/>
                <a:gd name="connsiteY16" fmla="*/ 438310 h 438309"/>
                <a:gd name="connsiteX17" fmla="*/ 181020 w 740678"/>
                <a:gd name="connsiteY17" fmla="*/ 399257 h 438309"/>
                <a:gd name="connsiteX18" fmla="*/ 200070 w 740678"/>
                <a:gd name="connsiteY18" fmla="*/ 400210 h 438309"/>
                <a:gd name="connsiteX19" fmla="*/ 562020 w 740678"/>
                <a:gd name="connsiteY19" fmla="*/ 400210 h 438309"/>
                <a:gd name="connsiteX20" fmla="*/ 562020 w 740678"/>
                <a:gd name="connsiteY20" fmla="*/ 438310 h 438309"/>
                <a:gd name="connsiteX21" fmla="*/ 657270 w 740678"/>
                <a:gd name="connsiteY21" fmla="*/ 438310 h 438309"/>
                <a:gd name="connsiteX22" fmla="*/ 657270 w 740678"/>
                <a:gd name="connsiteY22" fmla="*/ 396105 h 438309"/>
                <a:gd name="connsiteX23" fmla="*/ 736688 w 740678"/>
                <a:gd name="connsiteY23" fmla="*/ 257361 h 438309"/>
                <a:gd name="connsiteX24" fmla="*/ 668900 w 740678"/>
                <a:gd name="connsiteY24" fmla="*/ 181792 h 438309"/>
                <a:gd name="connsiteX25" fmla="*/ 161970 w 740678"/>
                <a:gd name="connsiteY25" fmla="*/ 419260 h 438309"/>
                <a:gd name="connsiteX26" fmla="*/ 104820 w 740678"/>
                <a:gd name="connsiteY26" fmla="*/ 419260 h 438309"/>
                <a:gd name="connsiteX27" fmla="*/ 104820 w 740678"/>
                <a:gd name="connsiteY27" fmla="*/ 376045 h 438309"/>
                <a:gd name="connsiteX28" fmla="*/ 161970 w 740678"/>
                <a:gd name="connsiteY28" fmla="*/ 396467 h 438309"/>
                <a:gd name="connsiteX29" fmla="*/ 638220 w 740678"/>
                <a:gd name="connsiteY29" fmla="*/ 419260 h 438309"/>
                <a:gd name="connsiteX30" fmla="*/ 581070 w 740678"/>
                <a:gd name="connsiteY30" fmla="*/ 419260 h 438309"/>
                <a:gd name="connsiteX31" fmla="*/ 581070 w 740678"/>
                <a:gd name="connsiteY31" fmla="*/ 400210 h 438309"/>
                <a:gd name="connsiteX32" fmla="*/ 627504 w 740678"/>
                <a:gd name="connsiteY32" fmla="*/ 400210 h 438309"/>
                <a:gd name="connsiteX33" fmla="*/ 638220 w 740678"/>
                <a:gd name="connsiteY33" fmla="*/ 399667 h 4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40678" h="438309">
                  <a:moveTo>
                    <a:pt x="668900" y="181811"/>
                  </a:moveTo>
                  <a:lnTo>
                    <a:pt x="613341" y="158275"/>
                  </a:lnTo>
                  <a:lnTo>
                    <a:pt x="610188" y="177620"/>
                  </a:lnTo>
                  <a:lnTo>
                    <a:pt x="661718" y="199528"/>
                  </a:lnTo>
                  <a:cubicBezTo>
                    <a:pt x="710073" y="218539"/>
                    <a:pt x="733859" y="273151"/>
                    <a:pt x="714848" y="321506"/>
                  </a:cubicBezTo>
                  <a:cubicBezTo>
                    <a:pt x="700726" y="357424"/>
                    <a:pt x="666099" y="381073"/>
                    <a:pt x="627504" y="381160"/>
                  </a:cubicBezTo>
                  <a:lnTo>
                    <a:pt x="200070" y="381160"/>
                  </a:lnTo>
                  <a:cubicBezTo>
                    <a:pt x="100120" y="381088"/>
                    <a:pt x="19153" y="300005"/>
                    <a:pt x="19224" y="200055"/>
                  </a:cubicBezTo>
                  <a:cubicBezTo>
                    <a:pt x="19297" y="100106"/>
                    <a:pt x="100380" y="19138"/>
                    <a:pt x="200330" y="19210"/>
                  </a:cubicBezTo>
                  <a:cubicBezTo>
                    <a:pt x="224432" y="19227"/>
                    <a:pt x="248288" y="24059"/>
                    <a:pt x="270498" y="33421"/>
                  </a:cubicBezTo>
                  <a:lnTo>
                    <a:pt x="556029" y="154598"/>
                  </a:lnTo>
                  <a:lnTo>
                    <a:pt x="559181" y="135253"/>
                  </a:lnTo>
                  <a:lnTo>
                    <a:pt x="277927" y="15886"/>
                  </a:lnTo>
                  <a:cubicBezTo>
                    <a:pt x="176254" y="-27181"/>
                    <a:pt x="58919" y="20330"/>
                    <a:pt x="15853" y="122003"/>
                  </a:cubicBezTo>
                  <a:cubicBezTo>
                    <a:pt x="-21032" y="209081"/>
                    <a:pt x="8140" y="310093"/>
                    <a:pt x="85770" y="364101"/>
                  </a:cubicBezTo>
                  <a:lnTo>
                    <a:pt x="85770" y="438310"/>
                  </a:lnTo>
                  <a:lnTo>
                    <a:pt x="181020" y="438310"/>
                  </a:lnTo>
                  <a:lnTo>
                    <a:pt x="181020" y="399257"/>
                  </a:lnTo>
                  <a:cubicBezTo>
                    <a:pt x="187297" y="399848"/>
                    <a:pt x="193640" y="400210"/>
                    <a:pt x="200070" y="400210"/>
                  </a:cubicBezTo>
                  <a:lnTo>
                    <a:pt x="562020" y="400210"/>
                  </a:lnTo>
                  <a:lnTo>
                    <a:pt x="562020" y="438310"/>
                  </a:lnTo>
                  <a:lnTo>
                    <a:pt x="657270" y="438310"/>
                  </a:lnTo>
                  <a:lnTo>
                    <a:pt x="657270" y="396105"/>
                  </a:lnTo>
                  <a:cubicBezTo>
                    <a:pt x="717514" y="379722"/>
                    <a:pt x="753071" y="317604"/>
                    <a:pt x="736688" y="257361"/>
                  </a:cubicBezTo>
                  <a:cubicBezTo>
                    <a:pt x="727310" y="222870"/>
                    <a:pt x="702172" y="194848"/>
                    <a:pt x="668900" y="181792"/>
                  </a:cubicBezTo>
                  <a:close/>
                  <a:moveTo>
                    <a:pt x="161970" y="419260"/>
                  </a:moveTo>
                  <a:lnTo>
                    <a:pt x="104820" y="419260"/>
                  </a:lnTo>
                  <a:lnTo>
                    <a:pt x="104820" y="376045"/>
                  </a:lnTo>
                  <a:cubicBezTo>
                    <a:pt x="122713" y="385737"/>
                    <a:pt x="141987" y="392624"/>
                    <a:pt x="161970" y="396467"/>
                  </a:cubicBezTo>
                  <a:close/>
                  <a:moveTo>
                    <a:pt x="638220" y="419260"/>
                  </a:moveTo>
                  <a:lnTo>
                    <a:pt x="581070" y="419260"/>
                  </a:lnTo>
                  <a:lnTo>
                    <a:pt x="581070" y="400210"/>
                  </a:lnTo>
                  <a:lnTo>
                    <a:pt x="627504" y="400210"/>
                  </a:lnTo>
                  <a:cubicBezTo>
                    <a:pt x="631124" y="400210"/>
                    <a:pt x="634686" y="400000"/>
                    <a:pt x="638220" y="3996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B5B4FAA-3467-9AC9-2F4E-B1667845E6A3}"/>
                </a:ext>
              </a:extLst>
            </p:cNvPr>
            <p:cNvSpPr/>
            <p:nvPr/>
          </p:nvSpPr>
          <p:spPr>
            <a:xfrm>
              <a:off x="983379" y="3600853"/>
              <a:ext cx="247650" cy="247650"/>
            </a:xfrm>
            <a:custGeom>
              <a:avLst/>
              <a:gdLst>
                <a:gd name="connsiteX0" fmla="*/ 123825 w 247650"/>
                <a:gd name="connsiteY0" fmla="*/ 0 h 247650"/>
                <a:gd name="connsiteX1" fmla="*/ 0 w 247650"/>
                <a:gd name="connsiteY1" fmla="*/ 123825 h 247650"/>
                <a:gd name="connsiteX2" fmla="*/ 123825 w 247650"/>
                <a:gd name="connsiteY2" fmla="*/ 247650 h 247650"/>
                <a:gd name="connsiteX3" fmla="*/ 247650 w 247650"/>
                <a:gd name="connsiteY3" fmla="*/ 123825 h 247650"/>
                <a:gd name="connsiteX4" fmla="*/ 123825 w 247650"/>
                <a:gd name="connsiteY4" fmla="*/ 0 h 247650"/>
                <a:gd name="connsiteX5" fmla="*/ 123825 w 247650"/>
                <a:gd name="connsiteY5" fmla="*/ 228600 h 247650"/>
                <a:gd name="connsiteX6" fmla="*/ 19050 w 247650"/>
                <a:gd name="connsiteY6" fmla="*/ 123825 h 247650"/>
                <a:gd name="connsiteX7" fmla="*/ 123825 w 247650"/>
                <a:gd name="connsiteY7" fmla="*/ 19050 h 247650"/>
                <a:gd name="connsiteX8" fmla="*/ 228600 w 247650"/>
                <a:gd name="connsiteY8" fmla="*/ 123825 h 247650"/>
                <a:gd name="connsiteX9" fmla="*/ 123825 w 247650"/>
                <a:gd name="connsiteY9" fmla="*/ 22860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50" h="247650">
                  <a:moveTo>
                    <a:pt x="123825" y="0"/>
                  </a:moveTo>
                  <a:cubicBezTo>
                    <a:pt x="55438" y="0"/>
                    <a:pt x="0" y="55438"/>
                    <a:pt x="0" y="123825"/>
                  </a:cubicBezTo>
                  <a:cubicBezTo>
                    <a:pt x="0" y="192212"/>
                    <a:pt x="55438" y="247650"/>
                    <a:pt x="123825" y="247650"/>
                  </a:cubicBezTo>
                  <a:cubicBezTo>
                    <a:pt x="192212" y="247650"/>
                    <a:pt x="247650" y="192212"/>
                    <a:pt x="247650" y="123825"/>
                  </a:cubicBezTo>
                  <a:cubicBezTo>
                    <a:pt x="247571" y="55471"/>
                    <a:pt x="192179" y="79"/>
                    <a:pt x="123825" y="0"/>
                  </a:cubicBezTo>
                  <a:close/>
                  <a:moveTo>
                    <a:pt x="123825" y="228600"/>
                  </a:moveTo>
                  <a:cubicBezTo>
                    <a:pt x="65960" y="228600"/>
                    <a:pt x="19050" y="181690"/>
                    <a:pt x="19050" y="123825"/>
                  </a:cubicBezTo>
                  <a:cubicBezTo>
                    <a:pt x="19050" y="65960"/>
                    <a:pt x="65960" y="19050"/>
                    <a:pt x="123825" y="19050"/>
                  </a:cubicBezTo>
                  <a:cubicBezTo>
                    <a:pt x="181690" y="19050"/>
                    <a:pt x="228600" y="65960"/>
                    <a:pt x="228600" y="123825"/>
                  </a:cubicBezTo>
                  <a:cubicBezTo>
                    <a:pt x="228531" y="181663"/>
                    <a:pt x="181663" y="228531"/>
                    <a:pt x="123825" y="22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2A75881-7407-A4C2-90F3-210B6DEB1132}"/>
                </a:ext>
              </a:extLst>
            </p:cNvPr>
            <p:cNvSpPr/>
            <p:nvPr/>
          </p:nvSpPr>
          <p:spPr>
            <a:xfrm>
              <a:off x="1470106" y="3085550"/>
              <a:ext cx="41490" cy="346195"/>
            </a:xfrm>
            <a:custGeom>
              <a:avLst/>
              <a:gdLst>
                <a:gd name="connsiteX0" fmla="*/ 41491 w 41490"/>
                <a:gd name="connsiteY0" fmla="*/ 296447 h 346195"/>
                <a:gd name="connsiteX1" fmla="*/ 19050 w 41490"/>
                <a:gd name="connsiteY1" fmla="*/ 198987 h 346195"/>
                <a:gd name="connsiteX2" fmla="*/ 19050 w 41490"/>
                <a:gd name="connsiteY2" fmla="*/ 9525 h 346195"/>
                <a:gd name="connsiteX3" fmla="*/ 9525 w 41490"/>
                <a:gd name="connsiteY3" fmla="*/ 0 h 346195"/>
                <a:gd name="connsiteX4" fmla="*/ 0 w 41490"/>
                <a:gd name="connsiteY4" fmla="*/ 9525 h 346195"/>
                <a:gd name="connsiteX5" fmla="*/ 0 w 41490"/>
                <a:gd name="connsiteY5" fmla="*/ 201139 h 346195"/>
                <a:gd name="connsiteX6" fmla="*/ 33338 w 41490"/>
                <a:gd name="connsiteY6" fmla="*/ 346196 h 34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90" h="346195">
                  <a:moveTo>
                    <a:pt x="41491" y="296447"/>
                  </a:moveTo>
                  <a:lnTo>
                    <a:pt x="19050" y="198987"/>
                  </a:lnTo>
                  <a:lnTo>
                    <a:pt x="19050" y="9525"/>
                  </a:lnTo>
                  <a:cubicBezTo>
                    <a:pt x="19050" y="4265"/>
                    <a:pt x="14786" y="0"/>
                    <a:pt x="9525" y="0"/>
                  </a:cubicBezTo>
                  <a:cubicBezTo>
                    <a:pt x="4264" y="0"/>
                    <a:pt x="0" y="4265"/>
                    <a:pt x="0" y="9525"/>
                  </a:cubicBezTo>
                  <a:lnTo>
                    <a:pt x="0" y="201139"/>
                  </a:lnTo>
                  <a:lnTo>
                    <a:pt x="33338" y="346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D8112B-446C-CFEB-C0BC-A679297195D0}"/>
                </a:ext>
              </a:extLst>
            </p:cNvPr>
            <p:cNvSpPr/>
            <p:nvPr/>
          </p:nvSpPr>
          <p:spPr>
            <a:xfrm>
              <a:off x="1537372" y="3529367"/>
              <a:ext cx="44605" cy="158772"/>
            </a:xfrm>
            <a:custGeom>
              <a:avLst/>
              <a:gdLst>
                <a:gd name="connsiteX0" fmla="*/ 0 w 44605"/>
                <a:gd name="connsiteY0" fmla="*/ 49740 h 158772"/>
                <a:gd name="connsiteX1" fmla="*/ 22946 w 44605"/>
                <a:gd name="connsiteY1" fmla="*/ 149581 h 158772"/>
                <a:gd name="connsiteX2" fmla="*/ 44606 w 44605"/>
                <a:gd name="connsiteY2" fmla="*/ 158772 h 158772"/>
                <a:gd name="connsiteX3" fmla="*/ 8106 w 44605"/>
                <a:gd name="connsiteY3" fmla="*/ 0 h 158772"/>
                <a:gd name="connsiteX4" fmla="*/ 0 w 44605"/>
                <a:gd name="connsiteY4" fmla="*/ 49740 h 15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5" h="158772">
                  <a:moveTo>
                    <a:pt x="0" y="49740"/>
                  </a:moveTo>
                  <a:lnTo>
                    <a:pt x="22946" y="149581"/>
                  </a:lnTo>
                  <a:lnTo>
                    <a:pt x="44606" y="158772"/>
                  </a:lnTo>
                  <a:lnTo>
                    <a:pt x="8106" y="0"/>
                  </a:lnTo>
                  <a:lnTo>
                    <a:pt x="0" y="497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DB0C8AB-E745-ACE5-1362-1DDC742B1FC6}"/>
                </a:ext>
              </a:extLst>
            </p:cNvPr>
            <p:cNvSpPr/>
            <p:nvPr/>
          </p:nvSpPr>
          <p:spPr>
            <a:xfrm>
              <a:off x="1271595" y="3089095"/>
              <a:ext cx="367719" cy="761798"/>
            </a:xfrm>
            <a:custGeom>
              <a:avLst/>
              <a:gdLst>
                <a:gd name="connsiteX0" fmla="*/ 28347 w 367719"/>
                <a:gd name="connsiteY0" fmla="*/ 761799 h 761798"/>
                <a:gd name="connsiteX1" fmla="*/ 0 w 367719"/>
                <a:gd name="connsiteY1" fmla="*/ 733300 h 761798"/>
                <a:gd name="connsiteX2" fmla="*/ 24679 w 367719"/>
                <a:gd name="connsiteY2" fmla="*/ 705201 h 761798"/>
                <a:gd name="connsiteX3" fmla="*/ 195653 w 367719"/>
                <a:gd name="connsiteY3" fmla="*/ 683379 h 761798"/>
                <a:gd name="connsiteX4" fmla="*/ 277035 w 367719"/>
                <a:gd name="connsiteY4" fmla="*/ 184269 h 761798"/>
                <a:gd name="connsiteX5" fmla="*/ 277606 w 367719"/>
                <a:gd name="connsiteY5" fmla="*/ 182212 h 761798"/>
                <a:gd name="connsiteX6" fmla="*/ 349444 w 367719"/>
                <a:gd name="connsiteY6" fmla="*/ 5761 h 761798"/>
                <a:gd name="connsiteX7" fmla="*/ 361959 w 367719"/>
                <a:gd name="connsiteY7" fmla="*/ 779 h 761798"/>
                <a:gd name="connsiteX8" fmla="*/ 367084 w 367719"/>
                <a:gd name="connsiteY8" fmla="*/ 12943 h 761798"/>
                <a:gd name="connsiteX9" fmla="*/ 295666 w 367719"/>
                <a:gd name="connsiteY9" fmla="*/ 188375 h 761798"/>
                <a:gd name="connsiteX10" fmla="*/ 206959 w 367719"/>
                <a:gd name="connsiteY10" fmla="*/ 732366 h 761798"/>
                <a:gd name="connsiteX11" fmla="*/ 198758 w 367719"/>
                <a:gd name="connsiteY11" fmla="*/ 740282 h 761798"/>
                <a:gd name="connsiteX12" fmla="*/ 32004 w 367719"/>
                <a:gd name="connsiteY12" fmla="*/ 761560 h 761798"/>
                <a:gd name="connsiteX13" fmla="*/ 28347 w 367719"/>
                <a:gd name="connsiteY13" fmla="*/ 761799 h 761798"/>
                <a:gd name="connsiteX14" fmla="*/ 192443 w 367719"/>
                <a:gd name="connsiteY14" fmla="*/ 702991 h 761798"/>
                <a:gd name="connsiteX15" fmla="*/ 27118 w 367719"/>
                <a:gd name="connsiteY15" fmla="*/ 724099 h 761798"/>
                <a:gd name="connsiteX16" fmla="*/ 18993 w 367719"/>
                <a:gd name="connsiteY16" fmla="*/ 733385 h 761798"/>
                <a:gd name="connsiteX17" fmla="*/ 28343 w 367719"/>
                <a:gd name="connsiteY17" fmla="*/ 742743 h 761798"/>
                <a:gd name="connsiteX18" fmla="*/ 29566 w 367719"/>
                <a:gd name="connsiteY18" fmla="*/ 742663 h 761798"/>
                <a:gd name="connsiteX19" fmla="*/ 189300 w 367719"/>
                <a:gd name="connsiteY19" fmla="*/ 722260 h 76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7719" h="761798">
                  <a:moveTo>
                    <a:pt x="28347" y="761799"/>
                  </a:moveTo>
                  <a:cubicBezTo>
                    <a:pt x="12649" y="761757"/>
                    <a:pt x="-42" y="748998"/>
                    <a:pt x="0" y="733300"/>
                  </a:cubicBezTo>
                  <a:cubicBezTo>
                    <a:pt x="38" y="719078"/>
                    <a:pt x="10581" y="707074"/>
                    <a:pt x="24679" y="705201"/>
                  </a:cubicBezTo>
                  <a:lnTo>
                    <a:pt x="195653" y="683379"/>
                  </a:lnTo>
                  <a:lnTo>
                    <a:pt x="277035" y="184269"/>
                  </a:lnTo>
                  <a:cubicBezTo>
                    <a:pt x="277143" y="183563"/>
                    <a:pt x="277335" y="182873"/>
                    <a:pt x="277606" y="182212"/>
                  </a:cubicBezTo>
                  <a:lnTo>
                    <a:pt x="349444" y="5761"/>
                  </a:lnTo>
                  <a:cubicBezTo>
                    <a:pt x="351524" y="929"/>
                    <a:pt x="357127" y="-1301"/>
                    <a:pt x="361959" y="779"/>
                  </a:cubicBezTo>
                  <a:cubicBezTo>
                    <a:pt x="366655" y="2801"/>
                    <a:pt x="368918" y="8170"/>
                    <a:pt x="367084" y="12943"/>
                  </a:cubicBezTo>
                  <a:lnTo>
                    <a:pt x="295666" y="188375"/>
                  </a:lnTo>
                  <a:lnTo>
                    <a:pt x="206959" y="732366"/>
                  </a:lnTo>
                  <a:cubicBezTo>
                    <a:pt x="206280" y="736530"/>
                    <a:pt x="202944" y="739750"/>
                    <a:pt x="198758" y="740282"/>
                  </a:cubicBezTo>
                  <a:lnTo>
                    <a:pt x="32004" y="761560"/>
                  </a:lnTo>
                  <a:cubicBezTo>
                    <a:pt x="30792" y="761720"/>
                    <a:pt x="29570" y="761800"/>
                    <a:pt x="28347" y="761799"/>
                  </a:cubicBezTo>
                  <a:close/>
                  <a:moveTo>
                    <a:pt x="192443" y="702991"/>
                  </a:moveTo>
                  <a:lnTo>
                    <a:pt x="27118" y="724099"/>
                  </a:lnTo>
                  <a:cubicBezTo>
                    <a:pt x="22469" y="724727"/>
                    <a:pt x="18999" y="728693"/>
                    <a:pt x="18993" y="733385"/>
                  </a:cubicBezTo>
                  <a:cubicBezTo>
                    <a:pt x="18991" y="738551"/>
                    <a:pt x="23177" y="742741"/>
                    <a:pt x="28343" y="742743"/>
                  </a:cubicBezTo>
                  <a:cubicBezTo>
                    <a:pt x="28751" y="742743"/>
                    <a:pt x="29160" y="742716"/>
                    <a:pt x="29566" y="742663"/>
                  </a:cubicBezTo>
                  <a:lnTo>
                    <a:pt x="189300" y="7222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aphic 55" descr="Meditation">
            <a:extLst>
              <a:ext uri="{FF2B5EF4-FFF2-40B4-BE49-F238E27FC236}">
                <a16:creationId xmlns:a16="http://schemas.microsoft.com/office/drawing/2014/main" id="{8BBC8E56-2B11-5B7A-536B-015810E0DD3E}"/>
              </a:ext>
            </a:extLst>
          </p:cNvPr>
          <p:cNvGrpSpPr/>
          <p:nvPr/>
        </p:nvGrpSpPr>
        <p:grpSpPr>
          <a:xfrm>
            <a:off x="9825871" y="3189548"/>
            <a:ext cx="464635" cy="512056"/>
            <a:chOff x="5788680" y="3095701"/>
            <a:chExt cx="614388" cy="677094"/>
          </a:xfrm>
          <a:solidFill>
            <a:srgbClr val="FDD53D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E40DF4-4E77-4462-8D3F-6898DCF68AC9}"/>
                </a:ext>
              </a:extLst>
            </p:cNvPr>
            <p:cNvSpPr/>
            <p:nvPr/>
          </p:nvSpPr>
          <p:spPr>
            <a:xfrm>
              <a:off x="5788680" y="3267075"/>
              <a:ext cx="614388" cy="368665"/>
            </a:xfrm>
            <a:custGeom>
              <a:avLst/>
              <a:gdLst>
                <a:gd name="connsiteX0" fmla="*/ 20560 w 614388"/>
                <a:gd name="connsiteY0" fmla="*/ 360788 h 368665"/>
                <a:gd name="connsiteX1" fmla="*/ 45735 w 614388"/>
                <a:gd name="connsiteY1" fmla="*/ 368665 h 368665"/>
                <a:gd name="connsiteX2" fmla="*/ 74138 w 614388"/>
                <a:gd name="connsiteY2" fmla="*/ 358978 h 368665"/>
                <a:gd name="connsiteX3" fmla="*/ 190543 w 614388"/>
                <a:gd name="connsiteY3" fmla="*/ 271272 h 368665"/>
                <a:gd name="connsiteX4" fmla="*/ 192448 w 614388"/>
                <a:gd name="connsiteY4" fmla="*/ 257937 h 368665"/>
                <a:gd name="connsiteX5" fmla="*/ 179113 w 614388"/>
                <a:gd name="connsiteY5" fmla="*/ 256032 h 368665"/>
                <a:gd name="connsiteX6" fmla="*/ 62432 w 614388"/>
                <a:gd name="connsiteY6" fmla="*/ 343938 h 368665"/>
                <a:gd name="connsiteX7" fmla="*/ 31466 w 614388"/>
                <a:gd name="connsiteY7" fmla="*/ 345138 h 368665"/>
                <a:gd name="connsiteX8" fmla="*/ 19084 w 614388"/>
                <a:gd name="connsiteY8" fmla="*/ 322678 h 368665"/>
                <a:gd name="connsiteX9" fmla="*/ 30085 w 614388"/>
                <a:gd name="connsiteY9" fmla="*/ 300428 h 368665"/>
                <a:gd name="connsiteX10" fmla="*/ 137775 w 614388"/>
                <a:gd name="connsiteY10" fmla="*/ 219275 h 368665"/>
                <a:gd name="connsiteX11" fmla="*/ 158396 w 614388"/>
                <a:gd name="connsiteY11" fmla="*/ 104975 h 368665"/>
                <a:gd name="connsiteX12" fmla="*/ 170198 w 614388"/>
                <a:gd name="connsiteY12" fmla="*/ 75895 h 368665"/>
                <a:gd name="connsiteX13" fmla="*/ 189153 w 614388"/>
                <a:gd name="connsiteY13" fmla="*/ 56102 h 368665"/>
                <a:gd name="connsiteX14" fmla="*/ 249551 w 614388"/>
                <a:gd name="connsiteY14" fmla="*/ 27861 h 368665"/>
                <a:gd name="connsiteX15" fmla="*/ 307043 w 614388"/>
                <a:gd name="connsiteY15" fmla="*/ 19050 h 368665"/>
                <a:gd name="connsiteX16" fmla="*/ 361279 w 614388"/>
                <a:gd name="connsiteY16" fmla="*/ 25241 h 368665"/>
                <a:gd name="connsiteX17" fmla="*/ 369432 w 614388"/>
                <a:gd name="connsiteY17" fmla="*/ 27308 h 368665"/>
                <a:gd name="connsiteX18" fmla="*/ 423725 w 614388"/>
                <a:gd name="connsiteY18" fmla="*/ 53464 h 368665"/>
                <a:gd name="connsiteX19" fmla="*/ 445746 w 614388"/>
                <a:gd name="connsiteY19" fmla="*/ 77276 h 368665"/>
                <a:gd name="connsiteX20" fmla="*/ 455557 w 614388"/>
                <a:gd name="connsiteY20" fmla="*/ 103232 h 368665"/>
                <a:gd name="connsiteX21" fmla="*/ 476465 w 614388"/>
                <a:gd name="connsiteY21" fmla="*/ 219304 h 368665"/>
                <a:gd name="connsiteX22" fmla="*/ 584497 w 614388"/>
                <a:gd name="connsiteY22" fmla="*/ 300666 h 368665"/>
                <a:gd name="connsiteX23" fmla="*/ 594165 w 614388"/>
                <a:gd name="connsiteY23" fmla="*/ 330127 h 368665"/>
                <a:gd name="connsiteX24" fmla="*/ 576001 w 614388"/>
                <a:gd name="connsiteY24" fmla="*/ 348224 h 368665"/>
                <a:gd name="connsiteX25" fmla="*/ 551588 w 614388"/>
                <a:gd name="connsiteY25" fmla="*/ 343795 h 368665"/>
                <a:gd name="connsiteX26" fmla="*/ 435136 w 614388"/>
                <a:gd name="connsiteY26" fmla="*/ 256051 h 368665"/>
                <a:gd name="connsiteX27" fmla="*/ 421801 w 614388"/>
                <a:gd name="connsiteY27" fmla="*/ 257956 h 368665"/>
                <a:gd name="connsiteX28" fmla="*/ 423706 w 614388"/>
                <a:gd name="connsiteY28" fmla="*/ 271291 h 368665"/>
                <a:gd name="connsiteX29" fmla="*/ 540063 w 614388"/>
                <a:gd name="connsiteY29" fmla="*/ 358921 h 368665"/>
                <a:gd name="connsiteX30" fmla="*/ 604924 w 614388"/>
                <a:gd name="connsiteY30" fmla="*/ 350042 h 368665"/>
                <a:gd name="connsiteX31" fmla="*/ 612120 w 614388"/>
                <a:gd name="connsiteY31" fmla="*/ 336233 h 368665"/>
                <a:gd name="connsiteX32" fmla="*/ 595594 w 614388"/>
                <a:gd name="connsiteY32" fmla="*/ 285198 h 368665"/>
                <a:gd name="connsiteX33" fmla="*/ 493867 w 614388"/>
                <a:gd name="connsiteY33" fmla="*/ 208598 h 368665"/>
                <a:gd name="connsiteX34" fmla="*/ 474274 w 614388"/>
                <a:gd name="connsiteY34" fmla="*/ 99822 h 368665"/>
                <a:gd name="connsiteX35" fmla="*/ 461625 w 614388"/>
                <a:gd name="connsiteY35" fmla="*/ 66675 h 368665"/>
                <a:gd name="connsiteX36" fmla="*/ 434345 w 614388"/>
                <a:gd name="connsiteY36" fmla="*/ 37624 h 368665"/>
                <a:gd name="connsiteX37" fmla="*/ 375166 w 614388"/>
                <a:gd name="connsiteY37" fmla="*/ 9049 h 368665"/>
                <a:gd name="connsiteX38" fmla="*/ 365013 w 614388"/>
                <a:gd name="connsiteY38" fmla="*/ 6467 h 368665"/>
                <a:gd name="connsiteX39" fmla="*/ 307167 w 614388"/>
                <a:gd name="connsiteY39" fmla="*/ 0 h 368665"/>
                <a:gd name="connsiteX40" fmla="*/ 244483 w 614388"/>
                <a:gd name="connsiteY40" fmla="*/ 9468 h 368665"/>
                <a:gd name="connsiteX41" fmla="*/ 178123 w 614388"/>
                <a:gd name="connsiteY41" fmla="*/ 40548 h 368665"/>
                <a:gd name="connsiteX42" fmla="*/ 139680 w 614388"/>
                <a:gd name="connsiteY42" fmla="*/ 101556 h 368665"/>
                <a:gd name="connsiteX43" fmla="*/ 120363 w 614388"/>
                <a:gd name="connsiteY43" fmla="*/ 208598 h 368665"/>
                <a:gd name="connsiteX44" fmla="*/ 18645 w 614388"/>
                <a:gd name="connsiteY44" fmla="*/ 285198 h 368665"/>
                <a:gd name="connsiteX45" fmla="*/ 9162 w 614388"/>
                <a:gd name="connsiteY45" fmla="*/ 349960 h 368665"/>
                <a:gd name="connsiteX46" fmla="*/ 20550 w 614388"/>
                <a:gd name="connsiteY46" fmla="*/ 360788 h 368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14388" h="368665">
                  <a:moveTo>
                    <a:pt x="20560" y="360788"/>
                  </a:moveTo>
                  <a:cubicBezTo>
                    <a:pt x="27943" y="365937"/>
                    <a:pt x="36733" y="368688"/>
                    <a:pt x="45735" y="368665"/>
                  </a:cubicBezTo>
                  <a:cubicBezTo>
                    <a:pt x="56003" y="368611"/>
                    <a:pt x="65976" y="365210"/>
                    <a:pt x="74138" y="358978"/>
                  </a:cubicBezTo>
                  <a:lnTo>
                    <a:pt x="190543" y="271272"/>
                  </a:lnTo>
                  <a:cubicBezTo>
                    <a:pt x="194751" y="268115"/>
                    <a:pt x="195605" y="262145"/>
                    <a:pt x="192448" y="257937"/>
                  </a:cubicBezTo>
                  <a:cubicBezTo>
                    <a:pt x="189292" y="253729"/>
                    <a:pt x="183321" y="252875"/>
                    <a:pt x="179113" y="256032"/>
                  </a:cubicBezTo>
                  <a:lnTo>
                    <a:pt x="62432" y="343938"/>
                  </a:lnTo>
                  <a:cubicBezTo>
                    <a:pt x="53425" y="350910"/>
                    <a:pt x="40985" y="351392"/>
                    <a:pt x="31466" y="345138"/>
                  </a:cubicBezTo>
                  <a:cubicBezTo>
                    <a:pt x="23933" y="340109"/>
                    <a:pt x="19315" y="331733"/>
                    <a:pt x="19084" y="322678"/>
                  </a:cubicBezTo>
                  <a:cubicBezTo>
                    <a:pt x="18964" y="313925"/>
                    <a:pt x="23056" y="305648"/>
                    <a:pt x="30085" y="300428"/>
                  </a:cubicBezTo>
                  <a:lnTo>
                    <a:pt x="137775" y="219275"/>
                  </a:lnTo>
                  <a:lnTo>
                    <a:pt x="158396" y="104975"/>
                  </a:lnTo>
                  <a:cubicBezTo>
                    <a:pt x="160286" y="94573"/>
                    <a:pt x="164304" y="84672"/>
                    <a:pt x="170198" y="75895"/>
                  </a:cubicBezTo>
                  <a:cubicBezTo>
                    <a:pt x="175251" y="68193"/>
                    <a:pt x="181676" y="61484"/>
                    <a:pt x="189153" y="56102"/>
                  </a:cubicBezTo>
                  <a:cubicBezTo>
                    <a:pt x="207399" y="43091"/>
                    <a:pt x="227867" y="33520"/>
                    <a:pt x="249551" y="27861"/>
                  </a:cubicBezTo>
                  <a:cubicBezTo>
                    <a:pt x="268242" y="22401"/>
                    <a:pt x="287574" y="19439"/>
                    <a:pt x="307043" y="19050"/>
                  </a:cubicBezTo>
                  <a:cubicBezTo>
                    <a:pt x="325262" y="19617"/>
                    <a:pt x="343401" y="21687"/>
                    <a:pt x="361279" y="25241"/>
                  </a:cubicBezTo>
                  <a:cubicBezTo>
                    <a:pt x="364032" y="25780"/>
                    <a:pt x="366754" y="26471"/>
                    <a:pt x="369432" y="27308"/>
                  </a:cubicBezTo>
                  <a:cubicBezTo>
                    <a:pt x="388689" y="33381"/>
                    <a:pt x="406973" y="42190"/>
                    <a:pt x="423725" y="53464"/>
                  </a:cubicBezTo>
                  <a:cubicBezTo>
                    <a:pt x="432735" y="59676"/>
                    <a:pt x="440256" y="67808"/>
                    <a:pt x="445746" y="77276"/>
                  </a:cubicBezTo>
                  <a:cubicBezTo>
                    <a:pt x="450583" y="85252"/>
                    <a:pt x="453909" y="94051"/>
                    <a:pt x="455557" y="103232"/>
                  </a:cubicBezTo>
                  <a:lnTo>
                    <a:pt x="476465" y="219304"/>
                  </a:lnTo>
                  <a:lnTo>
                    <a:pt x="584497" y="300666"/>
                  </a:lnTo>
                  <a:cubicBezTo>
                    <a:pt x="593655" y="307434"/>
                    <a:pt x="597532" y="319250"/>
                    <a:pt x="594165" y="330127"/>
                  </a:cubicBezTo>
                  <a:cubicBezTo>
                    <a:pt x="591419" y="338758"/>
                    <a:pt x="584642" y="345511"/>
                    <a:pt x="576001" y="348224"/>
                  </a:cubicBezTo>
                  <a:cubicBezTo>
                    <a:pt x="567626" y="350770"/>
                    <a:pt x="558537" y="349120"/>
                    <a:pt x="551588" y="343795"/>
                  </a:cubicBezTo>
                  <a:lnTo>
                    <a:pt x="435136" y="256051"/>
                  </a:lnTo>
                  <a:cubicBezTo>
                    <a:pt x="430927" y="252894"/>
                    <a:pt x="424957" y="253748"/>
                    <a:pt x="421801" y="257956"/>
                  </a:cubicBezTo>
                  <a:cubicBezTo>
                    <a:pt x="418644" y="262164"/>
                    <a:pt x="419497" y="268134"/>
                    <a:pt x="423706" y="271291"/>
                  </a:cubicBezTo>
                  <a:lnTo>
                    <a:pt x="540063" y="358921"/>
                  </a:lnTo>
                  <a:cubicBezTo>
                    <a:pt x="560426" y="374380"/>
                    <a:pt x="589465" y="370404"/>
                    <a:pt x="604924" y="350042"/>
                  </a:cubicBezTo>
                  <a:cubicBezTo>
                    <a:pt x="608085" y="345878"/>
                    <a:pt x="610519" y="341208"/>
                    <a:pt x="612120" y="336233"/>
                  </a:cubicBezTo>
                  <a:cubicBezTo>
                    <a:pt x="618281" y="317437"/>
                    <a:pt x="611603" y="296813"/>
                    <a:pt x="595594" y="285198"/>
                  </a:cubicBezTo>
                  <a:lnTo>
                    <a:pt x="493867" y="208598"/>
                  </a:lnTo>
                  <a:lnTo>
                    <a:pt x="474274" y="99822"/>
                  </a:lnTo>
                  <a:cubicBezTo>
                    <a:pt x="472154" y="88082"/>
                    <a:pt x="467864" y="76842"/>
                    <a:pt x="461625" y="66675"/>
                  </a:cubicBezTo>
                  <a:cubicBezTo>
                    <a:pt x="454763" y="55115"/>
                    <a:pt x="445451" y="45199"/>
                    <a:pt x="434345" y="37624"/>
                  </a:cubicBezTo>
                  <a:cubicBezTo>
                    <a:pt x="416088" y="25317"/>
                    <a:pt x="396158" y="15693"/>
                    <a:pt x="375166" y="9049"/>
                  </a:cubicBezTo>
                  <a:cubicBezTo>
                    <a:pt x="371829" y="8013"/>
                    <a:pt x="368440" y="7151"/>
                    <a:pt x="365013" y="6467"/>
                  </a:cubicBezTo>
                  <a:cubicBezTo>
                    <a:pt x="345943" y="2715"/>
                    <a:pt x="326594" y="551"/>
                    <a:pt x="307167" y="0"/>
                  </a:cubicBezTo>
                  <a:cubicBezTo>
                    <a:pt x="285945" y="359"/>
                    <a:pt x="264865" y="3543"/>
                    <a:pt x="244483" y="9468"/>
                  </a:cubicBezTo>
                  <a:cubicBezTo>
                    <a:pt x="220656" y="15706"/>
                    <a:pt x="198168" y="26238"/>
                    <a:pt x="178123" y="40548"/>
                  </a:cubicBezTo>
                  <a:cubicBezTo>
                    <a:pt x="157978" y="55219"/>
                    <a:pt x="144221" y="77052"/>
                    <a:pt x="139680" y="101556"/>
                  </a:cubicBezTo>
                  <a:lnTo>
                    <a:pt x="120363" y="208598"/>
                  </a:lnTo>
                  <a:lnTo>
                    <a:pt x="18645" y="285198"/>
                  </a:lnTo>
                  <a:cubicBezTo>
                    <a:pt x="-1857" y="300462"/>
                    <a:pt x="-6102" y="329457"/>
                    <a:pt x="9162" y="349960"/>
                  </a:cubicBezTo>
                  <a:cubicBezTo>
                    <a:pt x="12313" y="354192"/>
                    <a:pt x="16165" y="357854"/>
                    <a:pt x="20550" y="3607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B8DDAA6-273B-C12C-A108-13AC0DAD691B}"/>
                </a:ext>
              </a:extLst>
            </p:cNvPr>
            <p:cNvSpPr/>
            <p:nvPr/>
          </p:nvSpPr>
          <p:spPr>
            <a:xfrm>
              <a:off x="6020019" y="3095701"/>
              <a:ext cx="152400" cy="152399"/>
            </a:xfrm>
            <a:custGeom>
              <a:avLst/>
              <a:gdLst>
                <a:gd name="connsiteX0" fmla="*/ 76200 w 152400"/>
                <a:gd name="connsiteY0" fmla="*/ 152400 h 152399"/>
                <a:gd name="connsiteX1" fmla="*/ 152400 w 152400"/>
                <a:gd name="connsiteY1" fmla="*/ 76200 h 152399"/>
                <a:gd name="connsiteX2" fmla="*/ 76200 w 152400"/>
                <a:gd name="connsiteY2" fmla="*/ 0 h 152399"/>
                <a:gd name="connsiteX3" fmla="*/ 0 w 152400"/>
                <a:gd name="connsiteY3" fmla="*/ 76200 h 152399"/>
                <a:gd name="connsiteX4" fmla="*/ 76200 w 152400"/>
                <a:gd name="connsiteY4" fmla="*/ 152400 h 152399"/>
                <a:gd name="connsiteX5" fmla="*/ 76200 w 152400"/>
                <a:gd name="connsiteY5" fmla="*/ 19050 h 152399"/>
                <a:gd name="connsiteX6" fmla="*/ 133350 w 152400"/>
                <a:gd name="connsiteY6" fmla="*/ 76200 h 152399"/>
                <a:gd name="connsiteX7" fmla="*/ 76200 w 152400"/>
                <a:gd name="connsiteY7" fmla="*/ 133350 h 152399"/>
                <a:gd name="connsiteX8" fmla="*/ 19050 w 152400"/>
                <a:gd name="connsiteY8" fmla="*/ 76200 h 152399"/>
                <a:gd name="connsiteX9" fmla="*/ 76200 w 152400"/>
                <a:gd name="connsiteY9" fmla="*/ 18974 h 15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399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50" y="44625"/>
                    <a:pt x="44625" y="19016"/>
                    <a:pt x="76200" y="18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02DE311-04C8-4C16-C1AD-F1C519DCF7FB}"/>
                </a:ext>
              </a:extLst>
            </p:cNvPr>
            <p:cNvSpPr/>
            <p:nvPr/>
          </p:nvSpPr>
          <p:spPr>
            <a:xfrm>
              <a:off x="6181382" y="3648163"/>
              <a:ext cx="221437" cy="121002"/>
            </a:xfrm>
            <a:custGeom>
              <a:avLst/>
              <a:gdLst>
                <a:gd name="connsiteX0" fmla="*/ 164602 w 221437"/>
                <a:gd name="connsiteY0" fmla="*/ 1254 h 121002"/>
                <a:gd name="connsiteX1" fmla="*/ 0 w 221437"/>
                <a:gd name="connsiteY1" fmla="*/ 27734 h 121002"/>
                <a:gd name="connsiteX2" fmla="*/ 14554 w 221437"/>
                <a:gd name="connsiteY2" fmla="*/ 45431 h 121002"/>
                <a:gd name="connsiteX3" fmla="*/ 169031 w 221437"/>
                <a:gd name="connsiteY3" fmla="*/ 19781 h 121002"/>
                <a:gd name="connsiteX4" fmla="*/ 201837 w 221437"/>
                <a:gd name="connsiteY4" fmla="*/ 39617 h 121002"/>
                <a:gd name="connsiteX5" fmla="*/ 182366 w 221437"/>
                <a:gd name="connsiteY5" fmla="*/ 72330 h 121002"/>
                <a:gd name="connsiteX6" fmla="*/ 180708 w 221437"/>
                <a:gd name="connsiteY6" fmla="*/ 72721 h 121002"/>
                <a:gd name="connsiteX7" fmla="*/ 19241 w 221437"/>
                <a:gd name="connsiteY7" fmla="*/ 100762 h 121002"/>
                <a:gd name="connsiteX8" fmla="*/ 6953 w 221437"/>
                <a:gd name="connsiteY8" fmla="*/ 121003 h 121002"/>
                <a:gd name="connsiteX9" fmla="*/ 184976 w 221437"/>
                <a:gd name="connsiteY9" fmla="*/ 91275 h 121002"/>
                <a:gd name="connsiteX10" fmla="*/ 186823 w 221437"/>
                <a:gd name="connsiteY10" fmla="*/ 90856 h 121002"/>
                <a:gd name="connsiteX11" fmla="*/ 219956 w 221437"/>
                <a:gd name="connsiteY11" fmla="*/ 34612 h 121002"/>
                <a:gd name="connsiteX12" fmla="*/ 164621 w 221437"/>
                <a:gd name="connsiteY12" fmla="*/ 1254 h 12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437" h="121002">
                  <a:moveTo>
                    <a:pt x="164602" y="1254"/>
                  </a:moveTo>
                  <a:cubicBezTo>
                    <a:pt x="110329" y="13448"/>
                    <a:pt x="55358" y="22291"/>
                    <a:pt x="0" y="27734"/>
                  </a:cubicBezTo>
                  <a:cubicBezTo>
                    <a:pt x="5850" y="32736"/>
                    <a:pt x="10777" y="38726"/>
                    <a:pt x="14554" y="45431"/>
                  </a:cubicBezTo>
                  <a:cubicBezTo>
                    <a:pt x="66485" y="39774"/>
                    <a:pt x="118059" y="31211"/>
                    <a:pt x="169031" y="19781"/>
                  </a:cubicBezTo>
                  <a:cubicBezTo>
                    <a:pt x="183568" y="16199"/>
                    <a:pt x="198255" y="25080"/>
                    <a:pt x="201837" y="39617"/>
                  </a:cubicBezTo>
                  <a:cubicBezTo>
                    <a:pt x="205382" y="54012"/>
                    <a:pt x="196708" y="68584"/>
                    <a:pt x="182366" y="72330"/>
                  </a:cubicBezTo>
                  <a:lnTo>
                    <a:pt x="180708" y="72721"/>
                  </a:lnTo>
                  <a:cubicBezTo>
                    <a:pt x="127591" y="85755"/>
                    <a:pt x="73642" y="95123"/>
                    <a:pt x="19241" y="100762"/>
                  </a:cubicBezTo>
                  <a:cubicBezTo>
                    <a:pt x="16585" y="108284"/>
                    <a:pt x="12402" y="115175"/>
                    <a:pt x="6953" y="121003"/>
                  </a:cubicBezTo>
                  <a:cubicBezTo>
                    <a:pt x="66962" y="115622"/>
                    <a:pt x="126474" y="105684"/>
                    <a:pt x="184976" y="91275"/>
                  </a:cubicBezTo>
                  <a:lnTo>
                    <a:pt x="186823" y="90856"/>
                  </a:lnTo>
                  <a:cubicBezTo>
                    <a:pt x="211505" y="84474"/>
                    <a:pt x="226338" y="59293"/>
                    <a:pt x="219956" y="34612"/>
                  </a:cubicBezTo>
                  <a:cubicBezTo>
                    <a:pt x="213666" y="10285"/>
                    <a:pt x="189070" y="-4541"/>
                    <a:pt x="164621" y="12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D9F3592-866A-FBE9-F707-119A69A51CDC}"/>
                </a:ext>
              </a:extLst>
            </p:cNvPr>
            <p:cNvSpPr/>
            <p:nvPr/>
          </p:nvSpPr>
          <p:spPr>
            <a:xfrm>
              <a:off x="5789355" y="3648192"/>
              <a:ext cx="396223" cy="124602"/>
            </a:xfrm>
            <a:custGeom>
              <a:avLst/>
              <a:gdLst>
                <a:gd name="connsiteX0" fmla="*/ 349621 w 396223"/>
                <a:gd name="connsiteY0" fmla="*/ 30476 h 124602"/>
                <a:gd name="connsiteX1" fmla="*/ 348097 w 396223"/>
                <a:gd name="connsiteY1" fmla="*/ 30533 h 124602"/>
                <a:gd name="connsiteX2" fmla="*/ 341715 w 396223"/>
                <a:gd name="connsiteY2" fmla="*/ 30981 h 124602"/>
                <a:gd name="connsiteX3" fmla="*/ 339144 w 396223"/>
                <a:gd name="connsiteY3" fmla="*/ 31143 h 124602"/>
                <a:gd name="connsiteX4" fmla="*/ 310150 w 396223"/>
                <a:gd name="connsiteY4" fmla="*/ 32029 h 124602"/>
                <a:gd name="connsiteX5" fmla="*/ 306644 w 396223"/>
                <a:gd name="connsiteY5" fmla="*/ 32029 h 124602"/>
                <a:gd name="connsiteX6" fmla="*/ 56727 w 396223"/>
                <a:gd name="connsiteY6" fmla="*/ 1235 h 124602"/>
                <a:gd name="connsiteX7" fmla="*/ 1234 w 396223"/>
                <a:gd name="connsiteY7" fmla="*/ 35609 h 124602"/>
                <a:gd name="connsiteX8" fmla="*/ 34496 w 396223"/>
                <a:gd name="connsiteY8" fmla="*/ 90827 h 124602"/>
                <a:gd name="connsiteX9" fmla="*/ 306644 w 396223"/>
                <a:gd name="connsiteY9" fmla="*/ 124355 h 124602"/>
                <a:gd name="connsiteX10" fmla="*/ 306644 w 396223"/>
                <a:gd name="connsiteY10" fmla="*/ 124355 h 124602"/>
                <a:gd name="connsiteX11" fmla="*/ 315798 w 396223"/>
                <a:gd name="connsiteY11" fmla="*/ 124469 h 124602"/>
                <a:gd name="connsiteX12" fmla="*/ 327390 w 396223"/>
                <a:gd name="connsiteY12" fmla="*/ 124602 h 124602"/>
                <a:gd name="connsiteX13" fmla="*/ 384245 w 396223"/>
                <a:gd name="connsiteY13" fmla="*/ 109058 h 124602"/>
                <a:gd name="connsiteX14" fmla="*/ 396179 w 396223"/>
                <a:gd name="connsiteY14" fmla="*/ 77739 h 124602"/>
                <a:gd name="connsiteX15" fmla="*/ 394808 w 396223"/>
                <a:gd name="connsiteY15" fmla="*/ 66262 h 124602"/>
                <a:gd name="connsiteX16" fmla="*/ 349621 w 396223"/>
                <a:gd name="connsiteY16" fmla="*/ 30476 h 124602"/>
                <a:gd name="connsiteX17" fmla="*/ 370919 w 396223"/>
                <a:gd name="connsiteY17" fmla="*/ 95465 h 124602"/>
                <a:gd name="connsiteX18" fmla="*/ 316169 w 396223"/>
                <a:gd name="connsiteY18" fmla="*/ 105419 h 124602"/>
                <a:gd name="connsiteX19" fmla="*/ 306644 w 396223"/>
                <a:gd name="connsiteY19" fmla="*/ 105305 h 124602"/>
                <a:gd name="connsiteX20" fmla="*/ 306644 w 396223"/>
                <a:gd name="connsiteY20" fmla="*/ 105305 h 124602"/>
                <a:gd name="connsiteX21" fmla="*/ 39278 w 396223"/>
                <a:gd name="connsiteY21" fmla="*/ 72386 h 124602"/>
                <a:gd name="connsiteX22" fmla="*/ 20233 w 396223"/>
                <a:gd name="connsiteY22" fmla="*/ 39099 h 124602"/>
                <a:gd name="connsiteX23" fmla="*/ 52251 w 396223"/>
                <a:gd name="connsiteY23" fmla="*/ 19742 h 124602"/>
                <a:gd name="connsiteX24" fmla="*/ 306692 w 396223"/>
                <a:gd name="connsiteY24" fmla="*/ 51079 h 124602"/>
                <a:gd name="connsiteX25" fmla="*/ 310207 w 396223"/>
                <a:gd name="connsiteY25" fmla="*/ 51079 h 124602"/>
                <a:gd name="connsiteX26" fmla="*/ 340582 w 396223"/>
                <a:gd name="connsiteY26" fmla="*/ 50126 h 124602"/>
                <a:gd name="connsiteX27" fmla="*/ 342916 w 396223"/>
                <a:gd name="connsiteY27" fmla="*/ 49984 h 124602"/>
                <a:gd name="connsiteX28" fmla="*/ 349583 w 396223"/>
                <a:gd name="connsiteY28" fmla="*/ 49517 h 124602"/>
                <a:gd name="connsiteX29" fmla="*/ 376348 w 396223"/>
                <a:gd name="connsiteY29" fmla="*/ 70805 h 124602"/>
                <a:gd name="connsiteX30" fmla="*/ 377168 w 396223"/>
                <a:gd name="connsiteY30" fmla="*/ 77730 h 124602"/>
                <a:gd name="connsiteX31" fmla="*/ 370919 w 396223"/>
                <a:gd name="connsiteY31" fmla="*/ 95465 h 12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6223" h="124602">
                  <a:moveTo>
                    <a:pt x="349621" y="30476"/>
                  </a:moveTo>
                  <a:lnTo>
                    <a:pt x="348097" y="30533"/>
                  </a:lnTo>
                  <a:cubicBezTo>
                    <a:pt x="347030" y="30648"/>
                    <a:pt x="343954" y="30838"/>
                    <a:pt x="341715" y="30981"/>
                  </a:cubicBezTo>
                  <a:lnTo>
                    <a:pt x="339144" y="31143"/>
                  </a:lnTo>
                  <a:cubicBezTo>
                    <a:pt x="328552" y="31972"/>
                    <a:pt x="324656" y="31981"/>
                    <a:pt x="310150" y="32029"/>
                  </a:cubicBezTo>
                  <a:lnTo>
                    <a:pt x="306644" y="32029"/>
                  </a:lnTo>
                  <a:cubicBezTo>
                    <a:pt x="222385" y="32148"/>
                    <a:pt x="138438" y="21804"/>
                    <a:pt x="56727" y="1235"/>
                  </a:cubicBezTo>
                  <a:cubicBezTo>
                    <a:pt x="31911" y="-4598"/>
                    <a:pt x="7066" y="10793"/>
                    <a:pt x="1234" y="35609"/>
                  </a:cubicBezTo>
                  <a:cubicBezTo>
                    <a:pt x="-4496" y="59990"/>
                    <a:pt x="10264" y="84494"/>
                    <a:pt x="34496" y="90827"/>
                  </a:cubicBezTo>
                  <a:cubicBezTo>
                    <a:pt x="123501" y="113087"/>
                    <a:pt x="214899" y="124347"/>
                    <a:pt x="306644" y="124355"/>
                  </a:cubicBezTo>
                  <a:lnTo>
                    <a:pt x="306644" y="124355"/>
                  </a:lnTo>
                  <a:cubicBezTo>
                    <a:pt x="309502" y="124355"/>
                    <a:pt x="312588" y="124412"/>
                    <a:pt x="315798" y="124469"/>
                  </a:cubicBezTo>
                  <a:cubicBezTo>
                    <a:pt x="319532" y="124536"/>
                    <a:pt x="323418" y="124602"/>
                    <a:pt x="327390" y="124602"/>
                  </a:cubicBezTo>
                  <a:cubicBezTo>
                    <a:pt x="347878" y="124602"/>
                    <a:pt x="370319" y="122745"/>
                    <a:pt x="384245" y="109058"/>
                  </a:cubicBezTo>
                  <a:cubicBezTo>
                    <a:pt x="392388" y="100721"/>
                    <a:pt x="396710" y="89381"/>
                    <a:pt x="396179" y="77739"/>
                  </a:cubicBezTo>
                  <a:cubicBezTo>
                    <a:pt x="396182" y="73872"/>
                    <a:pt x="395722" y="70019"/>
                    <a:pt x="394808" y="66262"/>
                  </a:cubicBezTo>
                  <a:cubicBezTo>
                    <a:pt x="389589" y="45475"/>
                    <a:pt x="371050" y="30793"/>
                    <a:pt x="349621" y="30476"/>
                  </a:cubicBezTo>
                  <a:close/>
                  <a:moveTo>
                    <a:pt x="370919" y="95465"/>
                  </a:moveTo>
                  <a:cubicBezTo>
                    <a:pt x="359984" y="106200"/>
                    <a:pt x="334619" y="105771"/>
                    <a:pt x="316169" y="105419"/>
                  </a:cubicBezTo>
                  <a:cubicBezTo>
                    <a:pt x="312826" y="105362"/>
                    <a:pt x="309645" y="105305"/>
                    <a:pt x="306644" y="105305"/>
                  </a:cubicBezTo>
                  <a:lnTo>
                    <a:pt x="306644" y="105305"/>
                  </a:lnTo>
                  <a:cubicBezTo>
                    <a:pt x="216512" y="105301"/>
                    <a:pt x="126720" y="94245"/>
                    <a:pt x="39278" y="72386"/>
                  </a:cubicBezTo>
                  <a:cubicBezTo>
                    <a:pt x="24826" y="68453"/>
                    <a:pt x="16300" y="53550"/>
                    <a:pt x="20233" y="39099"/>
                  </a:cubicBezTo>
                  <a:cubicBezTo>
                    <a:pt x="24033" y="25139"/>
                    <a:pt x="38123" y="16619"/>
                    <a:pt x="52251" y="19742"/>
                  </a:cubicBezTo>
                  <a:cubicBezTo>
                    <a:pt x="135470" y="40520"/>
                    <a:pt x="220918" y="51044"/>
                    <a:pt x="306692" y="51079"/>
                  </a:cubicBezTo>
                  <a:lnTo>
                    <a:pt x="310207" y="51079"/>
                  </a:lnTo>
                  <a:cubicBezTo>
                    <a:pt x="324885" y="51079"/>
                    <a:pt x="329314" y="51022"/>
                    <a:pt x="340582" y="50126"/>
                  </a:cubicBezTo>
                  <a:lnTo>
                    <a:pt x="342916" y="49984"/>
                  </a:lnTo>
                  <a:cubicBezTo>
                    <a:pt x="345106" y="49841"/>
                    <a:pt x="348021" y="49650"/>
                    <a:pt x="349583" y="49517"/>
                  </a:cubicBezTo>
                  <a:cubicBezTo>
                    <a:pt x="362277" y="49787"/>
                    <a:pt x="373229" y="58498"/>
                    <a:pt x="376348" y="70805"/>
                  </a:cubicBezTo>
                  <a:cubicBezTo>
                    <a:pt x="376893" y="73073"/>
                    <a:pt x="377168" y="75397"/>
                    <a:pt x="377168" y="77730"/>
                  </a:cubicBezTo>
                  <a:cubicBezTo>
                    <a:pt x="377636" y="84253"/>
                    <a:pt x="375373" y="90676"/>
                    <a:pt x="370919" y="954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2FE213-73EE-7E8E-7F6A-FE42EF9422AE}"/>
                </a:ext>
              </a:extLst>
            </p:cNvPr>
            <p:cNvSpPr/>
            <p:nvPr/>
          </p:nvSpPr>
          <p:spPr>
            <a:xfrm>
              <a:off x="5994930" y="3393328"/>
              <a:ext cx="19050" cy="264461"/>
            </a:xfrm>
            <a:custGeom>
              <a:avLst/>
              <a:gdLst>
                <a:gd name="connsiteX0" fmla="*/ 0 w 19050"/>
                <a:gd name="connsiteY0" fmla="*/ 9525 h 264461"/>
                <a:gd name="connsiteX1" fmla="*/ 0 w 19050"/>
                <a:gd name="connsiteY1" fmla="*/ 262766 h 264461"/>
                <a:gd name="connsiteX2" fmla="*/ 19050 w 19050"/>
                <a:gd name="connsiteY2" fmla="*/ 264462 h 264461"/>
                <a:gd name="connsiteX3" fmla="*/ 19050 w 19050"/>
                <a:gd name="connsiteY3" fmla="*/ 9525 h 264461"/>
                <a:gd name="connsiteX4" fmla="*/ 9525 w 19050"/>
                <a:gd name="connsiteY4" fmla="*/ 0 h 264461"/>
                <a:gd name="connsiteX5" fmla="*/ 0 w 19050"/>
                <a:gd name="connsiteY5" fmla="*/ 9525 h 26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64461">
                  <a:moveTo>
                    <a:pt x="0" y="9525"/>
                  </a:moveTo>
                  <a:lnTo>
                    <a:pt x="0" y="262766"/>
                  </a:lnTo>
                  <a:cubicBezTo>
                    <a:pt x="6344" y="263404"/>
                    <a:pt x="12687" y="263947"/>
                    <a:pt x="19050" y="264462"/>
                  </a:cubicBez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00D05-71FE-8743-EE1A-9090615963DB}"/>
                </a:ext>
              </a:extLst>
            </p:cNvPr>
            <p:cNvSpPr/>
            <p:nvPr/>
          </p:nvSpPr>
          <p:spPr>
            <a:xfrm>
              <a:off x="6178057" y="3393328"/>
              <a:ext cx="19050" cy="263728"/>
            </a:xfrm>
            <a:custGeom>
              <a:avLst/>
              <a:gdLst>
                <a:gd name="connsiteX0" fmla="*/ 0 w 19050"/>
                <a:gd name="connsiteY0" fmla="*/ 9525 h 263728"/>
                <a:gd name="connsiteX1" fmla="*/ 0 w 19050"/>
                <a:gd name="connsiteY1" fmla="*/ 263728 h 263728"/>
                <a:gd name="connsiteX2" fmla="*/ 19050 w 19050"/>
                <a:gd name="connsiteY2" fmla="*/ 261823 h 263728"/>
                <a:gd name="connsiteX3" fmla="*/ 19050 w 19050"/>
                <a:gd name="connsiteY3" fmla="*/ 9525 h 263728"/>
                <a:gd name="connsiteX4" fmla="*/ 9525 w 19050"/>
                <a:gd name="connsiteY4" fmla="*/ 0 h 263728"/>
                <a:gd name="connsiteX5" fmla="*/ 0 w 19050"/>
                <a:gd name="connsiteY5" fmla="*/ 9525 h 26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63728">
                  <a:moveTo>
                    <a:pt x="0" y="9525"/>
                  </a:moveTo>
                  <a:lnTo>
                    <a:pt x="0" y="263728"/>
                  </a:lnTo>
                  <a:cubicBezTo>
                    <a:pt x="6191" y="263176"/>
                    <a:pt x="12516" y="262557"/>
                    <a:pt x="19050" y="261823"/>
                  </a:cubicBez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aphic 57" descr="Skipping Rope">
            <a:extLst>
              <a:ext uri="{FF2B5EF4-FFF2-40B4-BE49-F238E27FC236}">
                <a16:creationId xmlns:a16="http://schemas.microsoft.com/office/drawing/2014/main" id="{DEE6423C-C9B6-C614-E86F-3394B61E09FB}"/>
              </a:ext>
            </a:extLst>
          </p:cNvPr>
          <p:cNvGrpSpPr/>
          <p:nvPr/>
        </p:nvGrpSpPr>
        <p:grpSpPr>
          <a:xfrm>
            <a:off x="6886431" y="3094260"/>
            <a:ext cx="438861" cy="649650"/>
            <a:chOff x="5954994" y="3140850"/>
            <a:chExt cx="591970" cy="876300"/>
          </a:xfrm>
          <a:solidFill>
            <a:srgbClr val="FDD53D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3F73C42-BA65-BA76-39D3-67A58CF50E7E}"/>
                </a:ext>
              </a:extLst>
            </p:cNvPr>
            <p:cNvSpPr/>
            <p:nvPr/>
          </p:nvSpPr>
          <p:spPr>
            <a:xfrm>
              <a:off x="6174781" y="3140850"/>
              <a:ext cx="152400" cy="152400"/>
            </a:xfrm>
            <a:custGeom>
              <a:avLst/>
              <a:gdLst>
                <a:gd name="connsiteX0" fmla="*/ 76200 w 152400"/>
                <a:gd name="connsiteY0" fmla="*/ 152400 h 152400"/>
                <a:gd name="connsiteX1" fmla="*/ 152400 w 152400"/>
                <a:gd name="connsiteY1" fmla="*/ 76200 h 152400"/>
                <a:gd name="connsiteX2" fmla="*/ 76200 w 152400"/>
                <a:gd name="connsiteY2" fmla="*/ 0 h 152400"/>
                <a:gd name="connsiteX3" fmla="*/ 0 w 152400"/>
                <a:gd name="connsiteY3" fmla="*/ 76200 h 152400"/>
                <a:gd name="connsiteX4" fmla="*/ 76200 w 152400"/>
                <a:gd name="connsiteY4" fmla="*/ 152400 h 152400"/>
                <a:gd name="connsiteX5" fmla="*/ 76200 w 152400"/>
                <a:gd name="connsiteY5" fmla="*/ 19050 h 152400"/>
                <a:gd name="connsiteX6" fmla="*/ 133350 w 152400"/>
                <a:gd name="connsiteY6" fmla="*/ 76200 h 152400"/>
                <a:gd name="connsiteX7" fmla="*/ 76200 w 152400"/>
                <a:gd name="connsiteY7" fmla="*/ 133350 h 152400"/>
                <a:gd name="connsiteX8" fmla="*/ 19050 w 152400"/>
                <a:gd name="connsiteY8" fmla="*/ 76200 h 152400"/>
                <a:gd name="connsiteX9" fmla="*/ 76200 w 152400"/>
                <a:gd name="connsiteY9" fmla="*/ 190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87" y="44652"/>
                    <a:pt x="44652" y="19087"/>
                    <a:pt x="762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07BF155-1FF4-4BEB-D6A6-FF2604D115BD}"/>
                </a:ext>
              </a:extLst>
            </p:cNvPr>
            <p:cNvSpPr/>
            <p:nvPr/>
          </p:nvSpPr>
          <p:spPr>
            <a:xfrm>
              <a:off x="5954994" y="3322348"/>
              <a:ext cx="591970" cy="694801"/>
            </a:xfrm>
            <a:custGeom>
              <a:avLst/>
              <a:gdLst>
                <a:gd name="connsiteX0" fmla="*/ 564906 w 591970"/>
                <a:gd name="connsiteY0" fmla="*/ 162354 h 694801"/>
                <a:gd name="connsiteX1" fmla="*/ 482696 w 591970"/>
                <a:gd name="connsiteY1" fmla="*/ 121244 h 694801"/>
                <a:gd name="connsiteX2" fmla="*/ 405782 w 591970"/>
                <a:gd name="connsiteY2" fmla="*/ 27242 h 694801"/>
                <a:gd name="connsiteX3" fmla="*/ 382626 w 591970"/>
                <a:gd name="connsiteY3" fmla="*/ 12097 h 694801"/>
                <a:gd name="connsiteX4" fmla="*/ 377407 w 591970"/>
                <a:gd name="connsiteY4" fmla="*/ 10792 h 694801"/>
                <a:gd name="connsiteX5" fmla="*/ 361938 w 591970"/>
                <a:gd name="connsiteY5" fmla="*/ 7325 h 694801"/>
                <a:gd name="connsiteX6" fmla="*/ 230045 w 591970"/>
                <a:gd name="connsiteY6" fmla="*/ 7258 h 694801"/>
                <a:gd name="connsiteX7" fmla="*/ 215015 w 591970"/>
                <a:gd name="connsiteY7" fmla="*/ 10621 h 694801"/>
                <a:gd name="connsiteX8" fmla="*/ 208881 w 591970"/>
                <a:gd name="connsiteY8" fmla="*/ 12240 h 694801"/>
                <a:gd name="connsiteX9" fmla="*/ 186230 w 591970"/>
                <a:gd name="connsiteY9" fmla="*/ 27242 h 694801"/>
                <a:gd name="connsiteX10" fmla="*/ 109326 w 591970"/>
                <a:gd name="connsiteY10" fmla="*/ 121225 h 694801"/>
                <a:gd name="connsiteX11" fmla="*/ 27068 w 591970"/>
                <a:gd name="connsiteY11" fmla="*/ 162354 h 694801"/>
                <a:gd name="connsiteX12" fmla="*/ 4265 w 591970"/>
                <a:gd name="connsiteY12" fmla="*/ 224007 h 694801"/>
                <a:gd name="connsiteX13" fmla="*/ 38850 w 591970"/>
                <a:gd name="connsiteY13" fmla="*/ 250432 h 694801"/>
                <a:gd name="connsiteX14" fmla="*/ 267450 w 591970"/>
                <a:gd name="connsiteY14" fmla="*/ 626002 h 694801"/>
                <a:gd name="connsiteX15" fmla="*/ 267450 w 591970"/>
                <a:gd name="connsiteY15" fmla="*/ 606809 h 694801"/>
                <a:gd name="connsiteX16" fmla="*/ 57900 w 591970"/>
                <a:gd name="connsiteY16" fmla="*/ 249622 h 694801"/>
                <a:gd name="connsiteX17" fmla="*/ 67349 w 591970"/>
                <a:gd name="connsiteY17" fmla="*/ 246155 h 694801"/>
                <a:gd name="connsiteX18" fmla="*/ 159741 w 591970"/>
                <a:gd name="connsiteY18" fmla="*/ 199940 h 694801"/>
                <a:gd name="connsiteX19" fmla="*/ 174800 w 591970"/>
                <a:gd name="connsiteY19" fmla="*/ 188071 h 694801"/>
                <a:gd name="connsiteX20" fmla="*/ 200604 w 591970"/>
                <a:gd name="connsiteY20" fmla="*/ 158477 h 694801"/>
                <a:gd name="connsiteX21" fmla="*/ 200775 w 591970"/>
                <a:gd name="connsiteY21" fmla="*/ 158534 h 694801"/>
                <a:gd name="connsiteX22" fmla="*/ 200775 w 591970"/>
                <a:gd name="connsiteY22" fmla="*/ 462391 h 694801"/>
                <a:gd name="connsiteX23" fmla="*/ 252210 w 591970"/>
                <a:gd name="connsiteY23" fmla="*/ 513826 h 694801"/>
                <a:gd name="connsiteX24" fmla="*/ 254115 w 591970"/>
                <a:gd name="connsiteY24" fmla="*/ 513826 h 694801"/>
                <a:gd name="connsiteX25" fmla="*/ 286500 w 591970"/>
                <a:gd name="connsiteY25" fmla="*/ 502320 h 694801"/>
                <a:gd name="connsiteX26" fmla="*/ 286500 w 591970"/>
                <a:gd name="connsiteY26" fmla="*/ 643366 h 694801"/>
                <a:gd name="connsiteX27" fmla="*/ 337935 w 591970"/>
                <a:gd name="connsiteY27" fmla="*/ 694801 h 694801"/>
                <a:gd name="connsiteX28" fmla="*/ 339840 w 591970"/>
                <a:gd name="connsiteY28" fmla="*/ 694801 h 694801"/>
                <a:gd name="connsiteX29" fmla="*/ 391275 w 591970"/>
                <a:gd name="connsiteY29" fmla="*/ 643366 h 694801"/>
                <a:gd name="connsiteX30" fmla="*/ 391275 w 591970"/>
                <a:gd name="connsiteY30" fmla="*/ 158544 h 694801"/>
                <a:gd name="connsiteX31" fmla="*/ 391437 w 591970"/>
                <a:gd name="connsiteY31" fmla="*/ 158487 h 694801"/>
                <a:gd name="connsiteX32" fmla="*/ 417040 w 591970"/>
                <a:gd name="connsiteY32" fmla="*/ 187852 h 694801"/>
                <a:gd name="connsiteX33" fmla="*/ 432233 w 591970"/>
                <a:gd name="connsiteY33" fmla="*/ 199997 h 694801"/>
                <a:gd name="connsiteX34" fmla="*/ 524625 w 591970"/>
                <a:gd name="connsiteY34" fmla="*/ 246222 h 694801"/>
                <a:gd name="connsiteX35" fmla="*/ 534055 w 591970"/>
                <a:gd name="connsiteY35" fmla="*/ 249698 h 694801"/>
                <a:gd name="connsiteX36" fmla="*/ 410230 w 591970"/>
                <a:gd name="connsiteY36" fmla="*/ 579749 h 694801"/>
                <a:gd name="connsiteX37" fmla="*/ 410230 w 591970"/>
                <a:gd name="connsiteY37" fmla="*/ 601266 h 694801"/>
                <a:gd name="connsiteX38" fmla="*/ 553038 w 591970"/>
                <a:gd name="connsiteY38" fmla="*/ 250460 h 694801"/>
                <a:gd name="connsiteX39" fmla="*/ 591343 w 591970"/>
                <a:gd name="connsiteY39" fmla="*/ 197022 h 694801"/>
                <a:gd name="connsiteX40" fmla="*/ 564906 w 591970"/>
                <a:gd name="connsiteY40" fmla="*/ 162354 h 694801"/>
                <a:gd name="connsiteX41" fmla="*/ 571279 w 591970"/>
                <a:gd name="connsiteY41" fmla="*/ 213875 h 694801"/>
                <a:gd name="connsiteX42" fmla="*/ 536206 w 591970"/>
                <a:gd name="connsiteY42" fmla="*/ 230456 h 694801"/>
                <a:gd name="connsiteX43" fmla="*/ 533179 w 591970"/>
                <a:gd name="connsiteY43" fmla="*/ 229162 h 694801"/>
                <a:gd name="connsiteX44" fmla="*/ 440729 w 591970"/>
                <a:gd name="connsiteY44" fmla="*/ 182937 h 694801"/>
                <a:gd name="connsiteX45" fmla="*/ 431585 w 591970"/>
                <a:gd name="connsiteY45" fmla="*/ 175546 h 694801"/>
                <a:gd name="connsiteX46" fmla="*/ 391266 w 591970"/>
                <a:gd name="connsiteY46" fmla="*/ 129274 h 694801"/>
                <a:gd name="connsiteX47" fmla="*/ 391266 w 591970"/>
                <a:gd name="connsiteY47" fmla="*/ 117844 h 694801"/>
                <a:gd name="connsiteX48" fmla="*/ 381741 w 591970"/>
                <a:gd name="connsiteY48" fmla="*/ 108319 h 694801"/>
                <a:gd name="connsiteX49" fmla="*/ 372216 w 591970"/>
                <a:gd name="connsiteY49" fmla="*/ 117844 h 694801"/>
                <a:gd name="connsiteX50" fmla="*/ 372216 w 591970"/>
                <a:gd name="connsiteY50" fmla="*/ 643366 h 694801"/>
                <a:gd name="connsiteX51" fmla="*/ 339831 w 591970"/>
                <a:gd name="connsiteY51" fmla="*/ 675751 h 694801"/>
                <a:gd name="connsiteX52" fmla="*/ 337926 w 591970"/>
                <a:gd name="connsiteY52" fmla="*/ 675751 h 694801"/>
                <a:gd name="connsiteX53" fmla="*/ 305541 w 591970"/>
                <a:gd name="connsiteY53" fmla="*/ 643366 h 694801"/>
                <a:gd name="connsiteX54" fmla="*/ 305541 w 591970"/>
                <a:gd name="connsiteY54" fmla="*/ 323326 h 694801"/>
                <a:gd name="connsiteX55" fmla="*/ 286491 w 591970"/>
                <a:gd name="connsiteY55" fmla="*/ 323326 h 694801"/>
                <a:gd name="connsiteX56" fmla="*/ 286491 w 591970"/>
                <a:gd name="connsiteY56" fmla="*/ 462391 h 694801"/>
                <a:gd name="connsiteX57" fmla="*/ 254106 w 591970"/>
                <a:gd name="connsiteY57" fmla="*/ 494776 h 694801"/>
                <a:gd name="connsiteX58" fmla="*/ 252201 w 591970"/>
                <a:gd name="connsiteY58" fmla="*/ 494776 h 694801"/>
                <a:gd name="connsiteX59" fmla="*/ 219816 w 591970"/>
                <a:gd name="connsiteY59" fmla="*/ 462391 h 694801"/>
                <a:gd name="connsiteX60" fmla="*/ 219816 w 591970"/>
                <a:gd name="connsiteY60" fmla="*/ 117825 h 694801"/>
                <a:gd name="connsiteX61" fmla="*/ 210291 w 591970"/>
                <a:gd name="connsiteY61" fmla="*/ 108300 h 694801"/>
                <a:gd name="connsiteX62" fmla="*/ 200766 w 591970"/>
                <a:gd name="connsiteY62" fmla="*/ 117825 h 694801"/>
                <a:gd name="connsiteX63" fmla="*/ 200766 w 591970"/>
                <a:gd name="connsiteY63" fmla="*/ 129255 h 694801"/>
                <a:gd name="connsiteX64" fmla="*/ 160227 w 591970"/>
                <a:gd name="connsiteY64" fmla="*/ 175756 h 694801"/>
                <a:gd name="connsiteX65" fmla="*/ 151255 w 591970"/>
                <a:gd name="connsiteY65" fmla="*/ 182918 h 694801"/>
                <a:gd name="connsiteX66" fmla="*/ 58862 w 591970"/>
                <a:gd name="connsiteY66" fmla="*/ 229143 h 694801"/>
                <a:gd name="connsiteX67" fmla="*/ 22048 w 591970"/>
                <a:gd name="connsiteY67" fmla="*/ 216865 h 694801"/>
                <a:gd name="connsiteX68" fmla="*/ 20762 w 591970"/>
                <a:gd name="connsiteY68" fmla="*/ 213856 h 694801"/>
                <a:gd name="connsiteX69" fmla="*/ 35659 w 591970"/>
                <a:gd name="connsiteY69" fmla="*/ 179375 h 694801"/>
                <a:gd name="connsiteX70" fmla="*/ 119698 w 591970"/>
                <a:gd name="connsiteY70" fmla="*/ 137360 h 694801"/>
                <a:gd name="connsiteX71" fmla="*/ 122813 w 591970"/>
                <a:gd name="connsiteY71" fmla="*/ 134865 h 694801"/>
                <a:gd name="connsiteX72" fmla="*/ 201004 w 591970"/>
                <a:gd name="connsiteY72" fmla="*/ 39300 h 694801"/>
                <a:gd name="connsiteX73" fmla="*/ 215377 w 591970"/>
                <a:gd name="connsiteY73" fmla="*/ 30223 h 694801"/>
                <a:gd name="connsiteX74" fmla="*/ 216663 w 591970"/>
                <a:gd name="connsiteY74" fmla="*/ 29785 h 694801"/>
                <a:gd name="connsiteX75" fmla="*/ 234246 w 591970"/>
                <a:gd name="connsiteY75" fmla="*/ 25861 h 694801"/>
                <a:gd name="connsiteX76" fmla="*/ 357852 w 591970"/>
                <a:gd name="connsiteY76" fmla="*/ 25861 h 694801"/>
                <a:gd name="connsiteX77" fmla="*/ 375949 w 591970"/>
                <a:gd name="connsiteY77" fmla="*/ 29918 h 694801"/>
                <a:gd name="connsiteX78" fmla="*/ 376749 w 591970"/>
                <a:gd name="connsiteY78" fmla="*/ 30166 h 694801"/>
                <a:gd name="connsiteX79" fmla="*/ 391132 w 591970"/>
                <a:gd name="connsiteY79" fmla="*/ 39253 h 694801"/>
                <a:gd name="connsiteX80" fmla="*/ 469323 w 591970"/>
                <a:gd name="connsiteY80" fmla="*/ 134817 h 694801"/>
                <a:gd name="connsiteX81" fmla="*/ 472438 w 591970"/>
                <a:gd name="connsiteY81" fmla="*/ 137313 h 694801"/>
                <a:gd name="connsiteX82" fmla="*/ 556477 w 591970"/>
                <a:gd name="connsiteY82" fmla="*/ 179327 h 694801"/>
                <a:gd name="connsiteX83" fmla="*/ 571279 w 591970"/>
                <a:gd name="connsiteY83" fmla="*/ 213856 h 69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970" h="694801">
                  <a:moveTo>
                    <a:pt x="564906" y="162354"/>
                  </a:moveTo>
                  <a:lnTo>
                    <a:pt x="482696" y="121244"/>
                  </a:lnTo>
                  <a:lnTo>
                    <a:pt x="405782" y="27242"/>
                  </a:lnTo>
                  <a:cubicBezTo>
                    <a:pt x="399801" y="19936"/>
                    <a:pt x="391717" y="14648"/>
                    <a:pt x="382626" y="12097"/>
                  </a:cubicBezTo>
                  <a:cubicBezTo>
                    <a:pt x="382150" y="11907"/>
                    <a:pt x="377921" y="10906"/>
                    <a:pt x="377407" y="10792"/>
                  </a:cubicBezTo>
                  <a:lnTo>
                    <a:pt x="361938" y="7325"/>
                  </a:lnTo>
                  <a:cubicBezTo>
                    <a:pt x="318516" y="-2419"/>
                    <a:pt x="273478" y="-2442"/>
                    <a:pt x="230045" y="7258"/>
                  </a:cubicBezTo>
                  <a:lnTo>
                    <a:pt x="215015" y="10621"/>
                  </a:lnTo>
                  <a:cubicBezTo>
                    <a:pt x="214310" y="10783"/>
                    <a:pt x="209509" y="11945"/>
                    <a:pt x="208881" y="12240"/>
                  </a:cubicBezTo>
                  <a:cubicBezTo>
                    <a:pt x="199989" y="14839"/>
                    <a:pt x="192093" y="20069"/>
                    <a:pt x="186230" y="27242"/>
                  </a:cubicBezTo>
                  <a:lnTo>
                    <a:pt x="109326" y="121225"/>
                  </a:lnTo>
                  <a:lnTo>
                    <a:pt x="27068" y="162354"/>
                  </a:lnTo>
                  <a:cubicBezTo>
                    <a:pt x="3746" y="173082"/>
                    <a:pt x="-6463" y="200685"/>
                    <a:pt x="4265" y="224007"/>
                  </a:cubicBezTo>
                  <a:cubicBezTo>
                    <a:pt x="10703" y="238002"/>
                    <a:pt x="23655" y="247899"/>
                    <a:pt x="38850" y="250432"/>
                  </a:cubicBezTo>
                  <a:cubicBezTo>
                    <a:pt x="39698" y="470459"/>
                    <a:pt x="124299" y="607810"/>
                    <a:pt x="267450" y="626002"/>
                  </a:cubicBezTo>
                  <a:lnTo>
                    <a:pt x="267450" y="606809"/>
                  </a:lnTo>
                  <a:cubicBezTo>
                    <a:pt x="134310" y="588864"/>
                    <a:pt x="58529" y="461020"/>
                    <a:pt x="57900" y="249622"/>
                  </a:cubicBezTo>
                  <a:cubicBezTo>
                    <a:pt x="61164" y="248808"/>
                    <a:pt x="64332" y="247646"/>
                    <a:pt x="67349" y="246155"/>
                  </a:cubicBezTo>
                  <a:lnTo>
                    <a:pt x="159741" y="199940"/>
                  </a:lnTo>
                  <a:cubicBezTo>
                    <a:pt x="165545" y="197095"/>
                    <a:pt x="170678" y="193050"/>
                    <a:pt x="174800" y="188071"/>
                  </a:cubicBezTo>
                  <a:lnTo>
                    <a:pt x="200604" y="158477"/>
                  </a:lnTo>
                  <a:cubicBezTo>
                    <a:pt x="200699" y="158363"/>
                    <a:pt x="200775" y="158391"/>
                    <a:pt x="200775" y="158534"/>
                  </a:cubicBezTo>
                  <a:lnTo>
                    <a:pt x="200775" y="462391"/>
                  </a:lnTo>
                  <a:cubicBezTo>
                    <a:pt x="200775" y="490798"/>
                    <a:pt x="223804" y="513826"/>
                    <a:pt x="252210" y="513826"/>
                  </a:cubicBezTo>
                  <a:lnTo>
                    <a:pt x="254115" y="513826"/>
                  </a:lnTo>
                  <a:cubicBezTo>
                    <a:pt x="265914" y="513837"/>
                    <a:pt x="277353" y="509773"/>
                    <a:pt x="286500" y="502320"/>
                  </a:cubicBezTo>
                  <a:lnTo>
                    <a:pt x="286500" y="643366"/>
                  </a:lnTo>
                  <a:cubicBezTo>
                    <a:pt x="286500" y="671773"/>
                    <a:pt x="309529" y="694801"/>
                    <a:pt x="337935" y="694801"/>
                  </a:cubicBezTo>
                  <a:lnTo>
                    <a:pt x="339840" y="694801"/>
                  </a:lnTo>
                  <a:cubicBezTo>
                    <a:pt x="368246" y="694801"/>
                    <a:pt x="391275" y="671773"/>
                    <a:pt x="391275" y="643366"/>
                  </a:cubicBezTo>
                  <a:lnTo>
                    <a:pt x="391275" y="158544"/>
                  </a:lnTo>
                  <a:cubicBezTo>
                    <a:pt x="391275" y="158401"/>
                    <a:pt x="391342" y="158372"/>
                    <a:pt x="391437" y="158487"/>
                  </a:cubicBezTo>
                  <a:lnTo>
                    <a:pt x="417040" y="187852"/>
                  </a:lnTo>
                  <a:cubicBezTo>
                    <a:pt x="421180" y="192938"/>
                    <a:pt x="426360" y="197078"/>
                    <a:pt x="432233" y="199997"/>
                  </a:cubicBezTo>
                  <a:lnTo>
                    <a:pt x="524625" y="246222"/>
                  </a:lnTo>
                  <a:cubicBezTo>
                    <a:pt x="527634" y="247716"/>
                    <a:pt x="530795" y="248882"/>
                    <a:pt x="534055" y="249698"/>
                  </a:cubicBezTo>
                  <a:cubicBezTo>
                    <a:pt x="533617" y="416757"/>
                    <a:pt x="490478" y="529733"/>
                    <a:pt x="410230" y="579749"/>
                  </a:cubicBezTo>
                  <a:lnTo>
                    <a:pt x="410230" y="601266"/>
                  </a:lnTo>
                  <a:cubicBezTo>
                    <a:pt x="501670" y="550345"/>
                    <a:pt x="552410" y="428625"/>
                    <a:pt x="553038" y="250460"/>
                  </a:cubicBezTo>
                  <a:cubicBezTo>
                    <a:pt x="578373" y="246282"/>
                    <a:pt x="595523" y="222357"/>
                    <a:pt x="591343" y="197022"/>
                  </a:cubicBezTo>
                  <a:cubicBezTo>
                    <a:pt x="588831" y="181794"/>
                    <a:pt x="578927" y="168805"/>
                    <a:pt x="564906" y="162354"/>
                  </a:cubicBezTo>
                  <a:close/>
                  <a:moveTo>
                    <a:pt x="571279" y="213875"/>
                  </a:moveTo>
                  <a:cubicBezTo>
                    <a:pt x="566172" y="228138"/>
                    <a:pt x="550469" y="235562"/>
                    <a:pt x="536206" y="230456"/>
                  </a:cubicBezTo>
                  <a:cubicBezTo>
                    <a:pt x="535172" y="230085"/>
                    <a:pt x="534161" y="229654"/>
                    <a:pt x="533179" y="229162"/>
                  </a:cubicBezTo>
                  <a:lnTo>
                    <a:pt x="440729" y="182937"/>
                  </a:lnTo>
                  <a:cubicBezTo>
                    <a:pt x="437184" y="181161"/>
                    <a:pt x="434065" y="178640"/>
                    <a:pt x="431585" y="175546"/>
                  </a:cubicBezTo>
                  <a:lnTo>
                    <a:pt x="391266" y="129274"/>
                  </a:lnTo>
                  <a:lnTo>
                    <a:pt x="391266" y="117844"/>
                  </a:lnTo>
                  <a:cubicBezTo>
                    <a:pt x="391266" y="112583"/>
                    <a:pt x="387001" y="108319"/>
                    <a:pt x="381741" y="108319"/>
                  </a:cubicBezTo>
                  <a:cubicBezTo>
                    <a:pt x="376480" y="108319"/>
                    <a:pt x="372216" y="112583"/>
                    <a:pt x="372216" y="117844"/>
                  </a:cubicBezTo>
                  <a:lnTo>
                    <a:pt x="372216" y="643366"/>
                  </a:lnTo>
                  <a:cubicBezTo>
                    <a:pt x="372216" y="661252"/>
                    <a:pt x="357717" y="675751"/>
                    <a:pt x="339831" y="675751"/>
                  </a:cubicBezTo>
                  <a:lnTo>
                    <a:pt x="337926" y="675751"/>
                  </a:lnTo>
                  <a:cubicBezTo>
                    <a:pt x="320039" y="675751"/>
                    <a:pt x="305541" y="661252"/>
                    <a:pt x="305541" y="643366"/>
                  </a:cubicBezTo>
                  <a:lnTo>
                    <a:pt x="305541" y="323326"/>
                  </a:lnTo>
                  <a:lnTo>
                    <a:pt x="286491" y="323326"/>
                  </a:lnTo>
                  <a:lnTo>
                    <a:pt x="286491" y="462391"/>
                  </a:lnTo>
                  <a:cubicBezTo>
                    <a:pt x="286491" y="480277"/>
                    <a:pt x="271992" y="494776"/>
                    <a:pt x="254106" y="494776"/>
                  </a:cubicBezTo>
                  <a:lnTo>
                    <a:pt x="252201" y="494776"/>
                  </a:lnTo>
                  <a:cubicBezTo>
                    <a:pt x="234314" y="494776"/>
                    <a:pt x="219816" y="480277"/>
                    <a:pt x="219816" y="462391"/>
                  </a:cubicBezTo>
                  <a:lnTo>
                    <a:pt x="219816" y="117825"/>
                  </a:lnTo>
                  <a:cubicBezTo>
                    <a:pt x="219816" y="112564"/>
                    <a:pt x="215551" y="108300"/>
                    <a:pt x="210291" y="108300"/>
                  </a:cubicBezTo>
                  <a:cubicBezTo>
                    <a:pt x="205030" y="108300"/>
                    <a:pt x="200766" y="112564"/>
                    <a:pt x="200766" y="117825"/>
                  </a:cubicBezTo>
                  <a:lnTo>
                    <a:pt x="200766" y="129255"/>
                  </a:lnTo>
                  <a:lnTo>
                    <a:pt x="160227" y="175756"/>
                  </a:lnTo>
                  <a:cubicBezTo>
                    <a:pt x="157775" y="178750"/>
                    <a:pt x="154718" y="181192"/>
                    <a:pt x="151255" y="182918"/>
                  </a:cubicBezTo>
                  <a:lnTo>
                    <a:pt x="58862" y="229143"/>
                  </a:lnTo>
                  <a:cubicBezTo>
                    <a:pt x="45305" y="235918"/>
                    <a:pt x="28823" y="230421"/>
                    <a:pt x="22048" y="216865"/>
                  </a:cubicBezTo>
                  <a:cubicBezTo>
                    <a:pt x="21559" y="215888"/>
                    <a:pt x="21131" y="214883"/>
                    <a:pt x="20762" y="213856"/>
                  </a:cubicBezTo>
                  <a:cubicBezTo>
                    <a:pt x="16416" y="200255"/>
                    <a:pt x="22776" y="185532"/>
                    <a:pt x="35659" y="179375"/>
                  </a:cubicBezTo>
                  <a:lnTo>
                    <a:pt x="119698" y="137360"/>
                  </a:lnTo>
                  <a:cubicBezTo>
                    <a:pt x="120899" y="136755"/>
                    <a:pt x="121960" y="135905"/>
                    <a:pt x="122813" y="134865"/>
                  </a:cubicBezTo>
                  <a:lnTo>
                    <a:pt x="201004" y="39300"/>
                  </a:lnTo>
                  <a:cubicBezTo>
                    <a:pt x="204697" y="34810"/>
                    <a:pt x="209735" y="31628"/>
                    <a:pt x="215377" y="30223"/>
                  </a:cubicBezTo>
                  <a:cubicBezTo>
                    <a:pt x="215815" y="30107"/>
                    <a:pt x="216245" y="29961"/>
                    <a:pt x="216663" y="29785"/>
                  </a:cubicBezTo>
                  <a:lnTo>
                    <a:pt x="234246" y="25861"/>
                  </a:lnTo>
                  <a:cubicBezTo>
                    <a:pt x="274951" y="16812"/>
                    <a:pt x="317147" y="16812"/>
                    <a:pt x="357852" y="25861"/>
                  </a:cubicBezTo>
                  <a:lnTo>
                    <a:pt x="375949" y="29918"/>
                  </a:lnTo>
                  <a:cubicBezTo>
                    <a:pt x="376211" y="30016"/>
                    <a:pt x="376478" y="30099"/>
                    <a:pt x="376749" y="30166"/>
                  </a:cubicBezTo>
                  <a:cubicBezTo>
                    <a:pt x="382393" y="31578"/>
                    <a:pt x="387434" y="34763"/>
                    <a:pt x="391132" y="39253"/>
                  </a:cubicBezTo>
                  <a:lnTo>
                    <a:pt x="469323" y="134817"/>
                  </a:lnTo>
                  <a:cubicBezTo>
                    <a:pt x="470174" y="135859"/>
                    <a:pt x="471235" y="136710"/>
                    <a:pt x="472438" y="137313"/>
                  </a:cubicBezTo>
                  <a:lnTo>
                    <a:pt x="556477" y="179327"/>
                  </a:lnTo>
                  <a:cubicBezTo>
                    <a:pt x="569346" y="185521"/>
                    <a:pt x="575667" y="200264"/>
                    <a:pt x="571279" y="213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63461D8-FDF1-EDED-C30D-55D845A596BF}"/>
              </a:ext>
            </a:extLst>
          </p:cNvPr>
          <p:cNvCxnSpPr>
            <a:cxnSpLocks/>
          </p:cNvCxnSpPr>
          <p:nvPr/>
        </p:nvCxnSpPr>
        <p:spPr>
          <a:xfrm flipH="1">
            <a:off x="1074680" y="6278448"/>
            <a:ext cx="2822691" cy="0"/>
          </a:xfrm>
          <a:prstGeom prst="line">
            <a:avLst/>
          </a:prstGeom>
          <a:ln w="19050">
            <a:solidFill>
              <a:srgbClr val="FDD5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596F4DD-7F22-F800-D816-99EEC39A7CB0}"/>
              </a:ext>
            </a:extLst>
          </p:cNvPr>
          <p:cNvSpPr txBox="1"/>
          <p:nvPr/>
        </p:nvSpPr>
        <p:spPr>
          <a:xfrm>
            <a:off x="5711090" y="1388682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7A37A97-B49B-AB64-F85A-B07D20267D17}"/>
              </a:ext>
            </a:extLst>
          </p:cNvPr>
          <p:cNvSpPr txBox="1"/>
          <p:nvPr/>
        </p:nvSpPr>
        <p:spPr>
          <a:xfrm>
            <a:off x="8635590" y="1388682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5A8FCE3-247B-BA76-7D5D-614A86B8FD12}"/>
              </a:ext>
            </a:extLst>
          </p:cNvPr>
          <p:cNvSpPr txBox="1"/>
          <p:nvPr/>
        </p:nvSpPr>
        <p:spPr>
          <a:xfrm>
            <a:off x="8638976" y="3747027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88A41D-DE48-7DAE-5B72-B434B0518D8C}"/>
              </a:ext>
            </a:extLst>
          </p:cNvPr>
          <p:cNvSpPr txBox="1"/>
          <p:nvPr/>
        </p:nvSpPr>
        <p:spPr>
          <a:xfrm>
            <a:off x="5743861" y="3747027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4C4956D-39C3-53E7-9CA5-A4F308C33D38}"/>
              </a:ext>
            </a:extLst>
          </p:cNvPr>
          <p:cNvGrpSpPr/>
          <p:nvPr/>
        </p:nvGrpSpPr>
        <p:grpSpPr>
          <a:xfrm>
            <a:off x="5507464" y="6078393"/>
            <a:ext cx="6137315" cy="400110"/>
            <a:chOff x="5507464" y="6078393"/>
            <a:chExt cx="6137315" cy="40011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64351F-0FB3-D6DB-0CB0-96EBA69DC2A0}"/>
                </a:ext>
              </a:extLst>
            </p:cNvPr>
            <p:cNvGrpSpPr/>
            <p:nvPr/>
          </p:nvGrpSpPr>
          <p:grpSpPr>
            <a:xfrm flipH="1">
              <a:off x="5507464" y="6187440"/>
              <a:ext cx="673744" cy="182016"/>
              <a:chOff x="160505" y="-1"/>
              <a:chExt cx="2573170" cy="695160"/>
            </a:xfrm>
            <a:solidFill>
              <a:srgbClr val="193752"/>
            </a:solidFill>
          </p:grpSpPr>
          <p:sp>
            <p:nvSpPr>
              <p:cNvPr id="21" name="Arrow: Chevron 20">
                <a:extLst>
                  <a:ext uri="{FF2B5EF4-FFF2-40B4-BE49-F238E27FC236}">
                    <a16:creationId xmlns:a16="http://schemas.microsoft.com/office/drawing/2014/main" id="{1E530945-250A-F91B-9697-86E6DF099C9B}"/>
                  </a:ext>
                </a:extLst>
              </p:cNvPr>
              <p:cNvSpPr/>
              <p:nvPr/>
            </p:nvSpPr>
            <p:spPr>
              <a:xfrm flipH="1">
                <a:off x="219607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rrow: Chevron 21">
                <a:extLst>
                  <a:ext uri="{FF2B5EF4-FFF2-40B4-BE49-F238E27FC236}">
                    <a16:creationId xmlns:a16="http://schemas.microsoft.com/office/drawing/2014/main" id="{C001B0EC-C98D-BA2C-8D21-7B49DF4139F9}"/>
                  </a:ext>
                </a:extLst>
              </p:cNvPr>
              <p:cNvSpPr/>
              <p:nvPr/>
            </p:nvSpPr>
            <p:spPr>
              <a:xfrm flipH="1">
                <a:off x="1687184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Arrow: Chevron 22">
                <a:extLst>
                  <a:ext uri="{FF2B5EF4-FFF2-40B4-BE49-F238E27FC236}">
                    <a16:creationId xmlns:a16="http://schemas.microsoft.com/office/drawing/2014/main" id="{281794BC-2378-E4D1-62B5-B3A4F2ED1DE2}"/>
                  </a:ext>
                </a:extLst>
              </p:cNvPr>
              <p:cNvSpPr/>
              <p:nvPr/>
            </p:nvSpPr>
            <p:spPr>
              <a:xfrm flipH="1">
                <a:off x="1178291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row: Chevron 23">
                <a:extLst>
                  <a:ext uri="{FF2B5EF4-FFF2-40B4-BE49-F238E27FC236}">
                    <a16:creationId xmlns:a16="http://schemas.microsoft.com/office/drawing/2014/main" id="{2C56B734-52B2-2DB1-9F55-CA6190D53E5F}"/>
                  </a:ext>
                </a:extLst>
              </p:cNvPr>
              <p:cNvSpPr/>
              <p:nvPr/>
            </p:nvSpPr>
            <p:spPr>
              <a:xfrm flipH="1">
                <a:off x="669398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Arrow: Chevron 24">
                <a:extLst>
                  <a:ext uri="{FF2B5EF4-FFF2-40B4-BE49-F238E27FC236}">
                    <a16:creationId xmlns:a16="http://schemas.microsoft.com/office/drawing/2014/main" id="{49B96023-82C0-AC7E-1867-1364A6150404}"/>
                  </a:ext>
                </a:extLst>
              </p:cNvPr>
              <p:cNvSpPr/>
              <p:nvPr/>
            </p:nvSpPr>
            <p:spPr>
              <a:xfrm flipH="1">
                <a:off x="16050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9E28F68-3CEB-9E67-F593-4290103E7120}"/>
                </a:ext>
              </a:extLst>
            </p:cNvPr>
            <p:cNvGrpSpPr/>
            <p:nvPr/>
          </p:nvGrpSpPr>
          <p:grpSpPr>
            <a:xfrm flipH="1">
              <a:off x="10971035" y="6187440"/>
              <a:ext cx="673744" cy="182016"/>
              <a:chOff x="160505" y="-1"/>
              <a:chExt cx="2573170" cy="695160"/>
            </a:xfrm>
            <a:solidFill>
              <a:srgbClr val="193752"/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73073F42-707C-40C2-72D2-AF61696143B5}"/>
                  </a:ext>
                </a:extLst>
              </p:cNvPr>
              <p:cNvSpPr/>
              <p:nvPr/>
            </p:nvSpPr>
            <p:spPr>
              <a:xfrm flipH="1">
                <a:off x="219607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Arrow: Chevron 28">
                <a:extLst>
                  <a:ext uri="{FF2B5EF4-FFF2-40B4-BE49-F238E27FC236}">
                    <a16:creationId xmlns:a16="http://schemas.microsoft.com/office/drawing/2014/main" id="{CEED2646-12AA-6FF9-0E35-07CAB56F9E50}"/>
                  </a:ext>
                </a:extLst>
              </p:cNvPr>
              <p:cNvSpPr/>
              <p:nvPr/>
            </p:nvSpPr>
            <p:spPr>
              <a:xfrm flipH="1">
                <a:off x="1687184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02B85BD1-CC40-A795-35E7-59DF5C708E52}"/>
                  </a:ext>
                </a:extLst>
              </p:cNvPr>
              <p:cNvSpPr/>
              <p:nvPr/>
            </p:nvSpPr>
            <p:spPr>
              <a:xfrm flipH="1">
                <a:off x="1178291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Arrow: Chevron 30">
                <a:extLst>
                  <a:ext uri="{FF2B5EF4-FFF2-40B4-BE49-F238E27FC236}">
                    <a16:creationId xmlns:a16="http://schemas.microsoft.com/office/drawing/2014/main" id="{80D42899-2ADE-2F9C-AF4F-77F28A0A0B25}"/>
                  </a:ext>
                </a:extLst>
              </p:cNvPr>
              <p:cNvSpPr/>
              <p:nvPr/>
            </p:nvSpPr>
            <p:spPr>
              <a:xfrm flipH="1">
                <a:off x="669398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Arrow: Chevron 31">
                <a:extLst>
                  <a:ext uri="{FF2B5EF4-FFF2-40B4-BE49-F238E27FC236}">
                    <a16:creationId xmlns:a16="http://schemas.microsoft.com/office/drawing/2014/main" id="{EF87B7CF-0F9A-FC6F-B836-3C28F7EEE467}"/>
                  </a:ext>
                </a:extLst>
              </p:cNvPr>
              <p:cNvSpPr/>
              <p:nvPr/>
            </p:nvSpPr>
            <p:spPr>
              <a:xfrm flipH="1">
                <a:off x="160505" y="-1"/>
                <a:ext cx="537600" cy="695160"/>
              </a:xfrm>
              <a:prstGeom prst="chevron">
                <a:avLst>
                  <a:gd name="adj" fmla="val 486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78EA659-527D-E873-4CBC-E1DFE88FAF36}"/>
                </a:ext>
              </a:extLst>
            </p:cNvPr>
            <p:cNvSpPr txBox="1"/>
            <p:nvPr/>
          </p:nvSpPr>
          <p:spPr>
            <a:xfrm>
              <a:off x="6621269" y="6078393"/>
              <a:ext cx="35611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2000" b="1" dirty="0">
                  <a:solidFill>
                    <a:srgbClr val="19375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706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33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96B70A6-BF0F-0405-94EE-213D91009DE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2463" y="24206"/>
            <a:ext cx="5359537" cy="4897039"/>
          </a:xfrm>
        </p:spPr>
      </p:pic>
      <p:pic>
        <p:nvPicPr>
          <p:cNvPr id="5" name="Picture Placeholder 12">
            <a:extLst>
              <a:ext uri="{FF2B5EF4-FFF2-40B4-BE49-F238E27FC236}">
                <a16:creationId xmlns:a16="http://schemas.microsoft.com/office/drawing/2014/main" id="{C660D9DC-0D3C-57BB-C78B-F9D80A763E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1" t="-282"/>
          <a:stretch/>
        </p:blipFill>
        <p:spPr>
          <a:xfrm>
            <a:off x="7112285" y="-206396"/>
            <a:ext cx="6275860" cy="5734288"/>
          </a:xfr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5DD2203-AAA1-7BBF-2E6E-F7786715F99F}"/>
              </a:ext>
            </a:extLst>
          </p:cNvPr>
          <p:cNvSpPr/>
          <p:nvPr/>
        </p:nvSpPr>
        <p:spPr>
          <a:xfrm>
            <a:off x="5916141" y="4197252"/>
            <a:ext cx="6275860" cy="1373892"/>
          </a:xfrm>
          <a:custGeom>
            <a:avLst/>
            <a:gdLst>
              <a:gd name="connsiteX0" fmla="*/ 276578 w 6275860"/>
              <a:gd name="connsiteY0" fmla="*/ 0 h 1373892"/>
              <a:gd name="connsiteX1" fmla="*/ 5361459 w 6275860"/>
              <a:gd name="connsiteY1" fmla="*/ 0 h 1373892"/>
              <a:gd name="connsiteX2" fmla="*/ 6275859 w 6275860"/>
              <a:gd name="connsiteY2" fmla="*/ 0 h 1373892"/>
              <a:gd name="connsiteX3" fmla="*/ 6275860 w 6275860"/>
              <a:gd name="connsiteY3" fmla="*/ 0 h 1373892"/>
              <a:gd name="connsiteX4" fmla="*/ 6275859 w 6275860"/>
              <a:gd name="connsiteY4" fmla="*/ 5 h 1373892"/>
              <a:gd name="connsiteX5" fmla="*/ 6275859 w 6275860"/>
              <a:gd name="connsiteY5" fmla="*/ 1373892 h 1373892"/>
              <a:gd name="connsiteX6" fmla="*/ 5999282 w 6275860"/>
              <a:gd name="connsiteY6" fmla="*/ 1373892 h 1373892"/>
              <a:gd name="connsiteX7" fmla="*/ 5361459 w 6275860"/>
              <a:gd name="connsiteY7" fmla="*/ 1373892 h 1373892"/>
              <a:gd name="connsiteX8" fmla="*/ 0 w 6275860"/>
              <a:gd name="connsiteY8" fmla="*/ 1373892 h 13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5860" h="1373892">
                <a:moveTo>
                  <a:pt x="276578" y="0"/>
                </a:moveTo>
                <a:lnTo>
                  <a:pt x="5361459" y="0"/>
                </a:lnTo>
                <a:lnTo>
                  <a:pt x="6275859" y="0"/>
                </a:lnTo>
                <a:lnTo>
                  <a:pt x="6275860" y="0"/>
                </a:lnTo>
                <a:lnTo>
                  <a:pt x="6275859" y="5"/>
                </a:lnTo>
                <a:lnTo>
                  <a:pt x="6275859" y="1373892"/>
                </a:lnTo>
                <a:lnTo>
                  <a:pt x="5999282" y="1373892"/>
                </a:lnTo>
                <a:lnTo>
                  <a:pt x="5361459" y="1373892"/>
                </a:lnTo>
                <a:lnTo>
                  <a:pt x="0" y="1373892"/>
                </a:lnTo>
                <a:close/>
              </a:path>
            </a:pathLst>
          </a:cu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0B5D24EB-3CF2-6FB5-3FCC-F38C35B3DDFD}"/>
              </a:ext>
            </a:extLst>
          </p:cNvPr>
          <p:cNvSpPr/>
          <p:nvPr/>
        </p:nvSpPr>
        <p:spPr>
          <a:xfrm>
            <a:off x="6616730" y="3792429"/>
            <a:ext cx="840150" cy="629975"/>
          </a:xfrm>
          <a:prstGeom prst="parallelogram">
            <a:avLst>
              <a:gd name="adj" fmla="val 20131"/>
            </a:avLst>
          </a:prstGeom>
          <a:solidFill>
            <a:srgbClr val="1937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08C6E2C-8E54-8461-03E3-60F7FE1A6551}"/>
              </a:ext>
            </a:extLst>
          </p:cNvPr>
          <p:cNvGrpSpPr/>
          <p:nvPr/>
        </p:nvGrpSpPr>
        <p:grpSpPr>
          <a:xfrm>
            <a:off x="6832462" y="3923024"/>
            <a:ext cx="365550" cy="368783"/>
            <a:chOff x="7011563" y="3893882"/>
            <a:chExt cx="215265" cy="217169"/>
          </a:xfrm>
          <a:solidFill>
            <a:srgbClr val="FDD53D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2AE6AFA-09E2-E31C-34A0-F76643C0624D}"/>
                </a:ext>
              </a:extLst>
            </p:cNvPr>
            <p:cNvSpPr/>
            <p:nvPr/>
          </p:nvSpPr>
          <p:spPr>
            <a:xfrm>
              <a:off x="7011563" y="3893882"/>
              <a:ext cx="215265" cy="217169"/>
            </a:xfrm>
            <a:custGeom>
              <a:avLst/>
              <a:gdLst>
                <a:gd name="connsiteX0" fmla="*/ 195263 w 215265"/>
                <a:gd name="connsiteY0" fmla="*/ 125730 h 217169"/>
                <a:gd name="connsiteX1" fmla="*/ 196215 w 215265"/>
                <a:gd name="connsiteY1" fmla="*/ 118110 h 217169"/>
                <a:gd name="connsiteX2" fmla="*/ 197168 w 215265"/>
                <a:gd name="connsiteY2" fmla="*/ 110490 h 217169"/>
                <a:gd name="connsiteX3" fmla="*/ 197168 w 215265"/>
                <a:gd name="connsiteY3" fmla="*/ 102870 h 217169"/>
                <a:gd name="connsiteX4" fmla="*/ 196215 w 215265"/>
                <a:gd name="connsiteY4" fmla="*/ 95250 h 217169"/>
                <a:gd name="connsiteX5" fmla="*/ 195263 w 215265"/>
                <a:gd name="connsiteY5" fmla="*/ 87630 h 217169"/>
                <a:gd name="connsiteX6" fmla="*/ 215265 w 215265"/>
                <a:gd name="connsiteY6" fmla="*/ 75248 h 217169"/>
                <a:gd name="connsiteX7" fmla="*/ 212408 w 215265"/>
                <a:gd name="connsiteY7" fmla="*/ 68580 h 217169"/>
                <a:gd name="connsiteX8" fmla="*/ 208598 w 215265"/>
                <a:gd name="connsiteY8" fmla="*/ 59055 h 217169"/>
                <a:gd name="connsiteX9" fmla="*/ 205740 w 215265"/>
                <a:gd name="connsiteY9" fmla="*/ 51435 h 217169"/>
                <a:gd name="connsiteX10" fmla="*/ 183833 w 215265"/>
                <a:gd name="connsiteY10" fmla="*/ 57150 h 217169"/>
                <a:gd name="connsiteX11" fmla="*/ 180023 w 215265"/>
                <a:gd name="connsiteY11" fmla="*/ 52388 h 217169"/>
                <a:gd name="connsiteX12" fmla="*/ 176213 w 215265"/>
                <a:gd name="connsiteY12" fmla="*/ 47625 h 217169"/>
                <a:gd name="connsiteX13" fmla="*/ 172403 w 215265"/>
                <a:gd name="connsiteY13" fmla="*/ 42863 h 217169"/>
                <a:gd name="connsiteX14" fmla="*/ 167640 w 215265"/>
                <a:gd name="connsiteY14" fmla="*/ 38100 h 217169"/>
                <a:gd name="connsiteX15" fmla="*/ 162878 w 215265"/>
                <a:gd name="connsiteY15" fmla="*/ 34290 h 217169"/>
                <a:gd name="connsiteX16" fmla="*/ 158115 w 215265"/>
                <a:gd name="connsiteY16" fmla="*/ 30480 h 217169"/>
                <a:gd name="connsiteX17" fmla="*/ 161925 w 215265"/>
                <a:gd name="connsiteY17" fmla="*/ 9525 h 217169"/>
                <a:gd name="connsiteX18" fmla="*/ 155258 w 215265"/>
                <a:gd name="connsiteY18" fmla="*/ 6668 h 217169"/>
                <a:gd name="connsiteX19" fmla="*/ 145733 w 215265"/>
                <a:gd name="connsiteY19" fmla="*/ 2858 h 217169"/>
                <a:gd name="connsiteX20" fmla="*/ 138113 w 215265"/>
                <a:gd name="connsiteY20" fmla="*/ 0 h 217169"/>
                <a:gd name="connsiteX21" fmla="*/ 126683 w 215265"/>
                <a:gd name="connsiteY21" fmla="*/ 20003 h 217169"/>
                <a:gd name="connsiteX22" fmla="*/ 119063 w 215265"/>
                <a:gd name="connsiteY22" fmla="*/ 19050 h 217169"/>
                <a:gd name="connsiteX23" fmla="*/ 111443 w 215265"/>
                <a:gd name="connsiteY23" fmla="*/ 18098 h 217169"/>
                <a:gd name="connsiteX24" fmla="*/ 103823 w 215265"/>
                <a:gd name="connsiteY24" fmla="*/ 18098 h 217169"/>
                <a:gd name="connsiteX25" fmla="*/ 96203 w 215265"/>
                <a:gd name="connsiteY25" fmla="*/ 19050 h 217169"/>
                <a:gd name="connsiteX26" fmla="*/ 88583 w 215265"/>
                <a:gd name="connsiteY26" fmla="*/ 20003 h 217169"/>
                <a:gd name="connsiteX27" fmla="*/ 77153 w 215265"/>
                <a:gd name="connsiteY27" fmla="*/ 953 h 217169"/>
                <a:gd name="connsiteX28" fmla="*/ 69533 w 215265"/>
                <a:gd name="connsiteY28" fmla="*/ 3810 h 217169"/>
                <a:gd name="connsiteX29" fmla="*/ 60008 w 215265"/>
                <a:gd name="connsiteY29" fmla="*/ 7620 h 217169"/>
                <a:gd name="connsiteX30" fmla="*/ 53340 w 215265"/>
                <a:gd name="connsiteY30" fmla="*/ 10478 h 217169"/>
                <a:gd name="connsiteX31" fmla="*/ 59055 w 215265"/>
                <a:gd name="connsiteY31" fmla="*/ 32385 h 217169"/>
                <a:gd name="connsiteX32" fmla="*/ 54293 w 215265"/>
                <a:gd name="connsiteY32" fmla="*/ 36195 h 217169"/>
                <a:gd name="connsiteX33" fmla="*/ 49530 w 215265"/>
                <a:gd name="connsiteY33" fmla="*/ 40005 h 217169"/>
                <a:gd name="connsiteX34" fmla="*/ 44768 w 215265"/>
                <a:gd name="connsiteY34" fmla="*/ 43815 h 217169"/>
                <a:gd name="connsiteX35" fmla="*/ 40005 w 215265"/>
                <a:gd name="connsiteY35" fmla="*/ 48578 h 217169"/>
                <a:gd name="connsiteX36" fmla="*/ 35243 w 215265"/>
                <a:gd name="connsiteY36" fmla="*/ 53340 h 217169"/>
                <a:gd name="connsiteX37" fmla="*/ 31433 w 215265"/>
                <a:gd name="connsiteY37" fmla="*/ 58103 h 217169"/>
                <a:gd name="connsiteX38" fmla="*/ 9525 w 215265"/>
                <a:gd name="connsiteY38" fmla="*/ 52388 h 217169"/>
                <a:gd name="connsiteX39" fmla="*/ 6668 w 215265"/>
                <a:gd name="connsiteY39" fmla="*/ 60960 h 217169"/>
                <a:gd name="connsiteX40" fmla="*/ 2858 w 215265"/>
                <a:gd name="connsiteY40" fmla="*/ 70485 h 217169"/>
                <a:gd name="connsiteX41" fmla="*/ 0 w 215265"/>
                <a:gd name="connsiteY41" fmla="*/ 77153 h 217169"/>
                <a:gd name="connsiteX42" fmla="*/ 20003 w 215265"/>
                <a:gd name="connsiteY42" fmla="*/ 88583 h 217169"/>
                <a:gd name="connsiteX43" fmla="*/ 19050 w 215265"/>
                <a:gd name="connsiteY43" fmla="*/ 96203 h 217169"/>
                <a:gd name="connsiteX44" fmla="*/ 18098 w 215265"/>
                <a:gd name="connsiteY44" fmla="*/ 104775 h 217169"/>
                <a:gd name="connsiteX45" fmla="*/ 18098 w 215265"/>
                <a:gd name="connsiteY45" fmla="*/ 112395 h 217169"/>
                <a:gd name="connsiteX46" fmla="*/ 19050 w 215265"/>
                <a:gd name="connsiteY46" fmla="*/ 120015 h 217169"/>
                <a:gd name="connsiteX47" fmla="*/ 20003 w 215265"/>
                <a:gd name="connsiteY47" fmla="*/ 127635 h 217169"/>
                <a:gd name="connsiteX48" fmla="*/ 0 w 215265"/>
                <a:gd name="connsiteY48" fmla="*/ 140018 h 217169"/>
                <a:gd name="connsiteX49" fmla="*/ 2858 w 215265"/>
                <a:gd name="connsiteY49" fmla="*/ 147638 h 217169"/>
                <a:gd name="connsiteX50" fmla="*/ 6668 w 215265"/>
                <a:gd name="connsiteY50" fmla="*/ 157163 h 217169"/>
                <a:gd name="connsiteX51" fmla="*/ 9525 w 215265"/>
                <a:gd name="connsiteY51" fmla="*/ 163830 h 217169"/>
                <a:gd name="connsiteX52" fmla="*/ 32385 w 215265"/>
                <a:gd name="connsiteY52" fmla="*/ 158115 h 217169"/>
                <a:gd name="connsiteX53" fmla="*/ 36195 w 215265"/>
                <a:gd name="connsiteY53" fmla="*/ 163830 h 217169"/>
                <a:gd name="connsiteX54" fmla="*/ 40958 w 215265"/>
                <a:gd name="connsiteY54" fmla="*/ 169545 h 217169"/>
                <a:gd name="connsiteX55" fmla="*/ 46673 w 215265"/>
                <a:gd name="connsiteY55" fmla="*/ 175260 h 217169"/>
                <a:gd name="connsiteX56" fmla="*/ 52388 w 215265"/>
                <a:gd name="connsiteY56" fmla="*/ 180023 h 217169"/>
                <a:gd name="connsiteX57" fmla="*/ 58103 w 215265"/>
                <a:gd name="connsiteY57" fmla="*/ 184785 h 217169"/>
                <a:gd name="connsiteX58" fmla="*/ 52388 w 215265"/>
                <a:gd name="connsiteY58" fmla="*/ 207645 h 217169"/>
                <a:gd name="connsiteX59" fmla="*/ 60008 w 215265"/>
                <a:gd name="connsiteY59" fmla="*/ 210503 h 217169"/>
                <a:gd name="connsiteX60" fmla="*/ 69533 w 215265"/>
                <a:gd name="connsiteY60" fmla="*/ 214313 h 217169"/>
                <a:gd name="connsiteX61" fmla="*/ 77153 w 215265"/>
                <a:gd name="connsiteY61" fmla="*/ 217170 h 217169"/>
                <a:gd name="connsiteX62" fmla="*/ 89535 w 215265"/>
                <a:gd name="connsiteY62" fmla="*/ 197168 h 217169"/>
                <a:gd name="connsiteX63" fmla="*/ 97155 w 215265"/>
                <a:gd name="connsiteY63" fmla="*/ 198120 h 217169"/>
                <a:gd name="connsiteX64" fmla="*/ 104775 w 215265"/>
                <a:gd name="connsiteY64" fmla="*/ 199073 h 217169"/>
                <a:gd name="connsiteX65" fmla="*/ 111443 w 215265"/>
                <a:gd name="connsiteY65" fmla="*/ 199073 h 217169"/>
                <a:gd name="connsiteX66" fmla="*/ 119063 w 215265"/>
                <a:gd name="connsiteY66" fmla="*/ 198120 h 217169"/>
                <a:gd name="connsiteX67" fmla="*/ 126683 w 215265"/>
                <a:gd name="connsiteY67" fmla="*/ 197168 h 217169"/>
                <a:gd name="connsiteX68" fmla="*/ 139065 w 215265"/>
                <a:gd name="connsiteY68" fmla="*/ 217170 h 217169"/>
                <a:gd name="connsiteX69" fmla="*/ 146685 w 215265"/>
                <a:gd name="connsiteY69" fmla="*/ 214313 h 217169"/>
                <a:gd name="connsiteX70" fmla="*/ 156210 w 215265"/>
                <a:gd name="connsiteY70" fmla="*/ 210503 h 217169"/>
                <a:gd name="connsiteX71" fmla="*/ 162878 w 215265"/>
                <a:gd name="connsiteY71" fmla="*/ 207645 h 217169"/>
                <a:gd name="connsiteX72" fmla="*/ 157163 w 215265"/>
                <a:gd name="connsiteY72" fmla="*/ 184785 h 217169"/>
                <a:gd name="connsiteX73" fmla="*/ 162878 w 215265"/>
                <a:gd name="connsiteY73" fmla="*/ 180023 h 217169"/>
                <a:gd name="connsiteX74" fmla="*/ 168593 w 215265"/>
                <a:gd name="connsiteY74" fmla="*/ 175260 h 217169"/>
                <a:gd name="connsiteX75" fmla="*/ 174308 w 215265"/>
                <a:gd name="connsiteY75" fmla="*/ 169545 h 217169"/>
                <a:gd name="connsiteX76" fmla="*/ 179070 w 215265"/>
                <a:gd name="connsiteY76" fmla="*/ 163830 h 217169"/>
                <a:gd name="connsiteX77" fmla="*/ 183833 w 215265"/>
                <a:gd name="connsiteY77" fmla="*/ 158115 h 217169"/>
                <a:gd name="connsiteX78" fmla="*/ 205740 w 215265"/>
                <a:gd name="connsiteY78" fmla="*/ 163830 h 217169"/>
                <a:gd name="connsiteX79" fmla="*/ 208598 w 215265"/>
                <a:gd name="connsiteY79" fmla="*/ 156210 h 217169"/>
                <a:gd name="connsiteX80" fmla="*/ 212408 w 215265"/>
                <a:gd name="connsiteY80" fmla="*/ 146685 h 217169"/>
                <a:gd name="connsiteX81" fmla="*/ 215265 w 215265"/>
                <a:gd name="connsiteY81" fmla="*/ 139065 h 217169"/>
                <a:gd name="connsiteX82" fmla="*/ 195263 w 215265"/>
                <a:gd name="connsiteY82" fmla="*/ 125730 h 217169"/>
                <a:gd name="connsiteX83" fmla="*/ 178118 w 215265"/>
                <a:gd name="connsiteY83" fmla="*/ 116205 h 217169"/>
                <a:gd name="connsiteX84" fmla="*/ 177165 w 215265"/>
                <a:gd name="connsiteY84" fmla="*/ 121920 h 217169"/>
                <a:gd name="connsiteX85" fmla="*/ 175260 w 215265"/>
                <a:gd name="connsiteY85" fmla="*/ 127635 h 217169"/>
                <a:gd name="connsiteX86" fmla="*/ 173355 w 215265"/>
                <a:gd name="connsiteY86" fmla="*/ 133350 h 217169"/>
                <a:gd name="connsiteX87" fmla="*/ 170498 w 215265"/>
                <a:gd name="connsiteY87" fmla="*/ 139065 h 217169"/>
                <a:gd name="connsiteX88" fmla="*/ 167640 w 215265"/>
                <a:gd name="connsiteY88" fmla="*/ 144780 h 217169"/>
                <a:gd name="connsiteX89" fmla="*/ 163830 w 215265"/>
                <a:gd name="connsiteY89" fmla="*/ 149543 h 217169"/>
                <a:gd name="connsiteX90" fmla="*/ 160020 w 215265"/>
                <a:gd name="connsiteY90" fmla="*/ 154305 h 217169"/>
                <a:gd name="connsiteX91" fmla="*/ 155258 w 215265"/>
                <a:gd name="connsiteY91" fmla="*/ 158115 h 217169"/>
                <a:gd name="connsiteX92" fmla="*/ 150495 w 215265"/>
                <a:gd name="connsiteY92" fmla="*/ 161925 h 217169"/>
                <a:gd name="connsiteX93" fmla="*/ 145733 w 215265"/>
                <a:gd name="connsiteY93" fmla="*/ 165735 h 217169"/>
                <a:gd name="connsiteX94" fmla="*/ 140018 w 215265"/>
                <a:gd name="connsiteY94" fmla="*/ 170498 h 217169"/>
                <a:gd name="connsiteX95" fmla="*/ 134303 w 215265"/>
                <a:gd name="connsiteY95" fmla="*/ 173355 h 217169"/>
                <a:gd name="connsiteX96" fmla="*/ 128588 w 215265"/>
                <a:gd name="connsiteY96" fmla="*/ 175260 h 217169"/>
                <a:gd name="connsiteX97" fmla="*/ 122873 w 215265"/>
                <a:gd name="connsiteY97" fmla="*/ 177165 h 217169"/>
                <a:gd name="connsiteX98" fmla="*/ 117158 w 215265"/>
                <a:gd name="connsiteY98" fmla="*/ 178118 h 217169"/>
                <a:gd name="connsiteX99" fmla="*/ 111443 w 215265"/>
                <a:gd name="connsiteY99" fmla="*/ 178118 h 217169"/>
                <a:gd name="connsiteX100" fmla="*/ 105728 w 215265"/>
                <a:gd name="connsiteY100" fmla="*/ 178118 h 217169"/>
                <a:gd name="connsiteX101" fmla="*/ 100013 w 215265"/>
                <a:gd name="connsiteY101" fmla="*/ 177165 h 217169"/>
                <a:gd name="connsiteX102" fmla="*/ 92393 w 215265"/>
                <a:gd name="connsiteY102" fmla="*/ 177165 h 217169"/>
                <a:gd name="connsiteX103" fmla="*/ 86678 w 215265"/>
                <a:gd name="connsiteY103" fmla="*/ 175260 h 217169"/>
                <a:gd name="connsiteX104" fmla="*/ 80963 w 215265"/>
                <a:gd name="connsiteY104" fmla="*/ 173355 h 217169"/>
                <a:gd name="connsiteX105" fmla="*/ 75248 w 215265"/>
                <a:gd name="connsiteY105" fmla="*/ 170498 h 217169"/>
                <a:gd name="connsiteX106" fmla="*/ 69533 w 215265"/>
                <a:gd name="connsiteY106" fmla="*/ 167640 h 217169"/>
                <a:gd name="connsiteX107" fmla="*/ 63818 w 215265"/>
                <a:gd name="connsiteY107" fmla="*/ 163830 h 217169"/>
                <a:gd name="connsiteX108" fmla="*/ 59055 w 215265"/>
                <a:gd name="connsiteY108" fmla="*/ 160020 h 217169"/>
                <a:gd name="connsiteX109" fmla="*/ 55245 w 215265"/>
                <a:gd name="connsiteY109" fmla="*/ 156210 h 217169"/>
                <a:gd name="connsiteX110" fmla="*/ 51435 w 215265"/>
                <a:gd name="connsiteY110" fmla="*/ 151448 h 217169"/>
                <a:gd name="connsiteX111" fmla="*/ 47625 w 215265"/>
                <a:gd name="connsiteY111" fmla="*/ 146685 h 217169"/>
                <a:gd name="connsiteX112" fmla="*/ 44768 w 215265"/>
                <a:gd name="connsiteY112" fmla="*/ 140018 h 217169"/>
                <a:gd name="connsiteX113" fmla="*/ 41910 w 215265"/>
                <a:gd name="connsiteY113" fmla="*/ 134303 h 217169"/>
                <a:gd name="connsiteX114" fmla="*/ 40005 w 215265"/>
                <a:gd name="connsiteY114" fmla="*/ 128588 h 217169"/>
                <a:gd name="connsiteX115" fmla="*/ 38100 w 215265"/>
                <a:gd name="connsiteY115" fmla="*/ 123825 h 217169"/>
                <a:gd name="connsiteX116" fmla="*/ 37148 w 215265"/>
                <a:gd name="connsiteY116" fmla="*/ 118110 h 217169"/>
                <a:gd name="connsiteX117" fmla="*/ 36195 w 215265"/>
                <a:gd name="connsiteY117" fmla="*/ 112395 h 217169"/>
                <a:gd name="connsiteX118" fmla="*/ 36195 w 215265"/>
                <a:gd name="connsiteY118" fmla="*/ 106680 h 217169"/>
                <a:gd name="connsiteX119" fmla="*/ 36195 w 215265"/>
                <a:gd name="connsiteY119" fmla="*/ 100965 h 217169"/>
                <a:gd name="connsiteX120" fmla="*/ 37148 w 215265"/>
                <a:gd name="connsiteY120" fmla="*/ 95250 h 217169"/>
                <a:gd name="connsiteX121" fmla="*/ 39053 w 215265"/>
                <a:gd name="connsiteY121" fmla="*/ 89535 h 217169"/>
                <a:gd name="connsiteX122" fmla="*/ 40958 w 215265"/>
                <a:gd name="connsiteY122" fmla="*/ 83820 h 217169"/>
                <a:gd name="connsiteX123" fmla="*/ 44768 w 215265"/>
                <a:gd name="connsiteY123" fmla="*/ 75248 h 217169"/>
                <a:gd name="connsiteX124" fmla="*/ 47625 w 215265"/>
                <a:gd name="connsiteY124" fmla="*/ 69533 h 217169"/>
                <a:gd name="connsiteX125" fmla="*/ 51435 w 215265"/>
                <a:gd name="connsiteY125" fmla="*/ 64770 h 217169"/>
                <a:gd name="connsiteX126" fmla="*/ 55245 w 215265"/>
                <a:gd name="connsiteY126" fmla="*/ 60008 h 217169"/>
                <a:gd name="connsiteX127" fmla="*/ 59055 w 215265"/>
                <a:gd name="connsiteY127" fmla="*/ 56198 h 217169"/>
                <a:gd name="connsiteX128" fmla="*/ 63818 w 215265"/>
                <a:gd name="connsiteY128" fmla="*/ 52388 h 217169"/>
                <a:gd name="connsiteX129" fmla="*/ 69533 w 215265"/>
                <a:gd name="connsiteY129" fmla="*/ 47625 h 217169"/>
                <a:gd name="connsiteX130" fmla="*/ 75248 w 215265"/>
                <a:gd name="connsiteY130" fmla="*/ 44768 h 217169"/>
                <a:gd name="connsiteX131" fmla="*/ 80963 w 215265"/>
                <a:gd name="connsiteY131" fmla="*/ 41910 h 217169"/>
                <a:gd name="connsiteX132" fmla="*/ 86678 w 215265"/>
                <a:gd name="connsiteY132" fmla="*/ 40005 h 217169"/>
                <a:gd name="connsiteX133" fmla="*/ 91440 w 215265"/>
                <a:gd name="connsiteY133" fmla="*/ 38100 h 217169"/>
                <a:gd name="connsiteX134" fmla="*/ 97155 w 215265"/>
                <a:gd name="connsiteY134" fmla="*/ 37148 h 217169"/>
                <a:gd name="connsiteX135" fmla="*/ 103823 w 215265"/>
                <a:gd name="connsiteY135" fmla="*/ 36195 h 217169"/>
                <a:gd name="connsiteX136" fmla="*/ 109538 w 215265"/>
                <a:gd name="connsiteY136" fmla="*/ 36195 h 217169"/>
                <a:gd name="connsiteX137" fmla="*/ 115253 w 215265"/>
                <a:gd name="connsiteY137" fmla="*/ 37148 h 217169"/>
                <a:gd name="connsiteX138" fmla="*/ 121920 w 215265"/>
                <a:gd name="connsiteY138" fmla="*/ 38100 h 217169"/>
                <a:gd name="connsiteX139" fmla="*/ 127635 w 215265"/>
                <a:gd name="connsiteY139" fmla="*/ 40005 h 217169"/>
                <a:gd name="connsiteX140" fmla="*/ 133350 w 215265"/>
                <a:gd name="connsiteY140" fmla="*/ 41910 h 217169"/>
                <a:gd name="connsiteX141" fmla="*/ 140018 w 215265"/>
                <a:gd name="connsiteY141" fmla="*/ 44768 h 217169"/>
                <a:gd name="connsiteX142" fmla="*/ 145733 w 215265"/>
                <a:gd name="connsiteY142" fmla="*/ 47625 h 217169"/>
                <a:gd name="connsiteX143" fmla="*/ 150495 w 215265"/>
                <a:gd name="connsiteY143" fmla="*/ 51435 h 217169"/>
                <a:gd name="connsiteX144" fmla="*/ 155258 w 215265"/>
                <a:gd name="connsiteY144" fmla="*/ 55245 h 217169"/>
                <a:gd name="connsiteX145" fmla="*/ 160020 w 215265"/>
                <a:gd name="connsiteY145" fmla="*/ 60008 h 217169"/>
                <a:gd name="connsiteX146" fmla="*/ 163830 w 215265"/>
                <a:gd name="connsiteY146" fmla="*/ 64770 h 217169"/>
                <a:gd name="connsiteX147" fmla="*/ 167640 w 215265"/>
                <a:gd name="connsiteY147" fmla="*/ 69533 h 217169"/>
                <a:gd name="connsiteX148" fmla="*/ 170498 w 215265"/>
                <a:gd name="connsiteY148" fmla="*/ 75248 h 217169"/>
                <a:gd name="connsiteX149" fmla="*/ 173355 w 215265"/>
                <a:gd name="connsiteY149" fmla="*/ 80963 h 217169"/>
                <a:gd name="connsiteX150" fmla="*/ 175260 w 215265"/>
                <a:gd name="connsiteY150" fmla="*/ 85725 h 217169"/>
                <a:gd name="connsiteX151" fmla="*/ 177165 w 215265"/>
                <a:gd name="connsiteY151" fmla="*/ 91440 h 217169"/>
                <a:gd name="connsiteX152" fmla="*/ 178118 w 215265"/>
                <a:gd name="connsiteY152" fmla="*/ 97155 h 217169"/>
                <a:gd name="connsiteX153" fmla="*/ 179070 w 215265"/>
                <a:gd name="connsiteY153" fmla="*/ 102870 h 217169"/>
                <a:gd name="connsiteX154" fmla="*/ 179070 w 215265"/>
                <a:gd name="connsiteY154" fmla="*/ 108585 h 217169"/>
                <a:gd name="connsiteX155" fmla="*/ 178118 w 215265"/>
                <a:gd name="connsiteY155" fmla="*/ 116205 h 21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215265" h="217169">
                  <a:moveTo>
                    <a:pt x="195263" y="125730"/>
                  </a:moveTo>
                  <a:lnTo>
                    <a:pt x="196215" y="118110"/>
                  </a:lnTo>
                  <a:lnTo>
                    <a:pt x="197168" y="110490"/>
                  </a:lnTo>
                  <a:lnTo>
                    <a:pt x="197168" y="102870"/>
                  </a:lnTo>
                  <a:lnTo>
                    <a:pt x="196215" y="95250"/>
                  </a:lnTo>
                  <a:lnTo>
                    <a:pt x="195263" y="87630"/>
                  </a:lnTo>
                  <a:lnTo>
                    <a:pt x="215265" y="75248"/>
                  </a:lnTo>
                  <a:lnTo>
                    <a:pt x="212408" y="68580"/>
                  </a:lnTo>
                  <a:lnTo>
                    <a:pt x="208598" y="59055"/>
                  </a:lnTo>
                  <a:lnTo>
                    <a:pt x="205740" y="51435"/>
                  </a:lnTo>
                  <a:lnTo>
                    <a:pt x="183833" y="57150"/>
                  </a:lnTo>
                  <a:lnTo>
                    <a:pt x="180023" y="52388"/>
                  </a:lnTo>
                  <a:lnTo>
                    <a:pt x="176213" y="47625"/>
                  </a:lnTo>
                  <a:lnTo>
                    <a:pt x="172403" y="42863"/>
                  </a:lnTo>
                  <a:lnTo>
                    <a:pt x="167640" y="38100"/>
                  </a:lnTo>
                  <a:lnTo>
                    <a:pt x="162878" y="34290"/>
                  </a:lnTo>
                  <a:lnTo>
                    <a:pt x="158115" y="30480"/>
                  </a:lnTo>
                  <a:lnTo>
                    <a:pt x="161925" y="9525"/>
                  </a:lnTo>
                  <a:lnTo>
                    <a:pt x="155258" y="6668"/>
                  </a:lnTo>
                  <a:lnTo>
                    <a:pt x="145733" y="2858"/>
                  </a:lnTo>
                  <a:lnTo>
                    <a:pt x="138113" y="0"/>
                  </a:lnTo>
                  <a:lnTo>
                    <a:pt x="126683" y="20003"/>
                  </a:lnTo>
                  <a:lnTo>
                    <a:pt x="119063" y="19050"/>
                  </a:lnTo>
                  <a:lnTo>
                    <a:pt x="111443" y="18098"/>
                  </a:lnTo>
                  <a:lnTo>
                    <a:pt x="103823" y="18098"/>
                  </a:lnTo>
                  <a:lnTo>
                    <a:pt x="96203" y="19050"/>
                  </a:lnTo>
                  <a:lnTo>
                    <a:pt x="88583" y="20003"/>
                  </a:lnTo>
                  <a:lnTo>
                    <a:pt x="77153" y="953"/>
                  </a:lnTo>
                  <a:lnTo>
                    <a:pt x="69533" y="3810"/>
                  </a:lnTo>
                  <a:lnTo>
                    <a:pt x="60008" y="7620"/>
                  </a:lnTo>
                  <a:lnTo>
                    <a:pt x="53340" y="10478"/>
                  </a:lnTo>
                  <a:lnTo>
                    <a:pt x="59055" y="32385"/>
                  </a:lnTo>
                  <a:lnTo>
                    <a:pt x="54293" y="36195"/>
                  </a:lnTo>
                  <a:lnTo>
                    <a:pt x="49530" y="40005"/>
                  </a:lnTo>
                  <a:lnTo>
                    <a:pt x="44768" y="43815"/>
                  </a:lnTo>
                  <a:lnTo>
                    <a:pt x="40005" y="48578"/>
                  </a:lnTo>
                  <a:lnTo>
                    <a:pt x="35243" y="53340"/>
                  </a:lnTo>
                  <a:lnTo>
                    <a:pt x="31433" y="58103"/>
                  </a:lnTo>
                  <a:lnTo>
                    <a:pt x="9525" y="52388"/>
                  </a:lnTo>
                  <a:lnTo>
                    <a:pt x="6668" y="60960"/>
                  </a:lnTo>
                  <a:lnTo>
                    <a:pt x="2858" y="70485"/>
                  </a:lnTo>
                  <a:lnTo>
                    <a:pt x="0" y="77153"/>
                  </a:lnTo>
                  <a:lnTo>
                    <a:pt x="20003" y="88583"/>
                  </a:lnTo>
                  <a:lnTo>
                    <a:pt x="19050" y="96203"/>
                  </a:lnTo>
                  <a:lnTo>
                    <a:pt x="18098" y="104775"/>
                  </a:lnTo>
                  <a:lnTo>
                    <a:pt x="18098" y="112395"/>
                  </a:lnTo>
                  <a:lnTo>
                    <a:pt x="19050" y="120015"/>
                  </a:lnTo>
                  <a:lnTo>
                    <a:pt x="20003" y="127635"/>
                  </a:lnTo>
                  <a:lnTo>
                    <a:pt x="0" y="140018"/>
                  </a:lnTo>
                  <a:lnTo>
                    <a:pt x="2858" y="147638"/>
                  </a:lnTo>
                  <a:lnTo>
                    <a:pt x="6668" y="157163"/>
                  </a:lnTo>
                  <a:lnTo>
                    <a:pt x="9525" y="163830"/>
                  </a:lnTo>
                  <a:lnTo>
                    <a:pt x="32385" y="158115"/>
                  </a:lnTo>
                  <a:lnTo>
                    <a:pt x="36195" y="163830"/>
                  </a:lnTo>
                  <a:lnTo>
                    <a:pt x="40958" y="169545"/>
                  </a:lnTo>
                  <a:lnTo>
                    <a:pt x="46673" y="175260"/>
                  </a:lnTo>
                  <a:lnTo>
                    <a:pt x="52388" y="180023"/>
                  </a:lnTo>
                  <a:lnTo>
                    <a:pt x="58103" y="184785"/>
                  </a:lnTo>
                  <a:lnTo>
                    <a:pt x="52388" y="207645"/>
                  </a:lnTo>
                  <a:lnTo>
                    <a:pt x="60008" y="210503"/>
                  </a:lnTo>
                  <a:lnTo>
                    <a:pt x="69533" y="214313"/>
                  </a:lnTo>
                  <a:lnTo>
                    <a:pt x="77153" y="217170"/>
                  </a:lnTo>
                  <a:lnTo>
                    <a:pt x="89535" y="197168"/>
                  </a:lnTo>
                  <a:lnTo>
                    <a:pt x="97155" y="198120"/>
                  </a:lnTo>
                  <a:lnTo>
                    <a:pt x="104775" y="199073"/>
                  </a:lnTo>
                  <a:lnTo>
                    <a:pt x="111443" y="199073"/>
                  </a:lnTo>
                  <a:lnTo>
                    <a:pt x="119063" y="198120"/>
                  </a:lnTo>
                  <a:lnTo>
                    <a:pt x="126683" y="197168"/>
                  </a:lnTo>
                  <a:lnTo>
                    <a:pt x="139065" y="217170"/>
                  </a:lnTo>
                  <a:lnTo>
                    <a:pt x="146685" y="214313"/>
                  </a:lnTo>
                  <a:lnTo>
                    <a:pt x="156210" y="210503"/>
                  </a:lnTo>
                  <a:lnTo>
                    <a:pt x="162878" y="207645"/>
                  </a:lnTo>
                  <a:lnTo>
                    <a:pt x="157163" y="184785"/>
                  </a:lnTo>
                  <a:lnTo>
                    <a:pt x="162878" y="180023"/>
                  </a:lnTo>
                  <a:lnTo>
                    <a:pt x="168593" y="175260"/>
                  </a:lnTo>
                  <a:lnTo>
                    <a:pt x="174308" y="169545"/>
                  </a:lnTo>
                  <a:lnTo>
                    <a:pt x="179070" y="163830"/>
                  </a:lnTo>
                  <a:lnTo>
                    <a:pt x="183833" y="158115"/>
                  </a:lnTo>
                  <a:lnTo>
                    <a:pt x="205740" y="163830"/>
                  </a:lnTo>
                  <a:lnTo>
                    <a:pt x="208598" y="156210"/>
                  </a:lnTo>
                  <a:lnTo>
                    <a:pt x="212408" y="146685"/>
                  </a:lnTo>
                  <a:lnTo>
                    <a:pt x="215265" y="139065"/>
                  </a:lnTo>
                  <a:lnTo>
                    <a:pt x="195263" y="125730"/>
                  </a:lnTo>
                  <a:close/>
                  <a:moveTo>
                    <a:pt x="178118" y="116205"/>
                  </a:moveTo>
                  <a:lnTo>
                    <a:pt x="177165" y="121920"/>
                  </a:lnTo>
                  <a:lnTo>
                    <a:pt x="175260" y="127635"/>
                  </a:lnTo>
                  <a:lnTo>
                    <a:pt x="173355" y="133350"/>
                  </a:lnTo>
                  <a:lnTo>
                    <a:pt x="170498" y="139065"/>
                  </a:lnTo>
                  <a:lnTo>
                    <a:pt x="167640" y="144780"/>
                  </a:lnTo>
                  <a:lnTo>
                    <a:pt x="163830" y="149543"/>
                  </a:lnTo>
                  <a:lnTo>
                    <a:pt x="160020" y="154305"/>
                  </a:lnTo>
                  <a:lnTo>
                    <a:pt x="155258" y="158115"/>
                  </a:lnTo>
                  <a:lnTo>
                    <a:pt x="150495" y="161925"/>
                  </a:lnTo>
                  <a:lnTo>
                    <a:pt x="145733" y="165735"/>
                  </a:lnTo>
                  <a:lnTo>
                    <a:pt x="140018" y="170498"/>
                  </a:lnTo>
                  <a:lnTo>
                    <a:pt x="134303" y="173355"/>
                  </a:lnTo>
                  <a:lnTo>
                    <a:pt x="128588" y="175260"/>
                  </a:lnTo>
                  <a:lnTo>
                    <a:pt x="122873" y="177165"/>
                  </a:lnTo>
                  <a:lnTo>
                    <a:pt x="117158" y="178118"/>
                  </a:lnTo>
                  <a:lnTo>
                    <a:pt x="111443" y="178118"/>
                  </a:lnTo>
                  <a:lnTo>
                    <a:pt x="105728" y="178118"/>
                  </a:lnTo>
                  <a:lnTo>
                    <a:pt x="100013" y="177165"/>
                  </a:lnTo>
                  <a:lnTo>
                    <a:pt x="92393" y="177165"/>
                  </a:lnTo>
                  <a:lnTo>
                    <a:pt x="86678" y="175260"/>
                  </a:lnTo>
                  <a:lnTo>
                    <a:pt x="80963" y="173355"/>
                  </a:lnTo>
                  <a:lnTo>
                    <a:pt x="75248" y="170498"/>
                  </a:lnTo>
                  <a:lnTo>
                    <a:pt x="69533" y="167640"/>
                  </a:lnTo>
                  <a:lnTo>
                    <a:pt x="63818" y="163830"/>
                  </a:lnTo>
                  <a:lnTo>
                    <a:pt x="59055" y="160020"/>
                  </a:lnTo>
                  <a:lnTo>
                    <a:pt x="55245" y="156210"/>
                  </a:lnTo>
                  <a:lnTo>
                    <a:pt x="51435" y="151448"/>
                  </a:lnTo>
                  <a:lnTo>
                    <a:pt x="47625" y="146685"/>
                  </a:lnTo>
                  <a:lnTo>
                    <a:pt x="44768" y="140018"/>
                  </a:lnTo>
                  <a:lnTo>
                    <a:pt x="41910" y="134303"/>
                  </a:lnTo>
                  <a:lnTo>
                    <a:pt x="40005" y="128588"/>
                  </a:lnTo>
                  <a:lnTo>
                    <a:pt x="38100" y="123825"/>
                  </a:lnTo>
                  <a:lnTo>
                    <a:pt x="37148" y="118110"/>
                  </a:lnTo>
                  <a:lnTo>
                    <a:pt x="36195" y="112395"/>
                  </a:lnTo>
                  <a:lnTo>
                    <a:pt x="36195" y="106680"/>
                  </a:lnTo>
                  <a:lnTo>
                    <a:pt x="36195" y="100965"/>
                  </a:lnTo>
                  <a:lnTo>
                    <a:pt x="37148" y="95250"/>
                  </a:lnTo>
                  <a:lnTo>
                    <a:pt x="39053" y="89535"/>
                  </a:lnTo>
                  <a:lnTo>
                    <a:pt x="40958" y="83820"/>
                  </a:lnTo>
                  <a:lnTo>
                    <a:pt x="44768" y="75248"/>
                  </a:lnTo>
                  <a:lnTo>
                    <a:pt x="47625" y="69533"/>
                  </a:lnTo>
                  <a:lnTo>
                    <a:pt x="51435" y="64770"/>
                  </a:lnTo>
                  <a:lnTo>
                    <a:pt x="55245" y="60008"/>
                  </a:lnTo>
                  <a:lnTo>
                    <a:pt x="59055" y="56198"/>
                  </a:lnTo>
                  <a:lnTo>
                    <a:pt x="63818" y="52388"/>
                  </a:lnTo>
                  <a:lnTo>
                    <a:pt x="69533" y="47625"/>
                  </a:lnTo>
                  <a:lnTo>
                    <a:pt x="75248" y="44768"/>
                  </a:lnTo>
                  <a:lnTo>
                    <a:pt x="80963" y="41910"/>
                  </a:lnTo>
                  <a:lnTo>
                    <a:pt x="86678" y="40005"/>
                  </a:lnTo>
                  <a:lnTo>
                    <a:pt x="91440" y="38100"/>
                  </a:lnTo>
                  <a:lnTo>
                    <a:pt x="97155" y="37148"/>
                  </a:lnTo>
                  <a:lnTo>
                    <a:pt x="103823" y="36195"/>
                  </a:lnTo>
                  <a:lnTo>
                    <a:pt x="109538" y="36195"/>
                  </a:lnTo>
                  <a:lnTo>
                    <a:pt x="115253" y="37148"/>
                  </a:lnTo>
                  <a:lnTo>
                    <a:pt x="121920" y="38100"/>
                  </a:lnTo>
                  <a:lnTo>
                    <a:pt x="127635" y="40005"/>
                  </a:lnTo>
                  <a:lnTo>
                    <a:pt x="133350" y="41910"/>
                  </a:lnTo>
                  <a:lnTo>
                    <a:pt x="140018" y="44768"/>
                  </a:lnTo>
                  <a:lnTo>
                    <a:pt x="145733" y="47625"/>
                  </a:lnTo>
                  <a:lnTo>
                    <a:pt x="150495" y="51435"/>
                  </a:lnTo>
                  <a:lnTo>
                    <a:pt x="155258" y="55245"/>
                  </a:lnTo>
                  <a:lnTo>
                    <a:pt x="160020" y="60008"/>
                  </a:lnTo>
                  <a:lnTo>
                    <a:pt x="163830" y="64770"/>
                  </a:lnTo>
                  <a:lnTo>
                    <a:pt x="167640" y="69533"/>
                  </a:lnTo>
                  <a:lnTo>
                    <a:pt x="170498" y="75248"/>
                  </a:lnTo>
                  <a:lnTo>
                    <a:pt x="173355" y="80963"/>
                  </a:lnTo>
                  <a:lnTo>
                    <a:pt x="175260" y="85725"/>
                  </a:lnTo>
                  <a:lnTo>
                    <a:pt x="177165" y="91440"/>
                  </a:lnTo>
                  <a:lnTo>
                    <a:pt x="178118" y="97155"/>
                  </a:lnTo>
                  <a:lnTo>
                    <a:pt x="179070" y="102870"/>
                  </a:lnTo>
                  <a:lnTo>
                    <a:pt x="179070" y="108585"/>
                  </a:lnTo>
                  <a:lnTo>
                    <a:pt x="178118" y="116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A35960A-4837-F84E-D3F4-8BDA3CBC2476}"/>
                </a:ext>
              </a:extLst>
            </p:cNvPr>
            <p:cNvSpPr/>
            <p:nvPr/>
          </p:nvSpPr>
          <p:spPr>
            <a:xfrm>
              <a:off x="7074428" y="3944364"/>
              <a:ext cx="101917" cy="114299"/>
            </a:xfrm>
            <a:custGeom>
              <a:avLst/>
              <a:gdLst>
                <a:gd name="connsiteX0" fmla="*/ 100965 w 101917"/>
                <a:gd name="connsiteY0" fmla="*/ 82868 h 114299"/>
                <a:gd name="connsiteX1" fmla="*/ 100013 w 101917"/>
                <a:gd name="connsiteY1" fmla="*/ 80010 h 114299"/>
                <a:gd name="connsiteX2" fmla="*/ 98108 w 101917"/>
                <a:gd name="connsiteY2" fmla="*/ 78105 h 114299"/>
                <a:gd name="connsiteX3" fmla="*/ 96203 w 101917"/>
                <a:gd name="connsiteY3" fmla="*/ 77152 h 114299"/>
                <a:gd name="connsiteX4" fmla="*/ 94298 w 101917"/>
                <a:gd name="connsiteY4" fmla="*/ 75248 h 114299"/>
                <a:gd name="connsiteX5" fmla="*/ 92392 w 101917"/>
                <a:gd name="connsiteY5" fmla="*/ 74295 h 114299"/>
                <a:gd name="connsiteX6" fmla="*/ 88583 w 101917"/>
                <a:gd name="connsiteY6" fmla="*/ 73343 h 114299"/>
                <a:gd name="connsiteX7" fmla="*/ 85725 w 101917"/>
                <a:gd name="connsiteY7" fmla="*/ 72390 h 114299"/>
                <a:gd name="connsiteX8" fmla="*/ 82867 w 101917"/>
                <a:gd name="connsiteY8" fmla="*/ 70485 h 114299"/>
                <a:gd name="connsiteX9" fmla="*/ 79058 w 101917"/>
                <a:gd name="connsiteY9" fmla="*/ 69533 h 114299"/>
                <a:gd name="connsiteX10" fmla="*/ 77153 w 101917"/>
                <a:gd name="connsiteY10" fmla="*/ 68580 h 114299"/>
                <a:gd name="connsiteX11" fmla="*/ 74295 w 101917"/>
                <a:gd name="connsiteY11" fmla="*/ 66675 h 114299"/>
                <a:gd name="connsiteX12" fmla="*/ 72390 w 101917"/>
                <a:gd name="connsiteY12" fmla="*/ 65723 h 114299"/>
                <a:gd name="connsiteX13" fmla="*/ 71438 w 101917"/>
                <a:gd name="connsiteY13" fmla="*/ 64770 h 114299"/>
                <a:gd name="connsiteX14" fmla="*/ 70485 w 101917"/>
                <a:gd name="connsiteY14" fmla="*/ 63818 h 114299"/>
                <a:gd name="connsiteX15" fmla="*/ 69533 w 101917"/>
                <a:gd name="connsiteY15" fmla="*/ 63818 h 114299"/>
                <a:gd name="connsiteX16" fmla="*/ 68580 w 101917"/>
                <a:gd name="connsiteY16" fmla="*/ 63818 h 114299"/>
                <a:gd name="connsiteX17" fmla="*/ 60960 w 101917"/>
                <a:gd name="connsiteY17" fmla="*/ 90488 h 114299"/>
                <a:gd name="connsiteX18" fmla="*/ 59055 w 101917"/>
                <a:gd name="connsiteY18" fmla="*/ 95250 h 114299"/>
                <a:gd name="connsiteX19" fmla="*/ 59055 w 101917"/>
                <a:gd name="connsiteY19" fmla="*/ 95250 h 114299"/>
                <a:gd name="connsiteX20" fmla="*/ 58103 w 101917"/>
                <a:gd name="connsiteY20" fmla="*/ 99060 h 114299"/>
                <a:gd name="connsiteX21" fmla="*/ 54293 w 101917"/>
                <a:gd name="connsiteY21" fmla="*/ 86677 h 114299"/>
                <a:gd name="connsiteX22" fmla="*/ 55245 w 101917"/>
                <a:gd name="connsiteY22" fmla="*/ 83820 h 114299"/>
                <a:gd name="connsiteX23" fmla="*/ 57150 w 101917"/>
                <a:gd name="connsiteY23" fmla="*/ 81915 h 114299"/>
                <a:gd name="connsiteX24" fmla="*/ 57150 w 101917"/>
                <a:gd name="connsiteY24" fmla="*/ 79058 h 114299"/>
                <a:gd name="connsiteX25" fmla="*/ 58103 w 101917"/>
                <a:gd name="connsiteY25" fmla="*/ 78105 h 114299"/>
                <a:gd name="connsiteX26" fmla="*/ 58103 w 101917"/>
                <a:gd name="connsiteY26" fmla="*/ 76200 h 114299"/>
                <a:gd name="connsiteX27" fmla="*/ 57150 w 101917"/>
                <a:gd name="connsiteY27" fmla="*/ 75248 h 114299"/>
                <a:gd name="connsiteX28" fmla="*/ 57150 w 101917"/>
                <a:gd name="connsiteY28" fmla="*/ 74295 h 114299"/>
                <a:gd name="connsiteX29" fmla="*/ 59055 w 101917"/>
                <a:gd name="connsiteY29" fmla="*/ 73343 h 114299"/>
                <a:gd name="connsiteX30" fmla="*/ 61913 w 101917"/>
                <a:gd name="connsiteY30" fmla="*/ 71438 h 114299"/>
                <a:gd name="connsiteX31" fmla="*/ 64770 w 101917"/>
                <a:gd name="connsiteY31" fmla="*/ 69533 h 114299"/>
                <a:gd name="connsiteX32" fmla="*/ 66675 w 101917"/>
                <a:gd name="connsiteY32" fmla="*/ 66675 h 114299"/>
                <a:gd name="connsiteX33" fmla="*/ 68580 w 101917"/>
                <a:gd name="connsiteY33" fmla="*/ 63818 h 114299"/>
                <a:gd name="connsiteX34" fmla="*/ 69533 w 101917"/>
                <a:gd name="connsiteY34" fmla="*/ 60008 h 114299"/>
                <a:gd name="connsiteX35" fmla="*/ 70485 w 101917"/>
                <a:gd name="connsiteY35" fmla="*/ 57150 h 114299"/>
                <a:gd name="connsiteX36" fmla="*/ 71438 w 101917"/>
                <a:gd name="connsiteY36" fmla="*/ 54293 h 114299"/>
                <a:gd name="connsiteX37" fmla="*/ 71438 w 101917"/>
                <a:gd name="connsiteY37" fmla="*/ 54293 h 114299"/>
                <a:gd name="connsiteX38" fmla="*/ 72390 w 101917"/>
                <a:gd name="connsiteY38" fmla="*/ 53340 h 114299"/>
                <a:gd name="connsiteX39" fmla="*/ 73343 w 101917"/>
                <a:gd name="connsiteY39" fmla="*/ 52388 h 114299"/>
                <a:gd name="connsiteX40" fmla="*/ 73343 w 101917"/>
                <a:gd name="connsiteY40" fmla="*/ 51435 h 114299"/>
                <a:gd name="connsiteX41" fmla="*/ 74295 w 101917"/>
                <a:gd name="connsiteY41" fmla="*/ 49530 h 114299"/>
                <a:gd name="connsiteX42" fmla="*/ 75248 w 101917"/>
                <a:gd name="connsiteY42" fmla="*/ 45720 h 114299"/>
                <a:gd name="connsiteX43" fmla="*/ 76200 w 101917"/>
                <a:gd name="connsiteY43" fmla="*/ 43815 h 114299"/>
                <a:gd name="connsiteX44" fmla="*/ 76200 w 101917"/>
                <a:gd name="connsiteY44" fmla="*/ 41910 h 114299"/>
                <a:gd name="connsiteX45" fmla="*/ 76200 w 101917"/>
                <a:gd name="connsiteY45" fmla="*/ 40005 h 114299"/>
                <a:gd name="connsiteX46" fmla="*/ 76200 w 101917"/>
                <a:gd name="connsiteY46" fmla="*/ 38100 h 114299"/>
                <a:gd name="connsiteX47" fmla="*/ 75248 w 101917"/>
                <a:gd name="connsiteY47" fmla="*/ 37147 h 114299"/>
                <a:gd name="connsiteX48" fmla="*/ 75248 w 101917"/>
                <a:gd name="connsiteY48" fmla="*/ 37147 h 114299"/>
                <a:gd name="connsiteX49" fmla="*/ 74295 w 101917"/>
                <a:gd name="connsiteY49" fmla="*/ 36195 h 114299"/>
                <a:gd name="connsiteX50" fmla="*/ 74295 w 101917"/>
                <a:gd name="connsiteY50" fmla="*/ 36195 h 114299"/>
                <a:gd name="connsiteX51" fmla="*/ 73343 w 101917"/>
                <a:gd name="connsiteY51" fmla="*/ 36195 h 114299"/>
                <a:gd name="connsiteX52" fmla="*/ 73343 w 101917"/>
                <a:gd name="connsiteY52" fmla="*/ 34290 h 114299"/>
                <a:gd name="connsiteX53" fmla="*/ 74295 w 101917"/>
                <a:gd name="connsiteY53" fmla="*/ 32385 h 114299"/>
                <a:gd name="connsiteX54" fmla="*/ 74295 w 101917"/>
                <a:gd name="connsiteY54" fmla="*/ 28575 h 114299"/>
                <a:gd name="connsiteX55" fmla="*/ 75248 w 101917"/>
                <a:gd name="connsiteY55" fmla="*/ 24765 h 114299"/>
                <a:gd name="connsiteX56" fmla="*/ 75248 w 101917"/>
                <a:gd name="connsiteY56" fmla="*/ 21907 h 114299"/>
                <a:gd name="connsiteX57" fmla="*/ 74295 w 101917"/>
                <a:gd name="connsiteY57" fmla="*/ 19050 h 114299"/>
                <a:gd name="connsiteX58" fmla="*/ 73343 w 101917"/>
                <a:gd name="connsiteY58" fmla="*/ 16192 h 114299"/>
                <a:gd name="connsiteX59" fmla="*/ 73343 w 101917"/>
                <a:gd name="connsiteY59" fmla="*/ 14288 h 114299"/>
                <a:gd name="connsiteX60" fmla="*/ 72390 w 101917"/>
                <a:gd name="connsiteY60" fmla="*/ 13335 h 114299"/>
                <a:gd name="connsiteX61" fmla="*/ 71438 w 101917"/>
                <a:gd name="connsiteY61" fmla="*/ 12382 h 114299"/>
                <a:gd name="connsiteX62" fmla="*/ 70485 w 101917"/>
                <a:gd name="connsiteY62" fmla="*/ 11430 h 114299"/>
                <a:gd name="connsiteX63" fmla="*/ 69533 w 101917"/>
                <a:gd name="connsiteY63" fmla="*/ 10477 h 114299"/>
                <a:gd name="connsiteX64" fmla="*/ 69533 w 101917"/>
                <a:gd name="connsiteY64" fmla="*/ 9525 h 114299"/>
                <a:gd name="connsiteX65" fmla="*/ 68580 w 101917"/>
                <a:gd name="connsiteY65" fmla="*/ 9525 h 114299"/>
                <a:gd name="connsiteX66" fmla="*/ 67628 w 101917"/>
                <a:gd name="connsiteY66" fmla="*/ 9525 h 114299"/>
                <a:gd name="connsiteX67" fmla="*/ 67628 w 101917"/>
                <a:gd name="connsiteY67" fmla="*/ 9525 h 114299"/>
                <a:gd name="connsiteX68" fmla="*/ 67628 w 101917"/>
                <a:gd name="connsiteY68" fmla="*/ 9525 h 114299"/>
                <a:gd name="connsiteX69" fmla="*/ 67628 w 101917"/>
                <a:gd name="connsiteY69" fmla="*/ 9525 h 114299"/>
                <a:gd name="connsiteX70" fmla="*/ 66675 w 101917"/>
                <a:gd name="connsiteY70" fmla="*/ 8572 h 114299"/>
                <a:gd name="connsiteX71" fmla="*/ 66675 w 101917"/>
                <a:gd name="connsiteY71" fmla="*/ 7620 h 114299"/>
                <a:gd name="connsiteX72" fmla="*/ 64770 w 101917"/>
                <a:gd name="connsiteY72" fmla="*/ 5715 h 114299"/>
                <a:gd name="connsiteX73" fmla="*/ 63818 w 101917"/>
                <a:gd name="connsiteY73" fmla="*/ 4763 h 114299"/>
                <a:gd name="connsiteX74" fmla="*/ 61913 w 101917"/>
                <a:gd name="connsiteY74" fmla="*/ 2857 h 114299"/>
                <a:gd name="connsiteX75" fmla="*/ 60008 w 101917"/>
                <a:gd name="connsiteY75" fmla="*/ 1905 h 114299"/>
                <a:gd name="connsiteX76" fmla="*/ 57150 w 101917"/>
                <a:gd name="connsiteY76" fmla="*/ 952 h 114299"/>
                <a:gd name="connsiteX77" fmla="*/ 55245 w 101917"/>
                <a:gd name="connsiteY77" fmla="*/ 952 h 114299"/>
                <a:gd name="connsiteX78" fmla="*/ 52388 w 101917"/>
                <a:gd name="connsiteY78" fmla="*/ 0 h 114299"/>
                <a:gd name="connsiteX79" fmla="*/ 49530 w 101917"/>
                <a:gd name="connsiteY79" fmla="*/ 0 h 114299"/>
                <a:gd name="connsiteX80" fmla="*/ 46672 w 101917"/>
                <a:gd name="connsiteY80" fmla="*/ 952 h 114299"/>
                <a:gd name="connsiteX81" fmla="*/ 44768 w 101917"/>
                <a:gd name="connsiteY81" fmla="*/ 952 h 114299"/>
                <a:gd name="connsiteX82" fmla="*/ 41910 w 101917"/>
                <a:gd name="connsiteY82" fmla="*/ 2857 h 114299"/>
                <a:gd name="connsiteX83" fmla="*/ 39053 w 101917"/>
                <a:gd name="connsiteY83" fmla="*/ 4763 h 114299"/>
                <a:gd name="connsiteX84" fmla="*/ 36195 w 101917"/>
                <a:gd name="connsiteY84" fmla="*/ 6667 h 114299"/>
                <a:gd name="connsiteX85" fmla="*/ 33338 w 101917"/>
                <a:gd name="connsiteY85" fmla="*/ 9525 h 114299"/>
                <a:gd name="connsiteX86" fmla="*/ 31433 w 101917"/>
                <a:gd name="connsiteY86" fmla="*/ 11430 h 114299"/>
                <a:gd name="connsiteX87" fmla="*/ 29528 w 101917"/>
                <a:gd name="connsiteY87" fmla="*/ 14288 h 114299"/>
                <a:gd name="connsiteX88" fmla="*/ 28575 w 101917"/>
                <a:gd name="connsiteY88" fmla="*/ 18097 h 114299"/>
                <a:gd name="connsiteX89" fmla="*/ 27622 w 101917"/>
                <a:gd name="connsiteY89" fmla="*/ 20955 h 114299"/>
                <a:gd name="connsiteX90" fmla="*/ 26670 w 101917"/>
                <a:gd name="connsiteY90" fmla="*/ 24765 h 114299"/>
                <a:gd name="connsiteX91" fmla="*/ 26670 w 101917"/>
                <a:gd name="connsiteY91" fmla="*/ 28575 h 114299"/>
                <a:gd name="connsiteX92" fmla="*/ 27622 w 101917"/>
                <a:gd name="connsiteY92" fmla="*/ 32385 h 114299"/>
                <a:gd name="connsiteX93" fmla="*/ 27622 w 101917"/>
                <a:gd name="connsiteY93" fmla="*/ 34290 h 114299"/>
                <a:gd name="connsiteX94" fmla="*/ 28575 w 101917"/>
                <a:gd name="connsiteY94" fmla="*/ 36195 h 114299"/>
                <a:gd name="connsiteX95" fmla="*/ 27622 w 101917"/>
                <a:gd name="connsiteY95" fmla="*/ 36195 h 114299"/>
                <a:gd name="connsiteX96" fmla="*/ 26670 w 101917"/>
                <a:gd name="connsiteY96" fmla="*/ 36195 h 114299"/>
                <a:gd name="connsiteX97" fmla="*/ 26670 w 101917"/>
                <a:gd name="connsiteY97" fmla="*/ 37147 h 114299"/>
                <a:gd name="connsiteX98" fmla="*/ 25718 w 101917"/>
                <a:gd name="connsiteY98" fmla="*/ 37147 h 114299"/>
                <a:gd name="connsiteX99" fmla="*/ 25718 w 101917"/>
                <a:gd name="connsiteY99" fmla="*/ 38100 h 114299"/>
                <a:gd name="connsiteX100" fmla="*/ 25718 w 101917"/>
                <a:gd name="connsiteY100" fmla="*/ 40005 h 114299"/>
                <a:gd name="connsiteX101" fmla="*/ 25718 w 101917"/>
                <a:gd name="connsiteY101" fmla="*/ 41910 h 114299"/>
                <a:gd name="connsiteX102" fmla="*/ 25718 w 101917"/>
                <a:gd name="connsiteY102" fmla="*/ 43815 h 114299"/>
                <a:gd name="connsiteX103" fmla="*/ 26670 w 101917"/>
                <a:gd name="connsiteY103" fmla="*/ 45720 h 114299"/>
                <a:gd name="connsiteX104" fmla="*/ 26670 w 101917"/>
                <a:gd name="connsiteY104" fmla="*/ 49530 h 114299"/>
                <a:gd name="connsiteX105" fmla="*/ 27622 w 101917"/>
                <a:gd name="connsiteY105" fmla="*/ 51435 h 114299"/>
                <a:gd name="connsiteX106" fmla="*/ 28575 w 101917"/>
                <a:gd name="connsiteY106" fmla="*/ 52388 h 114299"/>
                <a:gd name="connsiteX107" fmla="*/ 29528 w 101917"/>
                <a:gd name="connsiteY107" fmla="*/ 53340 h 114299"/>
                <a:gd name="connsiteX108" fmla="*/ 30480 w 101917"/>
                <a:gd name="connsiteY108" fmla="*/ 54293 h 114299"/>
                <a:gd name="connsiteX109" fmla="*/ 30480 w 101917"/>
                <a:gd name="connsiteY109" fmla="*/ 54293 h 114299"/>
                <a:gd name="connsiteX110" fmla="*/ 31433 w 101917"/>
                <a:gd name="connsiteY110" fmla="*/ 57150 h 114299"/>
                <a:gd name="connsiteX111" fmla="*/ 32385 w 101917"/>
                <a:gd name="connsiteY111" fmla="*/ 60008 h 114299"/>
                <a:gd name="connsiteX112" fmla="*/ 33338 w 101917"/>
                <a:gd name="connsiteY112" fmla="*/ 63818 h 114299"/>
                <a:gd name="connsiteX113" fmla="*/ 35243 w 101917"/>
                <a:gd name="connsiteY113" fmla="*/ 66675 h 114299"/>
                <a:gd name="connsiteX114" fmla="*/ 37147 w 101917"/>
                <a:gd name="connsiteY114" fmla="*/ 68580 h 114299"/>
                <a:gd name="connsiteX115" fmla="*/ 40005 w 101917"/>
                <a:gd name="connsiteY115" fmla="*/ 71438 h 114299"/>
                <a:gd name="connsiteX116" fmla="*/ 42863 w 101917"/>
                <a:gd name="connsiteY116" fmla="*/ 73343 h 114299"/>
                <a:gd name="connsiteX117" fmla="*/ 44768 w 101917"/>
                <a:gd name="connsiteY117" fmla="*/ 74295 h 114299"/>
                <a:gd name="connsiteX118" fmla="*/ 43815 w 101917"/>
                <a:gd name="connsiteY118" fmla="*/ 75248 h 114299"/>
                <a:gd name="connsiteX119" fmla="*/ 43815 w 101917"/>
                <a:gd name="connsiteY119" fmla="*/ 76200 h 114299"/>
                <a:gd name="connsiteX120" fmla="*/ 43815 w 101917"/>
                <a:gd name="connsiteY120" fmla="*/ 78105 h 114299"/>
                <a:gd name="connsiteX121" fmla="*/ 44768 w 101917"/>
                <a:gd name="connsiteY121" fmla="*/ 79058 h 114299"/>
                <a:gd name="connsiteX122" fmla="*/ 44768 w 101917"/>
                <a:gd name="connsiteY122" fmla="*/ 81915 h 114299"/>
                <a:gd name="connsiteX123" fmla="*/ 46672 w 101917"/>
                <a:gd name="connsiteY123" fmla="*/ 83820 h 114299"/>
                <a:gd name="connsiteX124" fmla="*/ 48578 w 101917"/>
                <a:gd name="connsiteY124" fmla="*/ 86677 h 114299"/>
                <a:gd name="connsiteX125" fmla="*/ 43815 w 101917"/>
                <a:gd name="connsiteY125" fmla="*/ 100013 h 114299"/>
                <a:gd name="connsiteX126" fmla="*/ 42863 w 101917"/>
                <a:gd name="connsiteY126" fmla="*/ 95250 h 114299"/>
                <a:gd name="connsiteX127" fmla="*/ 33338 w 101917"/>
                <a:gd name="connsiteY127" fmla="*/ 63818 h 114299"/>
                <a:gd name="connsiteX128" fmla="*/ 32385 w 101917"/>
                <a:gd name="connsiteY128" fmla="*/ 63818 h 114299"/>
                <a:gd name="connsiteX129" fmla="*/ 32385 w 101917"/>
                <a:gd name="connsiteY129" fmla="*/ 63818 h 114299"/>
                <a:gd name="connsiteX130" fmla="*/ 30480 w 101917"/>
                <a:gd name="connsiteY130" fmla="*/ 64770 h 114299"/>
                <a:gd name="connsiteX131" fmla="*/ 29528 w 101917"/>
                <a:gd name="connsiteY131" fmla="*/ 65723 h 114299"/>
                <a:gd name="connsiteX132" fmla="*/ 27622 w 101917"/>
                <a:gd name="connsiteY132" fmla="*/ 66675 h 114299"/>
                <a:gd name="connsiteX133" fmla="*/ 24765 w 101917"/>
                <a:gd name="connsiteY133" fmla="*/ 68580 h 114299"/>
                <a:gd name="connsiteX134" fmla="*/ 21908 w 101917"/>
                <a:gd name="connsiteY134" fmla="*/ 69533 h 114299"/>
                <a:gd name="connsiteX135" fmla="*/ 20003 w 101917"/>
                <a:gd name="connsiteY135" fmla="*/ 70485 h 114299"/>
                <a:gd name="connsiteX136" fmla="*/ 16193 w 101917"/>
                <a:gd name="connsiteY136" fmla="*/ 72390 h 114299"/>
                <a:gd name="connsiteX137" fmla="*/ 13335 w 101917"/>
                <a:gd name="connsiteY137" fmla="*/ 73343 h 114299"/>
                <a:gd name="connsiteX138" fmla="*/ 9525 w 101917"/>
                <a:gd name="connsiteY138" fmla="*/ 74295 h 114299"/>
                <a:gd name="connsiteX139" fmla="*/ 7620 w 101917"/>
                <a:gd name="connsiteY139" fmla="*/ 75248 h 114299"/>
                <a:gd name="connsiteX140" fmla="*/ 5715 w 101917"/>
                <a:gd name="connsiteY140" fmla="*/ 76200 h 114299"/>
                <a:gd name="connsiteX141" fmla="*/ 3810 w 101917"/>
                <a:gd name="connsiteY141" fmla="*/ 78105 h 114299"/>
                <a:gd name="connsiteX142" fmla="*/ 2858 w 101917"/>
                <a:gd name="connsiteY142" fmla="*/ 79058 h 114299"/>
                <a:gd name="connsiteX143" fmla="*/ 1905 w 101917"/>
                <a:gd name="connsiteY143" fmla="*/ 80963 h 114299"/>
                <a:gd name="connsiteX144" fmla="*/ 953 w 101917"/>
                <a:gd name="connsiteY144" fmla="*/ 82868 h 114299"/>
                <a:gd name="connsiteX145" fmla="*/ 953 w 101917"/>
                <a:gd name="connsiteY145" fmla="*/ 84773 h 114299"/>
                <a:gd name="connsiteX146" fmla="*/ 0 w 101917"/>
                <a:gd name="connsiteY146" fmla="*/ 87630 h 114299"/>
                <a:gd name="connsiteX147" fmla="*/ 3810 w 101917"/>
                <a:gd name="connsiteY147" fmla="*/ 92393 h 114299"/>
                <a:gd name="connsiteX148" fmla="*/ 7620 w 101917"/>
                <a:gd name="connsiteY148" fmla="*/ 96202 h 114299"/>
                <a:gd name="connsiteX149" fmla="*/ 12383 w 101917"/>
                <a:gd name="connsiteY149" fmla="*/ 100013 h 114299"/>
                <a:gd name="connsiteX150" fmla="*/ 17145 w 101917"/>
                <a:gd name="connsiteY150" fmla="*/ 103823 h 114299"/>
                <a:gd name="connsiteX151" fmla="*/ 21908 w 101917"/>
                <a:gd name="connsiteY151" fmla="*/ 106680 h 114299"/>
                <a:gd name="connsiteX152" fmla="*/ 27622 w 101917"/>
                <a:gd name="connsiteY152" fmla="*/ 109537 h 114299"/>
                <a:gd name="connsiteX153" fmla="*/ 33338 w 101917"/>
                <a:gd name="connsiteY153" fmla="*/ 111443 h 114299"/>
                <a:gd name="connsiteX154" fmla="*/ 39053 w 101917"/>
                <a:gd name="connsiteY154" fmla="*/ 113348 h 114299"/>
                <a:gd name="connsiteX155" fmla="*/ 44768 w 101917"/>
                <a:gd name="connsiteY155" fmla="*/ 114300 h 114299"/>
                <a:gd name="connsiteX156" fmla="*/ 50483 w 101917"/>
                <a:gd name="connsiteY156" fmla="*/ 114300 h 114299"/>
                <a:gd name="connsiteX157" fmla="*/ 58103 w 101917"/>
                <a:gd name="connsiteY157" fmla="*/ 113348 h 114299"/>
                <a:gd name="connsiteX158" fmla="*/ 64770 w 101917"/>
                <a:gd name="connsiteY158" fmla="*/ 112395 h 114299"/>
                <a:gd name="connsiteX159" fmla="*/ 71438 w 101917"/>
                <a:gd name="connsiteY159" fmla="*/ 110490 h 114299"/>
                <a:gd name="connsiteX160" fmla="*/ 77153 w 101917"/>
                <a:gd name="connsiteY160" fmla="*/ 107633 h 114299"/>
                <a:gd name="connsiteX161" fmla="*/ 82867 w 101917"/>
                <a:gd name="connsiteY161" fmla="*/ 104775 h 114299"/>
                <a:gd name="connsiteX162" fmla="*/ 88583 w 101917"/>
                <a:gd name="connsiteY162" fmla="*/ 100965 h 114299"/>
                <a:gd name="connsiteX163" fmla="*/ 93345 w 101917"/>
                <a:gd name="connsiteY163" fmla="*/ 97155 h 114299"/>
                <a:gd name="connsiteX164" fmla="*/ 97155 w 101917"/>
                <a:gd name="connsiteY164" fmla="*/ 92393 h 114299"/>
                <a:gd name="connsiteX165" fmla="*/ 101917 w 101917"/>
                <a:gd name="connsiteY165" fmla="*/ 86677 h 114299"/>
                <a:gd name="connsiteX166" fmla="*/ 100965 w 101917"/>
                <a:gd name="connsiteY166" fmla="*/ 84773 h 1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101917" h="114299">
                  <a:moveTo>
                    <a:pt x="100965" y="82868"/>
                  </a:moveTo>
                  <a:lnTo>
                    <a:pt x="100013" y="80010"/>
                  </a:lnTo>
                  <a:lnTo>
                    <a:pt x="98108" y="78105"/>
                  </a:lnTo>
                  <a:lnTo>
                    <a:pt x="96203" y="77152"/>
                  </a:lnTo>
                  <a:lnTo>
                    <a:pt x="94298" y="75248"/>
                  </a:lnTo>
                  <a:lnTo>
                    <a:pt x="92392" y="74295"/>
                  </a:lnTo>
                  <a:lnTo>
                    <a:pt x="88583" y="73343"/>
                  </a:lnTo>
                  <a:lnTo>
                    <a:pt x="85725" y="72390"/>
                  </a:lnTo>
                  <a:lnTo>
                    <a:pt x="82867" y="70485"/>
                  </a:lnTo>
                  <a:lnTo>
                    <a:pt x="79058" y="69533"/>
                  </a:lnTo>
                  <a:lnTo>
                    <a:pt x="77153" y="68580"/>
                  </a:lnTo>
                  <a:lnTo>
                    <a:pt x="74295" y="66675"/>
                  </a:lnTo>
                  <a:lnTo>
                    <a:pt x="72390" y="65723"/>
                  </a:lnTo>
                  <a:lnTo>
                    <a:pt x="71438" y="64770"/>
                  </a:lnTo>
                  <a:lnTo>
                    <a:pt x="70485" y="63818"/>
                  </a:lnTo>
                  <a:lnTo>
                    <a:pt x="69533" y="63818"/>
                  </a:lnTo>
                  <a:lnTo>
                    <a:pt x="68580" y="63818"/>
                  </a:lnTo>
                  <a:lnTo>
                    <a:pt x="60960" y="90488"/>
                  </a:lnTo>
                  <a:lnTo>
                    <a:pt x="59055" y="95250"/>
                  </a:lnTo>
                  <a:lnTo>
                    <a:pt x="59055" y="95250"/>
                  </a:lnTo>
                  <a:lnTo>
                    <a:pt x="58103" y="99060"/>
                  </a:lnTo>
                  <a:lnTo>
                    <a:pt x="54293" y="86677"/>
                  </a:lnTo>
                  <a:lnTo>
                    <a:pt x="55245" y="83820"/>
                  </a:lnTo>
                  <a:lnTo>
                    <a:pt x="57150" y="81915"/>
                  </a:lnTo>
                  <a:lnTo>
                    <a:pt x="57150" y="79058"/>
                  </a:lnTo>
                  <a:lnTo>
                    <a:pt x="58103" y="78105"/>
                  </a:lnTo>
                  <a:lnTo>
                    <a:pt x="58103" y="76200"/>
                  </a:lnTo>
                  <a:lnTo>
                    <a:pt x="57150" y="75248"/>
                  </a:lnTo>
                  <a:lnTo>
                    <a:pt x="57150" y="74295"/>
                  </a:lnTo>
                  <a:lnTo>
                    <a:pt x="59055" y="73343"/>
                  </a:lnTo>
                  <a:lnTo>
                    <a:pt x="61913" y="71438"/>
                  </a:lnTo>
                  <a:lnTo>
                    <a:pt x="64770" y="69533"/>
                  </a:lnTo>
                  <a:lnTo>
                    <a:pt x="66675" y="66675"/>
                  </a:lnTo>
                  <a:lnTo>
                    <a:pt x="68580" y="63818"/>
                  </a:lnTo>
                  <a:lnTo>
                    <a:pt x="69533" y="60008"/>
                  </a:lnTo>
                  <a:lnTo>
                    <a:pt x="70485" y="57150"/>
                  </a:lnTo>
                  <a:lnTo>
                    <a:pt x="71438" y="54293"/>
                  </a:lnTo>
                  <a:lnTo>
                    <a:pt x="71438" y="54293"/>
                  </a:lnTo>
                  <a:lnTo>
                    <a:pt x="72390" y="53340"/>
                  </a:lnTo>
                  <a:lnTo>
                    <a:pt x="73343" y="52388"/>
                  </a:lnTo>
                  <a:lnTo>
                    <a:pt x="73343" y="51435"/>
                  </a:lnTo>
                  <a:lnTo>
                    <a:pt x="74295" y="49530"/>
                  </a:lnTo>
                  <a:lnTo>
                    <a:pt x="75248" y="45720"/>
                  </a:lnTo>
                  <a:lnTo>
                    <a:pt x="76200" y="43815"/>
                  </a:lnTo>
                  <a:lnTo>
                    <a:pt x="76200" y="41910"/>
                  </a:lnTo>
                  <a:lnTo>
                    <a:pt x="76200" y="40005"/>
                  </a:lnTo>
                  <a:lnTo>
                    <a:pt x="76200" y="38100"/>
                  </a:lnTo>
                  <a:lnTo>
                    <a:pt x="75248" y="37147"/>
                  </a:lnTo>
                  <a:lnTo>
                    <a:pt x="75248" y="37147"/>
                  </a:lnTo>
                  <a:lnTo>
                    <a:pt x="74295" y="36195"/>
                  </a:lnTo>
                  <a:lnTo>
                    <a:pt x="74295" y="36195"/>
                  </a:lnTo>
                  <a:lnTo>
                    <a:pt x="73343" y="36195"/>
                  </a:lnTo>
                  <a:lnTo>
                    <a:pt x="73343" y="34290"/>
                  </a:lnTo>
                  <a:lnTo>
                    <a:pt x="74295" y="32385"/>
                  </a:lnTo>
                  <a:lnTo>
                    <a:pt x="74295" y="28575"/>
                  </a:lnTo>
                  <a:lnTo>
                    <a:pt x="75248" y="24765"/>
                  </a:lnTo>
                  <a:lnTo>
                    <a:pt x="75248" y="21907"/>
                  </a:lnTo>
                  <a:lnTo>
                    <a:pt x="74295" y="19050"/>
                  </a:lnTo>
                  <a:lnTo>
                    <a:pt x="73343" y="16192"/>
                  </a:lnTo>
                  <a:lnTo>
                    <a:pt x="73343" y="14288"/>
                  </a:lnTo>
                  <a:lnTo>
                    <a:pt x="72390" y="13335"/>
                  </a:lnTo>
                  <a:lnTo>
                    <a:pt x="71438" y="12382"/>
                  </a:lnTo>
                  <a:lnTo>
                    <a:pt x="70485" y="11430"/>
                  </a:lnTo>
                  <a:lnTo>
                    <a:pt x="69533" y="10477"/>
                  </a:lnTo>
                  <a:lnTo>
                    <a:pt x="69533" y="9525"/>
                  </a:lnTo>
                  <a:lnTo>
                    <a:pt x="68580" y="9525"/>
                  </a:lnTo>
                  <a:lnTo>
                    <a:pt x="67628" y="9525"/>
                  </a:lnTo>
                  <a:lnTo>
                    <a:pt x="67628" y="9525"/>
                  </a:lnTo>
                  <a:lnTo>
                    <a:pt x="67628" y="9525"/>
                  </a:lnTo>
                  <a:lnTo>
                    <a:pt x="67628" y="9525"/>
                  </a:lnTo>
                  <a:lnTo>
                    <a:pt x="66675" y="8572"/>
                  </a:lnTo>
                  <a:lnTo>
                    <a:pt x="66675" y="7620"/>
                  </a:lnTo>
                  <a:lnTo>
                    <a:pt x="64770" y="5715"/>
                  </a:lnTo>
                  <a:lnTo>
                    <a:pt x="63818" y="4763"/>
                  </a:lnTo>
                  <a:lnTo>
                    <a:pt x="61913" y="2857"/>
                  </a:lnTo>
                  <a:lnTo>
                    <a:pt x="60008" y="1905"/>
                  </a:lnTo>
                  <a:lnTo>
                    <a:pt x="57150" y="952"/>
                  </a:lnTo>
                  <a:lnTo>
                    <a:pt x="55245" y="952"/>
                  </a:lnTo>
                  <a:lnTo>
                    <a:pt x="52388" y="0"/>
                  </a:lnTo>
                  <a:lnTo>
                    <a:pt x="49530" y="0"/>
                  </a:lnTo>
                  <a:lnTo>
                    <a:pt x="46672" y="952"/>
                  </a:lnTo>
                  <a:lnTo>
                    <a:pt x="44768" y="952"/>
                  </a:lnTo>
                  <a:lnTo>
                    <a:pt x="41910" y="2857"/>
                  </a:lnTo>
                  <a:lnTo>
                    <a:pt x="39053" y="4763"/>
                  </a:lnTo>
                  <a:lnTo>
                    <a:pt x="36195" y="6667"/>
                  </a:lnTo>
                  <a:lnTo>
                    <a:pt x="33338" y="9525"/>
                  </a:lnTo>
                  <a:lnTo>
                    <a:pt x="31433" y="11430"/>
                  </a:lnTo>
                  <a:lnTo>
                    <a:pt x="29528" y="14288"/>
                  </a:lnTo>
                  <a:lnTo>
                    <a:pt x="28575" y="18097"/>
                  </a:lnTo>
                  <a:lnTo>
                    <a:pt x="27622" y="20955"/>
                  </a:lnTo>
                  <a:lnTo>
                    <a:pt x="26670" y="24765"/>
                  </a:lnTo>
                  <a:lnTo>
                    <a:pt x="26670" y="28575"/>
                  </a:lnTo>
                  <a:lnTo>
                    <a:pt x="27622" y="32385"/>
                  </a:lnTo>
                  <a:lnTo>
                    <a:pt x="27622" y="34290"/>
                  </a:lnTo>
                  <a:lnTo>
                    <a:pt x="28575" y="36195"/>
                  </a:lnTo>
                  <a:lnTo>
                    <a:pt x="27622" y="36195"/>
                  </a:lnTo>
                  <a:lnTo>
                    <a:pt x="26670" y="36195"/>
                  </a:lnTo>
                  <a:lnTo>
                    <a:pt x="26670" y="37147"/>
                  </a:lnTo>
                  <a:lnTo>
                    <a:pt x="25718" y="37147"/>
                  </a:lnTo>
                  <a:lnTo>
                    <a:pt x="25718" y="38100"/>
                  </a:lnTo>
                  <a:lnTo>
                    <a:pt x="25718" y="40005"/>
                  </a:lnTo>
                  <a:lnTo>
                    <a:pt x="25718" y="41910"/>
                  </a:lnTo>
                  <a:lnTo>
                    <a:pt x="25718" y="43815"/>
                  </a:lnTo>
                  <a:lnTo>
                    <a:pt x="26670" y="45720"/>
                  </a:lnTo>
                  <a:lnTo>
                    <a:pt x="26670" y="49530"/>
                  </a:lnTo>
                  <a:lnTo>
                    <a:pt x="27622" y="51435"/>
                  </a:lnTo>
                  <a:lnTo>
                    <a:pt x="28575" y="52388"/>
                  </a:lnTo>
                  <a:lnTo>
                    <a:pt x="29528" y="53340"/>
                  </a:lnTo>
                  <a:lnTo>
                    <a:pt x="30480" y="54293"/>
                  </a:lnTo>
                  <a:lnTo>
                    <a:pt x="30480" y="54293"/>
                  </a:lnTo>
                  <a:lnTo>
                    <a:pt x="31433" y="57150"/>
                  </a:lnTo>
                  <a:lnTo>
                    <a:pt x="32385" y="60008"/>
                  </a:lnTo>
                  <a:lnTo>
                    <a:pt x="33338" y="63818"/>
                  </a:lnTo>
                  <a:lnTo>
                    <a:pt x="35243" y="66675"/>
                  </a:lnTo>
                  <a:lnTo>
                    <a:pt x="37147" y="68580"/>
                  </a:lnTo>
                  <a:lnTo>
                    <a:pt x="40005" y="71438"/>
                  </a:lnTo>
                  <a:lnTo>
                    <a:pt x="42863" y="73343"/>
                  </a:lnTo>
                  <a:lnTo>
                    <a:pt x="44768" y="74295"/>
                  </a:lnTo>
                  <a:lnTo>
                    <a:pt x="43815" y="75248"/>
                  </a:lnTo>
                  <a:lnTo>
                    <a:pt x="43815" y="76200"/>
                  </a:lnTo>
                  <a:lnTo>
                    <a:pt x="43815" y="78105"/>
                  </a:lnTo>
                  <a:lnTo>
                    <a:pt x="44768" y="79058"/>
                  </a:lnTo>
                  <a:lnTo>
                    <a:pt x="44768" y="81915"/>
                  </a:lnTo>
                  <a:lnTo>
                    <a:pt x="46672" y="83820"/>
                  </a:lnTo>
                  <a:lnTo>
                    <a:pt x="48578" y="86677"/>
                  </a:lnTo>
                  <a:lnTo>
                    <a:pt x="43815" y="100013"/>
                  </a:lnTo>
                  <a:lnTo>
                    <a:pt x="42863" y="95250"/>
                  </a:lnTo>
                  <a:lnTo>
                    <a:pt x="33338" y="63818"/>
                  </a:lnTo>
                  <a:lnTo>
                    <a:pt x="32385" y="63818"/>
                  </a:lnTo>
                  <a:lnTo>
                    <a:pt x="32385" y="63818"/>
                  </a:lnTo>
                  <a:lnTo>
                    <a:pt x="30480" y="64770"/>
                  </a:lnTo>
                  <a:lnTo>
                    <a:pt x="29528" y="65723"/>
                  </a:lnTo>
                  <a:lnTo>
                    <a:pt x="27622" y="66675"/>
                  </a:lnTo>
                  <a:lnTo>
                    <a:pt x="24765" y="68580"/>
                  </a:lnTo>
                  <a:lnTo>
                    <a:pt x="21908" y="69533"/>
                  </a:lnTo>
                  <a:lnTo>
                    <a:pt x="20003" y="70485"/>
                  </a:lnTo>
                  <a:lnTo>
                    <a:pt x="16193" y="72390"/>
                  </a:lnTo>
                  <a:lnTo>
                    <a:pt x="13335" y="73343"/>
                  </a:lnTo>
                  <a:lnTo>
                    <a:pt x="9525" y="74295"/>
                  </a:lnTo>
                  <a:lnTo>
                    <a:pt x="7620" y="75248"/>
                  </a:lnTo>
                  <a:lnTo>
                    <a:pt x="5715" y="76200"/>
                  </a:lnTo>
                  <a:lnTo>
                    <a:pt x="3810" y="78105"/>
                  </a:lnTo>
                  <a:lnTo>
                    <a:pt x="2858" y="79058"/>
                  </a:lnTo>
                  <a:lnTo>
                    <a:pt x="1905" y="80963"/>
                  </a:lnTo>
                  <a:lnTo>
                    <a:pt x="953" y="82868"/>
                  </a:lnTo>
                  <a:lnTo>
                    <a:pt x="953" y="84773"/>
                  </a:lnTo>
                  <a:lnTo>
                    <a:pt x="0" y="87630"/>
                  </a:lnTo>
                  <a:lnTo>
                    <a:pt x="3810" y="92393"/>
                  </a:lnTo>
                  <a:lnTo>
                    <a:pt x="7620" y="96202"/>
                  </a:lnTo>
                  <a:lnTo>
                    <a:pt x="12383" y="100013"/>
                  </a:lnTo>
                  <a:lnTo>
                    <a:pt x="17145" y="103823"/>
                  </a:lnTo>
                  <a:lnTo>
                    <a:pt x="21908" y="106680"/>
                  </a:lnTo>
                  <a:lnTo>
                    <a:pt x="27622" y="109537"/>
                  </a:lnTo>
                  <a:lnTo>
                    <a:pt x="33338" y="111443"/>
                  </a:lnTo>
                  <a:lnTo>
                    <a:pt x="39053" y="113348"/>
                  </a:lnTo>
                  <a:lnTo>
                    <a:pt x="44768" y="114300"/>
                  </a:lnTo>
                  <a:lnTo>
                    <a:pt x="50483" y="114300"/>
                  </a:lnTo>
                  <a:lnTo>
                    <a:pt x="58103" y="113348"/>
                  </a:lnTo>
                  <a:lnTo>
                    <a:pt x="64770" y="112395"/>
                  </a:lnTo>
                  <a:lnTo>
                    <a:pt x="71438" y="110490"/>
                  </a:lnTo>
                  <a:lnTo>
                    <a:pt x="77153" y="107633"/>
                  </a:lnTo>
                  <a:lnTo>
                    <a:pt x="82867" y="104775"/>
                  </a:lnTo>
                  <a:lnTo>
                    <a:pt x="88583" y="100965"/>
                  </a:lnTo>
                  <a:lnTo>
                    <a:pt x="93345" y="97155"/>
                  </a:lnTo>
                  <a:lnTo>
                    <a:pt x="97155" y="92393"/>
                  </a:lnTo>
                  <a:lnTo>
                    <a:pt x="101917" y="86677"/>
                  </a:lnTo>
                  <a:lnTo>
                    <a:pt x="100965" y="847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7EA22B71-EE15-6029-4357-1D6F17A7C5A6}"/>
              </a:ext>
            </a:extLst>
          </p:cNvPr>
          <p:cNvSpPr/>
          <p:nvPr/>
        </p:nvSpPr>
        <p:spPr>
          <a:xfrm flipH="1">
            <a:off x="1036530" y="4410070"/>
            <a:ext cx="1090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DD53D"/>
                </a:solidFill>
                <a:latin typeface="Staatliches" pitchFamily="2" charset="0"/>
                <a:ea typeface="Noto Serif" panose="02020600060500020200" pitchFamily="18" charset="0"/>
                <a:cs typeface="Teko" panose="02000000000000000000" pitchFamily="2" charset="0"/>
              </a:rPr>
              <a:t>1.200+</a:t>
            </a:r>
            <a:endParaRPr lang="en-US" sz="2800" dirty="0">
              <a:solidFill>
                <a:srgbClr val="FDD53D"/>
              </a:solidFill>
              <a:latin typeface="Staatliches" pitchFamily="2" charset="0"/>
              <a:ea typeface="Noto Serif" panose="02020600060500020200" pitchFamily="18" charset="0"/>
              <a:cs typeface="Teko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07CF21-DB80-3B02-FFE2-B408AA847E42}"/>
              </a:ext>
            </a:extLst>
          </p:cNvPr>
          <p:cNvSpPr/>
          <p:nvPr/>
        </p:nvSpPr>
        <p:spPr>
          <a:xfrm flipH="1">
            <a:off x="3781136" y="4414511"/>
            <a:ext cx="109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DD53D"/>
                </a:solidFill>
                <a:latin typeface="Staatliches" pitchFamily="2" charset="0"/>
                <a:ea typeface="Noto Serif" panose="02020600060500020200" pitchFamily="18" charset="0"/>
                <a:cs typeface="Teko" panose="02000000000000000000" pitchFamily="2" charset="0"/>
              </a:rPr>
              <a:t>+70%</a:t>
            </a:r>
            <a:endParaRPr lang="en-US" sz="2800" dirty="0">
              <a:solidFill>
                <a:srgbClr val="FDD53D"/>
              </a:solidFill>
              <a:latin typeface="Staatliches" pitchFamily="2" charset="0"/>
              <a:ea typeface="Noto Serif" panose="02020600060500020200" pitchFamily="18" charset="0"/>
              <a:cs typeface="Teko" panose="02000000000000000000" pitchFamily="2" charset="0"/>
            </a:endParaRP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3B6D7189-C8BC-1B5F-97B8-92E07C7EE30E}"/>
              </a:ext>
            </a:extLst>
          </p:cNvPr>
          <p:cNvSpPr/>
          <p:nvPr/>
        </p:nvSpPr>
        <p:spPr>
          <a:xfrm>
            <a:off x="6735549" y="415304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BF10FC-C78C-7537-3490-526B365BF3C7}"/>
              </a:ext>
            </a:extLst>
          </p:cNvPr>
          <p:cNvSpPr txBox="1"/>
          <p:nvPr/>
        </p:nvSpPr>
        <p:spPr>
          <a:xfrm>
            <a:off x="3174358" y="412146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C90AFE-2C57-5686-D51D-28A85991757F}"/>
              </a:ext>
            </a:extLst>
          </p:cNvPr>
          <p:cNvSpPr txBox="1"/>
          <p:nvPr/>
        </p:nvSpPr>
        <p:spPr>
          <a:xfrm>
            <a:off x="480477" y="990776"/>
            <a:ext cx="6524626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C17AC0-71D5-930E-4085-D0948D451EF5}"/>
              </a:ext>
            </a:extLst>
          </p:cNvPr>
          <p:cNvSpPr txBox="1"/>
          <p:nvPr/>
        </p:nvSpPr>
        <p:spPr>
          <a:xfrm>
            <a:off x="2907877" y="4811046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B9B532-D1F9-84F2-37B3-D0A16B40E374}"/>
              </a:ext>
            </a:extLst>
          </p:cNvPr>
          <p:cNvSpPr txBox="1"/>
          <p:nvPr/>
        </p:nvSpPr>
        <p:spPr>
          <a:xfrm>
            <a:off x="163272" y="4844957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946DF0-73A7-9CD1-6132-95CD99AF514E}"/>
              </a:ext>
            </a:extLst>
          </p:cNvPr>
          <p:cNvSpPr txBox="1"/>
          <p:nvPr/>
        </p:nvSpPr>
        <p:spPr>
          <a:xfrm>
            <a:off x="6121600" y="4558167"/>
            <a:ext cx="5907127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33388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2" grpId="0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DEA3876-19E5-B75D-CA07-06AD807A8516}"/>
              </a:ext>
            </a:extLst>
          </p:cNvPr>
          <p:cNvSpPr/>
          <p:nvPr/>
        </p:nvSpPr>
        <p:spPr>
          <a:xfrm>
            <a:off x="0" y="0"/>
            <a:ext cx="1801021" cy="6858000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87343E-E355-7D55-9F81-51D84F7522FF}"/>
              </a:ext>
            </a:extLst>
          </p:cNvPr>
          <p:cNvSpPr/>
          <p:nvPr/>
        </p:nvSpPr>
        <p:spPr>
          <a:xfrm>
            <a:off x="493713" y="495300"/>
            <a:ext cx="11204575" cy="3378200"/>
          </a:xfrm>
          <a:prstGeom prst="rect">
            <a:avLst/>
          </a:prstGeom>
          <a:solidFill>
            <a:srgbClr val="19375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B944BDD-B39F-128E-6188-28AA00F5AC05}"/>
              </a:ext>
            </a:extLst>
          </p:cNvPr>
          <p:cNvGrpSpPr/>
          <p:nvPr/>
        </p:nvGrpSpPr>
        <p:grpSpPr>
          <a:xfrm flipH="1">
            <a:off x="1410685" y="495300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DB98719E-6274-D11C-D243-E7053E9D2AD8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FBA1EDC4-3918-2255-16BB-5BCD47FC529F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D28BAC1B-3203-63C0-5282-925832B4CB3E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C7388FE2-AFF2-5EF9-CCDD-48EDAD0F5027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EC64408D-B6A7-5215-F3F4-F34C88FF86F4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1C3B6FF-7B81-37AC-EBC1-004A5027FEA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3400" y="4342629"/>
            <a:ext cx="10388600" cy="2515371"/>
          </a:xfrm>
        </p:spPr>
      </p:pic>
      <p:sp>
        <p:nvSpPr>
          <p:cNvPr id="2" name="Parallelogram 1">
            <a:extLst>
              <a:ext uri="{FF2B5EF4-FFF2-40B4-BE49-F238E27FC236}">
                <a16:creationId xmlns:a16="http://schemas.microsoft.com/office/drawing/2014/main" id="{132CDC34-234E-03C9-A1B0-136AE3AEF472}"/>
              </a:ext>
            </a:extLst>
          </p:cNvPr>
          <p:cNvSpPr/>
          <p:nvPr/>
        </p:nvSpPr>
        <p:spPr>
          <a:xfrm>
            <a:off x="11198288" y="891171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B31F6D-98F9-EAD0-ED32-43F762D6DF4A}"/>
              </a:ext>
            </a:extLst>
          </p:cNvPr>
          <p:cNvSpPr txBox="1"/>
          <p:nvPr/>
        </p:nvSpPr>
        <p:spPr>
          <a:xfrm>
            <a:off x="7637097" y="888013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E8B149-A062-CEE6-B543-87855BF399AE}"/>
              </a:ext>
            </a:extLst>
          </p:cNvPr>
          <p:cNvSpPr txBox="1"/>
          <p:nvPr/>
        </p:nvSpPr>
        <p:spPr>
          <a:xfrm>
            <a:off x="5904258" y="1625139"/>
            <a:ext cx="556358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0" name="Graphic 57" descr="Skipping Rope">
            <a:extLst>
              <a:ext uri="{FF2B5EF4-FFF2-40B4-BE49-F238E27FC236}">
                <a16:creationId xmlns:a16="http://schemas.microsoft.com/office/drawing/2014/main" id="{9993A73E-2533-09A7-73A6-DA2AE0BF9D72}"/>
              </a:ext>
            </a:extLst>
          </p:cNvPr>
          <p:cNvGrpSpPr/>
          <p:nvPr/>
        </p:nvGrpSpPr>
        <p:grpSpPr>
          <a:xfrm>
            <a:off x="2638145" y="1302067"/>
            <a:ext cx="540964" cy="800794"/>
            <a:chOff x="5954994" y="3140850"/>
            <a:chExt cx="591970" cy="876300"/>
          </a:xfrm>
          <a:solidFill>
            <a:srgbClr val="FDD53D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7F055E-14BF-ACF7-5680-DD80C7BBBCFC}"/>
                </a:ext>
              </a:extLst>
            </p:cNvPr>
            <p:cNvSpPr/>
            <p:nvPr/>
          </p:nvSpPr>
          <p:spPr>
            <a:xfrm>
              <a:off x="6174781" y="3140850"/>
              <a:ext cx="152400" cy="152400"/>
            </a:xfrm>
            <a:custGeom>
              <a:avLst/>
              <a:gdLst>
                <a:gd name="connsiteX0" fmla="*/ 76200 w 152400"/>
                <a:gd name="connsiteY0" fmla="*/ 152400 h 152400"/>
                <a:gd name="connsiteX1" fmla="*/ 152400 w 152400"/>
                <a:gd name="connsiteY1" fmla="*/ 76200 h 152400"/>
                <a:gd name="connsiteX2" fmla="*/ 76200 w 152400"/>
                <a:gd name="connsiteY2" fmla="*/ 0 h 152400"/>
                <a:gd name="connsiteX3" fmla="*/ 0 w 152400"/>
                <a:gd name="connsiteY3" fmla="*/ 76200 h 152400"/>
                <a:gd name="connsiteX4" fmla="*/ 76200 w 152400"/>
                <a:gd name="connsiteY4" fmla="*/ 152400 h 152400"/>
                <a:gd name="connsiteX5" fmla="*/ 76200 w 152400"/>
                <a:gd name="connsiteY5" fmla="*/ 19050 h 152400"/>
                <a:gd name="connsiteX6" fmla="*/ 133350 w 152400"/>
                <a:gd name="connsiteY6" fmla="*/ 76200 h 152400"/>
                <a:gd name="connsiteX7" fmla="*/ 76200 w 152400"/>
                <a:gd name="connsiteY7" fmla="*/ 133350 h 152400"/>
                <a:gd name="connsiteX8" fmla="*/ 19050 w 152400"/>
                <a:gd name="connsiteY8" fmla="*/ 76200 h 152400"/>
                <a:gd name="connsiteX9" fmla="*/ 76200 w 152400"/>
                <a:gd name="connsiteY9" fmla="*/ 190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87" y="44652"/>
                    <a:pt x="44652" y="19087"/>
                    <a:pt x="762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C785C39-49B2-7821-BEB6-03806D398381}"/>
                </a:ext>
              </a:extLst>
            </p:cNvPr>
            <p:cNvSpPr/>
            <p:nvPr/>
          </p:nvSpPr>
          <p:spPr>
            <a:xfrm>
              <a:off x="5954994" y="3322348"/>
              <a:ext cx="591970" cy="694801"/>
            </a:xfrm>
            <a:custGeom>
              <a:avLst/>
              <a:gdLst>
                <a:gd name="connsiteX0" fmla="*/ 564906 w 591970"/>
                <a:gd name="connsiteY0" fmla="*/ 162354 h 694801"/>
                <a:gd name="connsiteX1" fmla="*/ 482696 w 591970"/>
                <a:gd name="connsiteY1" fmla="*/ 121244 h 694801"/>
                <a:gd name="connsiteX2" fmla="*/ 405782 w 591970"/>
                <a:gd name="connsiteY2" fmla="*/ 27242 h 694801"/>
                <a:gd name="connsiteX3" fmla="*/ 382626 w 591970"/>
                <a:gd name="connsiteY3" fmla="*/ 12097 h 694801"/>
                <a:gd name="connsiteX4" fmla="*/ 377407 w 591970"/>
                <a:gd name="connsiteY4" fmla="*/ 10792 h 694801"/>
                <a:gd name="connsiteX5" fmla="*/ 361938 w 591970"/>
                <a:gd name="connsiteY5" fmla="*/ 7325 h 694801"/>
                <a:gd name="connsiteX6" fmla="*/ 230045 w 591970"/>
                <a:gd name="connsiteY6" fmla="*/ 7258 h 694801"/>
                <a:gd name="connsiteX7" fmla="*/ 215015 w 591970"/>
                <a:gd name="connsiteY7" fmla="*/ 10621 h 694801"/>
                <a:gd name="connsiteX8" fmla="*/ 208881 w 591970"/>
                <a:gd name="connsiteY8" fmla="*/ 12240 h 694801"/>
                <a:gd name="connsiteX9" fmla="*/ 186230 w 591970"/>
                <a:gd name="connsiteY9" fmla="*/ 27242 h 694801"/>
                <a:gd name="connsiteX10" fmla="*/ 109326 w 591970"/>
                <a:gd name="connsiteY10" fmla="*/ 121225 h 694801"/>
                <a:gd name="connsiteX11" fmla="*/ 27068 w 591970"/>
                <a:gd name="connsiteY11" fmla="*/ 162354 h 694801"/>
                <a:gd name="connsiteX12" fmla="*/ 4265 w 591970"/>
                <a:gd name="connsiteY12" fmla="*/ 224007 h 694801"/>
                <a:gd name="connsiteX13" fmla="*/ 38850 w 591970"/>
                <a:gd name="connsiteY13" fmla="*/ 250432 h 694801"/>
                <a:gd name="connsiteX14" fmla="*/ 267450 w 591970"/>
                <a:gd name="connsiteY14" fmla="*/ 626002 h 694801"/>
                <a:gd name="connsiteX15" fmla="*/ 267450 w 591970"/>
                <a:gd name="connsiteY15" fmla="*/ 606809 h 694801"/>
                <a:gd name="connsiteX16" fmla="*/ 57900 w 591970"/>
                <a:gd name="connsiteY16" fmla="*/ 249622 h 694801"/>
                <a:gd name="connsiteX17" fmla="*/ 67349 w 591970"/>
                <a:gd name="connsiteY17" fmla="*/ 246155 h 694801"/>
                <a:gd name="connsiteX18" fmla="*/ 159741 w 591970"/>
                <a:gd name="connsiteY18" fmla="*/ 199940 h 694801"/>
                <a:gd name="connsiteX19" fmla="*/ 174800 w 591970"/>
                <a:gd name="connsiteY19" fmla="*/ 188071 h 694801"/>
                <a:gd name="connsiteX20" fmla="*/ 200604 w 591970"/>
                <a:gd name="connsiteY20" fmla="*/ 158477 h 694801"/>
                <a:gd name="connsiteX21" fmla="*/ 200775 w 591970"/>
                <a:gd name="connsiteY21" fmla="*/ 158534 h 694801"/>
                <a:gd name="connsiteX22" fmla="*/ 200775 w 591970"/>
                <a:gd name="connsiteY22" fmla="*/ 462391 h 694801"/>
                <a:gd name="connsiteX23" fmla="*/ 252210 w 591970"/>
                <a:gd name="connsiteY23" fmla="*/ 513826 h 694801"/>
                <a:gd name="connsiteX24" fmla="*/ 254115 w 591970"/>
                <a:gd name="connsiteY24" fmla="*/ 513826 h 694801"/>
                <a:gd name="connsiteX25" fmla="*/ 286500 w 591970"/>
                <a:gd name="connsiteY25" fmla="*/ 502320 h 694801"/>
                <a:gd name="connsiteX26" fmla="*/ 286500 w 591970"/>
                <a:gd name="connsiteY26" fmla="*/ 643366 h 694801"/>
                <a:gd name="connsiteX27" fmla="*/ 337935 w 591970"/>
                <a:gd name="connsiteY27" fmla="*/ 694801 h 694801"/>
                <a:gd name="connsiteX28" fmla="*/ 339840 w 591970"/>
                <a:gd name="connsiteY28" fmla="*/ 694801 h 694801"/>
                <a:gd name="connsiteX29" fmla="*/ 391275 w 591970"/>
                <a:gd name="connsiteY29" fmla="*/ 643366 h 694801"/>
                <a:gd name="connsiteX30" fmla="*/ 391275 w 591970"/>
                <a:gd name="connsiteY30" fmla="*/ 158544 h 694801"/>
                <a:gd name="connsiteX31" fmla="*/ 391437 w 591970"/>
                <a:gd name="connsiteY31" fmla="*/ 158487 h 694801"/>
                <a:gd name="connsiteX32" fmla="*/ 417040 w 591970"/>
                <a:gd name="connsiteY32" fmla="*/ 187852 h 694801"/>
                <a:gd name="connsiteX33" fmla="*/ 432233 w 591970"/>
                <a:gd name="connsiteY33" fmla="*/ 199997 h 694801"/>
                <a:gd name="connsiteX34" fmla="*/ 524625 w 591970"/>
                <a:gd name="connsiteY34" fmla="*/ 246222 h 694801"/>
                <a:gd name="connsiteX35" fmla="*/ 534055 w 591970"/>
                <a:gd name="connsiteY35" fmla="*/ 249698 h 694801"/>
                <a:gd name="connsiteX36" fmla="*/ 410230 w 591970"/>
                <a:gd name="connsiteY36" fmla="*/ 579749 h 694801"/>
                <a:gd name="connsiteX37" fmla="*/ 410230 w 591970"/>
                <a:gd name="connsiteY37" fmla="*/ 601266 h 694801"/>
                <a:gd name="connsiteX38" fmla="*/ 553038 w 591970"/>
                <a:gd name="connsiteY38" fmla="*/ 250460 h 694801"/>
                <a:gd name="connsiteX39" fmla="*/ 591343 w 591970"/>
                <a:gd name="connsiteY39" fmla="*/ 197022 h 694801"/>
                <a:gd name="connsiteX40" fmla="*/ 564906 w 591970"/>
                <a:gd name="connsiteY40" fmla="*/ 162354 h 694801"/>
                <a:gd name="connsiteX41" fmla="*/ 571279 w 591970"/>
                <a:gd name="connsiteY41" fmla="*/ 213875 h 694801"/>
                <a:gd name="connsiteX42" fmla="*/ 536206 w 591970"/>
                <a:gd name="connsiteY42" fmla="*/ 230456 h 694801"/>
                <a:gd name="connsiteX43" fmla="*/ 533179 w 591970"/>
                <a:gd name="connsiteY43" fmla="*/ 229162 h 694801"/>
                <a:gd name="connsiteX44" fmla="*/ 440729 w 591970"/>
                <a:gd name="connsiteY44" fmla="*/ 182937 h 694801"/>
                <a:gd name="connsiteX45" fmla="*/ 431585 w 591970"/>
                <a:gd name="connsiteY45" fmla="*/ 175546 h 694801"/>
                <a:gd name="connsiteX46" fmla="*/ 391266 w 591970"/>
                <a:gd name="connsiteY46" fmla="*/ 129274 h 694801"/>
                <a:gd name="connsiteX47" fmla="*/ 391266 w 591970"/>
                <a:gd name="connsiteY47" fmla="*/ 117844 h 694801"/>
                <a:gd name="connsiteX48" fmla="*/ 381741 w 591970"/>
                <a:gd name="connsiteY48" fmla="*/ 108319 h 694801"/>
                <a:gd name="connsiteX49" fmla="*/ 372216 w 591970"/>
                <a:gd name="connsiteY49" fmla="*/ 117844 h 694801"/>
                <a:gd name="connsiteX50" fmla="*/ 372216 w 591970"/>
                <a:gd name="connsiteY50" fmla="*/ 643366 h 694801"/>
                <a:gd name="connsiteX51" fmla="*/ 339831 w 591970"/>
                <a:gd name="connsiteY51" fmla="*/ 675751 h 694801"/>
                <a:gd name="connsiteX52" fmla="*/ 337926 w 591970"/>
                <a:gd name="connsiteY52" fmla="*/ 675751 h 694801"/>
                <a:gd name="connsiteX53" fmla="*/ 305541 w 591970"/>
                <a:gd name="connsiteY53" fmla="*/ 643366 h 694801"/>
                <a:gd name="connsiteX54" fmla="*/ 305541 w 591970"/>
                <a:gd name="connsiteY54" fmla="*/ 323326 h 694801"/>
                <a:gd name="connsiteX55" fmla="*/ 286491 w 591970"/>
                <a:gd name="connsiteY55" fmla="*/ 323326 h 694801"/>
                <a:gd name="connsiteX56" fmla="*/ 286491 w 591970"/>
                <a:gd name="connsiteY56" fmla="*/ 462391 h 694801"/>
                <a:gd name="connsiteX57" fmla="*/ 254106 w 591970"/>
                <a:gd name="connsiteY57" fmla="*/ 494776 h 694801"/>
                <a:gd name="connsiteX58" fmla="*/ 252201 w 591970"/>
                <a:gd name="connsiteY58" fmla="*/ 494776 h 694801"/>
                <a:gd name="connsiteX59" fmla="*/ 219816 w 591970"/>
                <a:gd name="connsiteY59" fmla="*/ 462391 h 694801"/>
                <a:gd name="connsiteX60" fmla="*/ 219816 w 591970"/>
                <a:gd name="connsiteY60" fmla="*/ 117825 h 694801"/>
                <a:gd name="connsiteX61" fmla="*/ 210291 w 591970"/>
                <a:gd name="connsiteY61" fmla="*/ 108300 h 694801"/>
                <a:gd name="connsiteX62" fmla="*/ 200766 w 591970"/>
                <a:gd name="connsiteY62" fmla="*/ 117825 h 694801"/>
                <a:gd name="connsiteX63" fmla="*/ 200766 w 591970"/>
                <a:gd name="connsiteY63" fmla="*/ 129255 h 694801"/>
                <a:gd name="connsiteX64" fmla="*/ 160227 w 591970"/>
                <a:gd name="connsiteY64" fmla="*/ 175756 h 694801"/>
                <a:gd name="connsiteX65" fmla="*/ 151255 w 591970"/>
                <a:gd name="connsiteY65" fmla="*/ 182918 h 694801"/>
                <a:gd name="connsiteX66" fmla="*/ 58862 w 591970"/>
                <a:gd name="connsiteY66" fmla="*/ 229143 h 694801"/>
                <a:gd name="connsiteX67" fmla="*/ 22048 w 591970"/>
                <a:gd name="connsiteY67" fmla="*/ 216865 h 694801"/>
                <a:gd name="connsiteX68" fmla="*/ 20762 w 591970"/>
                <a:gd name="connsiteY68" fmla="*/ 213856 h 694801"/>
                <a:gd name="connsiteX69" fmla="*/ 35659 w 591970"/>
                <a:gd name="connsiteY69" fmla="*/ 179375 h 694801"/>
                <a:gd name="connsiteX70" fmla="*/ 119698 w 591970"/>
                <a:gd name="connsiteY70" fmla="*/ 137360 h 694801"/>
                <a:gd name="connsiteX71" fmla="*/ 122813 w 591970"/>
                <a:gd name="connsiteY71" fmla="*/ 134865 h 694801"/>
                <a:gd name="connsiteX72" fmla="*/ 201004 w 591970"/>
                <a:gd name="connsiteY72" fmla="*/ 39300 h 694801"/>
                <a:gd name="connsiteX73" fmla="*/ 215377 w 591970"/>
                <a:gd name="connsiteY73" fmla="*/ 30223 h 694801"/>
                <a:gd name="connsiteX74" fmla="*/ 216663 w 591970"/>
                <a:gd name="connsiteY74" fmla="*/ 29785 h 694801"/>
                <a:gd name="connsiteX75" fmla="*/ 234246 w 591970"/>
                <a:gd name="connsiteY75" fmla="*/ 25861 h 694801"/>
                <a:gd name="connsiteX76" fmla="*/ 357852 w 591970"/>
                <a:gd name="connsiteY76" fmla="*/ 25861 h 694801"/>
                <a:gd name="connsiteX77" fmla="*/ 375949 w 591970"/>
                <a:gd name="connsiteY77" fmla="*/ 29918 h 694801"/>
                <a:gd name="connsiteX78" fmla="*/ 376749 w 591970"/>
                <a:gd name="connsiteY78" fmla="*/ 30166 h 694801"/>
                <a:gd name="connsiteX79" fmla="*/ 391132 w 591970"/>
                <a:gd name="connsiteY79" fmla="*/ 39253 h 694801"/>
                <a:gd name="connsiteX80" fmla="*/ 469323 w 591970"/>
                <a:gd name="connsiteY80" fmla="*/ 134817 h 694801"/>
                <a:gd name="connsiteX81" fmla="*/ 472438 w 591970"/>
                <a:gd name="connsiteY81" fmla="*/ 137313 h 694801"/>
                <a:gd name="connsiteX82" fmla="*/ 556477 w 591970"/>
                <a:gd name="connsiteY82" fmla="*/ 179327 h 694801"/>
                <a:gd name="connsiteX83" fmla="*/ 571279 w 591970"/>
                <a:gd name="connsiteY83" fmla="*/ 213856 h 69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970" h="694801">
                  <a:moveTo>
                    <a:pt x="564906" y="162354"/>
                  </a:moveTo>
                  <a:lnTo>
                    <a:pt x="482696" y="121244"/>
                  </a:lnTo>
                  <a:lnTo>
                    <a:pt x="405782" y="27242"/>
                  </a:lnTo>
                  <a:cubicBezTo>
                    <a:pt x="399801" y="19936"/>
                    <a:pt x="391717" y="14648"/>
                    <a:pt x="382626" y="12097"/>
                  </a:cubicBezTo>
                  <a:cubicBezTo>
                    <a:pt x="382150" y="11907"/>
                    <a:pt x="377921" y="10906"/>
                    <a:pt x="377407" y="10792"/>
                  </a:cubicBezTo>
                  <a:lnTo>
                    <a:pt x="361938" y="7325"/>
                  </a:lnTo>
                  <a:cubicBezTo>
                    <a:pt x="318516" y="-2419"/>
                    <a:pt x="273478" y="-2442"/>
                    <a:pt x="230045" y="7258"/>
                  </a:cubicBezTo>
                  <a:lnTo>
                    <a:pt x="215015" y="10621"/>
                  </a:lnTo>
                  <a:cubicBezTo>
                    <a:pt x="214310" y="10783"/>
                    <a:pt x="209509" y="11945"/>
                    <a:pt x="208881" y="12240"/>
                  </a:cubicBezTo>
                  <a:cubicBezTo>
                    <a:pt x="199989" y="14839"/>
                    <a:pt x="192093" y="20069"/>
                    <a:pt x="186230" y="27242"/>
                  </a:cubicBezTo>
                  <a:lnTo>
                    <a:pt x="109326" y="121225"/>
                  </a:lnTo>
                  <a:lnTo>
                    <a:pt x="27068" y="162354"/>
                  </a:lnTo>
                  <a:cubicBezTo>
                    <a:pt x="3746" y="173082"/>
                    <a:pt x="-6463" y="200685"/>
                    <a:pt x="4265" y="224007"/>
                  </a:cubicBezTo>
                  <a:cubicBezTo>
                    <a:pt x="10703" y="238002"/>
                    <a:pt x="23655" y="247899"/>
                    <a:pt x="38850" y="250432"/>
                  </a:cubicBezTo>
                  <a:cubicBezTo>
                    <a:pt x="39698" y="470459"/>
                    <a:pt x="124299" y="607810"/>
                    <a:pt x="267450" y="626002"/>
                  </a:cubicBezTo>
                  <a:lnTo>
                    <a:pt x="267450" y="606809"/>
                  </a:lnTo>
                  <a:cubicBezTo>
                    <a:pt x="134310" y="588864"/>
                    <a:pt x="58529" y="461020"/>
                    <a:pt x="57900" y="249622"/>
                  </a:cubicBezTo>
                  <a:cubicBezTo>
                    <a:pt x="61164" y="248808"/>
                    <a:pt x="64332" y="247646"/>
                    <a:pt x="67349" y="246155"/>
                  </a:cubicBezTo>
                  <a:lnTo>
                    <a:pt x="159741" y="199940"/>
                  </a:lnTo>
                  <a:cubicBezTo>
                    <a:pt x="165545" y="197095"/>
                    <a:pt x="170678" y="193050"/>
                    <a:pt x="174800" y="188071"/>
                  </a:cubicBezTo>
                  <a:lnTo>
                    <a:pt x="200604" y="158477"/>
                  </a:lnTo>
                  <a:cubicBezTo>
                    <a:pt x="200699" y="158363"/>
                    <a:pt x="200775" y="158391"/>
                    <a:pt x="200775" y="158534"/>
                  </a:cubicBezTo>
                  <a:lnTo>
                    <a:pt x="200775" y="462391"/>
                  </a:lnTo>
                  <a:cubicBezTo>
                    <a:pt x="200775" y="490798"/>
                    <a:pt x="223804" y="513826"/>
                    <a:pt x="252210" y="513826"/>
                  </a:cubicBezTo>
                  <a:lnTo>
                    <a:pt x="254115" y="513826"/>
                  </a:lnTo>
                  <a:cubicBezTo>
                    <a:pt x="265914" y="513837"/>
                    <a:pt x="277353" y="509773"/>
                    <a:pt x="286500" y="502320"/>
                  </a:cubicBezTo>
                  <a:lnTo>
                    <a:pt x="286500" y="643366"/>
                  </a:lnTo>
                  <a:cubicBezTo>
                    <a:pt x="286500" y="671773"/>
                    <a:pt x="309529" y="694801"/>
                    <a:pt x="337935" y="694801"/>
                  </a:cubicBezTo>
                  <a:lnTo>
                    <a:pt x="339840" y="694801"/>
                  </a:lnTo>
                  <a:cubicBezTo>
                    <a:pt x="368246" y="694801"/>
                    <a:pt x="391275" y="671773"/>
                    <a:pt x="391275" y="643366"/>
                  </a:cubicBezTo>
                  <a:lnTo>
                    <a:pt x="391275" y="158544"/>
                  </a:lnTo>
                  <a:cubicBezTo>
                    <a:pt x="391275" y="158401"/>
                    <a:pt x="391342" y="158372"/>
                    <a:pt x="391437" y="158487"/>
                  </a:cubicBezTo>
                  <a:lnTo>
                    <a:pt x="417040" y="187852"/>
                  </a:lnTo>
                  <a:cubicBezTo>
                    <a:pt x="421180" y="192938"/>
                    <a:pt x="426360" y="197078"/>
                    <a:pt x="432233" y="199997"/>
                  </a:cubicBezTo>
                  <a:lnTo>
                    <a:pt x="524625" y="246222"/>
                  </a:lnTo>
                  <a:cubicBezTo>
                    <a:pt x="527634" y="247716"/>
                    <a:pt x="530795" y="248882"/>
                    <a:pt x="534055" y="249698"/>
                  </a:cubicBezTo>
                  <a:cubicBezTo>
                    <a:pt x="533617" y="416757"/>
                    <a:pt x="490478" y="529733"/>
                    <a:pt x="410230" y="579749"/>
                  </a:cubicBezTo>
                  <a:lnTo>
                    <a:pt x="410230" y="601266"/>
                  </a:lnTo>
                  <a:cubicBezTo>
                    <a:pt x="501670" y="550345"/>
                    <a:pt x="552410" y="428625"/>
                    <a:pt x="553038" y="250460"/>
                  </a:cubicBezTo>
                  <a:cubicBezTo>
                    <a:pt x="578373" y="246282"/>
                    <a:pt x="595523" y="222357"/>
                    <a:pt x="591343" y="197022"/>
                  </a:cubicBezTo>
                  <a:cubicBezTo>
                    <a:pt x="588831" y="181794"/>
                    <a:pt x="578927" y="168805"/>
                    <a:pt x="564906" y="162354"/>
                  </a:cubicBezTo>
                  <a:close/>
                  <a:moveTo>
                    <a:pt x="571279" y="213875"/>
                  </a:moveTo>
                  <a:cubicBezTo>
                    <a:pt x="566172" y="228138"/>
                    <a:pt x="550469" y="235562"/>
                    <a:pt x="536206" y="230456"/>
                  </a:cubicBezTo>
                  <a:cubicBezTo>
                    <a:pt x="535172" y="230085"/>
                    <a:pt x="534161" y="229654"/>
                    <a:pt x="533179" y="229162"/>
                  </a:cubicBezTo>
                  <a:lnTo>
                    <a:pt x="440729" y="182937"/>
                  </a:lnTo>
                  <a:cubicBezTo>
                    <a:pt x="437184" y="181161"/>
                    <a:pt x="434065" y="178640"/>
                    <a:pt x="431585" y="175546"/>
                  </a:cubicBezTo>
                  <a:lnTo>
                    <a:pt x="391266" y="129274"/>
                  </a:lnTo>
                  <a:lnTo>
                    <a:pt x="391266" y="117844"/>
                  </a:lnTo>
                  <a:cubicBezTo>
                    <a:pt x="391266" y="112583"/>
                    <a:pt x="387001" y="108319"/>
                    <a:pt x="381741" y="108319"/>
                  </a:cubicBezTo>
                  <a:cubicBezTo>
                    <a:pt x="376480" y="108319"/>
                    <a:pt x="372216" y="112583"/>
                    <a:pt x="372216" y="117844"/>
                  </a:cubicBezTo>
                  <a:lnTo>
                    <a:pt x="372216" y="643366"/>
                  </a:lnTo>
                  <a:cubicBezTo>
                    <a:pt x="372216" y="661252"/>
                    <a:pt x="357717" y="675751"/>
                    <a:pt x="339831" y="675751"/>
                  </a:cubicBezTo>
                  <a:lnTo>
                    <a:pt x="337926" y="675751"/>
                  </a:lnTo>
                  <a:cubicBezTo>
                    <a:pt x="320039" y="675751"/>
                    <a:pt x="305541" y="661252"/>
                    <a:pt x="305541" y="643366"/>
                  </a:cubicBezTo>
                  <a:lnTo>
                    <a:pt x="305541" y="323326"/>
                  </a:lnTo>
                  <a:lnTo>
                    <a:pt x="286491" y="323326"/>
                  </a:lnTo>
                  <a:lnTo>
                    <a:pt x="286491" y="462391"/>
                  </a:lnTo>
                  <a:cubicBezTo>
                    <a:pt x="286491" y="480277"/>
                    <a:pt x="271992" y="494776"/>
                    <a:pt x="254106" y="494776"/>
                  </a:cubicBezTo>
                  <a:lnTo>
                    <a:pt x="252201" y="494776"/>
                  </a:lnTo>
                  <a:cubicBezTo>
                    <a:pt x="234314" y="494776"/>
                    <a:pt x="219816" y="480277"/>
                    <a:pt x="219816" y="462391"/>
                  </a:cubicBezTo>
                  <a:lnTo>
                    <a:pt x="219816" y="117825"/>
                  </a:lnTo>
                  <a:cubicBezTo>
                    <a:pt x="219816" y="112564"/>
                    <a:pt x="215551" y="108300"/>
                    <a:pt x="210291" y="108300"/>
                  </a:cubicBezTo>
                  <a:cubicBezTo>
                    <a:pt x="205030" y="108300"/>
                    <a:pt x="200766" y="112564"/>
                    <a:pt x="200766" y="117825"/>
                  </a:cubicBezTo>
                  <a:lnTo>
                    <a:pt x="200766" y="129255"/>
                  </a:lnTo>
                  <a:lnTo>
                    <a:pt x="160227" y="175756"/>
                  </a:lnTo>
                  <a:cubicBezTo>
                    <a:pt x="157775" y="178750"/>
                    <a:pt x="154718" y="181192"/>
                    <a:pt x="151255" y="182918"/>
                  </a:cubicBezTo>
                  <a:lnTo>
                    <a:pt x="58862" y="229143"/>
                  </a:lnTo>
                  <a:cubicBezTo>
                    <a:pt x="45305" y="235918"/>
                    <a:pt x="28823" y="230421"/>
                    <a:pt x="22048" y="216865"/>
                  </a:cubicBezTo>
                  <a:cubicBezTo>
                    <a:pt x="21559" y="215888"/>
                    <a:pt x="21131" y="214883"/>
                    <a:pt x="20762" y="213856"/>
                  </a:cubicBezTo>
                  <a:cubicBezTo>
                    <a:pt x="16416" y="200255"/>
                    <a:pt x="22776" y="185532"/>
                    <a:pt x="35659" y="179375"/>
                  </a:cubicBezTo>
                  <a:lnTo>
                    <a:pt x="119698" y="137360"/>
                  </a:lnTo>
                  <a:cubicBezTo>
                    <a:pt x="120899" y="136755"/>
                    <a:pt x="121960" y="135905"/>
                    <a:pt x="122813" y="134865"/>
                  </a:cubicBezTo>
                  <a:lnTo>
                    <a:pt x="201004" y="39300"/>
                  </a:lnTo>
                  <a:cubicBezTo>
                    <a:pt x="204697" y="34810"/>
                    <a:pt x="209735" y="31628"/>
                    <a:pt x="215377" y="30223"/>
                  </a:cubicBezTo>
                  <a:cubicBezTo>
                    <a:pt x="215815" y="30107"/>
                    <a:pt x="216245" y="29961"/>
                    <a:pt x="216663" y="29785"/>
                  </a:cubicBezTo>
                  <a:lnTo>
                    <a:pt x="234246" y="25861"/>
                  </a:lnTo>
                  <a:cubicBezTo>
                    <a:pt x="274951" y="16812"/>
                    <a:pt x="317147" y="16812"/>
                    <a:pt x="357852" y="25861"/>
                  </a:cubicBezTo>
                  <a:lnTo>
                    <a:pt x="375949" y="29918"/>
                  </a:lnTo>
                  <a:cubicBezTo>
                    <a:pt x="376211" y="30016"/>
                    <a:pt x="376478" y="30099"/>
                    <a:pt x="376749" y="30166"/>
                  </a:cubicBezTo>
                  <a:cubicBezTo>
                    <a:pt x="382393" y="31578"/>
                    <a:pt x="387434" y="34763"/>
                    <a:pt x="391132" y="39253"/>
                  </a:cubicBezTo>
                  <a:lnTo>
                    <a:pt x="469323" y="134817"/>
                  </a:lnTo>
                  <a:cubicBezTo>
                    <a:pt x="470174" y="135859"/>
                    <a:pt x="471235" y="136710"/>
                    <a:pt x="472438" y="137313"/>
                  </a:cubicBezTo>
                  <a:lnTo>
                    <a:pt x="556477" y="179327"/>
                  </a:lnTo>
                  <a:cubicBezTo>
                    <a:pt x="569346" y="185521"/>
                    <a:pt x="575667" y="200264"/>
                    <a:pt x="571279" y="213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E704C7C-A07B-8692-796C-5633091E00CE}"/>
              </a:ext>
            </a:extLst>
          </p:cNvPr>
          <p:cNvSpPr txBox="1"/>
          <p:nvPr/>
        </p:nvSpPr>
        <p:spPr>
          <a:xfrm>
            <a:off x="1209678" y="2126162"/>
            <a:ext cx="3497023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419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/>
      <p:bldP spid="12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DBDB5E9-9AF2-8661-8D74-487A2E961F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Graphic 1">
            <a:extLst>
              <a:ext uri="{FF2B5EF4-FFF2-40B4-BE49-F238E27FC236}">
                <a16:creationId xmlns:a16="http://schemas.microsoft.com/office/drawing/2014/main" id="{982827A7-2175-BC57-4611-64B86A2D58FB}"/>
              </a:ext>
            </a:extLst>
          </p:cNvPr>
          <p:cNvSpPr/>
          <p:nvPr/>
        </p:nvSpPr>
        <p:spPr>
          <a:xfrm>
            <a:off x="2326461" y="3160419"/>
            <a:ext cx="2993539" cy="3701751"/>
          </a:xfrm>
          <a:custGeom>
            <a:avLst/>
            <a:gdLst>
              <a:gd name="connsiteX0" fmla="*/ 1604740 w 2993539"/>
              <a:gd name="connsiteY0" fmla="*/ 0 h 3701751"/>
              <a:gd name="connsiteX1" fmla="*/ 2735257 w 2993539"/>
              <a:gd name="connsiteY1" fmla="*/ 0 h 3701751"/>
              <a:gd name="connsiteX2" fmla="*/ 2993540 w 2993539"/>
              <a:gd name="connsiteY2" fmla="*/ 0 h 3701751"/>
              <a:gd name="connsiteX3" fmla="*/ 2210223 w 2993539"/>
              <a:gd name="connsiteY3" fmla="*/ 3694801 h 3701751"/>
              <a:gd name="connsiteX4" fmla="*/ 1951940 w 2993539"/>
              <a:gd name="connsiteY4" fmla="*/ 3694801 h 3701751"/>
              <a:gd name="connsiteX5" fmla="*/ 1388799 w 2993539"/>
              <a:gd name="connsiteY5" fmla="*/ 3694801 h 3701751"/>
              <a:gd name="connsiteX6" fmla="*/ 1387388 w 2993539"/>
              <a:gd name="connsiteY6" fmla="*/ 3701751 h 3701751"/>
              <a:gd name="connsiteX7" fmla="*/ 1129105 w 2993539"/>
              <a:gd name="connsiteY7" fmla="*/ 3701751 h 3701751"/>
              <a:gd name="connsiteX8" fmla="*/ 0 w 2993539"/>
              <a:gd name="connsiteY8" fmla="*/ 3701751 h 3701751"/>
              <a:gd name="connsiteX9" fmla="*/ 781905 w 2993539"/>
              <a:gd name="connsiteY9" fmla="*/ 5560 h 3701751"/>
              <a:gd name="connsiteX10" fmla="*/ 1603329 w 2993539"/>
              <a:gd name="connsiteY10" fmla="*/ 5560 h 3701751"/>
              <a:gd name="connsiteX11" fmla="*/ 1604740 w 2993539"/>
              <a:gd name="connsiteY11" fmla="*/ 0 h 370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3539" h="3701751">
                <a:moveTo>
                  <a:pt x="1604740" y="0"/>
                </a:moveTo>
                <a:lnTo>
                  <a:pt x="2735257" y="0"/>
                </a:lnTo>
                <a:lnTo>
                  <a:pt x="2993540" y="0"/>
                </a:lnTo>
                <a:lnTo>
                  <a:pt x="2210223" y="3694801"/>
                </a:lnTo>
                <a:lnTo>
                  <a:pt x="1951940" y="3694801"/>
                </a:lnTo>
                <a:lnTo>
                  <a:pt x="1388799" y="3694801"/>
                </a:lnTo>
                <a:lnTo>
                  <a:pt x="1387388" y="3701751"/>
                </a:lnTo>
                <a:lnTo>
                  <a:pt x="1129105" y="3701751"/>
                </a:lnTo>
                <a:lnTo>
                  <a:pt x="0" y="3701751"/>
                </a:lnTo>
                <a:lnTo>
                  <a:pt x="781905" y="5560"/>
                </a:lnTo>
                <a:lnTo>
                  <a:pt x="1603329" y="5560"/>
                </a:lnTo>
                <a:lnTo>
                  <a:pt x="1604740" y="0"/>
                </a:lnTo>
                <a:close/>
              </a:path>
            </a:pathLst>
          </a:custGeom>
          <a:gradFill>
            <a:gsLst>
              <a:gs pos="30000">
                <a:srgbClr val="193752">
                  <a:alpha val="20000"/>
                </a:srgbClr>
              </a:gs>
              <a:gs pos="85000">
                <a:srgbClr val="FDD53D">
                  <a:alpha val="73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latin typeface="Open Sans" panose="020B0606030504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3E2B29F-3FE6-D3D2-FBE1-8955015FA597}"/>
              </a:ext>
            </a:extLst>
          </p:cNvPr>
          <p:cNvGrpSpPr/>
          <p:nvPr/>
        </p:nvGrpSpPr>
        <p:grpSpPr>
          <a:xfrm>
            <a:off x="6631834" y="3711745"/>
            <a:ext cx="4727109" cy="1104477"/>
            <a:chOff x="6729371" y="4046420"/>
            <a:chExt cx="3428246" cy="80100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6C24B27-4DC5-E640-CB4F-506A69128DB8}"/>
                </a:ext>
              </a:extLst>
            </p:cNvPr>
            <p:cNvSpPr txBox="1"/>
            <p:nvPr/>
          </p:nvSpPr>
          <p:spPr>
            <a:xfrm>
              <a:off x="6729371" y="4051477"/>
              <a:ext cx="1088782" cy="334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en-US" sz="2400" dirty="0">
                  <a:solidFill>
                    <a:srgbClr val="FDD53D"/>
                  </a:solidFill>
                  <a:latin typeface="Staatliches" pitchFamily="2" charset="0"/>
                  <a:ea typeface="Open Sans ExtraBold" panose="020B0906030804020204" pitchFamily="34" charset="0"/>
                  <a:cs typeface="Heebo" pitchFamily="2" charset="-79"/>
                </a:rPr>
                <a:t>80%</a:t>
              </a:r>
              <a:endParaRPr lang="id-ID" sz="2400" dirty="0">
                <a:solidFill>
                  <a:srgbClr val="FDD53D"/>
                </a:solidFill>
                <a:latin typeface="Staatliches" pitchFamily="2" charset="0"/>
                <a:ea typeface="Open Sans ExtraBold" panose="020B0906030804020204" pitchFamily="34" charset="0"/>
                <a:cs typeface="Heebo" pitchFamily="2" charset="-79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26D9DF3-CB2D-AEF4-B6EE-E13C0B3C9150}"/>
                </a:ext>
              </a:extLst>
            </p:cNvPr>
            <p:cNvGrpSpPr/>
            <p:nvPr/>
          </p:nvGrpSpPr>
          <p:grpSpPr>
            <a:xfrm>
              <a:off x="6835624" y="4664420"/>
              <a:ext cx="1021210" cy="183001"/>
              <a:chOff x="4102119" y="3361764"/>
              <a:chExt cx="1410985" cy="252849"/>
            </a:xfrm>
            <a:solidFill>
              <a:srgbClr val="FDD53D"/>
            </a:solidFill>
          </p:grpSpPr>
          <p:sp>
            <p:nvSpPr>
              <p:cNvPr id="6" name="Freeform 9">
                <a:extLst>
                  <a:ext uri="{FF2B5EF4-FFF2-40B4-BE49-F238E27FC236}">
                    <a16:creationId xmlns:a16="http://schemas.microsoft.com/office/drawing/2014/main" id="{927A080F-B63E-1510-62D8-7A4A0EA8A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2119" y="3361764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96FEA542-FE3C-CE57-A009-AF6092308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342" y="3366553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8C210E72-9BF3-6D98-97E6-EC03232A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65" y="3371342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7E99BDF1-2636-8283-4430-D3A45CB28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5788" y="3376131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C9F52DDA-2046-D884-0BC5-34579D13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7011" y="3380920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FC9709F-EA48-AC58-32C6-938E9E353540}"/>
                </a:ext>
              </a:extLst>
            </p:cNvPr>
            <p:cNvGrpSpPr/>
            <p:nvPr/>
          </p:nvGrpSpPr>
          <p:grpSpPr>
            <a:xfrm>
              <a:off x="9136407" y="4650556"/>
              <a:ext cx="1021210" cy="183001"/>
              <a:chOff x="4102119" y="3361764"/>
              <a:chExt cx="1410985" cy="252849"/>
            </a:xfrm>
            <a:solidFill>
              <a:srgbClr val="FDD53D"/>
            </a:solidFill>
          </p:grpSpPr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1DBB3EB2-9FBB-3268-16AB-5354DEF7D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2119" y="3361764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FCD1488E-EC29-E4DE-F429-674A40299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342" y="3366553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8C09D035-B4C4-F4B3-5BD0-50C67E46A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65" y="3371342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1363BCD7-1A3C-75E0-8DBF-CF00DBC23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5788" y="3376131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172A6276-DAE8-2892-C69B-FB3823321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7011" y="3380920"/>
                <a:ext cx="246093" cy="233693"/>
              </a:xfrm>
              <a:custGeom>
                <a:avLst/>
                <a:gdLst>
                  <a:gd name="T0" fmla="*/ 401575 w 256"/>
                  <a:gd name="T1" fmla="*/ 168965 h 244"/>
                  <a:gd name="T2" fmla="*/ 401575 w 256"/>
                  <a:gd name="T3" fmla="*/ 168965 h 244"/>
                  <a:gd name="T4" fmla="*/ 299182 w 256"/>
                  <a:gd name="T5" fmla="*/ 242289 h 244"/>
                  <a:gd name="T6" fmla="*/ 337579 w 256"/>
                  <a:gd name="T7" fmla="*/ 363434 h 244"/>
                  <a:gd name="T8" fmla="*/ 339179 w 256"/>
                  <a:gd name="T9" fmla="*/ 369810 h 244"/>
                  <a:gd name="T10" fmla="*/ 319980 w 256"/>
                  <a:gd name="T11" fmla="*/ 388938 h 244"/>
                  <a:gd name="T12" fmla="*/ 308781 w 256"/>
                  <a:gd name="T13" fmla="*/ 385750 h 244"/>
                  <a:gd name="T14" fmla="*/ 308781 w 256"/>
                  <a:gd name="T15" fmla="*/ 385750 h 244"/>
                  <a:gd name="T16" fmla="*/ 204788 w 256"/>
                  <a:gd name="T17" fmla="*/ 310832 h 244"/>
                  <a:gd name="T18" fmla="*/ 100794 w 256"/>
                  <a:gd name="T19" fmla="*/ 385750 h 244"/>
                  <a:gd name="T20" fmla="*/ 100794 w 256"/>
                  <a:gd name="T21" fmla="*/ 385750 h 244"/>
                  <a:gd name="T22" fmla="*/ 89595 w 256"/>
                  <a:gd name="T23" fmla="*/ 388938 h 244"/>
                  <a:gd name="T24" fmla="*/ 70396 w 256"/>
                  <a:gd name="T25" fmla="*/ 369810 h 244"/>
                  <a:gd name="T26" fmla="*/ 71996 w 256"/>
                  <a:gd name="T27" fmla="*/ 363434 h 244"/>
                  <a:gd name="T28" fmla="*/ 110393 w 256"/>
                  <a:gd name="T29" fmla="*/ 242289 h 244"/>
                  <a:gd name="T30" fmla="*/ 8000 w 256"/>
                  <a:gd name="T31" fmla="*/ 168965 h 244"/>
                  <a:gd name="T32" fmla="*/ 8000 w 256"/>
                  <a:gd name="T33" fmla="*/ 168965 h 244"/>
                  <a:gd name="T34" fmla="*/ 0 w 256"/>
                  <a:gd name="T35" fmla="*/ 153025 h 244"/>
                  <a:gd name="T36" fmla="*/ 19199 w 256"/>
                  <a:gd name="T37" fmla="*/ 133897 h 244"/>
                  <a:gd name="T38" fmla="*/ 147191 w 256"/>
                  <a:gd name="T39" fmla="*/ 133897 h 244"/>
                  <a:gd name="T40" fmla="*/ 187189 w 256"/>
                  <a:gd name="T41" fmla="*/ 12752 h 244"/>
                  <a:gd name="T42" fmla="*/ 204788 w 256"/>
                  <a:gd name="T43" fmla="*/ 0 h 244"/>
                  <a:gd name="T44" fmla="*/ 222386 w 256"/>
                  <a:gd name="T45" fmla="*/ 12752 h 244"/>
                  <a:gd name="T46" fmla="*/ 262384 w 256"/>
                  <a:gd name="T47" fmla="*/ 133897 h 244"/>
                  <a:gd name="T48" fmla="*/ 390376 w 256"/>
                  <a:gd name="T49" fmla="*/ 133897 h 244"/>
                  <a:gd name="T50" fmla="*/ 409575 w 256"/>
                  <a:gd name="T51" fmla="*/ 153025 h 244"/>
                  <a:gd name="T52" fmla="*/ 401575 w 256"/>
                  <a:gd name="T53" fmla="*/ 168965 h 2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56" h="244">
                    <a:moveTo>
                      <a:pt x="251" y="106"/>
                    </a:moveTo>
                    <a:cubicBezTo>
                      <a:pt x="251" y="106"/>
                      <a:pt x="251" y="106"/>
                      <a:pt x="251" y="10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211" y="228"/>
                      <a:pt x="211" y="228"/>
                      <a:pt x="211" y="228"/>
                    </a:cubicBezTo>
                    <a:cubicBezTo>
                      <a:pt x="212" y="229"/>
                      <a:pt x="212" y="231"/>
                      <a:pt x="212" y="232"/>
                    </a:cubicBezTo>
                    <a:cubicBezTo>
                      <a:pt x="212" y="239"/>
                      <a:pt x="207" y="244"/>
                      <a:pt x="200" y="244"/>
                    </a:cubicBezTo>
                    <a:cubicBezTo>
                      <a:pt x="197" y="244"/>
                      <a:pt x="195" y="243"/>
                      <a:pt x="193" y="242"/>
                    </a:cubicBezTo>
                    <a:cubicBezTo>
                      <a:pt x="193" y="242"/>
                      <a:pt x="193" y="242"/>
                      <a:pt x="193" y="242"/>
                    </a:cubicBezTo>
                    <a:cubicBezTo>
                      <a:pt x="128" y="195"/>
                      <a:pt x="128" y="195"/>
                      <a:pt x="128" y="195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3" y="242"/>
                      <a:pt x="63" y="242"/>
                      <a:pt x="63" y="242"/>
                    </a:cubicBezTo>
                    <a:cubicBezTo>
                      <a:pt x="61" y="243"/>
                      <a:pt x="59" y="244"/>
                      <a:pt x="56" y="244"/>
                    </a:cubicBezTo>
                    <a:cubicBezTo>
                      <a:pt x="49" y="244"/>
                      <a:pt x="44" y="239"/>
                      <a:pt x="44" y="232"/>
                    </a:cubicBezTo>
                    <a:cubicBezTo>
                      <a:pt x="44" y="231"/>
                      <a:pt x="44" y="229"/>
                      <a:pt x="45" y="22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2" y="104"/>
                      <a:pt x="0" y="100"/>
                      <a:pt x="0" y="96"/>
                    </a:cubicBezTo>
                    <a:cubicBezTo>
                      <a:pt x="0" y="89"/>
                      <a:pt x="5" y="84"/>
                      <a:pt x="12" y="84"/>
                    </a:cubicBezTo>
                    <a:cubicBezTo>
                      <a:pt x="92" y="84"/>
                      <a:pt x="92" y="84"/>
                      <a:pt x="92" y="84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4"/>
                      <a:pt x="123" y="0"/>
                      <a:pt x="128" y="0"/>
                    </a:cubicBezTo>
                    <a:cubicBezTo>
                      <a:pt x="133" y="0"/>
                      <a:pt x="138" y="4"/>
                      <a:pt x="139" y="8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1" y="84"/>
                      <a:pt x="256" y="89"/>
                      <a:pt x="256" y="96"/>
                    </a:cubicBezTo>
                    <a:cubicBezTo>
                      <a:pt x="256" y="100"/>
                      <a:pt x="254" y="104"/>
                      <a:pt x="251" y="10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US" dirty="0">
                  <a:solidFill>
                    <a:srgbClr val="FDD53D"/>
                  </a:solidFill>
                  <a:latin typeface="Open Sans" panose="020B0606030504020204" pitchFamily="34" charset="0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F0A364A-71E1-4581-9F67-A85EBC682A98}"/>
                </a:ext>
              </a:extLst>
            </p:cNvPr>
            <p:cNvSpPr txBox="1"/>
            <p:nvPr/>
          </p:nvSpPr>
          <p:spPr>
            <a:xfrm>
              <a:off x="9050170" y="4046420"/>
              <a:ext cx="1088782" cy="334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en-US" sz="2400" dirty="0">
                  <a:solidFill>
                    <a:srgbClr val="FDD53D"/>
                  </a:solidFill>
                  <a:latin typeface="Staatliches" pitchFamily="2" charset="0"/>
                  <a:ea typeface="Open Sans ExtraBold" panose="020B0906030804020204" pitchFamily="34" charset="0"/>
                  <a:cs typeface="Heebo" pitchFamily="2" charset="-79"/>
                </a:rPr>
                <a:t>90%</a:t>
              </a:r>
              <a:endParaRPr lang="id-ID" sz="2400" dirty="0">
                <a:solidFill>
                  <a:srgbClr val="FDD53D"/>
                </a:solidFill>
                <a:latin typeface="Staatliches" pitchFamily="2" charset="0"/>
                <a:ea typeface="Open Sans ExtraBold" panose="020B0906030804020204" pitchFamily="34" charset="0"/>
                <a:cs typeface="Heebo" pitchFamily="2" charset="-79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052FD8D-A37E-3CF4-5C56-9D4619722B00}"/>
              </a:ext>
            </a:extLst>
          </p:cNvPr>
          <p:cNvSpPr txBox="1"/>
          <p:nvPr/>
        </p:nvSpPr>
        <p:spPr>
          <a:xfrm>
            <a:off x="9552336" y="4903012"/>
            <a:ext cx="2060449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776389-E641-A6F9-4F03-6506C3148EC6}"/>
              </a:ext>
            </a:extLst>
          </p:cNvPr>
          <p:cNvSpPr txBox="1"/>
          <p:nvPr/>
        </p:nvSpPr>
        <p:spPr>
          <a:xfrm>
            <a:off x="6452176" y="4903011"/>
            <a:ext cx="2060449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Parallelogram 20">
            <a:extLst>
              <a:ext uri="{FF2B5EF4-FFF2-40B4-BE49-F238E27FC236}">
                <a16:creationId xmlns:a16="http://schemas.microsoft.com/office/drawing/2014/main" id="{7AEDBAF2-75A6-D2E9-2489-1D7CDEE03C72}"/>
              </a:ext>
            </a:extLst>
          </p:cNvPr>
          <p:cNvSpPr/>
          <p:nvPr/>
        </p:nvSpPr>
        <p:spPr>
          <a:xfrm>
            <a:off x="11528018" y="332251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AF1BE-2204-1D75-D618-6CB30E00B4CE}"/>
              </a:ext>
            </a:extLst>
          </p:cNvPr>
          <p:cNvSpPr txBox="1"/>
          <p:nvPr/>
        </p:nvSpPr>
        <p:spPr>
          <a:xfrm>
            <a:off x="7966827" y="329093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DC03A9-822F-8775-E0D5-38578AC1AA42}"/>
              </a:ext>
            </a:extLst>
          </p:cNvPr>
          <p:cNvSpPr txBox="1"/>
          <p:nvPr/>
        </p:nvSpPr>
        <p:spPr>
          <a:xfrm>
            <a:off x="6096000" y="907723"/>
            <a:ext cx="5701572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55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D5DE945-D0DF-D1EC-13D4-C35FF53532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DB192EF-5B4B-0BBC-2C5D-FFDC1DB10268}"/>
              </a:ext>
            </a:extLst>
          </p:cNvPr>
          <p:cNvSpPr/>
          <p:nvPr/>
        </p:nvSpPr>
        <p:spPr>
          <a:xfrm>
            <a:off x="0" y="3526443"/>
            <a:ext cx="6402025" cy="2011212"/>
          </a:xfrm>
          <a:custGeom>
            <a:avLst/>
            <a:gdLst>
              <a:gd name="connsiteX0" fmla="*/ 0 w 7096701"/>
              <a:gd name="connsiteY0" fmla="*/ 0 h 2228926"/>
              <a:gd name="connsiteX1" fmla="*/ 737811 w 7096701"/>
              <a:gd name="connsiteY1" fmla="*/ 0 h 2228926"/>
              <a:gd name="connsiteX2" fmla="*/ 1100175 w 7096701"/>
              <a:gd name="connsiteY2" fmla="*/ 0 h 2228926"/>
              <a:gd name="connsiteX3" fmla="*/ 1687721 w 7096701"/>
              <a:gd name="connsiteY3" fmla="*/ 0 h 2228926"/>
              <a:gd name="connsiteX4" fmla="*/ 2172543 w 7096701"/>
              <a:gd name="connsiteY4" fmla="*/ 0 h 2228926"/>
              <a:gd name="connsiteX5" fmla="*/ 2567325 w 7096701"/>
              <a:gd name="connsiteY5" fmla="*/ 0 h 2228926"/>
              <a:gd name="connsiteX6" fmla="*/ 2760090 w 7096701"/>
              <a:gd name="connsiteY6" fmla="*/ 0 h 2228926"/>
              <a:gd name="connsiteX7" fmla="*/ 3122452 w 7096701"/>
              <a:gd name="connsiteY7" fmla="*/ 0 h 2228926"/>
              <a:gd name="connsiteX8" fmla="*/ 3639693 w 7096701"/>
              <a:gd name="connsiteY8" fmla="*/ 0 h 2228926"/>
              <a:gd name="connsiteX9" fmla="*/ 4002057 w 7096701"/>
              <a:gd name="connsiteY9" fmla="*/ 0 h 2228926"/>
              <a:gd name="connsiteX10" fmla="*/ 4194820 w 7096701"/>
              <a:gd name="connsiteY10" fmla="*/ 0 h 2228926"/>
              <a:gd name="connsiteX11" fmla="*/ 4589602 w 7096701"/>
              <a:gd name="connsiteY11" fmla="*/ 0 h 2228926"/>
              <a:gd name="connsiteX12" fmla="*/ 5074424 w 7096701"/>
              <a:gd name="connsiteY12" fmla="*/ 0 h 2228926"/>
              <a:gd name="connsiteX13" fmla="*/ 5661971 w 7096701"/>
              <a:gd name="connsiteY13" fmla="*/ 0 h 2228926"/>
              <a:gd name="connsiteX14" fmla="*/ 6024334 w 7096701"/>
              <a:gd name="connsiteY14" fmla="*/ 0 h 2228926"/>
              <a:gd name="connsiteX15" fmla="*/ 7096701 w 7096701"/>
              <a:gd name="connsiteY15" fmla="*/ 0 h 2228926"/>
              <a:gd name="connsiteX16" fmla="*/ 6618458 w 7096701"/>
              <a:gd name="connsiteY16" fmla="*/ 2228926 h 2228926"/>
              <a:gd name="connsiteX17" fmla="*/ 5546091 w 7096701"/>
              <a:gd name="connsiteY17" fmla="*/ 2228926 h 2228926"/>
              <a:gd name="connsiteX18" fmla="*/ 5183726 w 7096701"/>
              <a:gd name="connsiteY18" fmla="*/ 2228926 h 2228926"/>
              <a:gd name="connsiteX19" fmla="*/ 4596181 w 7096701"/>
              <a:gd name="connsiteY19" fmla="*/ 2228926 h 2228926"/>
              <a:gd name="connsiteX20" fmla="*/ 4111359 w 7096701"/>
              <a:gd name="connsiteY20" fmla="*/ 2228926 h 2228926"/>
              <a:gd name="connsiteX21" fmla="*/ 3716576 w 7096701"/>
              <a:gd name="connsiteY21" fmla="*/ 2228926 h 2228926"/>
              <a:gd name="connsiteX22" fmla="*/ 3523812 w 7096701"/>
              <a:gd name="connsiteY22" fmla="*/ 2228926 h 2228926"/>
              <a:gd name="connsiteX23" fmla="*/ 3161449 w 7096701"/>
              <a:gd name="connsiteY23" fmla="*/ 2228926 h 2228926"/>
              <a:gd name="connsiteX24" fmla="*/ 2644209 w 7096701"/>
              <a:gd name="connsiteY24" fmla="*/ 2228926 h 2228926"/>
              <a:gd name="connsiteX25" fmla="*/ 2281845 w 7096701"/>
              <a:gd name="connsiteY25" fmla="*/ 2228926 h 2228926"/>
              <a:gd name="connsiteX26" fmla="*/ 2089082 w 7096701"/>
              <a:gd name="connsiteY26" fmla="*/ 2228926 h 2228926"/>
              <a:gd name="connsiteX27" fmla="*/ 1694299 w 7096701"/>
              <a:gd name="connsiteY27" fmla="*/ 2228926 h 2228926"/>
              <a:gd name="connsiteX28" fmla="*/ 1209477 w 7096701"/>
              <a:gd name="connsiteY28" fmla="*/ 2228926 h 2228926"/>
              <a:gd name="connsiteX29" fmla="*/ 621930 w 7096701"/>
              <a:gd name="connsiteY29" fmla="*/ 2228926 h 2228926"/>
              <a:gd name="connsiteX30" fmla="*/ 259567 w 7096701"/>
              <a:gd name="connsiteY30" fmla="*/ 2228926 h 2228926"/>
              <a:gd name="connsiteX31" fmla="*/ 0 w 7096701"/>
              <a:gd name="connsiteY31" fmla="*/ 2228926 h 222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096701" h="2228926">
                <a:moveTo>
                  <a:pt x="0" y="0"/>
                </a:moveTo>
                <a:lnTo>
                  <a:pt x="737811" y="0"/>
                </a:lnTo>
                <a:lnTo>
                  <a:pt x="1100175" y="0"/>
                </a:lnTo>
                <a:lnTo>
                  <a:pt x="1687721" y="0"/>
                </a:lnTo>
                <a:lnTo>
                  <a:pt x="2172543" y="0"/>
                </a:lnTo>
                <a:lnTo>
                  <a:pt x="2567325" y="0"/>
                </a:lnTo>
                <a:lnTo>
                  <a:pt x="2760090" y="0"/>
                </a:lnTo>
                <a:lnTo>
                  <a:pt x="3122452" y="0"/>
                </a:lnTo>
                <a:lnTo>
                  <a:pt x="3639693" y="0"/>
                </a:lnTo>
                <a:lnTo>
                  <a:pt x="4002057" y="0"/>
                </a:lnTo>
                <a:lnTo>
                  <a:pt x="4194820" y="0"/>
                </a:lnTo>
                <a:lnTo>
                  <a:pt x="4589602" y="0"/>
                </a:lnTo>
                <a:lnTo>
                  <a:pt x="5074424" y="0"/>
                </a:lnTo>
                <a:lnTo>
                  <a:pt x="5661971" y="0"/>
                </a:lnTo>
                <a:lnTo>
                  <a:pt x="6024334" y="0"/>
                </a:lnTo>
                <a:lnTo>
                  <a:pt x="7096701" y="0"/>
                </a:lnTo>
                <a:lnTo>
                  <a:pt x="6618458" y="2228926"/>
                </a:lnTo>
                <a:lnTo>
                  <a:pt x="5546091" y="2228926"/>
                </a:lnTo>
                <a:lnTo>
                  <a:pt x="5183726" y="2228926"/>
                </a:lnTo>
                <a:lnTo>
                  <a:pt x="4596181" y="2228926"/>
                </a:lnTo>
                <a:lnTo>
                  <a:pt x="4111359" y="2228926"/>
                </a:lnTo>
                <a:lnTo>
                  <a:pt x="3716576" y="2228926"/>
                </a:lnTo>
                <a:lnTo>
                  <a:pt x="3523812" y="2228926"/>
                </a:lnTo>
                <a:lnTo>
                  <a:pt x="3161449" y="2228926"/>
                </a:lnTo>
                <a:lnTo>
                  <a:pt x="2644209" y="2228926"/>
                </a:lnTo>
                <a:lnTo>
                  <a:pt x="2281845" y="2228926"/>
                </a:lnTo>
                <a:lnTo>
                  <a:pt x="2089082" y="2228926"/>
                </a:lnTo>
                <a:lnTo>
                  <a:pt x="1694299" y="2228926"/>
                </a:lnTo>
                <a:lnTo>
                  <a:pt x="1209477" y="2228926"/>
                </a:lnTo>
                <a:lnTo>
                  <a:pt x="621930" y="2228926"/>
                </a:lnTo>
                <a:lnTo>
                  <a:pt x="259567" y="2228926"/>
                </a:lnTo>
                <a:lnTo>
                  <a:pt x="0" y="2228926"/>
                </a:lnTo>
                <a:close/>
              </a:path>
            </a:pathLst>
          </a:cu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grpSp>
        <p:nvGrpSpPr>
          <p:cNvPr id="6" name="Group 1279">
            <a:extLst>
              <a:ext uri="{FF2B5EF4-FFF2-40B4-BE49-F238E27FC236}">
                <a16:creationId xmlns:a16="http://schemas.microsoft.com/office/drawing/2014/main" id="{CD73F585-C185-1F8F-918A-2BBE0F1FDE0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07510" y="4717355"/>
            <a:ext cx="306739" cy="308705"/>
            <a:chOff x="7809" y="3884"/>
            <a:chExt cx="624" cy="628"/>
          </a:xfrm>
          <a:solidFill>
            <a:srgbClr val="193752"/>
          </a:solidFill>
        </p:grpSpPr>
        <p:sp>
          <p:nvSpPr>
            <p:cNvPr id="7" name="Freeform 1281">
              <a:extLst>
                <a:ext uri="{FF2B5EF4-FFF2-40B4-BE49-F238E27FC236}">
                  <a16:creationId xmlns:a16="http://schemas.microsoft.com/office/drawing/2014/main" id="{7D8350EF-C2BC-4AB1-9988-67D3660FA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" y="4120"/>
              <a:ext cx="140" cy="147"/>
            </a:xfrm>
            <a:custGeom>
              <a:avLst/>
              <a:gdLst>
                <a:gd name="T0" fmla="*/ 0 w 840"/>
                <a:gd name="T1" fmla="*/ 0 h 879"/>
                <a:gd name="T2" fmla="*/ 419 w 840"/>
                <a:gd name="T3" fmla="*/ 221 h 879"/>
                <a:gd name="T4" fmla="*/ 840 w 840"/>
                <a:gd name="T5" fmla="*/ 442 h 879"/>
                <a:gd name="T6" fmla="*/ 420 w 840"/>
                <a:gd name="T7" fmla="*/ 661 h 879"/>
                <a:gd name="T8" fmla="*/ 0 w 840"/>
                <a:gd name="T9" fmla="*/ 879 h 879"/>
                <a:gd name="T10" fmla="*/ 0 w 840"/>
                <a:gd name="T11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79">
                  <a:moveTo>
                    <a:pt x="0" y="0"/>
                  </a:moveTo>
                  <a:lnTo>
                    <a:pt x="419" y="221"/>
                  </a:lnTo>
                  <a:lnTo>
                    <a:pt x="840" y="442"/>
                  </a:lnTo>
                  <a:lnTo>
                    <a:pt x="420" y="661"/>
                  </a:lnTo>
                  <a:lnTo>
                    <a:pt x="0" y="8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8" name="Freeform 1282">
              <a:extLst>
                <a:ext uri="{FF2B5EF4-FFF2-40B4-BE49-F238E27FC236}">
                  <a16:creationId xmlns:a16="http://schemas.microsoft.com/office/drawing/2014/main" id="{388BD347-7B3A-C643-F2FD-9D006E0BF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9" y="3884"/>
              <a:ext cx="624" cy="628"/>
            </a:xfrm>
            <a:custGeom>
              <a:avLst/>
              <a:gdLst>
                <a:gd name="T0" fmla="*/ 1376 w 3742"/>
                <a:gd name="T1" fmla="*/ 960 h 3765"/>
                <a:gd name="T2" fmla="*/ 837 w 3742"/>
                <a:gd name="T3" fmla="*/ 1001 h 3765"/>
                <a:gd name="T4" fmla="*/ 683 w 3742"/>
                <a:gd name="T5" fmla="*/ 1092 h 3765"/>
                <a:gd name="T6" fmla="*/ 596 w 3742"/>
                <a:gd name="T7" fmla="*/ 1253 h 3765"/>
                <a:gd name="T8" fmla="*/ 553 w 3742"/>
                <a:gd name="T9" fmla="*/ 1612 h 3765"/>
                <a:gd name="T10" fmla="*/ 550 w 3742"/>
                <a:gd name="T11" fmla="*/ 1972 h 3765"/>
                <a:gd name="T12" fmla="*/ 566 w 3742"/>
                <a:gd name="T13" fmla="*/ 2334 h 3765"/>
                <a:gd name="T14" fmla="*/ 629 w 3742"/>
                <a:gd name="T15" fmla="*/ 2599 h 3765"/>
                <a:gd name="T16" fmla="*/ 753 w 3742"/>
                <a:gd name="T17" fmla="*/ 2729 h 3765"/>
                <a:gd name="T18" fmla="*/ 1045 w 3742"/>
                <a:gd name="T19" fmla="*/ 2787 h 3765"/>
                <a:gd name="T20" fmla="*/ 1706 w 3742"/>
                <a:gd name="T21" fmla="*/ 2808 h 3765"/>
                <a:gd name="T22" fmla="*/ 2367 w 3742"/>
                <a:gd name="T23" fmla="*/ 2804 h 3765"/>
                <a:gd name="T24" fmla="*/ 2905 w 3742"/>
                <a:gd name="T25" fmla="*/ 2764 h 3765"/>
                <a:gd name="T26" fmla="*/ 3060 w 3742"/>
                <a:gd name="T27" fmla="*/ 2673 h 3765"/>
                <a:gd name="T28" fmla="*/ 3145 w 3742"/>
                <a:gd name="T29" fmla="*/ 2510 h 3765"/>
                <a:gd name="T30" fmla="*/ 3188 w 3742"/>
                <a:gd name="T31" fmla="*/ 2153 h 3765"/>
                <a:gd name="T32" fmla="*/ 3192 w 3742"/>
                <a:gd name="T33" fmla="*/ 1792 h 3765"/>
                <a:gd name="T34" fmla="*/ 3176 w 3742"/>
                <a:gd name="T35" fmla="*/ 1431 h 3765"/>
                <a:gd name="T36" fmla="*/ 3113 w 3742"/>
                <a:gd name="T37" fmla="*/ 1166 h 3765"/>
                <a:gd name="T38" fmla="*/ 2989 w 3742"/>
                <a:gd name="T39" fmla="*/ 1036 h 3765"/>
                <a:gd name="T40" fmla="*/ 2696 w 3742"/>
                <a:gd name="T41" fmla="*/ 977 h 3765"/>
                <a:gd name="T42" fmla="*/ 2036 w 3742"/>
                <a:gd name="T43" fmla="*/ 956 h 3765"/>
                <a:gd name="T44" fmla="*/ 1990 w 3742"/>
                <a:gd name="T45" fmla="*/ 3 h 3765"/>
                <a:gd name="T46" fmla="*/ 2441 w 3742"/>
                <a:gd name="T47" fmla="*/ 88 h 3765"/>
                <a:gd name="T48" fmla="*/ 2847 w 3742"/>
                <a:gd name="T49" fmla="*/ 276 h 3765"/>
                <a:gd name="T50" fmla="*/ 3194 w 3742"/>
                <a:gd name="T51" fmla="*/ 550 h 3765"/>
                <a:gd name="T52" fmla="*/ 3468 w 3742"/>
                <a:gd name="T53" fmla="*/ 899 h 3765"/>
                <a:gd name="T54" fmla="*/ 3654 w 3742"/>
                <a:gd name="T55" fmla="*/ 1309 h 3765"/>
                <a:gd name="T56" fmla="*/ 3738 w 3742"/>
                <a:gd name="T57" fmla="*/ 1763 h 3765"/>
                <a:gd name="T58" fmla="*/ 3709 w 3742"/>
                <a:gd name="T59" fmla="*/ 2234 h 3765"/>
                <a:gd name="T60" fmla="*/ 3572 w 3742"/>
                <a:gd name="T61" fmla="*/ 2667 h 3765"/>
                <a:gd name="T62" fmla="*/ 3341 w 3742"/>
                <a:gd name="T63" fmla="*/ 3047 h 3765"/>
                <a:gd name="T64" fmla="*/ 3029 w 3742"/>
                <a:gd name="T65" fmla="*/ 3361 h 3765"/>
                <a:gd name="T66" fmla="*/ 2651 w 3742"/>
                <a:gd name="T67" fmla="*/ 3594 h 3765"/>
                <a:gd name="T68" fmla="*/ 2220 w 3742"/>
                <a:gd name="T69" fmla="*/ 3732 h 3765"/>
                <a:gd name="T70" fmla="*/ 1753 w 3742"/>
                <a:gd name="T71" fmla="*/ 3762 h 3765"/>
                <a:gd name="T72" fmla="*/ 1301 w 3742"/>
                <a:gd name="T73" fmla="*/ 3676 h 3765"/>
                <a:gd name="T74" fmla="*/ 895 w 3742"/>
                <a:gd name="T75" fmla="*/ 3488 h 3765"/>
                <a:gd name="T76" fmla="*/ 548 w 3742"/>
                <a:gd name="T77" fmla="*/ 3213 h 3765"/>
                <a:gd name="T78" fmla="*/ 274 w 3742"/>
                <a:gd name="T79" fmla="*/ 2864 h 3765"/>
                <a:gd name="T80" fmla="*/ 88 w 3742"/>
                <a:gd name="T81" fmla="*/ 2455 h 3765"/>
                <a:gd name="T82" fmla="*/ 3 w 3742"/>
                <a:gd name="T83" fmla="*/ 2001 h 3765"/>
                <a:gd name="T84" fmla="*/ 32 w 3742"/>
                <a:gd name="T85" fmla="*/ 1531 h 3765"/>
                <a:gd name="T86" fmla="*/ 169 w 3742"/>
                <a:gd name="T87" fmla="*/ 1098 h 3765"/>
                <a:gd name="T88" fmla="*/ 401 w 3742"/>
                <a:gd name="T89" fmla="*/ 717 h 3765"/>
                <a:gd name="T90" fmla="*/ 712 w 3742"/>
                <a:gd name="T91" fmla="*/ 403 h 3765"/>
                <a:gd name="T92" fmla="*/ 1092 w 3742"/>
                <a:gd name="T93" fmla="*/ 170 h 3765"/>
                <a:gd name="T94" fmla="*/ 1522 w 3742"/>
                <a:gd name="T95" fmla="*/ 32 h 3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42" h="3765">
                  <a:moveTo>
                    <a:pt x="1871" y="956"/>
                  </a:moveTo>
                  <a:lnTo>
                    <a:pt x="1707" y="956"/>
                  </a:lnTo>
                  <a:lnTo>
                    <a:pt x="1541" y="957"/>
                  </a:lnTo>
                  <a:lnTo>
                    <a:pt x="1376" y="960"/>
                  </a:lnTo>
                  <a:lnTo>
                    <a:pt x="1210" y="967"/>
                  </a:lnTo>
                  <a:lnTo>
                    <a:pt x="1047" y="977"/>
                  </a:lnTo>
                  <a:lnTo>
                    <a:pt x="882" y="993"/>
                  </a:lnTo>
                  <a:lnTo>
                    <a:pt x="837" y="1001"/>
                  </a:lnTo>
                  <a:lnTo>
                    <a:pt x="794" y="1015"/>
                  </a:lnTo>
                  <a:lnTo>
                    <a:pt x="753" y="1036"/>
                  </a:lnTo>
                  <a:lnTo>
                    <a:pt x="716" y="1062"/>
                  </a:lnTo>
                  <a:lnTo>
                    <a:pt x="683" y="1092"/>
                  </a:lnTo>
                  <a:lnTo>
                    <a:pt x="654" y="1127"/>
                  </a:lnTo>
                  <a:lnTo>
                    <a:pt x="629" y="1166"/>
                  </a:lnTo>
                  <a:lnTo>
                    <a:pt x="610" y="1208"/>
                  </a:lnTo>
                  <a:lnTo>
                    <a:pt x="596" y="1253"/>
                  </a:lnTo>
                  <a:lnTo>
                    <a:pt x="579" y="1341"/>
                  </a:lnTo>
                  <a:lnTo>
                    <a:pt x="567" y="1431"/>
                  </a:lnTo>
                  <a:lnTo>
                    <a:pt x="558" y="1520"/>
                  </a:lnTo>
                  <a:lnTo>
                    <a:pt x="553" y="1612"/>
                  </a:lnTo>
                  <a:lnTo>
                    <a:pt x="551" y="1703"/>
                  </a:lnTo>
                  <a:lnTo>
                    <a:pt x="550" y="1792"/>
                  </a:lnTo>
                  <a:lnTo>
                    <a:pt x="550" y="1882"/>
                  </a:lnTo>
                  <a:lnTo>
                    <a:pt x="550" y="1972"/>
                  </a:lnTo>
                  <a:lnTo>
                    <a:pt x="551" y="2062"/>
                  </a:lnTo>
                  <a:lnTo>
                    <a:pt x="553" y="2153"/>
                  </a:lnTo>
                  <a:lnTo>
                    <a:pt x="558" y="2244"/>
                  </a:lnTo>
                  <a:lnTo>
                    <a:pt x="566" y="2334"/>
                  </a:lnTo>
                  <a:lnTo>
                    <a:pt x="579" y="2423"/>
                  </a:lnTo>
                  <a:lnTo>
                    <a:pt x="595" y="2510"/>
                  </a:lnTo>
                  <a:lnTo>
                    <a:pt x="609" y="2556"/>
                  </a:lnTo>
                  <a:lnTo>
                    <a:pt x="629" y="2599"/>
                  </a:lnTo>
                  <a:lnTo>
                    <a:pt x="653" y="2638"/>
                  </a:lnTo>
                  <a:lnTo>
                    <a:pt x="682" y="2673"/>
                  </a:lnTo>
                  <a:lnTo>
                    <a:pt x="716" y="2703"/>
                  </a:lnTo>
                  <a:lnTo>
                    <a:pt x="753" y="2729"/>
                  </a:lnTo>
                  <a:lnTo>
                    <a:pt x="794" y="2748"/>
                  </a:lnTo>
                  <a:lnTo>
                    <a:pt x="837" y="2764"/>
                  </a:lnTo>
                  <a:lnTo>
                    <a:pt x="882" y="2772"/>
                  </a:lnTo>
                  <a:lnTo>
                    <a:pt x="1045" y="2787"/>
                  </a:lnTo>
                  <a:lnTo>
                    <a:pt x="1210" y="2797"/>
                  </a:lnTo>
                  <a:lnTo>
                    <a:pt x="1375" y="2804"/>
                  </a:lnTo>
                  <a:lnTo>
                    <a:pt x="1541" y="2807"/>
                  </a:lnTo>
                  <a:lnTo>
                    <a:pt x="1706" y="2808"/>
                  </a:lnTo>
                  <a:lnTo>
                    <a:pt x="1870" y="2809"/>
                  </a:lnTo>
                  <a:lnTo>
                    <a:pt x="2036" y="2808"/>
                  </a:lnTo>
                  <a:lnTo>
                    <a:pt x="2201" y="2807"/>
                  </a:lnTo>
                  <a:lnTo>
                    <a:pt x="2367" y="2804"/>
                  </a:lnTo>
                  <a:lnTo>
                    <a:pt x="2532" y="2797"/>
                  </a:lnTo>
                  <a:lnTo>
                    <a:pt x="2696" y="2787"/>
                  </a:lnTo>
                  <a:lnTo>
                    <a:pt x="2860" y="2772"/>
                  </a:lnTo>
                  <a:lnTo>
                    <a:pt x="2905" y="2764"/>
                  </a:lnTo>
                  <a:lnTo>
                    <a:pt x="2948" y="2748"/>
                  </a:lnTo>
                  <a:lnTo>
                    <a:pt x="2989" y="2729"/>
                  </a:lnTo>
                  <a:lnTo>
                    <a:pt x="3026" y="2703"/>
                  </a:lnTo>
                  <a:lnTo>
                    <a:pt x="3060" y="2673"/>
                  </a:lnTo>
                  <a:lnTo>
                    <a:pt x="3089" y="2638"/>
                  </a:lnTo>
                  <a:lnTo>
                    <a:pt x="3113" y="2599"/>
                  </a:lnTo>
                  <a:lnTo>
                    <a:pt x="3133" y="2556"/>
                  </a:lnTo>
                  <a:lnTo>
                    <a:pt x="3145" y="2510"/>
                  </a:lnTo>
                  <a:lnTo>
                    <a:pt x="3163" y="2423"/>
                  </a:lnTo>
                  <a:lnTo>
                    <a:pt x="3176" y="2334"/>
                  </a:lnTo>
                  <a:lnTo>
                    <a:pt x="3184" y="2244"/>
                  </a:lnTo>
                  <a:lnTo>
                    <a:pt x="3188" y="2153"/>
                  </a:lnTo>
                  <a:lnTo>
                    <a:pt x="3191" y="2062"/>
                  </a:lnTo>
                  <a:lnTo>
                    <a:pt x="3192" y="1972"/>
                  </a:lnTo>
                  <a:lnTo>
                    <a:pt x="3192" y="1882"/>
                  </a:lnTo>
                  <a:lnTo>
                    <a:pt x="3192" y="1792"/>
                  </a:lnTo>
                  <a:lnTo>
                    <a:pt x="3191" y="1703"/>
                  </a:lnTo>
                  <a:lnTo>
                    <a:pt x="3188" y="1612"/>
                  </a:lnTo>
                  <a:lnTo>
                    <a:pt x="3184" y="1520"/>
                  </a:lnTo>
                  <a:lnTo>
                    <a:pt x="3176" y="1431"/>
                  </a:lnTo>
                  <a:lnTo>
                    <a:pt x="3164" y="1341"/>
                  </a:lnTo>
                  <a:lnTo>
                    <a:pt x="3147" y="1253"/>
                  </a:lnTo>
                  <a:lnTo>
                    <a:pt x="3133" y="1208"/>
                  </a:lnTo>
                  <a:lnTo>
                    <a:pt x="3113" y="1166"/>
                  </a:lnTo>
                  <a:lnTo>
                    <a:pt x="3089" y="1127"/>
                  </a:lnTo>
                  <a:lnTo>
                    <a:pt x="3060" y="1092"/>
                  </a:lnTo>
                  <a:lnTo>
                    <a:pt x="3026" y="1062"/>
                  </a:lnTo>
                  <a:lnTo>
                    <a:pt x="2989" y="1036"/>
                  </a:lnTo>
                  <a:lnTo>
                    <a:pt x="2949" y="1015"/>
                  </a:lnTo>
                  <a:lnTo>
                    <a:pt x="2906" y="1001"/>
                  </a:lnTo>
                  <a:lnTo>
                    <a:pt x="2861" y="993"/>
                  </a:lnTo>
                  <a:lnTo>
                    <a:pt x="2696" y="977"/>
                  </a:lnTo>
                  <a:lnTo>
                    <a:pt x="2532" y="967"/>
                  </a:lnTo>
                  <a:lnTo>
                    <a:pt x="2367" y="960"/>
                  </a:lnTo>
                  <a:lnTo>
                    <a:pt x="2202" y="957"/>
                  </a:lnTo>
                  <a:lnTo>
                    <a:pt x="2036" y="956"/>
                  </a:lnTo>
                  <a:lnTo>
                    <a:pt x="1871" y="956"/>
                  </a:lnTo>
                  <a:close/>
                  <a:moveTo>
                    <a:pt x="1871" y="0"/>
                  </a:moveTo>
                  <a:lnTo>
                    <a:pt x="1871" y="0"/>
                  </a:lnTo>
                  <a:lnTo>
                    <a:pt x="1990" y="3"/>
                  </a:lnTo>
                  <a:lnTo>
                    <a:pt x="2106" y="15"/>
                  </a:lnTo>
                  <a:lnTo>
                    <a:pt x="2220" y="32"/>
                  </a:lnTo>
                  <a:lnTo>
                    <a:pt x="2332" y="57"/>
                  </a:lnTo>
                  <a:lnTo>
                    <a:pt x="2441" y="88"/>
                  </a:lnTo>
                  <a:lnTo>
                    <a:pt x="2547" y="127"/>
                  </a:lnTo>
                  <a:lnTo>
                    <a:pt x="2651" y="170"/>
                  </a:lnTo>
                  <a:lnTo>
                    <a:pt x="2751" y="220"/>
                  </a:lnTo>
                  <a:lnTo>
                    <a:pt x="2847" y="276"/>
                  </a:lnTo>
                  <a:lnTo>
                    <a:pt x="2940" y="337"/>
                  </a:lnTo>
                  <a:lnTo>
                    <a:pt x="3029" y="403"/>
                  </a:lnTo>
                  <a:lnTo>
                    <a:pt x="3114" y="475"/>
                  </a:lnTo>
                  <a:lnTo>
                    <a:pt x="3194" y="550"/>
                  </a:lnTo>
                  <a:lnTo>
                    <a:pt x="3270" y="632"/>
                  </a:lnTo>
                  <a:lnTo>
                    <a:pt x="3341" y="717"/>
                  </a:lnTo>
                  <a:lnTo>
                    <a:pt x="3406" y="806"/>
                  </a:lnTo>
                  <a:lnTo>
                    <a:pt x="3468" y="899"/>
                  </a:lnTo>
                  <a:lnTo>
                    <a:pt x="3522" y="998"/>
                  </a:lnTo>
                  <a:lnTo>
                    <a:pt x="3572" y="1098"/>
                  </a:lnTo>
                  <a:lnTo>
                    <a:pt x="3616" y="1202"/>
                  </a:lnTo>
                  <a:lnTo>
                    <a:pt x="3654" y="1309"/>
                  </a:lnTo>
                  <a:lnTo>
                    <a:pt x="3685" y="1419"/>
                  </a:lnTo>
                  <a:lnTo>
                    <a:pt x="3709" y="1531"/>
                  </a:lnTo>
                  <a:lnTo>
                    <a:pt x="3728" y="1647"/>
                  </a:lnTo>
                  <a:lnTo>
                    <a:pt x="3738" y="1763"/>
                  </a:lnTo>
                  <a:lnTo>
                    <a:pt x="3742" y="1882"/>
                  </a:lnTo>
                  <a:lnTo>
                    <a:pt x="3738" y="2001"/>
                  </a:lnTo>
                  <a:lnTo>
                    <a:pt x="3728" y="2118"/>
                  </a:lnTo>
                  <a:lnTo>
                    <a:pt x="3709" y="2234"/>
                  </a:lnTo>
                  <a:lnTo>
                    <a:pt x="3685" y="2346"/>
                  </a:lnTo>
                  <a:lnTo>
                    <a:pt x="3654" y="2455"/>
                  </a:lnTo>
                  <a:lnTo>
                    <a:pt x="3616" y="2563"/>
                  </a:lnTo>
                  <a:lnTo>
                    <a:pt x="3572" y="2667"/>
                  </a:lnTo>
                  <a:lnTo>
                    <a:pt x="3522" y="2767"/>
                  </a:lnTo>
                  <a:lnTo>
                    <a:pt x="3468" y="2864"/>
                  </a:lnTo>
                  <a:lnTo>
                    <a:pt x="3406" y="2957"/>
                  </a:lnTo>
                  <a:lnTo>
                    <a:pt x="3341" y="3047"/>
                  </a:lnTo>
                  <a:lnTo>
                    <a:pt x="3270" y="3132"/>
                  </a:lnTo>
                  <a:lnTo>
                    <a:pt x="3194" y="3213"/>
                  </a:lnTo>
                  <a:lnTo>
                    <a:pt x="3114" y="3290"/>
                  </a:lnTo>
                  <a:lnTo>
                    <a:pt x="3029" y="3361"/>
                  </a:lnTo>
                  <a:lnTo>
                    <a:pt x="2940" y="3428"/>
                  </a:lnTo>
                  <a:lnTo>
                    <a:pt x="2847" y="3488"/>
                  </a:lnTo>
                  <a:lnTo>
                    <a:pt x="2751" y="3545"/>
                  </a:lnTo>
                  <a:lnTo>
                    <a:pt x="2651" y="3594"/>
                  </a:lnTo>
                  <a:lnTo>
                    <a:pt x="2547" y="3638"/>
                  </a:lnTo>
                  <a:lnTo>
                    <a:pt x="2441" y="3676"/>
                  </a:lnTo>
                  <a:lnTo>
                    <a:pt x="2332" y="3707"/>
                  </a:lnTo>
                  <a:lnTo>
                    <a:pt x="2220" y="3732"/>
                  </a:lnTo>
                  <a:lnTo>
                    <a:pt x="2106" y="3750"/>
                  </a:lnTo>
                  <a:lnTo>
                    <a:pt x="1990" y="3762"/>
                  </a:lnTo>
                  <a:lnTo>
                    <a:pt x="1871" y="3765"/>
                  </a:lnTo>
                  <a:lnTo>
                    <a:pt x="1753" y="3762"/>
                  </a:lnTo>
                  <a:lnTo>
                    <a:pt x="1636" y="3750"/>
                  </a:lnTo>
                  <a:lnTo>
                    <a:pt x="1522" y="3732"/>
                  </a:lnTo>
                  <a:lnTo>
                    <a:pt x="1410" y="3707"/>
                  </a:lnTo>
                  <a:lnTo>
                    <a:pt x="1301" y="3676"/>
                  </a:lnTo>
                  <a:lnTo>
                    <a:pt x="1195" y="3638"/>
                  </a:lnTo>
                  <a:lnTo>
                    <a:pt x="1092" y="3594"/>
                  </a:lnTo>
                  <a:lnTo>
                    <a:pt x="991" y="3545"/>
                  </a:lnTo>
                  <a:lnTo>
                    <a:pt x="895" y="3488"/>
                  </a:lnTo>
                  <a:lnTo>
                    <a:pt x="802" y="3428"/>
                  </a:lnTo>
                  <a:lnTo>
                    <a:pt x="712" y="3361"/>
                  </a:lnTo>
                  <a:lnTo>
                    <a:pt x="628" y="3290"/>
                  </a:lnTo>
                  <a:lnTo>
                    <a:pt x="548" y="3213"/>
                  </a:lnTo>
                  <a:lnTo>
                    <a:pt x="472" y="3132"/>
                  </a:lnTo>
                  <a:lnTo>
                    <a:pt x="401" y="3047"/>
                  </a:lnTo>
                  <a:lnTo>
                    <a:pt x="335" y="2957"/>
                  </a:lnTo>
                  <a:lnTo>
                    <a:pt x="274" y="2864"/>
                  </a:lnTo>
                  <a:lnTo>
                    <a:pt x="219" y="2767"/>
                  </a:lnTo>
                  <a:lnTo>
                    <a:pt x="169" y="2667"/>
                  </a:lnTo>
                  <a:lnTo>
                    <a:pt x="125" y="2563"/>
                  </a:lnTo>
                  <a:lnTo>
                    <a:pt x="88" y="2455"/>
                  </a:lnTo>
                  <a:lnTo>
                    <a:pt x="57" y="2346"/>
                  </a:lnTo>
                  <a:lnTo>
                    <a:pt x="32" y="2234"/>
                  </a:lnTo>
                  <a:lnTo>
                    <a:pt x="14" y="2118"/>
                  </a:lnTo>
                  <a:lnTo>
                    <a:pt x="3" y="2001"/>
                  </a:lnTo>
                  <a:lnTo>
                    <a:pt x="0" y="1882"/>
                  </a:lnTo>
                  <a:lnTo>
                    <a:pt x="3" y="1763"/>
                  </a:lnTo>
                  <a:lnTo>
                    <a:pt x="14" y="1647"/>
                  </a:lnTo>
                  <a:lnTo>
                    <a:pt x="32" y="1531"/>
                  </a:lnTo>
                  <a:lnTo>
                    <a:pt x="57" y="1419"/>
                  </a:lnTo>
                  <a:lnTo>
                    <a:pt x="88" y="1309"/>
                  </a:lnTo>
                  <a:lnTo>
                    <a:pt x="125" y="1202"/>
                  </a:lnTo>
                  <a:lnTo>
                    <a:pt x="169" y="1098"/>
                  </a:lnTo>
                  <a:lnTo>
                    <a:pt x="219" y="998"/>
                  </a:lnTo>
                  <a:lnTo>
                    <a:pt x="274" y="899"/>
                  </a:lnTo>
                  <a:lnTo>
                    <a:pt x="335" y="806"/>
                  </a:lnTo>
                  <a:lnTo>
                    <a:pt x="401" y="717"/>
                  </a:lnTo>
                  <a:lnTo>
                    <a:pt x="472" y="632"/>
                  </a:lnTo>
                  <a:lnTo>
                    <a:pt x="548" y="550"/>
                  </a:lnTo>
                  <a:lnTo>
                    <a:pt x="628" y="475"/>
                  </a:lnTo>
                  <a:lnTo>
                    <a:pt x="712" y="403"/>
                  </a:lnTo>
                  <a:lnTo>
                    <a:pt x="802" y="337"/>
                  </a:lnTo>
                  <a:lnTo>
                    <a:pt x="895" y="276"/>
                  </a:lnTo>
                  <a:lnTo>
                    <a:pt x="991" y="220"/>
                  </a:lnTo>
                  <a:lnTo>
                    <a:pt x="1092" y="170"/>
                  </a:lnTo>
                  <a:lnTo>
                    <a:pt x="1195" y="127"/>
                  </a:lnTo>
                  <a:lnTo>
                    <a:pt x="1301" y="88"/>
                  </a:lnTo>
                  <a:lnTo>
                    <a:pt x="1410" y="57"/>
                  </a:lnTo>
                  <a:lnTo>
                    <a:pt x="1522" y="32"/>
                  </a:lnTo>
                  <a:lnTo>
                    <a:pt x="1636" y="15"/>
                  </a:lnTo>
                  <a:lnTo>
                    <a:pt x="1753" y="3"/>
                  </a:lnTo>
                  <a:lnTo>
                    <a:pt x="1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9" name="Group 564">
            <a:extLst>
              <a:ext uri="{FF2B5EF4-FFF2-40B4-BE49-F238E27FC236}">
                <a16:creationId xmlns:a16="http://schemas.microsoft.com/office/drawing/2014/main" id="{8CD8A52C-D49D-E0F1-CDAA-DA8F80626C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98842" y="4052187"/>
            <a:ext cx="282891" cy="288588"/>
            <a:chOff x="6340" y="2468"/>
            <a:chExt cx="298" cy="304"/>
          </a:xfrm>
          <a:solidFill>
            <a:srgbClr val="193752"/>
          </a:solidFill>
        </p:grpSpPr>
        <p:sp>
          <p:nvSpPr>
            <p:cNvPr id="10" name="Freeform 566">
              <a:extLst>
                <a:ext uri="{FF2B5EF4-FFF2-40B4-BE49-F238E27FC236}">
                  <a16:creationId xmlns:a16="http://schemas.microsoft.com/office/drawing/2014/main" id="{4C257CDE-66F6-8F42-555C-FD9794695F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2544"/>
              <a:ext cx="278" cy="228"/>
            </a:xfrm>
            <a:custGeom>
              <a:avLst/>
              <a:gdLst>
                <a:gd name="T0" fmla="*/ 1097 w 3060"/>
                <a:gd name="T1" fmla="*/ 767 h 2503"/>
                <a:gd name="T2" fmla="*/ 1072 w 3060"/>
                <a:gd name="T3" fmla="*/ 792 h 2503"/>
                <a:gd name="T4" fmla="*/ 355 w 3060"/>
                <a:gd name="T5" fmla="*/ 2153 h 2503"/>
                <a:gd name="T6" fmla="*/ 2706 w 3060"/>
                <a:gd name="T7" fmla="*/ 1454 h 2503"/>
                <a:gd name="T8" fmla="*/ 1975 w 3060"/>
                <a:gd name="T9" fmla="*/ 779 h 2503"/>
                <a:gd name="T10" fmla="*/ 1097 w 3060"/>
                <a:gd name="T11" fmla="*/ 767 h 2503"/>
                <a:gd name="T12" fmla="*/ 1237 w 3060"/>
                <a:gd name="T13" fmla="*/ 4 h 2503"/>
                <a:gd name="T14" fmla="*/ 1288 w 3060"/>
                <a:gd name="T15" fmla="*/ 25 h 2503"/>
                <a:gd name="T16" fmla="*/ 1326 w 3060"/>
                <a:gd name="T17" fmla="*/ 63 h 2503"/>
                <a:gd name="T18" fmla="*/ 1348 w 3060"/>
                <a:gd name="T19" fmla="*/ 113 h 2503"/>
                <a:gd name="T20" fmla="*/ 1350 w 3060"/>
                <a:gd name="T21" fmla="*/ 417 h 2503"/>
                <a:gd name="T22" fmla="*/ 1711 w 3060"/>
                <a:gd name="T23" fmla="*/ 141 h 2503"/>
                <a:gd name="T24" fmla="*/ 1722 w 3060"/>
                <a:gd name="T25" fmla="*/ 86 h 2503"/>
                <a:gd name="T26" fmla="*/ 1752 w 3060"/>
                <a:gd name="T27" fmla="*/ 42 h 2503"/>
                <a:gd name="T28" fmla="*/ 1797 w 3060"/>
                <a:gd name="T29" fmla="*/ 12 h 2503"/>
                <a:gd name="T30" fmla="*/ 1853 w 3060"/>
                <a:gd name="T31" fmla="*/ 0 h 2503"/>
                <a:gd name="T32" fmla="*/ 1907 w 3060"/>
                <a:gd name="T33" fmla="*/ 12 h 2503"/>
                <a:gd name="T34" fmla="*/ 1952 w 3060"/>
                <a:gd name="T35" fmla="*/ 42 h 2503"/>
                <a:gd name="T36" fmla="*/ 1982 w 3060"/>
                <a:gd name="T37" fmla="*/ 86 h 2503"/>
                <a:gd name="T38" fmla="*/ 1994 w 3060"/>
                <a:gd name="T39" fmla="*/ 141 h 2503"/>
                <a:gd name="T40" fmla="*/ 2054 w 3060"/>
                <a:gd name="T41" fmla="*/ 417 h 2503"/>
                <a:gd name="T42" fmla="*/ 2089 w 3060"/>
                <a:gd name="T43" fmla="*/ 424 h 2503"/>
                <a:gd name="T44" fmla="*/ 2126 w 3060"/>
                <a:gd name="T45" fmla="*/ 445 h 2503"/>
                <a:gd name="T46" fmla="*/ 2161 w 3060"/>
                <a:gd name="T47" fmla="*/ 470 h 2503"/>
                <a:gd name="T48" fmla="*/ 2192 w 3060"/>
                <a:gd name="T49" fmla="*/ 498 h 2503"/>
                <a:gd name="T50" fmla="*/ 2215 w 3060"/>
                <a:gd name="T51" fmla="*/ 521 h 2503"/>
                <a:gd name="T52" fmla="*/ 2229 w 3060"/>
                <a:gd name="T53" fmla="*/ 535 h 2503"/>
                <a:gd name="T54" fmla="*/ 3007 w 3060"/>
                <a:gd name="T55" fmla="*/ 1252 h 2503"/>
                <a:gd name="T56" fmla="*/ 3034 w 3060"/>
                <a:gd name="T57" fmla="*/ 1285 h 2503"/>
                <a:gd name="T58" fmla="*/ 3053 w 3060"/>
                <a:gd name="T59" fmla="*/ 1325 h 2503"/>
                <a:gd name="T60" fmla="*/ 3060 w 3060"/>
                <a:gd name="T61" fmla="*/ 1364 h 2503"/>
                <a:gd name="T62" fmla="*/ 3057 w 3060"/>
                <a:gd name="T63" fmla="*/ 2285 h 2503"/>
                <a:gd name="T64" fmla="*/ 3036 w 3060"/>
                <a:gd name="T65" fmla="*/ 2355 h 2503"/>
                <a:gd name="T66" fmla="*/ 2996 w 3060"/>
                <a:gd name="T67" fmla="*/ 2415 h 2503"/>
                <a:gd name="T68" fmla="*/ 2941 w 3060"/>
                <a:gd name="T69" fmla="*/ 2462 h 2503"/>
                <a:gd name="T70" fmla="*/ 2875 w 3060"/>
                <a:gd name="T71" fmla="*/ 2492 h 2503"/>
                <a:gd name="T72" fmla="*/ 2800 w 3060"/>
                <a:gd name="T73" fmla="*/ 2503 h 2503"/>
                <a:gd name="T74" fmla="*/ 223 w 3060"/>
                <a:gd name="T75" fmla="*/ 2501 h 2503"/>
                <a:gd name="T76" fmla="*/ 152 w 3060"/>
                <a:gd name="T77" fmla="*/ 2480 h 2503"/>
                <a:gd name="T78" fmla="*/ 91 w 3060"/>
                <a:gd name="T79" fmla="*/ 2440 h 2503"/>
                <a:gd name="T80" fmla="*/ 42 w 3060"/>
                <a:gd name="T81" fmla="*/ 2386 h 2503"/>
                <a:gd name="T82" fmla="*/ 12 w 3060"/>
                <a:gd name="T83" fmla="*/ 2321 h 2503"/>
                <a:gd name="T84" fmla="*/ 0 w 3060"/>
                <a:gd name="T85" fmla="*/ 2247 h 2503"/>
                <a:gd name="T86" fmla="*/ 3 w 3060"/>
                <a:gd name="T87" fmla="*/ 1346 h 2503"/>
                <a:gd name="T88" fmla="*/ 17 w 3060"/>
                <a:gd name="T89" fmla="*/ 1305 h 2503"/>
                <a:gd name="T90" fmla="*/ 40 w 3060"/>
                <a:gd name="T91" fmla="*/ 1267 h 2503"/>
                <a:gd name="T92" fmla="*/ 830 w 3060"/>
                <a:gd name="T93" fmla="*/ 537 h 2503"/>
                <a:gd name="T94" fmla="*/ 837 w 3060"/>
                <a:gd name="T95" fmla="*/ 529 h 2503"/>
                <a:gd name="T96" fmla="*/ 856 w 3060"/>
                <a:gd name="T97" fmla="*/ 510 h 2503"/>
                <a:gd name="T98" fmla="*/ 883 w 3060"/>
                <a:gd name="T99" fmla="*/ 484 h 2503"/>
                <a:gd name="T100" fmla="*/ 917 w 3060"/>
                <a:gd name="T101" fmla="*/ 456 h 2503"/>
                <a:gd name="T102" fmla="*/ 953 w 3060"/>
                <a:gd name="T103" fmla="*/ 433 h 2503"/>
                <a:gd name="T104" fmla="*/ 989 w 3060"/>
                <a:gd name="T105" fmla="*/ 419 h 2503"/>
                <a:gd name="T106" fmla="*/ 1067 w 3060"/>
                <a:gd name="T107" fmla="*/ 417 h 2503"/>
                <a:gd name="T108" fmla="*/ 1070 w 3060"/>
                <a:gd name="T109" fmla="*/ 113 h 2503"/>
                <a:gd name="T110" fmla="*/ 1091 w 3060"/>
                <a:gd name="T111" fmla="*/ 63 h 2503"/>
                <a:gd name="T112" fmla="*/ 1129 w 3060"/>
                <a:gd name="T113" fmla="*/ 25 h 2503"/>
                <a:gd name="T114" fmla="*/ 1179 w 3060"/>
                <a:gd name="T115" fmla="*/ 4 h 2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0" h="2503">
                  <a:moveTo>
                    <a:pt x="1097" y="767"/>
                  </a:moveTo>
                  <a:lnTo>
                    <a:pt x="1097" y="767"/>
                  </a:lnTo>
                  <a:lnTo>
                    <a:pt x="1085" y="782"/>
                  </a:lnTo>
                  <a:lnTo>
                    <a:pt x="1072" y="792"/>
                  </a:lnTo>
                  <a:lnTo>
                    <a:pt x="355" y="1454"/>
                  </a:lnTo>
                  <a:lnTo>
                    <a:pt x="355" y="2153"/>
                  </a:lnTo>
                  <a:lnTo>
                    <a:pt x="2706" y="2153"/>
                  </a:lnTo>
                  <a:lnTo>
                    <a:pt x="2706" y="1454"/>
                  </a:lnTo>
                  <a:lnTo>
                    <a:pt x="1989" y="792"/>
                  </a:lnTo>
                  <a:lnTo>
                    <a:pt x="1975" y="779"/>
                  </a:lnTo>
                  <a:lnTo>
                    <a:pt x="1964" y="767"/>
                  </a:lnTo>
                  <a:lnTo>
                    <a:pt x="1097" y="767"/>
                  </a:lnTo>
                  <a:close/>
                  <a:moveTo>
                    <a:pt x="1208" y="0"/>
                  </a:moveTo>
                  <a:lnTo>
                    <a:pt x="1237" y="4"/>
                  </a:lnTo>
                  <a:lnTo>
                    <a:pt x="1264" y="12"/>
                  </a:lnTo>
                  <a:lnTo>
                    <a:pt x="1288" y="25"/>
                  </a:lnTo>
                  <a:lnTo>
                    <a:pt x="1309" y="42"/>
                  </a:lnTo>
                  <a:lnTo>
                    <a:pt x="1326" y="63"/>
                  </a:lnTo>
                  <a:lnTo>
                    <a:pt x="1339" y="86"/>
                  </a:lnTo>
                  <a:lnTo>
                    <a:pt x="1348" y="113"/>
                  </a:lnTo>
                  <a:lnTo>
                    <a:pt x="1350" y="141"/>
                  </a:lnTo>
                  <a:lnTo>
                    <a:pt x="1350" y="417"/>
                  </a:lnTo>
                  <a:lnTo>
                    <a:pt x="1711" y="417"/>
                  </a:lnTo>
                  <a:lnTo>
                    <a:pt x="1711" y="141"/>
                  </a:lnTo>
                  <a:lnTo>
                    <a:pt x="1713" y="113"/>
                  </a:lnTo>
                  <a:lnTo>
                    <a:pt x="1722" y="86"/>
                  </a:lnTo>
                  <a:lnTo>
                    <a:pt x="1734" y="63"/>
                  </a:lnTo>
                  <a:lnTo>
                    <a:pt x="1752" y="42"/>
                  </a:lnTo>
                  <a:lnTo>
                    <a:pt x="1773" y="25"/>
                  </a:lnTo>
                  <a:lnTo>
                    <a:pt x="1797" y="12"/>
                  </a:lnTo>
                  <a:lnTo>
                    <a:pt x="1824" y="4"/>
                  </a:lnTo>
                  <a:lnTo>
                    <a:pt x="1853" y="0"/>
                  </a:lnTo>
                  <a:lnTo>
                    <a:pt x="1880" y="4"/>
                  </a:lnTo>
                  <a:lnTo>
                    <a:pt x="1907" y="12"/>
                  </a:lnTo>
                  <a:lnTo>
                    <a:pt x="1932" y="25"/>
                  </a:lnTo>
                  <a:lnTo>
                    <a:pt x="1952" y="42"/>
                  </a:lnTo>
                  <a:lnTo>
                    <a:pt x="1970" y="63"/>
                  </a:lnTo>
                  <a:lnTo>
                    <a:pt x="1982" y="86"/>
                  </a:lnTo>
                  <a:lnTo>
                    <a:pt x="1991" y="113"/>
                  </a:lnTo>
                  <a:lnTo>
                    <a:pt x="1994" y="141"/>
                  </a:lnTo>
                  <a:lnTo>
                    <a:pt x="1994" y="417"/>
                  </a:lnTo>
                  <a:lnTo>
                    <a:pt x="2054" y="417"/>
                  </a:lnTo>
                  <a:lnTo>
                    <a:pt x="2072" y="419"/>
                  </a:lnTo>
                  <a:lnTo>
                    <a:pt x="2089" y="424"/>
                  </a:lnTo>
                  <a:lnTo>
                    <a:pt x="2107" y="433"/>
                  </a:lnTo>
                  <a:lnTo>
                    <a:pt x="2126" y="445"/>
                  </a:lnTo>
                  <a:lnTo>
                    <a:pt x="2144" y="456"/>
                  </a:lnTo>
                  <a:lnTo>
                    <a:pt x="2161" y="470"/>
                  </a:lnTo>
                  <a:lnTo>
                    <a:pt x="2178" y="484"/>
                  </a:lnTo>
                  <a:lnTo>
                    <a:pt x="2192" y="498"/>
                  </a:lnTo>
                  <a:lnTo>
                    <a:pt x="2205" y="510"/>
                  </a:lnTo>
                  <a:lnTo>
                    <a:pt x="2215" y="521"/>
                  </a:lnTo>
                  <a:lnTo>
                    <a:pt x="2224" y="529"/>
                  </a:lnTo>
                  <a:lnTo>
                    <a:pt x="2229" y="535"/>
                  </a:lnTo>
                  <a:lnTo>
                    <a:pt x="2230" y="537"/>
                  </a:lnTo>
                  <a:lnTo>
                    <a:pt x="3007" y="1252"/>
                  </a:lnTo>
                  <a:lnTo>
                    <a:pt x="3021" y="1267"/>
                  </a:lnTo>
                  <a:lnTo>
                    <a:pt x="3034" y="1285"/>
                  </a:lnTo>
                  <a:lnTo>
                    <a:pt x="3044" y="1305"/>
                  </a:lnTo>
                  <a:lnTo>
                    <a:pt x="3053" y="1325"/>
                  </a:lnTo>
                  <a:lnTo>
                    <a:pt x="3058" y="1346"/>
                  </a:lnTo>
                  <a:lnTo>
                    <a:pt x="3060" y="1364"/>
                  </a:lnTo>
                  <a:lnTo>
                    <a:pt x="3060" y="2247"/>
                  </a:lnTo>
                  <a:lnTo>
                    <a:pt x="3057" y="2285"/>
                  </a:lnTo>
                  <a:lnTo>
                    <a:pt x="3049" y="2321"/>
                  </a:lnTo>
                  <a:lnTo>
                    <a:pt x="3036" y="2355"/>
                  </a:lnTo>
                  <a:lnTo>
                    <a:pt x="3017" y="2386"/>
                  </a:lnTo>
                  <a:lnTo>
                    <a:pt x="2996" y="2415"/>
                  </a:lnTo>
                  <a:lnTo>
                    <a:pt x="2970" y="2440"/>
                  </a:lnTo>
                  <a:lnTo>
                    <a:pt x="2941" y="2462"/>
                  </a:lnTo>
                  <a:lnTo>
                    <a:pt x="2909" y="2480"/>
                  </a:lnTo>
                  <a:lnTo>
                    <a:pt x="2875" y="2492"/>
                  </a:lnTo>
                  <a:lnTo>
                    <a:pt x="2838" y="2501"/>
                  </a:lnTo>
                  <a:lnTo>
                    <a:pt x="2800" y="2503"/>
                  </a:lnTo>
                  <a:lnTo>
                    <a:pt x="261" y="2503"/>
                  </a:lnTo>
                  <a:lnTo>
                    <a:pt x="223" y="2501"/>
                  </a:lnTo>
                  <a:lnTo>
                    <a:pt x="186" y="2492"/>
                  </a:lnTo>
                  <a:lnTo>
                    <a:pt x="152" y="2480"/>
                  </a:lnTo>
                  <a:lnTo>
                    <a:pt x="120" y="2462"/>
                  </a:lnTo>
                  <a:lnTo>
                    <a:pt x="91" y="2440"/>
                  </a:lnTo>
                  <a:lnTo>
                    <a:pt x="65" y="2415"/>
                  </a:lnTo>
                  <a:lnTo>
                    <a:pt x="42" y="2386"/>
                  </a:lnTo>
                  <a:lnTo>
                    <a:pt x="25" y="2355"/>
                  </a:lnTo>
                  <a:lnTo>
                    <a:pt x="12" y="2321"/>
                  </a:lnTo>
                  <a:lnTo>
                    <a:pt x="4" y="2285"/>
                  </a:lnTo>
                  <a:lnTo>
                    <a:pt x="0" y="2247"/>
                  </a:lnTo>
                  <a:lnTo>
                    <a:pt x="0" y="1364"/>
                  </a:lnTo>
                  <a:lnTo>
                    <a:pt x="3" y="1346"/>
                  </a:lnTo>
                  <a:lnTo>
                    <a:pt x="8" y="1325"/>
                  </a:lnTo>
                  <a:lnTo>
                    <a:pt x="17" y="1305"/>
                  </a:lnTo>
                  <a:lnTo>
                    <a:pt x="27" y="1285"/>
                  </a:lnTo>
                  <a:lnTo>
                    <a:pt x="40" y="1267"/>
                  </a:lnTo>
                  <a:lnTo>
                    <a:pt x="55" y="1252"/>
                  </a:lnTo>
                  <a:lnTo>
                    <a:pt x="830" y="537"/>
                  </a:lnTo>
                  <a:lnTo>
                    <a:pt x="833" y="535"/>
                  </a:lnTo>
                  <a:lnTo>
                    <a:pt x="837" y="529"/>
                  </a:lnTo>
                  <a:lnTo>
                    <a:pt x="845" y="521"/>
                  </a:lnTo>
                  <a:lnTo>
                    <a:pt x="856" y="510"/>
                  </a:lnTo>
                  <a:lnTo>
                    <a:pt x="869" y="498"/>
                  </a:lnTo>
                  <a:lnTo>
                    <a:pt x="883" y="484"/>
                  </a:lnTo>
                  <a:lnTo>
                    <a:pt x="900" y="470"/>
                  </a:lnTo>
                  <a:lnTo>
                    <a:pt x="917" y="456"/>
                  </a:lnTo>
                  <a:lnTo>
                    <a:pt x="935" y="445"/>
                  </a:lnTo>
                  <a:lnTo>
                    <a:pt x="953" y="433"/>
                  </a:lnTo>
                  <a:lnTo>
                    <a:pt x="972" y="424"/>
                  </a:lnTo>
                  <a:lnTo>
                    <a:pt x="989" y="419"/>
                  </a:lnTo>
                  <a:lnTo>
                    <a:pt x="1006" y="417"/>
                  </a:lnTo>
                  <a:lnTo>
                    <a:pt x="1067" y="417"/>
                  </a:lnTo>
                  <a:lnTo>
                    <a:pt x="1067" y="141"/>
                  </a:lnTo>
                  <a:lnTo>
                    <a:pt x="1070" y="113"/>
                  </a:lnTo>
                  <a:lnTo>
                    <a:pt x="1078" y="86"/>
                  </a:lnTo>
                  <a:lnTo>
                    <a:pt x="1091" y="63"/>
                  </a:lnTo>
                  <a:lnTo>
                    <a:pt x="1108" y="42"/>
                  </a:lnTo>
                  <a:lnTo>
                    <a:pt x="1129" y="25"/>
                  </a:lnTo>
                  <a:lnTo>
                    <a:pt x="1154" y="12"/>
                  </a:lnTo>
                  <a:lnTo>
                    <a:pt x="1179" y="4"/>
                  </a:lnTo>
                  <a:lnTo>
                    <a:pt x="1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1" name="Freeform 567">
              <a:extLst>
                <a:ext uri="{FF2B5EF4-FFF2-40B4-BE49-F238E27FC236}">
                  <a16:creationId xmlns:a16="http://schemas.microsoft.com/office/drawing/2014/main" id="{B8B9D6AF-86A6-54C1-35F5-113A7FD30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" y="2468"/>
              <a:ext cx="298" cy="114"/>
            </a:xfrm>
            <a:custGeom>
              <a:avLst/>
              <a:gdLst>
                <a:gd name="T0" fmla="*/ 2215 w 3278"/>
                <a:gd name="T1" fmla="*/ 0 h 1261"/>
                <a:gd name="T2" fmla="*/ 2379 w 3278"/>
                <a:gd name="T3" fmla="*/ 12 h 1261"/>
                <a:gd name="T4" fmla="*/ 2536 w 3278"/>
                <a:gd name="T5" fmla="*/ 48 h 1261"/>
                <a:gd name="T6" fmla="*/ 2683 w 3278"/>
                <a:gd name="T7" fmla="*/ 107 h 1261"/>
                <a:gd name="T8" fmla="*/ 2817 w 3278"/>
                <a:gd name="T9" fmla="*/ 184 h 1261"/>
                <a:gd name="T10" fmla="*/ 2939 w 3278"/>
                <a:gd name="T11" fmla="*/ 280 h 1261"/>
                <a:gd name="T12" fmla="*/ 3045 w 3278"/>
                <a:gd name="T13" fmla="*/ 393 h 1261"/>
                <a:gd name="T14" fmla="*/ 3133 w 3278"/>
                <a:gd name="T15" fmla="*/ 520 h 1261"/>
                <a:gd name="T16" fmla="*/ 3203 w 3278"/>
                <a:gd name="T17" fmla="*/ 659 h 1261"/>
                <a:gd name="T18" fmla="*/ 3250 w 3278"/>
                <a:gd name="T19" fmla="*/ 808 h 1261"/>
                <a:gd name="T20" fmla="*/ 3275 w 3278"/>
                <a:gd name="T21" fmla="*/ 967 h 1261"/>
                <a:gd name="T22" fmla="*/ 3278 w 3278"/>
                <a:gd name="T23" fmla="*/ 1190 h 1261"/>
                <a:gd name="T24" fmla="*/ 3268 w 3278"/>
                <a:gd name="T25" fmla="*/ 1226 h 1261"/>
                <a:gd name="T26" fmla="*/ 3242 w 3278"/>
                <a:gd name="T27" fmla="*/ 1251 h 1261"/>
                <a:gd name="T28" fmla="*/ 3206 w 3278"/>
                <a:gd name="T29" fmla="*/ 1261 h 1261"/>
                <a:gd name="T30" fmla="*/ 2521 w 3278"/>
                <a:gd name="T31" fmla="*/ 1258 h 1261"/>
                <a:gd name="T32" fmla="*/ 2464 w 3278"/>
                <a:gd name="T33" fmla="*/ 1237 h 1261"/>
                <a:gd name="T34" fmla="*/ 2418 w 3278"/>
                <a:gd name="T35" fmla="*/ 1198 h 1261"/>
                <a:gd name="T36" fmla="*/ 2387 w 3278"/>
                <a:gd name="T37" fmla="*/ 1148 h 1261"/>
                <a:gd name="T38" fmla="*/ 2376 w 3278"/>
                <a:gd name="T39" fmla="*/ 1086 h 1261"/>
                <a:gd name="T40" fmla="*/ 2373 w 3278"/>
                <a:gd name="T41" fmla="*/ 694 h 1261"/>
                <a:gd name="T42" fmla="*/ 2351 w 3278"/>
                <a:gd name="T43" fmla="*/ 638 h 1261"/>
                <a:gd name="T44" fmla="*/ 2313 w 3278"/>
                <a:gd name="T45" fmla="*/ 592 h 1261"/>
                <a:gd name="T46" fmla="*/ 2260 w 3278"/>
                <a:gd name="T47" fmla="*/ 561 h 1261"/>
                <a:gd name="T48" fmla="*/ 2199 w 3278"/>
                <a:gd name="T49" fmla="*/ 551 h 1261"/>
                <a:gd name="T50" fmla="*/ 1048 w 3278"/>
                <a:gd name="T51" fmla="*/ 554 h 1261"/>
                <a:gd name="T52" fmla="*/ 991 w 3278"/>
                <a:gd name="T53" fmla="*/ 574 h 1261"/>
                <a:gd name="T54" fmla="*/ 945 w 3278"/>
                <a:gd name="T55" fmla="*/ 613 h 1261"/>
                <a:gd name="T56" fmla="*/ 914 w 3278"/>
                <a:gd name="T57" fmla="*/ 664 h 1261"/>
                <a:gd name="T58" fmla="*/ 903 w 3278"/>
                <a:gd name="T59" fmla="*/ 726 h 1261"/>
                <a:gd name="T60" fmla="*/ 900 w 3278"/>
                <a:gd name="T61" fmla="*/ 1118 h 1261"/>
                <a:gd name="T62" fmla="*/ 878 w 3278"/>
                <a:gd name="T63" fmla="*/ 1174 h 1261"/>
                <a:gd name="T64" fmla="*/ 840 w 3278"/>
                <a:gd name="T65" fmla="*/ 1220 h 1261"/>
                <a:gd name="T66" fmla="*/ 788 w 3278"/>
                <a:gd name="T67" fmla="*/ 1250 h 1261"/>
                <a:gd name="T68" fmla="*/ 726 w 3278"/>
                <a:gd name="T69" fmla="*/ 1261 h 1261"/>
                <a:gd name="T70" fmla="*/ 54 w 3278"/>
                <a:gd name="T71" fmla="*/ 1259 h 1261"/>
                <a:gd name="T72" fmla="*/ 21 w 3278"/>
                <a:gd name="T73" fmla="*/ 1240 h 1261"/>
                <a:gd name="T74" fmla="*/ 3 w 3278"/>
                <a:gd name="T75" fmla="*/ 1209 h 1261"/>
                <a:gd name="T76" fmla="*/ 0 w 3278"/>
                <a:gd name="T77" fmla="*/ 1049 h 1261"/>
                <a:gd name="T78" fmla="*/ 13 w 3278"/>
                <a:gd name="T79" fmla="*/ 887 h 1261"/>
                <a:gd name="T80" fmla="*/ 49 w 3278"/>
                <a:gd name="T81" fmla="*/ 733 h 1261"/>
                <a:gd name="T82" fmla="*/ 108 w 3278"/>
                <a:gd name="T83" fmla="*/ 588 h 1261"/>
                <a:gd name="T84" fmla="*/ 188 w 3278"/>
                <a:gd name="T85" fmla="*/ 454 h 1261"/>
                <a:gd name="T86" fmla="*/ 284 w 3278"/>
                <a:gd name="T87" fmla="*/ 335 h 1261"/>
                <a:gd name="T88" fmla="*/ 398 w 3278"/>
                <a:gd name="T89" fmla="*/ 231 h 1261"/>
                <a:gd name="T90" fmla="*/ 527 w 3278"/>
                <a:gd name="T91" fmla="*/ 143 h 1261"/>
                <a:gd name="T92" fmla="*/ 668 w 3278"/>
                <a:gd name="T93" fmla="*/ 75 h 1261"/>
                <a:gd name="T94" fmla="*/ 820 w 3278"/>
                <a:gd name="T95" fmla="*/ 27 h 1261"/>
                <a:gd name="T96" fmla="*/ 980 w 3278"/>
                <a:gd name="T97" fmla="*/ 3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78" h="1261">
                  <a:moveTo>
                    <a:pt x="1064" y="0"/>
                  </a:moveTo>
                  <a:lnTo>
                    <a:pt x="2215" y="0"/>
                  </a:lnTo>
                  <a:lnTo>
                    <a:pt x="2299" y="3"/>
                  </a:lnTo>
                  <a:lnTo>
                    <a:pt x="2379" y="12"/>
                  </a:lnTo>
                  <a:lnTo>
                    <a:pt x="2459" y="27"/>
                  </a:lnTo>
                  <a:lnTo>
                    <a:pt x="2536" y="48"/>
                  </a:lnTo>
                  <a:lnTo>
                    <a:pt x="2611" y="75"/>
                  </a:lnTo>
                  <a:lnTo>
                    <a:pt x="2683" y="107"/>
                  </a:lnTo>
                  <a:lnTo>
                    <a:pt x="2752" y="143"/>
                  </a:lnTo>
                  <a:lnTo>
                    <a:pt x="2817" y="184"/>
                  </a:lnTo>
                  <a:lnTo>
                    <a:pt x="2881" y="231"/>
                  </a:lnTo>
                  <a:lnTo>
                    <a:pt x="2939" y="280"/>
                  </a:lnTo>
                  <a:lnTo>
                    <a:pt x="2994" y="335"/>
                  </a:lnTo>
                  <a:lnTo>
                    <a:pt x="3045" y="393"/>
                  </a:lnTo>
                  <a:lnTo>
                    <a:pt x="3091" y="454"/>
                  </a:lnTo>
                  <a:lnTo>
                    <a:pt x="3133" y="520"/>
                  </a:lnTo>
                  <a:lnTo>
                    <a:pt x="3171" y="588"/>
                  </a:lnTo>
                  <a:lnTo>
                    <a:pt x="3203" y="659"/>
                  </a:lnTo>
                  <a:lnTo>
                    <a:pt x="3228" y="733"/>
                  </a:lnTo>
                  <a:lnTo>
                    <a:pt x="3250" y="808"/>
                  </a:lnTo>
                  <a:lnTo>
                    <a:pt x="3266" y="887"/>
                  </a:lnTo>
                  <a:lnTo>
                    <a:pt x="3275" y="967"/>
                  </a:lnTo>
                  <a:lnTo>
                    <a:pt x="3278" y="1049"/>
                  </a:lnTo>
                  <a:lnTo>
                    <a:pt x="3278" y="1190"/>
                  </a:lnTo>
                  <a:lnTo>
                    <a:pt x="3276" y="1209"/>
                  </a:lnTo>
                  <a:lnTo>
                    <a:pt x="3268" y="1226"/>
                  </a:lnTo>
                  <a:lnTo>
                    <a:pt x="3257" y="1240"/>
                  </a:lnTo>
                  <a:lnTo>
                    <a:pt x="3242" y="1251"/>
                  </a:lnTo>
                  <a:lnTo>
                    <a:pt x="3225" y="1259"/>
                  </a:lnTo>
                  <a:lnTo>
                    <a:pt x="3206" y="1261"/>
                  </a:lnTo>
                  <a:lnTo>
                    <a:pt x="2553" y="1261"/>
                  </a:lnTo>
                  <a:lnTo>
                    <a:pt x="2521" y="1258"/>
                  </a:lnTo>
                  <a:lnTo>
                    <a:pt x="2491" y="1250"/>
                  </a:lnTo>
                  <a:lnTo>
                    <a:pt x="2464" y="1237"/>
                  </a:lnTo>
                  <a:lnTo>
                    <a:pt x="2438" y="1220"/>
                  </a:lnTo>
                  <a:lnTo>
                    <a:pt x="2418" y="1198"/>
                  </a:lnTo>
                  <a:lnTo>
                    <a:pt x="2400" y="1174"/>
                  </a:lnTo>
                  <a:lnTo>
                    <a:pt x="2387" y="1148"/>
                  </a:lnTo>
                  <a:lnTo>
                    <a:pt x="2378" y="1118"/>
                  </a:lnTo>
                  <a:lnTo>
                    <a:pt x="2376" y="1086"/>
                  </a:lnTo>
                  <a:lnTo>
                    <a:pt x="2376" y="726"/>
                  </a:lnTo>
                  <a:lnTo>
                    <a:pt x="2373" y="694"/>
                  </a:lnTo>
                  <a:lnTo>
                    <a:pt x="2365" y="664"/>
                  </a:lnTo>
                  <a:lnTo>
                    <a:pt x="2351" y="638"/>
                  </a:lnTo>
                  <a:lnTo>
                    <a:pt x="2334" y="613"/>
                  </a:lnTo>
                  <a:lnTo>
                    <a:pt x="2313" y="592"/>
                  </a:lnTo>
                  <a:lnTo>
                    <a:pt x="2288" y="574"/>
                  </a:lnTo>
                  <a:lnTo>
                    <a:pt x="2260" y="561"/>
                  </a:lnTo>
                  <a:lnTo>
                    <a:pt x="2231" y="554"/>
                  </a:lnTo>
                  <a:lnTo>
                    <a:pt x="2199" y="551"/>
                  </a:lnTo>
                  <a:lnTo>
                    <a:pt x="1080" y="551"/>
                  </a:lnTo>
                  <a:lnTo>
                    <a:pt x="1048" y="554"/>
                  </a:lnTo>
                  <a:lnTo>
                    <a:pt x="1019" y="561"/>
                  </a:lnTo>
                  <a:lnTo>
                    <a:pt x="991" y="574"/>
                  </a:lnTo>
                  <a:lnTo>
                    <a:pt x="966" y="592"/>
                  </a:lnTo>
                  <a:lnTo>
                    <a:pt x="945" y="613"/>
                  </a:lnTo>
                  <a:lnTo>
                    <a:pt x="928" y="638"/>
                  </a:lnTo>
                  <a:lnTo>
                    <a:pt x="914" y="664"/>
                  </a:lnTo>
                  <a:lnTo>
                    <a:pt x="906" y="694"/>
                  </a:lnTo>
                  <a:lnTo>
                    <a:pt x="903" y="726"/>
                  </a:lnTo>
                  <a:lnTo>
                    <a:pt x="903" y="1086"/>
                  </a:lnTo>
                  <a:lnTo>
                    <a:pt x="900" y="1118"/>
                  </a:lnTo>
                  <a:lnTo>
                    <a:pt x="892" y="1148"/>
                  </a:lnTo>
                  <a:lnTo>
                    <a:pt x="878" y="1174"/>
                  </a:lnTo>
                  <a:lnTo>
                    <a:pt x="861" y="1198"/>
                  </a:lnTo>
                  <a:lnTo>
                    <a:pt x="840" y="1220"/>
                  </a:lnTo>
                  <a:lnTo>
                    <a:pt x="815" y="1237"/>
                  </a:lnTo>
                  <a:lnTo>
                    <a:pt x="788" y="1250"/>
                  </a:lnTo>
                  <a:lnTo>
                    <a:pt x="758" y="1258"/>
                  </a:lnTo>
                  <a:lnTo>
                    <a:pt x="726" y="1261"/>
                  </a:lnTo>
                  <a:lnTo>
                    <a:pt x="73" y="1261"/>
                  </a:lnTo>
                  <a:lnTo>
                    <a:pt x="54" y="1259"/>
                  </a:lnTo>
                  <a:lnTo>
                    <a:pt x="36" y="1251"/>
                  </a:lnTo>
                  <a:lnTo>
                    <a:pt x="21" y="1240"/>
                  </a:lnTo>
                  <a:lnTo>
                    <a:pt x="11" y="1226"/>
                  </a:lnTo>
                  <a:lnTo>
                    <a:pt x="3" y="1209"/>
                  </a:lnTo>
                  <a:lnTo>
                    <a:pt x="0" y="1190"/>
                  </a:lnTo>
                  <a:lnTo>
                    <a:pt x="0" y="1049"/>
                  </a:lnTo>
                  <a:lnTo>
                    <a:pt x="3" y="967"/>
                  </a:lnTo>
                  <a:lnTo>
                    <a:pt x="13" y="887"/>
                  </a:lnTo>
                  <a:lnTo>
                    <a:pt x="29" y="808"/>
                  </a:lnTo>
                  <a:lnTo>
                    <a:pt x="49" y="733"/>
                  </a:lnTo>
                  <a:lnTo>
                    <a:pt x="76" y="659"/>
                  </a:lnTo>
                  <a:lnTo>
                    <a:pt x="108" y="588"/>
                  </a:lnTo>
                  <a:lnTo>
                    <a:pt x="146" y="520"/>
                  </a:lnTo>
                  <a:lnTo>
                    <a:pt x="188" y="454"/>
                  </a:lnTo>
                  <a:lnTo>
                    <a:pt x="234" y="393"/>
                  </a:lnTo>
                  <a:lnTo>
                    <a:pt x="284" y="335"/>
                  </a:lnTo>
                  <a:lnTo>
                    <a:pt x="340" y="280"/>
                  </a:lnTo>
                  <a:lnTo>
                    <a:pt x="398" y="231"/>
                  </a:lnTo>
                  <a:lnTo>
                    <a:pt x="462" y="184"/>
                  </a:lnTo>
                  <a:lnTo>
                    <a:pt x="527" y="143"/>
                  </a:lnTo>
                  <a:lnTo>
                    <a:pt x="596" y="107"/>
                  </a:lnTo>
                  <a:lnTo>
                    <a:pt x="668" y="75"/>
                  </a:lnTo>
                  <a:lnTo>
                    <a:pt x="743" y="48"/>
                  </a:lnTo>
                  <a:lnTo>
                    <a:pt x="820" y="27"/>
                  </a:lnTo>
                  <a:lnTo>
                    <a:pt x="899" y="12"/>
                  </a:lnTo>
                  <a:lnTo>
                    <a:pt x="980" y="3"/>
                  </a:lnTo>
                  <a:lnTo>
                    <a:pt x="10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2" name="Freeform 568">
              <a:extLst>
                <a:ext uri="{FF2B5EF4-FFF2-40B4-BE49-F238E27FC236}">
                  <a16:creationId xmlns:a16="http://schemas.microsoft.com/office/drawing/2014/main" id="{67EE9624-7BB7-02B2-EFA8-0D586757F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0" y="2630"/>
              <a:ext cx="98" cy="97"/>
            </a:xfrm>
            <a:custGeom>
              <a:avLst/>
              <a:gdLst>
                <a:gd name="T0" fmla="*/ 515 w 1083"/>
                <a:gd name="T1" fmla="*/ 406 h 1067"/>
                <a:gd name="T2" fmla="*/ 467 w 1083"/>
                <a:gd name="T3" fmla="*/ 425 h 1067"/>
                <a:gd name="T4" fmla="*/ 432 w 1083"/>
                <a:gd name="T5" fmla="*/ 460 h 1067"/>
                <a:gd name="T6" fmla="*/ 412 w 1083"/>
                <a:gd name="T7" fmla="*/ 507 h 1067"/>
                <a:gd name="T8" fmla="*/ 412 w 1083"/>
                <a:gd name="T9" fmla="*/ 560 h 1067"/>
                <a:gd name="T10" fmla="*/ 432 w 1083"/>
                <a:gd name="T11" fmla="*/ 606 h 1067"/>
                <a:gd name="T12" fmla="*/ 467 w 1083"/>
                <a:gd name="T13" fmla="*/ 641 h 1067"/>
                <a:gd name="T14" fmla="*/ 515 w 1083"/>
                <a:gd name="T15" fmla="*/ 661 h 1067"/>
                <a:gd name="T16" fmla="*/ 568 w 1083"/>
                <a:gd name="T17" fmla="*/ 661 h 1067"/>
                <a:gd name="T18" fmla="*/ 616 w 1083"/>
                <a:gd name="T19" fmla="*/ 641 h 1067"/>
                <a:gd name="T20" fmla="*/ 651 w 1083"/>
                <a:gd name="T21" fmla="*/ 606 h 1067"/>
                <a:gd name="T22" fmla="*/ 670 w 1083"/>
                <a:gd name="T23" fmla="*/ 560 h 1067"/>
                <a:gd name="T24" fmla="*/ 670 w 1083"/>
                <a:gd name="T25" fmla="*/ 507 h 1067"/>
                <a:gd name="T26" fmla="*/ 651 w 1083"/>
                <a:gd name="T27" fmla="*/ 460 h 1067"/>
                <a:gd name="T28" fmla="*/ 616 w 1083"/>
                <a:gd name="T29" fmla="*/ 425 h 1067"/>
                <a:gd name="T30" fmla="*/ 568 w 1083"/>
                <a:gd name="T31" fmla="*/ 406 h 1067"/>
                <a:gd name="T32" fmla="*/ 541 w 1083"/>
                <a:gd name="T33" fmla="*/ 0 h 1067"/>
                <a:gd name="T34" fmla="*/ 657 w 1083"/>
                <a:gd name="T35" fmla="*/ 11 h 1067"/>
                <a:gd name="T36" fmla="*/ 765 w 1083"/>
                <a:gd name="T37" fmla="*/ 46 h 1067"/>
                <a:gd name="T38" fmla="*/ 861 w 1083"/>
                <a:gd name="T39" fmla="*/ 103 h 1067"/>
                <a:gd name="T40" fmla="*/ 943 w 1083"/>
                <a:gd name="T41" fmla="*/ 176 h 1067"/>
                <a:gd name="T42" fmla="*/ 1008 w 1083"/>
                <a:gd name="T43" fmla="*/ 264 h 1067"/>
                <a:gd name="T44" fmla="*/ 1055 w 1083"/>
                <a:gd name="T45" fmla="*/ 364 h 1067"/>
                <a:gd name="T46" fmla="*/ 1079 w 1083"/>
                <a:gd name="T47" fmla="*/ 475 h 1067"/>
                <a:gd name="T48" fmla="*/ 1079 w 1083"/>
                <a:gd name="T49" fmla="*/ 591 h 1067"/>
                <a:gd name="T50" fmla="*/ 1055 w 1083"/>
                <a:gd name="T51" fmla="*/ 702 h 1067"/>
                <a:gd name="T52" fmla="*/ 1008 w 1083"/>
                <a:gd name="T53" fmla="*/ 802 h 1067"/>
                <a:gd name="T54" fmla="*/ 943 w 1083"/>
                <a:gd name="T55" fmla="*/ 891 h 1067"/>
                <a:gd name="T56" fmla="*/ 861 w 1083"/>
                <a:gd name="T57" fmla="*/ 964 h 1067"/>
                <a:gd name="T58" fmla="*/ 765 w 1083"/>
                <a:gd name="T59" fmla="*/ 1020 h 1067"/>
                <a:gd name="T60" fmla="*/ 657 w 1083"/>
                <a:gd name="T61" fmla="*/ 1055 h 1067"/>
                <a:gd name="T62" fmla="*/ 541 w 1083"/>
                <a:gd name="T63" fmla="*/ 1067 h 1067"/>
                <a:gd name="T64" fmla="*/ 425 w 1083"/>
                <a:gd name="T65" fmla="*/ 1055 h 1067"/>
                <a:gd name="T66" fmla="*/ 318 w 1083"/>
                <a:gd name="T67" fmla="*/ 1020 h 1067"/>
                <a:gd name="T68" fmla="*/ 223 w 1083"/>
                <a:gd name="T69" fmla="*/ 964 h 1067"/>
                <a:gd name="T70" fmla="*/ 140 w 1083"/>
                <a:gd name="T71" fmla="*/ 891 h 1067"/>
                <a:gd name="T72" fmla="*/ 74 w 1083"/>
                <a:gd name="T73" fmla="*/ 802 h 1067"/>
                <a:gd name="T74" fmla="*/ 28 w 1083"/>
                <a:gd name="T75" fmla="*/ 702 h 1067"/>
                <a:gd name="T76" fmla="*/ 4 w 1083"/>
                <a:gd name="T77" fmla="*/ 591 h 1067"/>
                <a:gd name="T78" fmla="*/ 4 w 1083"/>
                <a:gd name="T79" fmla="*/ 475 h 1067"/>
                <a:gd name="T80" fmla="*/ 28 w 1083"/>
                <a:gd name="T81" fmla="*/ 364 h 1067"/>
                <a:gd name="T82" fmla="*/ 74 w 1083"/>
                <a:gd name="T83" fmla="*/ 264 h 1067"/>
                <a:gd name="T84" fmla="*/ 140 w 1083"/>
                <a:gd name="T85" fmla="*/ 176 h 1067"/>
                <a:gd name="T86" fmla="*/ 223 w 1083"/>
                <a:gd name="T87" fmla="*/ 103 h 1067"/>
                <a:gd name="T88" fmla="*/ 318 w 1083"/>
                <a:gd name="T89" fmla="*/ 46 h 1067"/>
                <a:gd name="T90" fmla="*/ 425 w 1083"/>
                <a:gd name="T91" fmla="*/ 11 h 1067"/>
                <a:gd name="T92" fmla="*/ 541 w 1083"/>
                <a:gd name="T93" fmla="*/ 0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3" h="1067">
                  <a:moveTo>
                    <a:pt x="541" y="403"/>
                  </a:moveTo>
                  <a:lnTo>
                    <a:pt x="515" y="406"/>
                  </a:lnTo>
                  <a:lnTo>
                    <a:pt x="490" y="413"/>
                  </a:lnTo>
                  <a:lnTo>
                    <a:pt x="467" y="425"/>
                  </a:lnTo>
                  <a:lnTo>
                    <a:pt x="448" y="441"/>
                  </a:lnTo>
                  <a:lnTo>
                    <a:pt x="432" y="460"/>
                  </a:lnTo>
                  <a:lnTo>
                    <a:pt x="420" y="482"/>
                  </a:lnTo>
                  <a:lnTo>
                    <a:pt x="412" y="507"/>
                  </a:lnTo>
                  <a:lnTo>
                    <a:pt x="409" y="533"/>
                  </a:lnTo>
                  <a:lnTo>
                    <a:pt x="412" y="560"/>
                  </a:lnTo>
                  <a:lnTo>
                    <a:pt x="420" y="584"/>
                  </a:lnTo>
                  <a:lnTo>
                    <a:pt x="432" y="606"/>
                  </a:lnTo>
                  <a:lnTo>
                    <a:pt x="448" y="625"/>
                  </a:lnTo>
                  <a:lnTo>
                    <a:pt x="467" y="641"/>
                  </a:lnTo>
                  <a:lnTo>
                    <a:pt x="490" y="653"/>
                  </a:lnTo>
                  <a:lnTo>
                    <a:pt x="515" y="661"/>
                  </a:lnTo>
                  <a:lnTo>
                    <a:pt x="541" y="663"/>
                  </a:lnTo>
                  <a:lnTo>
                    <a:pt x="568" y="661"/>
                  </a:lnTo>
                  <a:lnTo>
                    <a:pt x="593" y="653"/>
                  </a:lnTo>
                  <a:lnTo>
                    <a:pt x="616" y="641"/>
                  </a:lnTo>
                  <a:lnTo>
                    <a:pt x="635" y="625"/>
                  </a:lnTo>
                  <a:lnTo>
                    <a:pt x="651" y="606"/>
                  </a:lnTo>
                  <a:lnTo>
                    <a:pt x="663" y="584"/>
                  </a:lnTo>
                  <a:lnTo>
                    <a:pt x="670" y="560"/>
                  </a:lnTo>
                  <a:lnTo>
                    <a:pt x="674" y="533"/>
                  </a:lnTo>
                  <a:lnTo>
                    <a:pt x="670" y="507"/>
                  </a:lnTo>
                  <a:lnTo>
                    <a:pt x="663" y="482"/>
                  </a:lnTo>
                  <a:lnTo>
                    <a:pt x="651" y="460"/>
                  </a:lnTo>
                  <a:lnTo>
                    <a:pt x="635" y="441"/>
                  </a:lnTo>
                  <a:lnTo>
                    <a:pt x="616" y="425"/>
                  </a:lnTo>
                  <a:lnTo>
                    <a:pt x="593" y="413"/>
                  </a:lnTo>
                  <a:lnTo>
                    <a:pt x="568" y="406"/>
                  </a:lnTo>
                  <a:lnTo>
                    <a:pt x="541" y="403"/>
                  </a:lnTo>
                  <a:close/>
                  <a:moveTo>
                    <a:pt x="541" y="0"/>
                  </a:moveTo>
                  <a:lnTo>
                    <a:pt x="600" y="2"/>
                  </a:lnTo>
                  <a:lnTo>
                    <a:pt x="657" y="11"/>
                  </a:lnTo>
                  <a:lnTo>
                    <a:pt x="712" y="26"/>
                  </a:lnTo>
                  <a:lnTo>
                    <a:pt x="765" y="46"/>
                  </a:lnTo>
                  <a:lnTo>
                    <a:pt x="814" y="72"/>
                  </a:lnTo>
                  <a:lnTo>
                    <a:pt x="861" y="103"/>
                  </a:lnTo>
                  <a:lnTo>
                    <a:pt x="904" y="137"/>
                  </a:lnTo>
                  <a:lnTo>
                    <a:pt x="943" y="176"/>
                  </a:lnTo>
                  <a:lnTo>
                    <a:pt x="978" y="218"/>
                  </a:lnTo>
                  <a:lnTo>
                    <a:pt x="1008" y="264"/>
                  </a:lnTo>
                  <a:lnTo>
                    <a:pt x="1034" y="313"/>
                  </a:lnTo>
                  <a:lnTo>
                    <a:pt x="1055" y="364"/>
                  </a:lnTo>
                  <a:lnTo>
                    <a:pt x="1070" y="419"/>
                  </a:lnTo>
                  <a:lnTo>
                    <a:pt x="1079" y="475"/>
                  </a:lnTo>
                  <a:lnTo>
                    <a:pt x="1083" y="533"/>
                  </a:lnTo>
                  <a:lnTo>
                    <a:pt x="1079" y="591"/>
                  </a:lnTo>
                  <a:lnTo>
                    <a:pt x="1070" y="647"/>
                  </a:lnTo>
                  <a:lnTo>
                    <a:pt x="1055" y="702"/>
                  </a:lnTo>
                  <a:lnTo>
                    <a:pt x="1034" y="753"/>
                  </a:lnTo>
                  <a:lnTo>
                    <a:pt x="1008" y="802"/>
                  </a:lnTo>
                  <a:lnTo>
                    <a:pt x="978" y="849"/>
                  </a:lnTo>
                  <a:lnTo>
                    <a:pt x="943" y="891"/>
                  </a:lnTo>
                  <a:lnTo>
                    <a:pt x="904" y="929"/>
                  </a:lnTo>
                  <a:lnTo>
                    <a:pt x="861" y="964"/>
                  </a:lnTo>
                  <a:lnTo>
                    <a:pt x="814" y="994"/>
                  </a:lnTo>
                  <a:lnTo>
                    <a:pt x="765" y="1020"/>
                  </a:lnTo>
                  <a:lnTo>
                    <a:pt x="712" y="1040"/>
                  </a:lnTo>
                  <a:lnTo>
                    <a:pt x="657" y="1055"/>
                  </a:lnTo>
                  <a:lnTo>
                    <a:pt x="600" y="1064"/>
                  </a:lnTo>
                  <a:lnTo>
                    <a:pt x="541" y="1067"/>
                  </a:lnTo>
                  <a:lnTo>
                    <a:pt x="482" y="1064"/>
                  </a:lnTo>
                  <a:lnTo>
                    <a:pt x="425" y="1055"/>
                  </a:lnTo>
                  <a:lnTo>
                    <a:pt x="371" y="1040"/>
                  </a:lnTo>
                  <a:lnTo>
                    <a:pt x="318" y="1020"/>
                  </a:lnTo>
                  <a:lnTo>
                    <a:pt x="269" y="994"/>
                  </a:lnTo>
                  <a:lnTo>
                    <a:pt x="223" y="964"/>
                  </a:lnTo>
                  <a:lnTo>
                    <a:pt x="180" y="929"/>
                  </a:lnTo>
                  <a:lnTo>
                    <a:pt x="140" y="891"/>
                  </a:lnTo>
                  <a:lnTo>
                    <a:pt x="106" y="849"/>
                  </a:lnTo>
                  <a:lnTo>
                    <a:pt x="74" y="802"/>
                  </a:lnTo>
                  <a:lnTo>
                    <a:pt x="49" y="753"/>
                  </a:lnTo>
                  <a:lnTo>
                    <a:pt x="28" y="702"/>
                  </a:lnTo>
                  <a:lnTo>
                    <a:pt x="13" y="647"/>
                  </a:lnTo>
                  <a:lnTo>
                    <a:pt x="4" y="591"/>
                  </a:lnTo>
                  <a:lnTo>
                    <a:pt x="0" y="533"/>
                  </a:lnTo>
                  <a:lnTo>
                    <a:pt x="4" y="475"/>
                  </a:lnTo>
                  <a:lnTo>
                    <a:pt x="13" y="419"/>
                  </a:lnTo>
                  <a:lnTo>
                    <a:pt x="28" y="364"/>
                  </a:lnTo>
                  <a:lnTo>
                    <a:pt x="49" y="313"/>
                  </a:lnTo>
                  <a:lnTo>
                    <a:pt x="74" y="264"/>
                  </a:lnTo>
                  <a:lnTo>
                    <a:pt x="106" y="218"/>
                  </a:lnTo>
                  <a:lnTo>
                    <a:pt x="140" y="176"/>
                  </a:lnTo>
                  <a:lnTo>
                    <a:pt x="180" y="137"/>
                  </a:lnTo>
                  <a:lnTo>
                    <a:pt x="223" y="103"/>
                  </a:lnTo>
                  <a:lnTo>
                    <a:pt x="269" y="72"/>
                  </a:lnTo>
                  <a:lnTo>
                    <a:pt x="318" y="46"/>
                  </a:lnTo>
                  <a:lnTo>
                    <a:pt x="371" y="26"/>
                  </a:lnTo>
                  <a:lnTo>
                    <a:pt x="425" y="11"/>
                  </a:lnTo>
                  <a:lnTo>
                    <a:pt x="482" y="2"/>
                  </a:lnTo>
                  <a:lnTo>
                    <a:pt x="5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13" name="Google Shape;711;p29">
            <a:extLst>
              <a:ext uri="{FF2B5EF4-FFF2-40B4-BE49-F238E27FC236}">
                <a16:creationId xmlns:a16="http://schemas.microsoft.com/office/drawing/2014/main" id="{FABE4D00-F472-86A2-5625-0FD62E3E6F76}"/>
              </a:ext>
            </a:extLst>
          </p:cNvPr>
          <p:cNvGrpSpPr/>
          <p:nvPr/>
        </p:nvGrpSpPr>
        <p:grpSpPr>
          <a:xfrm>
            <a:off x="2624709" y="4732229"/>
            <a:ext cx="207088" cy="354298"/>
            <a:chOff x="6613525" y="3800475"/>
            <a:chExt cx="1603375" cy="2743200"/>
          </a:xfrm>
          <a:solidFill>
            <a:srgbClr val="193752"/>
          </a:solidFill>
        </p:grpSpPr>
        <p:sp>
          <p:nvSpPr>
            <p:cNvPr id="14" name="Google Shape;712;p29">
              <a:extLst>
                <a:ext uri="{FF2B5EF4-FFF2-40B4-BE49-F238E27FC236}">
                  <a16:creationId xmlns:a16="http://schemas.microsoft.com/office/drawing/2014/main" id="{DE7E8DE4-C693-16EB-521B-815A045FCED8}"/>
                </a:ext>
              </a:extLst>
            </p:cNvPr>
            <p:cNvSpPr/>
            <p:nvPr/>
          </p:nvSpPr>
          <p:spPr>
            <a:xfrm>
              <a:off x="6613525" y="3800475"/>
              <a:ext cx="1603375" cy="2743200"/>
            </a:xfrm>
            <a:custGeom>
              <a:avLst/>
              <a:gdLst/>
              <a:ahLst/>
              <a:cxnLst/>
              <a:rect l="l" t="t" r="r" b="b"/>
              <a:pathLst>
                <a:path w="2019" h="3458" extrusionOk="0">
                  <a:moveTo>
                    <a:pt x="1010" y="289"/>
                  </a:moveTo>
                  <a:lnTo>
                    <a:pt x="940" y="292"/>
                  </a:lnTo>
                  <a:lnTo>
                    <a:pt x="873" y="301"/>
                  </a:lnTo>
                  <a:lnTo>
                    <a:pt x="808" y="317"/>
                  </a:lnTo>
                  <a:lnTo>
                    <a:pt x="744" y="339"/>
                  </a:lnTo>
                  <a:lnTo>
                    <a:pt x="684" y="365"/>
                  </a:lnTo>
                  <a:lnTo>
                    <a:pt x="627" y="398"/>
                  </a:lnTo>
                  <a:lnTo>
                    <a:pt x="574" y="435"/>
                  </a:lnTo>
                  <a:lnTo>
                    <a:pt x="523" y="476"/>
                  </a:lnTo>
                  <a:lnTo>
                    <a:pt x="478" y="522"/>
                  </a:lnTo>
                  <a:lnTo>
                    <a:pt x="435" y="572"/>
                  </a:lnTo>
                  <a:lnTo>
                    <a:pt x="398" y="626"/>
                  </a:lnTo>
                  <a:lnTo>
                    <a:pt x="366" y="684"/>
                  </a:lnTo>
                  <a:lnTo>
                    <a:pt x="339" y="744"/>
                  </a:lnTo>
                  <a:lnTo>
                    <a:pt x="317" y="806"/>
                  </a:lnTo>
                  <a:lnTo>
                    <a:pt x="302" y="872"/>
                  </a:lnTo>
                  <a:lnTo>
                    <a:pt x="292" y="939"/>
                  </a:lnTo>
                  <a:lnTo>
                    <a:pt x="288" y="1009"/>
                  </a:lnTo>
                  <a:lnTo>
                    <a:pt x="290" y="1039"/>
                  </a:lnTo>
                  <a:lnTo>
                    <a:pt x="294" y="1075"/>
                  </a:lnTo>
                  <a:lnTo>
                    <a:pt x="302" y="1115"/>
                  </a:lnTo>
                  <a:lnTo>
                    <a:pt x="311" y="1161"/>
                  </a:lnTo>
                  <a:lnTo>
                    <a:pt x="323" y="1212"/>
                  </a:lnTo>
                  <a:lnTo>
                    <a:pt x="339" y="1268"/>
                  </a:lnTo>
                  <a:lnTo>
                    <a:pt x="356" y="1329"/>
                  </a:lnTo>
                  <a:lnTo>
                    <a:pt x="377" y="1393"/>
                  </a:lnTo>
                  <a:lnTo>
                    <a:pt x="399" y="1463"/>
                  </a:lnTo>
                  <a:lnTo>
                    <a:pt x="424" y="1536"/>
                  </a:lnTo>
                  <a:lnTo>
                    <a:pt x="451" y="1614"/>
                  </a:lnTo>
                  <a:lnTo>
                    <a:pt x="482" y="1696"/>
                  </a:lnTo>
                  <a:lnTo>
                    <a:pt x="514" y="1781"/>
                  </a:lnTo>
                  <a:lnTo>
                    <a:pt x="547" y="1870"/>
                  </a:lnTo>
                  <a:lnTo>
                    <a:pt x="584" y="1963"/>
                  </a:lnTo>
                  <a:lnTo>
                    <a:pt x="622" y="2059"/>
                  </a:lnTo>
                  <a:lnTo>
                    <a:pt x="665" y="2165"/>
                  </a:lnTo>
                  <a:lnTo>
                    <a:pt x="710" y="2276"/>
                  </a:lnTo>
                  <a:lnTo>
                    <a:pt x="806" y="2503"/>
                  </a:lnTo>
                  <a:lnTo>
                    <a:pt x="906" y="2732"/>
                  </a:lnTo>
                  <a:lnTo>
                    <a:pt x="1006" y="2959"/>
                  </a:lnTo>
                  <a:lnTo>
                    <a:pt x="1010" y="2967"/>
                  </a:lnTo>
                  <a:lnTo>
                    <a:pt x="1013" y="2959"/>
                  </a:lnTo>
                  <a:lnTo>
                    <a:pt x="1113" y="2733"/>
                  </a:lnTo>
                  <a:lnTo>
                    <a:pt x="1213" y="2505"/>
                  </a:lnTo>
                  <a:lnTo>
                    <a:pt x="1309" y="2278"/>
                  </a:lnTo>
                  <a:lnTo>
                    <a:pt x="1355" y="2166"/>
                  </a:lnTo>
                  <a:lnTo>
                    <a:pt x="1400" y="2057"/>
                  </a:lnTo>
                  <a:lnTo>
                    <a:pt x="1437" y="1962"/>
                  </a:lnTo>
                  <a:lnTo>
                    <a:pt x="1473" y="1869"/>
                  </a:lnTo>
                  <a:lnTo>
                    <a:pt x="1507" y="1781"/>
                  </a:lnTo>
                  <a:lnTo>
                    <a:pt x="1539" y="1696"/>
                  </a:lnTo>
                  <a:lnTo>
                    <a:pt x="1568" y="1615"/>
                  </a:lnTo>
                  <a:lnTo>
                    <a:pt x="1595" y="1537"/>
                  </a:lnTo>
                  <a:lnTo>
                    <a:pt x="1621" y="1463"/>
                  </a:lnTo>
                  <a:lnTo>
                    <a:pt x="1643" y="1394"/>
                  </a:lnTo>
                  <a:lnTo>
                    <a:pt x="1663" y="1330"/>
                  </a:lnTo>
                  <a:lnTo>
                    <a:pt x="1681" y="1269"/>
                  </a:lnTo>
                  <a:lnTo>
                    <a:pt x="1696" y="1213"/>
                  </a:lnTo>
                  <a:lnTo>
                    <a:pt x="1708" y="1162"/>
                  </a:lnTo>
                  <a:lnTo>
                    <a:pt x="1718" y="1116"/>
                  </a:lnTo>
                  <a:lnTo>
                    <a:pt x="1725" y="1075"/>
                  </a:lnTo>
                  <a:lnTo>
                    <a:pt x="1730" y="1040"/>
                  </a:lnTo>
                  <a:lnTo>
                    <a:pt x="1731" y="1009"/>
                  </a:lnTo>
                  <a:lnTo>
                    <a:pt x="1728" y="939"/>
                  </a:lnTo>
                  <a:lnTo>
                    <a:pt x="1718" y="872"/>
                  </a:lnTo>
                  <a:lnTo>
                    <a:pt x="1702" y="806"/>
                  </a:lnTo>
                  <a:lnTo>
                    <a:pt x="1681" y="744"/>
                  </a:lnTo>
                  <a:lnTo>
                    <a:pt x="1653" y="684"/>
                  </a:lnTo>
                  <a:lnTo>
                    <a:pt x="1622" y="626"/>
                  </a:lnTo>
                  <a:lnTo>
                    <a:pt x="1584" y="572"/>
                  </a:lnTo>
                  <a:lnTo>
                    <a:pt x="1542" y="522"/>
                  </a:lnTo>
                  <a:lnTo>
                    <a:pt x="1496" y="476"/>
                  </a:lnTo>
                  <a:lnTo>
                    <a:pt x="1446" y="435"/>
                  </a:lnTo>
                  <a:lnTo>
                    <a:pt x="1392" y="398"/>
                  </a:lnTo>
                  <a:lnTo>
                    <a:pt x="1335" y="365"/>
                  </a:lnTo>
                  <a:lnTo>
                    <a:pt x="1275" y="339"/>
                  </a:lnTo>
                  <a:lnTo>
                    <a:pt x="1212" y="317"/>
                  </a:lnTo>
                  <a:lnTo>
                    <a:pt x="1146" y="301"/>
                  </a:lnTo>
                  <a:lnTo>
                    <a:pt x="1080" y="292"/>
                  </a:lnTo>
                  <a:lnTo>
                    <a:pt x="1010" y="289"/>
                  </a:lnTo>
                  <a:close/>
                  <a:moveTo>
                    <a:pt x="1010" y="0"/>
                  </a:moveTo>
                  <a:lnTo>
                    <a:pt x="1093" y="4"/>
                  </a:lnTo>
                  <a:lnTo>
                    <a:pt x="1174" y="13"/>
                  </a:lnTo>
                  <a:lnTo>
                    <a:pt x="1252" y="29"/>
                  </a:lnTo>
                  <a:lnTo>
                    <a:pt x="1329" y="52"/>
                  </a:lnTo>
                  <a:lnTo>
                    <a:pt x="1403" y="79"/>
                  </a:lnTo>
                  <a:lnTo>
                    <a:pt x="1474" y="113"/>
                  </a:lnTo>
                  <a:lnTo>
                    <a:pt x="1542" y="151"/>
                  </a:lnTo>
                  <a:lnTo>
                    <a:pt x="1606" y="195"/>
                  </a:lnTo>
                  <a:lnTo>
                    <a:pt x="1666" y="243"/>
                  </a:lnTo>
                  <a:lnTo>
                    <a:pt x="1723" y="295"/>
                  </a:lnTo>
                  <a:lnTo>
                    <a:pt x="1777" y="352"/>
                  </a:lnTo>
                  <a:lnTo>
                    <a:pt x="1825" y="413"/>
                  </a:lnTo>
                  <a:lnTo>
                    <a:pt x="1869" y="477"/>
                  </a:lnTo>
                  <a:lnTo>
                    <a:pt x="1907" y="545"/>
                  </a:lnTo>
                  <a:lnTo>
                    <a:pt x="1940" y="616"/>
                  </a:lnTo>
                  <a:lnTo>
                    <a:pt x="1968" y="689"/>
                  </a:lnTo>
                  <a:lnTo>
                    <a:pt x="1990" y="766"/>
                  </a:lnTo>
                  <a:lnTo>
                    <a:pt x="2006" y="845"/>
                  </a:lnTo>
                  <a:lnTo>
                    <a:pt x="2016" y="926"/>
                  </a:lnTo>
                  <a:lnTo>
                    <a:pt x="2019" y="1009"/>
                  </a:lnTo>
                  <a:lnTo>
                    <a:pt x="2017" y="1052"/>
                  </a:lnTo>
                  <a:lnTo>
                    <a:pt x="2013" y="1100"/>
                  </a:lnTo>
                  <a:lnTo>
                    <a:pt x="2004" y="1152"/>
                  </a:lnTo>
                  <a:lnTo>
                    <a:pt x="1993" y="1211"/>
                  </a:lnTo>
                  <a:lnTo>
                    <a:pt x="1978" y="1273"/>
                  </a:lnTo>
                  <a:lnTo>
                    <a:pt x="1960" y="1342"/>
                  </a:lnTo>
                  <a:lnTo>
                    <a:pt x="1940" y="1414"/>
                  </a:lnTo>
                  <a:lnTo>
                    <a:pt x="1916" y="1492"/>
                  </a:lnTo>
                  <a:lnTo>
                    <a:pt x="1888" y="1575"/>
                  </a:lnTo>
                  <a:lnTo>
                    <a:pt x="1859" y="1661"/>
                  </a:lnTo>
                  <a:lnTo>
                    <a:pt x="1826" y="1753"/>
                  </a:lnTo>
                  <a:lnTo>
                    <a:pt x="1790" y="1849"/>
                  </a:lnTo>
                  <a:lnTo>
                    <a:pt x="1752" y="1950"/>
                  </a:lnTo>
                  <a:lnTo>
                    <a:pt x="1711" y="2055"/>
                  </a:lnTo>
                  <a:lnTo>
                    <a:pt x="1668" y="2165"/>
                  </a:lnTo>
                  <a:lnTo>
                    <a:pt x="1623" y="2276"/>
                  </a:lnTo>
                  <a:lnTo>
                    <a:pt x="1576" y="2388"/>
                  </a:lnTo>
                  <a:lnTo>
                    <a:pt x="1478" y="2618"/>
                  </a:lnTo>
                  <a:lnTo>
                    <a:pt x="1378" y="2849"/>
                  </a:lnTo>
                  <a:lnTo>
                    <a:pt x="1276" y="3077"/>
                  </a:lnTo>
                  <a:lnTo>
                    <a:pt x="1241" y="3154"/>
                  </a:lnTo>
                  <a:lnTo>
                    <a:pt x="1209" y="3226"/>
                  </a:lnTo>
                  <a:lnTo>
                    <a:pt x="1178" y="3294"/>
                  </a:lnTo>
                  <a:lnTo>
                    <a:pt x="1166" y="3321"/>
                  </a:lnTo>
                  <a:lnTo>
                    <a:pt x="1155" y="3344"/>
                  </a:lnTo>
                  <a:lnTo>
                    <a:pt x="1146" y="3362"/>
                  </a:lnTo>
                  <a:lnTo>
                    <a:pt x="1141" y="3375"/>
                  </a:lnTo>
                  <a:lnTo>
                    <a:pt x="1127" y="3399"/>
                  </a:lnTo>
                  <a:lnTo>
                    <a:pt x="1109" y="3419"/>
                  </a:lnTo>
                  <a:lnTo>
                    <a:pt x="1091" y="3435"/>
                  </a:lnTo>
                  <a:lnTo>
                    <a:pt x="1069" y="3446"/>
                  </a:lnTo>
                  <a:lnTo>
                    <a:pt x="1046" y="3455"/>
                  </a:lnTo>
                  <a:lnTo>
                    <a:pt x="1022" y="3458"/>
                  </a:lnTo>
                  <a:lnTo>
                    <a:pt x="998" y="3458"/>
                  </a:lnTo>
                  <a:lnTo>
                    <a:pt x="974" y="3454"/>
                  </a:lnTo>
                  <a:lnTo>
                    <a:pt x="951" y="3446"/>
                  </a:lnTo>
                  <a:lnTo>
                    <a:pt x="929" y="3434"/>
                  </a:lnTo>
                  <a:lnTo>
                    <a:pt x="909" y="3419"/>
                  </a:lnTo>
                  <a:lnTo>
                    <a:pt x="893" y="3399"/>
                  </a:lnTo>
                  <a:lnTo>
                    <a:pt x="879" y="3375"/>
                  </a:lnTo>
                  <a:lnTo>
                    <a:pt x="873" y="3362"/>
                  </a:lnTo>
                  <a:lnTo>
                    <a:pt x="864" y="3343"/>
                  </a:lnTo>
                  <a:lnTo>
                    <a:pt x="853" y="3321"/>
                  </a:lnTo>
                  <a:lnTo>
                    <a:pt x="841" y="3294"/>
                  </a:lnTo>
                  <a:lnTo>
                    <a:pt x="811" y="3226"/>
                  </a:lnTo>
                  <a:lnTo>
                    <a:pt x="778" y="3153"/>
                  </a:lnTo>
                  <a:lnTo>
                    <a:pt x="743" y="3077"/>
                  </a:lnTo>
                  <a:lnTo>
                    <a:pt x="641" y="2848"/>
                  </a:lnTo>
                  <a:lnTo>
                    <a:pt x="541" y="2616"/>
                  </a:lnTo>
                  <a:lnTo>
                    <a:pt x="444" y="2386"/>
                  </a:lnTo>
                  <a:lnTo>
                    <a:pt x="398" y="2274"/>
                  </a:lnTo>
                  <a:lnTo>
                    <a:pt x="354" y="2166"/>
                  </a:lnTo>
                  <a:lnTo>
                    <a:pt x="310" y="2056"/>
                  </a:lnTo>
                  <a:lnTo>
                    <a:pt x="269" y="1950"/>
                  </a:lnTo>
                  <a:lnTo>
                    <a:pt x="231" y="1850"/>
                  </a:lnTo>
                  <a:lnTo>
                    <a:pt x="195" y="1753"/>
                  </a:lnTo>
                  <a:lnTo>
                    <a:pt x="162" y="1661"/>
                  </a:lnTo>
                  <a:lnTo>
                    <a:pt x="132" y="1574"/>
                  </a:lnTo>
                  <a:lnTo>
                    <a:pt x="105" y="1491"/>
                  </a:lnTo>
                  <a:lnTo>
                    <a:pt x="81" y="1413"/>
                  </a:lnTo>
                  <a:lnTo>
                    <a:pt x="59" y="1341"/>
                  </a:lnTo>
                  <a:lnTo>
                    <a:pt x="42" y="1272"/>
                  </a:lnTo>
                  <a:lnTo>
                    <a:pt x="26" y="1210"/>
                  </a:lnTo>
                  <a:lnTo>
                    <a:pt x="15" y="1152"/>
                  </a:lnTo>
                  <a:lnTo>
                    <a:pt x="7" y="1099"/>
                  </a:lnTo>
                  <a:lnTo>
                    <a:pt x="2" y="1052"/>
                  </a:lnTo>
                  <a:lnTo>
                    <a:pt x="0" y="1009"/>
                  </a:lnTo>
                  <a:lnTo>
                    <a:pt x="3" y="926"/>
                  </a:lnTo>
                  <a:lnTo>
                    <a:pt x="13" y="845"/>
                  </a:lnTo>
                  <a:lnTo>
                    <a:pt x="30" y="766"/>
                  </a:lnTo>
                  <a:lnTo>
                    <a:pt x="51" y="689"/>
                  </a:lnTo>
                  <a:lnTo>
                    <a:pt x="80" y="616"/>
                  </a:lnTo>
                  <a:lnTo>
                    <a:pt x="113" y="545"/>
                  </a:lnTo>
                  <a:lnTo>
                    <a:pt x="151" y="477"/>
                  </a:lnTo>
                  <a:lnTo>
                    <a:pt x="195" y="413"/>
                  </a:lnTo>
                  <a:lnTo>
                    <a:pt x="243" y="352"/>
                  </a:lnTo>
                  <a:lnTo>
                    <a:pt x="296" y="295"/>
                  </a:lnTo>
                  <a:lnTo>
                    <a:pt x="353" y="243"/>
                  </a:lnTo>
                  <a:lnTo>
                    <a:pt x="413" y="195"/>
                  </a:lnTo>
                  <a:lnTo>
                    <a:pt x="478" y="151"/>
                  </a:lnTo>
                  <a:lnTo>
                    <a:pt x="545" y="113"/>
                  </a:lnTo>
                  <a:lnTo>
                    <a:pt x="616" y="79"/>
                  </a:lnTo>
                  <a:lnTo>
                    <a:pt x="691" y="52"/>
                  </a:lnTo>
                  <a:lnTo>
                    <a:pt x="767" y="29"/>
                  </a:lnTo>
                  <a:lnTo>
                    <a:pt x="846" y="13"/>
                  </a:lnTo>
                  <a:lnTo>
                    <a:pt x="927" y="4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713;p29">
              <a:extLst>
                <a:ext uri="{FF2B5EF4-FFF2-40B4-BE49-F238E27FC236}">
                  <a16:creationId xmlns:a16="http://schemas.microsoft.com/office/drawing/2014/main" id="{66287EB4-2D3B-6E9E-F80D-518491EE33B0}"/>
                </a:ext>
              </a:extLst>
            </p:cNvPr>
            <p:cNvSpPr/>
            <p:nvPr/>
          </p:nvSpPr>
          <p:spPr>
            <a:xfrm>
              <a:off x="7070725" y="4257675"/>
              <a:ext cx="687388" cy="685800"/>
            </a:xfrm>
            <a:custGeom>
              <a:avLst/>
              <a:gdLst/>
              <a:ahLst/>
              <a:cxnLst/>
              <a:rect l="l" t="t" r="r" b="b"/>
              <a:pathLst>
                <a:path w="865" h="864" extrusionOk="0">
                  <a:moveTo>
                    <a:pt x="433" y="288"/>
                  </a:moveTo>
                  <a:lnTo>
                    <a:pt x="403" y="290"/>
                  </a:lnTo>
                  <a:lnTo>
                    <a:pt x="377" y="299"/>
                  </a:lnTo>
                  <a:lnTo>
                    <a:pt x="352" y="312"/>
                  </a:lnTo>
                  <a:lnTo>
                    <a:pt x="331" y="329"/>
                  </a:lnTo>
                  <a:lnTo>
                    <a:pt x="314" y="351"/>
                  </a:lnTo>
                  <a:lnTo>
                    <a:pt x="299" y="375"/>
                  </a:lnTo>
                  <a:lnTo>
                    <a:pt x="292" y="403"/>
                  </a:lnTo>
                  <a:lnTo>
                    <a:pt x="288" y="432"/>
                  </a:lnTo>
                  <a:lnTo>
                    <a:pt x="292" y="460"/>
                  </a:lnTo>
                  <a:lnTo>
                    <a:pt x="299" y="488"/>
                  </a:lnTo>
                  <a:lnTo>
                    <a:pt x="314" y="512"/>
                  </a:lnTo>
                  <a:lnTo>
                    <a:pt x="331" y="534"/>
                  </a:lnTo>
                  <a:lnTo>
                    <a:pt x="352" y="551"/>
                  </a:lnTo>
                  <a:lnTo>
                    <a:pt x="377" y="564"/>
                  </a:lnTo>
                  <a:lnTo>
                    <a:pt x="403" y="573"/>
                  </a:lnTo>
                  <a:lnTo>
                    <a:pt x="433" y="576"/>
                  </a:lnTo>
                  <a:lnTo>
                    <a:pt x="462" y="573"/>
                  </a:lnTo>
                  <a:lnTo>
                    <a:pt x="488" y="564"/>
                  </a:lnTo>
                  <a:lnTo>
                    <a:pt x="514" y="551"/>
                  </a:lnTo>
                  <a:lnTo>
                    <a:pt x="534" y="534"/>
                  </a:lnTo>
                  <a:lnTo>
                    <a:pt x="552" y="512"/>
                  </a:lnTo>
                  <a:lnTo>
                    <a:pt x="566" y="488"/>
                  </a:lnTo>
                  <a:lnTo>
                    <a:pt x="574" y="460"/>
                  </a:lnTo>
                  <a:lnTo>
                    <a:pt x="577" y="432"/>
                  </a:lnTo>
                  <a:lnTo>
                    <a:pt x="574" y="403"/>
                  </a:lnTo>
                  <a:lnTo>
                    <a:pt x="566" y="375"/>
                  </a:lnTo>
                  <a:lnTo>
                    <a:pt x="552" y="351"/>
                  </a:lnTo>
                  <a:lnTo>
                    <a:pt x="534" y="329"/>
                  </a:lnTo>
                  <a:lnTo>
                    <a:pt x="514" y="312"/>
                  </a:lnTo>
                  <a:lnTo>
                    <a:pt x="488" y="299"/>
                  </a:lnTo>
                  <a:lnTo>
                    <a:pt x="462" y="290"/>
                  </a:lnTo>
                  <a:lnTo>
                    <a:pt x="433" y="288"/>
                  </a:lnTo>
                  <a:close/>
                  <a:moveTo>
                    <a:pt x="433" y="0"/>
                  </a:moveTo>
                  <a:lnTo>
                    <a:pt x="487" y="3"/>
                  </a:lnTo>
                  <a:lnTo>
                    <a:pt x="540" y="13"/>
                  </a:lnTo>
                  <a:lnTo>
                    <a:pt x="589" y="28"/>
                  </a:lnTo>
                  <a:lnTo>
                    <a:pt x="636" y="50"/>
                  </a:lnTo>
                  <a:lnTo>
                    <a:pt x="680" y="76"/>
                  </a:lnTo>
                  <a:lnTo>
                    <a:pt x="720" y="108"/>
                  </a:lnTo>
                  <a:lnTo>
                    <a:pt x="756" y="145"/>
                  </a:lnTo>
                  <a:lnTo>
                    <a:pt x="788" y="184"/>
                  </a:lnTo>
                  <a:lnTo>
                    <a:pt x="815" y="228"/>
                  </a:lnTo>
                  <a:lnTo>
                    <a:pt x="836" y="275"/>
                  </a:lnTo>
                  <a:lnTo>
                    <a:pt x="852" y="325"/>
                  </a:lnTo>
                  <a:lnTo>
                    <a:pt x="862" y="377"/>
                  </a:lnTo>
                  <a:lnTo>
                    <a:pt x="865" y="432"/>
                  </a:lnTo>
                  <a:lnTo>
                    <a:pt x="862" y="486"/>
                  </a:lnTo>
                  <a:lnTo>
                    <a:pt x="852" y="538"/>
                  </a:lnTo>
                  <a:lnTo>
                    <a:pt x="836" y="588"/>
                  </a:lnTo>
                  <a:lnTo>
                    <a:pt x="815" y="635"/>
                  </a:lnTo>
                  <a:lnTo>
                    <a:pt x="788" y="679"/>
                  </a:lnTo>
                  <a:lnTo>
                    <a:pt x="756" y="719"/>
                  </a:lnTo>
                  <a:lnTo>
                    <a:pt x="720" y="755"/>
                  </a:lnTo>
                  <a:lnTo>
                    <a:pt x="680" y="787"/>
                  </a:lnTo>
                  <a:lnTo>
                    <a:pt x="636" y="813"/>
                  </a:lnTo>
                  <a:lnTo>
                    <a:pt x="589" y="835"/>
                  </a:lnTo>
                  <a:lnTo>
                    <a:pt x="540" y="850"/>
                  </a:lnTo>
                  <a:lnTo>
                    <a:pt x="487" y="860"/>
                  </a:lnTo>
                  <a:lnTo>
                    <a:pt x="433" y="864"/>
                  </a:lnTo>
                  <a:lnTo>
                    <a:pt x="378" y="860"/>
                  </a:lnTo>
                  <a:lnTo>
                    <a:pt x="326" y="850"/>
                  </a:lnTo>
                  <a:lnTo>
                    <a:pt x="276" y="835"/>
                  </a:lnTo>
                  <a:lnTo>
                    <a:pt x="229" y="813"/>
                  </a:lnTo>
                  <a:lnTo>
                    <a:pt x="186" y="787"/>
                  </a:lnTo>
                  <a:lnTo>
                    <a:pt x="145" y="755"/>
                  </a:lnTo>
                  <a:lnTo>
                    <a:pt x="109" y="719"/>
                  </a:lnTo>
                  <a:lnTo>
                    <a:pt x="78" y="679"/>
                  </a:lnTo>
                  <a:lnTo>
                    <a:pt x="50" y="635"/>
                  </a:lnTo>
                  <a:lnTo>
                    <a:pt x="29" y="588"/>
                  </a:lnTo>
                  <a:lnTo>
                    <a:pt x="13" y="538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3" y="325"/>
                  </a:lnTo>
                  <a:lnTo>
                    <a:pt x="29" y="275"/>
                  </a:lnTo>
                  <a:lnTo>
                    <a:pt x="50" y="228"/>
                  </a:lnTo>
                  <a:lnTo>
                    <a:pt x="78" y="184"/>
                  </a:lnTo>
                  <a:lnTo>
                    <a:pt x="109" y="145"/>
                  </a:lnTo>
                  <a:lnTo>
                    <a:pt x="145" y="108"/>
                  </a:lnTo>
                  <a:lnTo>
                    <a:pt x="186" y="76"/>
                  </a:lnTo>
                  <a:lnTo>
                    <a:pt x="229" y="50"/>
                  </a:lnTo>
                  <a:lnTo>
                    <a:pt x="276" y="28"/>
                  </a:lnTo>
                  <a:lnTo>
                    <a:pt x="326" y="13"/>
                  </a:lnTo>
                  <a:lnTo>
                    <a:pt x="378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6" name="Google Shape;714;p29">
            <a:extLst>
              <a:ext uri="{FF2B5EF4-FFF2-40B4-BE49-F238E27FC236}">
                <a16:creationId xmlns:a16="http://schemas.microsoft.com/office/drawing/2014/main" id="{2084D6D7-9304-41A3-B65B-56F3167D94BC}"/>
              </a:ext>
            </a:extLst>
          </p:cNvPr>
          <p:cNvSpPr/>
          <p:nvPr/>
        </p:nvSpPr>
        <p:spPr>
          <a:xfrm>
            <a:off x="5216743" y="4071788"/>
            <a:ext cx="271172" cy="268371"/>
          </a:xfrm>
          <a:custGeom>
            <a:avLst/>
            <a:gdLst/>
            <a:ahLst/>
            <a:cxnLst/>
            <a:rect l="l" t="t" r="r" b="b"/>
            <a:pathLst>
              <a:path w="3386" h="3353" extrusionOk="0">
                <a:moveTo>
                  <a:pt x="2458" y="2726"/>
                </a:moveTo>
                <a:lnTo>
                  <a:pt x="2429" y="2786"/>
                </a:lnTo>
                <a:lnTo>
                  <a:pt x="2399" y="2842"/>
                </a:lnTo>
                <a:lnTo>
                  <a:pt x="2461" y="2805"/>
                </a:lnTo>
                <a:lnTo>
                  <a:pt x="2522" y="2763"/>
                </a:lnTo>
                <a:lnTo>
                  <a:pt x="2491" y="2745"/>
                </a:lnTo>
                <a:lnTo>
                  <a:pt x="2458" y="2726"/>
                </a:lnTo>
                <a:close/>
                <a:moveTo>
                  <a:pt x="930" y="2725"/>
                </a:moveTo>
                <a:lnTo>
                  <a:pt x="898" y="2744"/>
                </a:lnTo>
                <a:lnTo>
                  <a:pt x="866" y="2763"/>
                </a:lnTo>
                <a:lnTo>
                  <a:pt x="925" y="2805"/>
                </a:lnTo>
                <a:lnTo>
                  <a:pt x="988" y="2843"/>
                </a:lnTo>
                <a:lnTo>
                  <a:pt x="958" y="2785"/>
                </a:lnTo>
                <a:lnTo>
                  <a:pt x="930" y="2725"/>
                </a:lnTo>
                <a:close/>
                <a:moveTo>
                  <a:pt x="1843" y="2545"/>
                </a:moveTo>
                <a:lnTo>
                  <a:pt x="1843" y="2991"/>
                </a:lnTo>
                <a:lnTo>
                  <a:pt x="1888" y="2965"/>
                </a:lnTo>
                <a:lnTo>
                  <a:pt x="1933" y="2932"/>
                </a:lnTo>
                <a:lnTo>
                  <a:pt x="1977" y="2893"/>
                </a:lnTo>
                <a:lnTo>
                  <a:pt x="2020" y="2848"/>
                </a:lnTo>
                <a:lnTo>
                  <a:pt x="2061" y="2796"/>
                </a:lnTo>
                <a:lnTo>
                  <a:pt x="2101" y="2739"/>
                </a:lnTo>
                <a:lnTo>
                  <a:pt x="2138" y="2676"/>
                </a:lnTo>
                <a:lnTo>
                  <a:pt x="2175" y="2607"/>
                </a:lnTo>
                <a:lnTo>
                  <a:pt x="2094" y="2585"/>
                </a:lnTo>
                <a:lnTo>
                  <a:pt x="2013" y="2568"/>
                </a:lnTo>
                <a:lnTo>
                  <a:pt x="1928" y="2555"/>
                </a:lnTo>
                <a:lnTo>
                  <a:pt x="1843" y="2545"/>
                </a:lnTo>
                <a:close/>
                <a:moveTo>
                  <a:pt x="1544" y="2545"/>
                </a:moveTo>
                <a:lnTo>
                  <a:pt x="1459" y="2555"/>
                </a:lnTo>
                <a:lnTo>
                  <a:pt x="1375" y="2568"/>
                </a:lnTo>
                <a:lnTo>
                  <a:pt x="1293" y="2585"/>
                </a:lnTo>
                <a:lnTo>
                  <a:pt x="1213" y="2607"/>
                </a:lnTo>
                <a:lnTo>
                  <a:pt x="1248" y="2676"/>
                </a:lnTo>
                <a:lnTo>
                  <a:pt x="1286" y="2739"/>
                </a:lnTo>
                <a:lnTo>
                  <a:pt x="1325" y="2796"/>
                </a:lnTo>
                <a:lnTo>
                  <a:pt x="1366" y="2848"/>
                </a:lnTo>
                <a:lnTo>
                  <a:pt x="1409" y="2893"/>
                </a:lnTo>
                <a:lnTo>
                  <a:pt x="1453" y="2932"/>
                </a:lnTo>
                <a:lnTo>
                  <a:pt x="1498" y="2965"/>
                </a:lnTo>
                <a:lnTo>
                  <a:pt x="1544" y="2991"/>
                </a:lnTo>
                <a:lnTo>
                  <a:pt x="1544" y="2545"/>
                </a:lnTo>
                <a:close/>
                <a:moveTo>
                  <a:pt x="2660" y="1839"/>
                </a:moveTo>
                <a:lnTo>
                  <a:pt x="2652" y="1961"/>
                </a:lnTo>
                <a:lnTo>
                  <a:pt x="2638" y="2080"/>
                </a:lnTo>
                <a:lnTo>
                  <a:pt x="2620" y="2196"/>
                </a:lnTo>
                <a:lnTo>
                  <a:pt x="2597" y="2308"/>
                </a:lnTo>
                <a:lnTo>
                  <a:pt x="2569" y="2418"/>
                </a:lnTo>
                <a:lnTo>
                  <a:pt x="2637" y="2457"/>
                </a:lnTo>
                <a:lnTo>
                  <a:pt x="2702" y="2497"/>
                </a:lnTo>
                <a:lnTo>
                  <a:pt x="2763" y="2542"/>
                </a:lnTo>
                <a:lnTo>
                  <a:pt x="2819" y="2473"/>
                </a:lnTo>
                <a:lnTo>
                  <a:pt x="2870" y="2401"/>
                </a:lnTo>
                <a:lnTo>
                  <a:pt x="2915" y="2327"/>
                </a:lnTo>
                <a:lnTo>
                  <a:pt x="2956" y="2251"/>
                </a:lnTo>
                <a:lnTo>
                  <a:pt x="2991" y="2172"/>
                </a:lnTo>
                <a:lnTo>
                  <a:pt x="3021" y="2092"/>
                </a:lnTo>
                <a:lnTo>
                  <a:pt x="3045" y="2009"/>
                </a:lnTo>
                <a:lnTo>
                  <a:pt x="3064" y="1925"/>
                </a:lnTo>
                <a:lnTo>
                  <a:pt x="3078" y="1839"/>
                </a:lnTo>
                <a:lnTo>
                  <a:pt x="2660" y="1839"/>
                </a:lnTo>
                <a:close/>
                <a:moveTo>
                  <a:pt x="1843" y="1839"/>
                </a:moveTo>
                <a:lnTo>
                  <a:pt x="1843" y="2221"/>
                </a:lnTo>
                <a:lnTo>
                  <a:pt x="1934" y="2229"/>
                </a:lnTo>
                <a:lnTo>
                  <a:pt x="2026" y="2242"/>
                </a:lnTo>
                <a:lnTo>
                  <a:pt x="2115" y="2258"/>
                </a:lnTo>
                <a:lnTo>
                  <a:pt x="2201" y="2279"/>
                </a:lnTo>
                <a:lnTo>
                  <a:pt x="2286" y="2303"/>
                </a:lnTo>
                <a:lnTo>
                  <a:pt x="2309" y="2215"/>
                </a:lnTo>
                <a:lnTo>
                  <a:pt x="2328" y="2123"/>
                </a:lnTo>
                <a:lnTo>
                  <a:pt x="2343" y="2030"/>
                </a:lnTo>
                <a:lnTo>
                  <a:pt x="2354" y="1936"/>
                </a:lnTo>
                <a:lnTo>
                  <a:pt x="2363" y="1839"/>
                </a:lnTo>
                <a:lnTo>
                  <a:pt x="1843" y="1839"/>
                </a:lnTo>
                <a:close/>
                <a:moveTo>
                  <a:pt x="1024" y="1839"/>
                </a:moveTo>
                <a:lnTo>
                  <a:pt x="1032" y="1936"/>
                </a:lnTo>
                <a:lnTo>
                  <a:pt x="1044" y="2030"/>
                </a:lnTo>
                <a:lnTo>
                  <a:pt x="1059" y="2123"/>
                </a:lnTo>
                <a:lnTo>
                  <a:pt x="1078" y="2214"/>
                </a:lnTo>
                <a:lnTo>
                  <a:pt x="1100" y="2302"/>
                </a:lnTo>
                <a:lnTo>
                  <a:pt x="1185" y="2278"/>
                </a:lnTo>
                <a:lnTo>
                  <a:pt x="1272" y="2257"/>
                </a:lnTo>
                <a:lnTo>
                  <a:pt x="1362" y="2241"/>
                </a:lnTo>
                <a:lnTo>
                  <a:pt x="1452" y="2229"/>
                </a:lnTo>
                <a:lnTo>
                  <a:pt x="1544" y="2221"/>
                </a:lnTo>
                <a:lnTo>
                  <a:pt x="1544" y="1839"/>
                </a:lnTo>
                <a:lnTo>
                  <a:pt x="1024" y="1839"/>
                </a:lnTo>
                <a:close/>
                <a:moveTo>
                  <a:pt x="308" y="1839"/>
                </a:moveTo>
                <a:lnTo>
                  <a:pt x="323" y="1925"/>
                </a:lnTo>
                <a:lnTo>
                  <a:pt x="341" y="2009"/>
                </a:lnTo>
                <a:lnTo>
                  <a:pt x="366" y="2092"/>
                </a:lnTo>
                <a:lnTo>
                  <a:pt x="395" y="2172"/>
                </a:lnTo>
                <a:lnTo>
                  <a:pt x="431" y="2251"/>
                </a:lnTo>
                <a:lnTo>
                  <a:pt x="471" y="2327"/>
                </a:lnTo>
                <a:lnTo>
                  <a:pt x="518" y="2401"/>
                </a:lnTo>
                <a:lnTo>
                  <a:pt x="568" y="2473"/>
                </a:lnTo>
                <a:lnTo>
                  <a:pt x="623" y="2542"/>
                </a:lnTo>
                <a:lnTo>
                  <a:pt x="686" y="2498"/>
                </a:lnTo>
                <a:lnTo>
                  <a:pt x="750" y="2457"/>
                </a:lnTo>
                <a:lnTo>
                  <a:pt x="817" y="2419"/>
                </a:lnTo>
                <a:lnTo>
                  <a:pt x="790" y="2308"/>
                </a:lnTo>
                <a:lnTo>
                  <a:pt x="767" y="2196"/>
                </a:lnTo>
                <a:lnTo>
                  <a:pt x="749" y="2080"/>
                </a:lnTo>
                <a:lnTo>
                  <a:pt x="735" y="1961"/>
                </a:lnTo>
                <a:lnTo>
                  <a:pt x="726" y="1839"/>
                </a:lnTo>
                <a:lnTo>
                  <a:pt x="308" y="1839"/>
                </a:lnTo>
                <a:close/>
                <a:moveTo>
                  <a:pt x="2286" y="1050"/>
                </a:moveTo>
                <a:lnTo>
                  <a:pt x="2202" y="1075"/>
                </a:lnTo>
                <a:lnTo>
                  <a:pt x="2115" y="1095"/>
                </a:lnTo>
                <a:lnTo>
                  <a:pt x="2026" y="1111"/>
                </a:lnTo>
                <a:lnTo>
                  <a:pt x="1936" y="1124"/>
                </a:lnTo>
                <a:lnTo>
                  <a:pt x="1843" y="1133"/>
                </a:lnTo>
                <a:lnTo>
                  <a:pt x="1843" y="1515"/>
                </a:lnTo>
                <a:lnTo>
                  <a:pt x="2363" y="1515"/>
                </a:lnTo>
                <a:lnTo>
                  <a:pt x="2354" y="1418"/>
                </a:lnTo>
                <a:lnTo>
                  <a:pt x="2343" y="1323"/>
                </a:lnTo>
                <a:lnTo>
                  <a:pt x="2328" y="1230"/>
                </a:lnTo>
                <a:lnTo>
                  <a:pt x="2309" y="1140"/>
                </a:lnTo>
                <a:lnTo>
                  <a:pt x="2286" y="1050"/>
                </a:lnTo>
                <a:close/>
                <a:moveTo>
                  <a:pt x="1099" y="1050"/>
                </a:moveTo>
                <a:lnTo>
                  <a:pt x="1077" y="1140"/>
                </a:lnTo>
                <a:lnTo>
                  <a:pt x="1059" y="1230"/>
                </a:lnTo>
                <a:lnTo>
                  <a:pt x="1044" y="1323"/>
                </a:lnTo>
                <a:lnTo>
                  <a:pt x="1032" y="1418"/>
                </a:lnTo>
                <a:lnTo>
                  <a:pt x="1024" y="1515"/>
                </a:lnTo>
                <a:lnTo>
                  <a:pt x="1544" y="1515"/>
                </a:lnTo>
                <a:lnTo>
                  <a:pt x="1544" y="1133"/>
                </a:lnTo>
                <a:lnTo>
                  <a:pt x="1452" y="1124"/>
                </a:lnTo>
                <a:lnTo>
                  <a:pt x="1362" y="1111"/>
                </a:lnTo>
                <a:lnTo>
                  <a:pt x="1272" y="1095"/>
                </a:lnTo>
                <a:lnTo>
                  <a:pt x="1185" y="1075"/>
                </a:lnTo>
                <a:lnTo>
                  <a:pt x="1099" y="1050"/>
                </a:lnTo>
                <a:close/>
                <a:moveTo>
                  <a:pt x="623" y="813"/>
                </a:moveTo>
                <a:lnTo>
                  <a:pt x="568" y="881"/>
                </a:lnTo>
                <a:lnTo>
                  <a:pt x="518" y="952"/>
                </a:lnTo>
                <a:lnTo>
                  <a:pt x="471" y="1026"/>
                </a:lnTo>
                <a:lnTo>
                  <a:pt x="431" y="1103"/>
                </a:lnTo>
                <a:lnTo>
                  <a:pt x="396" y="1181"/>
                </a:lnTo>
                <a:lnTo>
                  <a:pt x="366" y="1262"/>
                </a:lnTo>
                <a:lnTo>
                  <a:pt x="341" y="1345"/>
                </a:lnTo>
                <a:lnTo>
                  <a:pt x="323" y="1429"/>
                </a:lnTo>
                <a:lnTo>
                  <a:pt x="309" y="1515"/>
                </a:lnTo>
                <a:lnTo>
                  <a:pt x="726" y="1515"/>
                </a:lnTo>
                <a:lnTo>
                  <a:pt x="735" y="1393"/>
                </a:lnTo>
                <a:lnTo>
                  <a:pt x="748" y="1274"/>
                </a:lnTo>
                <a:lnTo>
                  <a:pt x="767" y="1157"/>
                </a:lnTo>
                <a:lnTo>
                  <a:pt x="790" y="1045"/>
                </a:lnTo>
                <a:lnTo>
                  <a:pt x="817" y="935"/>
                </a:lnTo>
                <a:lnTo>
                  <a:pt x="750" y="897"/>
                </a:lnTo>
                <a:lnTo>
                  <a:pt x="685" y="856"/>
                </a:lnTo>
                <a:lnTo>
                  <a:pt x="623" y="813"/>
                </a:lnTo>
                <a:close/>
                <a:moveTo>
                  <a:pt x="2763" y="811"/>
                </a:moveTo>
                <a:lnTo>
                  <a:pt x="2700" y="855"/>
                </a:lnTo>
                <a:lnTo>
                  <a:pt x="2636" y="897"/>
                </a:lnTo>
                <a:lnTo>
                  <a:pt x="2568" y="935"/>
                </a:lnTo>
                <a:lnTo>
                  <a:pt x="2597" y="1045"/>
                </a:lnTo>
                <a:lnTo>
                  <a:pt x="2620" y="1157"/>
                </a:lnTo>
                <a:lnTo>
                  <a:pt x="2638" y="1274"/>
                </a:lnTo>
                <a:lnTo>
                  <a:pt x="2652" y="1393"/>
                </a:lnTo>
                <a:lnTo>
                  <a:pt x="2660" y="1515"/>
                </a:lnTo>
                <a:lnTo>
                  <a:pt x="3078" y="1515"/>
                </a:lnTo>
                <a:lnTo>
                  <a:pt x="3064" y="1429"/>
                </a:lnTo>
                <a:lnTo>
                  <a:pt x="3045" y="1345"/>
                </a:lnTo>
                <a:lnTo>
                  <a:pt x="3021" y="1262"/>
                </a:lnTo>
                <a:lnTo>
                  <a:pt x="2991" y="1181"/>
                </a:lnTo>
                <a:lnTo>
                  <a:pt x="2956" y="1103"/>
                </a:lnTo>
                <a:lnTo>
                  <a:pt x="2915" y="1025"/>
                </a:lnTo>
                <a:lnTo>
                  <a:pt x="2869" y="951"/>
                </a:lnTo>
                <a:lnTo>
                  <a:pt x="2818" y="880"/>
                </a:lnTo>
                <a:lnTo>
                  <a:pt x="2763" y="811"/>
                </a:lnTo>
                <a:close/>
                <a:moveTo>
                  <a:pt x="2399" y="512"/>
                </a:moveTo>
                <a:lnTo>
                  <a:pt x="2429" y="568"/>
                </a:lnTo>
                <a:lnTo>
                  <a:pt x="2458" y="628"/>
                </a:lnTo>
                <a:lnTo>
                  <a:pt x="2522" y="590"/>
                </a:lnTo>
                <a:lnTo>
                  <a:pt x="2461" y="549"/>
                </a:lnTo>
                <a:lnTo>
                  <a:pt x="2399" y="512"/>
                </a:lnTo>
                <a:close/>
                <a:moveTo>
                  <a:pt x="988" y="512"/>
                </a:moveTo>
                <a:lnTo>
                  <a:pt x="925" y="549"/>
                </a:lnTo>
                <a:lnTo>
                  <a:pt x="866" y="590"/>
                </a:lnTo>
                <a:lnTo>
                  <a:pt x="897" y="609"/>
                </a:lnTo>
                <a:lnTo>
                  <a:pt x="930" y="627"/>
                </a:lnTo>
                <a:lnTo>
                  <a:pt x="958" y="568"/>
                </a:lnTo>
                <a:lnTo>
                  <a:pt x="988" y="512"/>
                </a:lnTo>
                <a:close/>
                <a:moveTo>
                  <a:pt x="1843" y="363"/>
                </a:moveTo>
                <a:lnTo>
                  <a:pt x="1843" y="808"/>
                </a:lnTo>
                <a:lnTo>
                  <a:pt x="1928" y="798"/>
                </a:lnTo>
                <a:lnTo>
                  <a:pt x="2012" y="785"/>
                </a:lnTo>
                <a:lnTo>
                  <a:pt x="2094" y="768"/>
                </a:lnTo>
                <a:lnTo>
                  <a:pt x="2175" y="746"/>
                </a:lnTo>
                <a:lnTo>
                  <a:pt x="2138" y="677"/>
                </a:lnTo>
                <a:lnTo>
                  <a:pt x="2101" y="614"/>
                </a:lnTo>
                <a:lnTo>
                  <a:pt x="2061" y="556"/>
                </a:lnTo>
                <a:lnTo>
                  <a:pt x="2020" y="505"/>
                </a:lnTo>
                <a:lnTo>
                  <a:pt x="1977" y="460"/>
                </a:lnTo>
                <a:lnTo>
                  <a:pt x="1933" y="421"/>
                </a:lnTo>
                <a:lnTo>
                  <a:pt x="1888" y="388"/>
                </a:lnTo>
                <a:lnTo>
                  <a:pt x="1843" y="363"/>
                </a:lnTo>
                <a:close/>
                <a:moveTo>
                  <a:pt x="1544" y="362"/>
                </a:moveTo>
                <a:lnTo>
                  <a:pt x="1498" y="388"/>
                </a:lnTo>
                <a:lnTo>
                  <a:pt x="1453" y="421"/>
                </a:lnTo>
                <a:lnTo>
                  <a:pt x="1409" y="460"/>
                </a:lnTo>
                <a:lnTo>
                  <a:pt x="1366" y="505"/>
                </a:lnTo>
                <a:lnTo>
                  <a:pt x="1325" y="556"/>
                </a:lnTo>
                <a:lnTo>
                  <a:pt x="1286" y="614"/>
                </a:lnTo>
                <a:lnTo>
                  <a:pt x="1248" y="677"/>
                </a:lnTo>
                <a:lnTo>
                  <a:pt x="1213" y="746"/>
                </a:lnTo>
                <a:lnTo>
                  <a:pt x="1292" y="768"/>
                </a:lnTo>
                <a:lnTo>
                  <a:pt x="1375" y="785"/>
                </a:lnTo>
                <a:lnTo>
                  <a:pt x="1459" y="798"/>
                </a:lnTo>
                <a:lnTo>
                  <a:pt x="1544" y="808"/>
                </a:lnTo>
                <a:lnTo>
                  <a:pt x="1544" y="362"/>
                </a:lnTo>
                <a:close/>
                <a:moveTo>
                  <a:pt x="1693" y="0"/>
                </a:moveTo>
                <a:lnTo>
                  <a:pt x="1693" y="0"/>
                </a:lnTo>
                <a:lnTo>
                  <a:pt x="1800" y="4"/>
                </a:lnTo>
                <a:lnTo>
                  <a:pt x="1906" y="13"/>
                </a:lnTo>
                <a:lnTo>
                  <a:pt x="2009" y="30"/>
                </a:lnTo>
                <a:lnTo>
                  <a:pt x="2110" y="52"/>
                </a:lnTo>
                <a:lnTo>
                  <a:pt x="2209" y="80"/>
                </a:lnTo>
                <a:lnTo>
                  <a:pt x="2305" y="114"/>
                </a:lnTo>
                <a:lnTo>
                  <a:pt x="2398" y="153"/>
                </a:lnTo>
                <a:lnTo>
                  <a:pt x="2489" y="198"/>
                </a:lnTo>
                <a:lnTo>
                  <a:pt x="2577" y="247"/>
                </a:lnTo>
                <a:lnTo>
                  <a:pt x="2660" y="301"/>
                </a:lnTo>
                <a:lnTo>
                  <a:pt x="2741" y="360"/>
                </a:lnTo>
                <a:lnTo>
                  <a:pt x="2818" y="424"/>
                </a:lnTo>
                <a:lnTo>
                  <a:pt x="2891" y="492"/>
                </a:lnTo>
                <a:lnTo>
                  <a:pt x="2959" y="564"/>
                </a:lnTo>
                <a:lnTo>
                  <a:pt x="3023" y="640"/>
                </a:lnTo>
                <a:lnTo>
                  <a:pt x="3083" y="720"/>
                </a:lnTo>
                <a:lnTo>
                  <a:pt x="3137" y="803"/>
                </a:lnTo>
                <a:lnTo>
                  <a:pt x="3188" y="889"/>
                </a:lnTo>
                <a:lnTo>
                  <a:pt x="3233" y="979"/>
                </a:lnTo>
                <a:lnTo>
                  <a:pt x="3273" y="1071"/>
                </a:lnTo>
                <a:lnTo>
                  <a:pt x="3307" y="1167"/>
                </a:lnTo>
                <a:lnTo>
                  <a:pt x="3335" y="1264"/>
                </a:lnTo>
                <a:lnTo>
                  <a:pt x="3358" y="1364"/>
                </a:lnTo>
                <a:lnTo>
                  <a:pt x="3373" y="1467"/>
                </a:lnTo>
                <a:lnTo>
                  <a:pt x="3383" y="1570"/>
                </a:lnTo>
                <a:lnTo>
                  <a:pt x="3386" y="1677"/>
                </a:lnTo>
                <a:lnTo>
                  <a:pt x="3383" y="1783"/>
                </a:lnTo>
                <a:lnTo>
                  <a:pt x="3373" y="1887"/>
                </a:lnTo>
                <a:lnTo>
                  <a:pt x="3358" y="1989"/>
                </a:lnTo>
                <a:lnTo>
                  <a:pt x="3335" y="2089"/>
                </a:lnTo>
                <a:lnTo>
                  <a:pt x="3307" y="2186"/>
                </a:lnTo>
                <a:lnTo>
                  <a:pt x="3273" y="2282"/>
                </a:lnTo>
                <a:lnTo>
                  <a:pt x="3233" y="2374"/>
                </a:lnTo>
                <a:lnTo>
                  <a:pt x="3188" y="2464"/>
                </a:lnTo>
                <a:lnTo>
                  <a:pt x="3137" y="2551"/>
                </a:lnTo>
                <a:lnTo>
                  <a:pt x="3083" y="2633"/>
                </a:lnTo>
                <a:lnTo>
                  <a:pt x="3023" y="2713"/>
                </a:lnTo>
                <a:lnTo>
                  <a:pt x="2959" y="2789"/>
                </a:lnTo>
                <a:lnTo>
                  <a:pt x="2891" y="2861"/>
                </a:lnTo>
                <a:lnTo>
                  <a:pt x="2818" y="2929"/>
                </a:lnTo>
                <a:lnTo>
                  <a:pt x="2741" y="2993"/>
                </a:lnTo>
                <a:lnTo>
                  <a:pt x="2660" y="3052"/>
                </a:lnTo>
                <a:lnTo>
                  <a:pt x="2577" y="3107"/>
                </a:lnTo>
                <a:lnTo>
                  <a:pt x="2489" y="3156"/>
                </a:lnTo>
                <a:lnTo>
                  <a:pt x="2398" y="3200"/>
                </a:lnTo>
                <a:lnTo>
                  <a:pt x="2305" y="3240"/>
                </a:lnTo>
                <a:lnTo>
                  <a:pt x="2209" y="3273"/>
                </a:lnTo>
                <a:lnTo>
                  <a:pt x="2110" y="3302"/>
                </a:lnTo>
                <a:lnTo>
                  <a:pt x="2009" y="3324"/>
                </a:lnTo>
                <a:lnTo>
                  <a:pt x="1906" y="3340"/>
                </a:lnTo>
                <a:lnTo>
                  <a:pt x="1800" y="3350"/>
                </a:lnTo>
                <a:lnTo>
                  <a:pt x="1693" y="3353"/>
                </a:lnTo>
                <a:lnTo>
                  <a:pt x="1586" y="3350"/>
                </a:lnTo>
                <a:lnTo>
                  <a:pt x="1482" y="3340"/>
                </a:lnTo>
                <a:lnTo>
                  <a:pt x="1378" y="3324"/>
                </a:lnTo>
                <a:lnTo>
                  <a:pt x="1277" y="3302"/>
                </a:lnTo>
                <a:lnTo>
                  <a:pt x="1179" y="3273"/>
                </a:lnTo>
                <a:lnTo>
                  <a:pt x="1082" y="3240"/>
                </a:lnTo>
                <a:lnTo>
                  <a:pt x="988" y="3200"/>
                </a:lnTo>
                <a:lnTo>
                  <a:pt x="898" y="3156"/>
                </a:lnTo>
                <a:lnTo>
                  <a:pt x="811" y="3107"/>
                </a:lnTo>
                <a:lnTo>
                  <a:pt x="727" y="3052"/>
                </a:lnTo>
                <a:lnTo>
                  <a:pt x="647" y="2993"/>
                </a:lnTo>
                <a:lnTo>
                  <a:pt x="569" y="2929"/>
                </a:lnTo>
                <a:lnTo>
                  <a:pt x="497" y="2861"/>
                </a:lnTo>
                <a:lnTo>
                  <a:pt x="427" y="2789"/>
                </a:lnTo>
                <a:lnTo>
                  <a:pt x="363" y="2713"/>
                </a:lnTo>
                <a:lnTo>
                  <a:pt x="304" y="2633"/>
                </a:lnTo>
                <a:lnTo>
                  <a:pt x="249" y="2551"/>
                </a:lnTo>
                <a:lnTo>
                  <a:pt x="198" y="2464"/>
                </a:lnTo>
                <a:lnTo>
                  <a:pt x="154" y="2374"/>
                </a:lnTo>
                <a:lnTo>
                  <a:pt x="114" y="2282"/>
                </a:lnTo>
                <a:lnTo>
                  <a:pt x="80" y="2186"/>
                </a:lnTo>
                <a:lnTo>
                  <a:pt x="52" y="2089"/>
                </a:lnTo>
                <a:lnTo>
                  <a:pt x="30" y="1989"/>
                </a:lnTo>
                <a:lnTo>
                  <a:pt x="13" y="1887"/>
                </a:lnTo>
                <a:lnTo>
                  <a:pt x="3" y="1783"/>
                </a:lnTo>
                <a:lnTo>
                  <a:pt x="0" y="1677"/>
                </a:lnTo>
                <a:lnTo>
                  <a:pt x="3" y="1570"/>
                </a:lnTo>
                <a:lnTo>
                  <a:pt x="13" y="1467"/>
                </a:lnTo>
                <a:lnTo>
                  <a:pt x="30" y="1364"/>
                </a:lnTo>
                <a:lnTo>
                  <a:pt x="52" y="1264"/>
                </a:lnTo>
                <a:lnTo>
                  <a:pt x="80" y="1167"/>
                </a:lnTo>
                <a:lnTo>
                  <a:pt x="114" y="1071"/>
                </a:lnTo>
                <a:lnTo>
                  <a:pt x="154" y="979"/>
                </a:lnTo>
                <a:lnTo>
                  <a:pt x="198" y="889"/>
                </a:lnTo>
                <a:lnTo>
                  <a:pt x="249" y="803"/>
                </a:lnTo>
                <a:lnTo>
                  <a:pt x="304" y="720"/>
                </a:lnTo>
                <a:lnTo>
                  <a:pt x="363" y="640"/>
                </a:lnTo>
                <a:lnTo>
                  <a:pt x="427" y="564"/>
                </a:lnTo>
                <a:lnTo>
                  <a:pt x="497" y="492"/>
                </a:lnTo>
                <a:lnTo>
                  <a:pt x="569" y="424"/>
                </a:lnTo>
                <a:lnTo>
                  <a:pt x="647" y="360"/>
                </a:lnTo>
                <a:lnTo>
                  <a:pt x="727" y="301"/>
                </a:lnTo>
                <a:lnTo>
                  <a:pt x="811" y="247"/>
                </a:lnTo>
                <a:lnTo>
                  <a:pt x="898" y="198"/>
                </a:lnTo>
                <a:lnTo>
                  <a:pt x="988" y="153"/>
                </a:lnTo>
                <a:lnTo>
                  <a:pt x="1082" y="114"/>
                </a:lnTo>
                <a:lnTo>
                  <a:pt x="1179" y="80"/>
                </a:lnTo>
                <a:lnTo>
                  <a:pt x="1277" y="52"/>
                </a:lnTo>
                <a:lnTo>
                  <a:pt x="1378" y="30"/>
                </a:lnTo>
                <a:lnTo>
                  <a:pt x="1482" y="13"/>
                </a:lnTo>
                <a:lnTo>
                  <a:pt x="1586" y="4"/>
                </a:lnTo>
                <a:lnTo>
                  <a:pt x="1693" y="0"/>
                </a:lnTo>
                <a:close/>
              </a:path>
            </a:pathLst>
          </a:custGeom>
          <a:solidFill>
            <a:srgbClr val="19375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A70C8677-82A9-D34B-14D7-FAB1DF5E7607}"/>
              </a:ext>
            </a:extLst>
          </p:cNvPr>
          <p:cNvSpPr/>
          <p:nvPr/>
        </p:nvSpPr>
        <p:spPr>
          <a:xfrm>
            <a:off x="11662130" y="515263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6FB4D2-DAE5-11EB-EB99-C0E042B66598}"/>
              </a:ext>
            </a:extLst>
          </p:cNvPr>
          <p:cNvSpPr txBox="1"/>
          <p:nvPr/>
        </p:nvSpPr>
        <p:spPr>
          <a:xfrm>
            <a:off x="8100939" y="512105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0B07C2-BFA9-FE4F-7779-8237664D1B2D}"/>
              </a:ext>
            </a:extLst>
          </p:cNvPr>
          <p:cNvSpPr txBox="1"/>
          <p:nvPr/>
        </p:nvSpPr>
        <p:spPr>
          <a:xfrm>
            <a:off x="7518368" y="1090735"/>
            <a:ext cx="4413315" cy="3377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55F348-D510-8A22-4AE0-AF53B75386CE}"/>
              </a:ext>
            </a:extLst>
          </p:cNvPr>
          <p:cNvSpPr txBox="1"/>
          <p:nvPr/>
        </p:nvSpPr>
        <p:spPr>
          <a:xfrm>
            <a:off x="3201012" y="4038646"/>
            <a:ext cx="2057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WWW.Minaro.ir</a:t>
            </a:r>
            <a:endParaRPr lang="fa-IR" b="1" dirty="0">
              <a:solidFill>
                <a:srgbClr val="19375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4BB2E1-CA3B-D650-2FC9-E22479B2C170}"/>
              </a:ext>
            </a:extLst>
          </p:cNvPr>
          <p:cNvSpPr txBox="1"/>
          <p:nvPr/>
        </p:nvSpPr>
        <p:spPr>
          <a:xfrm>
            <a:off x="3201012" y="4716939"/>
            <a:ext cx="2057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@Minaro.ir</a:t>
            </a:r>
            <a:endParaRPr lang="fa-IR" b="1" dirty="0">
              <a:solidFill>
                <a:srgbClr val="19375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E8B093-1F2E-149C-4D34-6A726CD647BA}"/>
              </a:ext>
            </a:extLst>
          </p:cNvPr>
          <p:cNvSpPr txBox="1"/>
          <p:nvPr/>
        </p:nvSpPr>
        <p:spPr>
          <a:xfrm>
            <a:off x="588246" y="4052187"/>
            <a:ext cx="2057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09919726212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1FB505-3405-1B95-D9BD-48C9601DF1F7}"/>
              </a:ext>
            </a:extLst>
          </p:cNvPr>
          <p:cNvSpPr txBox="1"/>
          <p:nvPr/>
        </p:nvSpPr>
        <p:spPr>
          <a:xfrm>
            <a:off x="295836" y="4730480"/>
            <a:ext cx="23496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ایران-شهر باستانی یزد</a:t>
            </a:r>
          </a:p>
        </p:txBody>
      </p:sp>
    </p:spTree>
    <p:extLst>
      <p:ext uri="{BB962C8B-B14F-4D97-AF65-F5344CB8AC3E}">
        <p14:creationId xmlns:p14="http://schemas.microsoft.com/office/powerpoint/2010/main" val="2576311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" grpId="0" animBg="1"/>
      <p:bldP spid="3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0D2B6E87-FE52-33F3-BD44-443F2E9EE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414BF16-68AE-4735-B664-B9B2A6A806E9}"/>
              </a:ext>
            </a:extLst>
          </p:cNvPr>
          <p:cNvGrpSpPr/>
          <p:nvPr/>
        </p:nvGrpSpPr>
        <p:grpSpPr>
          <a:xfrm rot="10800000" flipH="1" flipV="1">
            <a:off x="950166" y="966088"/>
            <a:ext cx="599495" cy="161958"/>
            <a:chOff x="160505" y="-1"/>
            <a:chExt cx="2573170" cy="695160"/>
          </a:xfrm>
          <a:solidFill>
            <a:srgbClr val="D6FB02"/>
          </a:solidFill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D5D722E9-E016-DD91-2C8F-6A99B5DDF36A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418E1620-1A7D-B449-EBD0-92E1D65FCDFB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2E0FD4A4-BC65-EC7E-0319-7C112FD9D287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B23D11EE-0F64-ABE1-6CE9-60A090420A5E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E12D7485-FF44-399E-3A14-AB30FA647340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CC378B-A045-126E-C24E-4D72CC49BBEF}"/>
              </a:ext>
            </a:extLst>
          </p:cNvPr>
          <p:cNvGrpSpPr/>
          <p:nvPr/>
        </p:nvGrpSpPr>
        <p:grpSpPr>
          <a:xfrm flipH="1">
            <a:off x="10642340" y="966087"/>
            <a:ext cx="599495" cy="161958"/>
            <a:chOff x="160505" y="-1"/>
            <a:chExt cx="2573170" cy="695160"/>
          </a:xfrm>
          <a:solidFill>
            <a:srgbClr val="D6FB02"/>
          </a:solidFill>
        </p:grpSpPr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70BC238C-35F9-467D-0799-0EA8D4959041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9FFED1B7-F6D8-A9AB-ED1C-92A97308B5FF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EDED336E-8BAE-8867-7FCF-C68F1E2E54B2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483EF2C7-224F-561E-F1C7-640FEB8E5E09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2DF80EEC-5595-579A-E6F5-C1D043DA82B2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6FF4F3DD-E777-6946-11D8-FC61383BA05E}"/>
              </a:ext>
            </a:extLst>
          </p:cNvPr>
          <p:cNvSpPr/>
          <p:nvPr/>
        </p:nvSpPr>
        <p:spPr>
          <a:xfrm>
            <a:off x="342900" y="368300"/>
            <a:ext cx="11506200" cy="6121400"/>
          </a:xfrm>
          <a:prstGeom prst="rect">
            <a:avLst/>
          </a:prstGeom>
          <a:gradFill flip="none" rotWithShape="1">
            <a:gsLst>
              <a:gs pos="0">
                <a:srgbClr val="FDD53D">
                  <a:alpha val="29000"/>
                </a:srgbClr>
              </a:gs>
              <a:gs pos="78000">
                <a:srgbClr val="193752">
                  <a:alpha val="16000"/>
                </a:srgbClr>
              </a:gs>
            </a:gsLst>
            <a:lin ang="16200000" scaled="1"/>
            <a:tileRect/>
          </a:gradFill>
          <a:ln w="25400">
            <a:solidFill>
              <a:srgbClr val="FDD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2C9AB2-228D-962C-5FAE-C47D6709C0A6}"/>
              </a:ext>
            </a:extLst>
          </p:cNvPr>
          <p:cNvSpPr txBox="1"/>
          <p:nvPr/>
        </p:nvSpPr>
        <p:spPr>
          <a:xfrm rot="16200000">
            <a:off x="5351339" y="-1675661"/>
            <a:ext cx="1581202" cy="971216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600" b="1" dirty="0">
                <a:solidFill>
                  <a:schemeClr val="bg1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rPr>
              <a:t>با تشکر از توجه شما عزیزان</a:t>
            </a:r>
            <a:endParaRPr lang="en-US" sz="6600" b="1" dirty="0">
              <a:solidFill>
                <a:schemeClr val="bg1"/>
              </a:solidFill>
              <a:latin typeface="Shabnam" panose="020B0603030804020204" pitchFamily="34" charset="-78"/>
              <a:ea typeface="Inter Light" panose="020B0502030000000004" pitchFamily="34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6236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31B527-2FA1-92C7-55F4-F799B5D82D8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8399" y="772111"/>
            <a:ext cx="9035973" cy="60858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D955C33-0A68-4137-B7CA-4CC527BD9C7C}"/>
              </a:ext>
            </a:extLst>
          </p:cNvPr>
          <p:cNvGrpSpPr/>
          <p:nvPr/>
        </p:nvGrpSpPr>
        <p:grpSpPr>
          <a:xfrm>
            <a:off x="336000" y="-2331000"/>
            <a:ext cx="11520000" cy="11520000"/>
            <a:chOff x="336000" y="-2331000"/>
            <a:chExt cx="11520000" cy="1152000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818F576-D50C-4899-BAC1-2B8B36ADE593}"/>
                </a:ext>
              </a:extLst>
            </p:cNvPr>
            <p:cNvGrpSpPr/>
            <p:nvPr/>
          </p:nvGrpSpPr>
          <p:grpSpPr>
            <a:xfrm>
              <a:off x="336000" y="-2331000"/>
              <a:ext cx="11520000" cy="11520000"/>
              <a:chOff x="336000" y="-2331000"/>
              <a:chExt cx="11520000" cy="11520000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7DC5EA81-9F48-4AF6-AFB6-F8587497C1A8}"/>
                  </a:ext>
                </a:extLst>
              </p:cNvPr>
              <p:cNvSpPr/>
              <p:nvPr/>
            </p:nvSpPr>
            <p:spPr>
              <a:xfrm>
                <a:off x="336000" y="-2331000"/>
                <a:ext cx="11520000" cy="11520000"/>
              </a:xfrm>
              <a:prstGeom prst="ellipse">
                <a:avLst/>
              </a:prstGeom>
              <a:noFill/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E900E69B-4A8B-4346-A505-8AB5D3C8F293}"/>
                  </a:ext>
                </a:extLst>
              </p:cNvPr>
              <p:cNvSpPr/>
              <p:nvPr/>
            </p:nvSpPr>
            <p:spPr>
              <a:xfrm>
                <a:off x="1358900" y="-1308100"/>
                <a:ext cx="9360000" cy="9360000"/>
              </a:xfrm>
              <a:prstGeom prst="ellipse">
                <a:avLst/>
              </a:prstGeom>
              <a:noFill/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B5F28680-88E1-42EC-B462-C1ADCA79AC8C}"/>
                  </a:ext>
                </a:extLst>
              </p:cNvPr>
              <p:cNvSpPr/>
              <p:nvPr/>
            </p:nvSpPr>
            <p:spPr>
              <a:xfrm>
                <a:off x="2496000" y="-171000"/>
                <a:ext cx="7200000" cy="7200000"/>
              </a:xfrm>
              <a:prstGeom prst="ellipse">
                <a:avLst/>
              </a:prstGeom>
              <a:noFill/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902B631E-FBCA-4906-B194-45B07289BDCF}"/>
                  </a:ext>
                </a:extLst>
              </p:cNvPr>
              <p:cNvSpPr/>
              <p:nvPr/>
            </p:nvSpPr>
            <p:spPr>
              <a:xfrm>
                <a:off x="3576000" y="909000"/>
                <a:ext cx="5040000" cy="5040000"/>
              </a:xfrm>
              <a:prstGeom prst="ellipse">
                <a:avLst/>
              </a:prstGeom>
              <a:noFill/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B4317C9-1D47-43BF-A324-8E3D31365ACB}"/>
                </a:ext>
              </a:extLst>
            </p:cNvPr>
            <p:cNvGrpSpPr/>
            <p:nvPr/>
          </p:nvGrpSpPr>
          <p:grpSpPr>
            <a:xfrm>
              <a:off x="1015760" y="0"/>
              <a:ext cx="10160481" cy="6858000"/>
              <a:chOff x="1015760" y="0"/>
              <a:chExt cx="10160481" cy="6858000"/>
            </a:xfrm>
          </p:grpSpPr>
          <p:sp>
            <p:nvSpPr>
              <p:cNvPr id="58" name="Isosceles Triangle 57">
                <a:extLst>
                  <a:ext uri="{FF2B5EF4-FFF2-40B4-BE49-F238E27FC236}">
                    <a16:creationId xmlns:a16="http://schemas.microsoft.com/office/drawing/2014/main" id="{74CB2508-8F43-4540-A2AA-962659DCBADD}"/>
                  </a:ext>
                </a:extLst>
              </p:cNvPr>
              <p:cNvSpPr/>
              <p:nvPr/>
            </p:nvSpPr>
            <p:spPr>
              <a:xfrm rot="-14700000">
                <a:off x="2716472" y="1790971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Isosceles Triangle 108">
                <a:extLst>
                  <a:ext uri="{FF2B5EF4-FFF2-40B4-BE49-F238E27FC236}">
                    <a16:creationId xmlns:a16="http://schemas.microsoft.com/office/drawing/2014/main" id="{BB4347CE-0110-47F0-A634-01C2B44E468D}"/>
                  </a:ext>
                </a:extLst>
              </p:cNvPr>
              <p:cNvSpPr/>
              <p:nvPr/>
            </p:nvSpPr>
            <p:spPr>
              <a:xfrm rot="14700000">
                <a:off x="9260189" y="1790971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Isosceles Triangle 113">
                <a:extLst>
                  <a:ext uri="{FF2B5EF4-FFF2-40B4-BE49-F238E27FC236}">
                    <a16:creationId xmlns:a16="http://schemas.microsoft.com/office/drawing/2014/main" id="{F32EFBF8-A1BC-44F7-9C16-E5F51D3949D0}"/>
                  </a:ext>
                </a:extLst>
              </p:cNvPr>
              <p:cNvSpPr/>
              <p:nvPr/>
            </p:nvSpPr>
            <p:spPr>
              <a:xfrm rot="-2700000">
                <a:off x="9260189" y="4916752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Isosceles Triangle 115">
                <a:extLst>
                  <a:ext uri="{FF2B5EF4-FFF2-40B4-BE49-F238E27FC236}">
                    <a16:creationId xmlns:a16="http://schemas.microsoft.com/office/drawing/2014/main" id="{691FE454-459C-4D7A-92DA-37B5AD6CD6B1}"/>
                  </a:ext>
                </a:extLst>
              </p:cNvPr>
              <p:cNvSpPr/>
              <p:nvPr/>
            </p:nvSpPr>
            <p:spPr>
              <a:xfrm rot="2700000">
                <a:off x="2716472" y="4916752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F7247EB-208A-468E-9289-C4AFB25FC6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5760" y="3429000"/>
                <a:ext cx="800481" cy="0"/>
              </a:xfrm>
              <a:prstGeom prst="line">
                <a:avLst/>
              </a:prstGeom>
              <a:ln w="25400">
                <a:solidFill>
                  <a:srgbClr val="FDD53D">
                    <a:alpha val="2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11EABED3-C334-40D9-884C-BCD087246F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75760" y="3429000"/>
                <a:ext cx="800481" cy="0"/>
              </a:xfrm>
              <a:prstGeom prst="line">
                <a:avLst/>
              </a:prstGeom>
              <a:ln w="25400">
                <a:solidFill>
                  <a:srgbClr val="FDD53D">
                    <a:alpha val="2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Isosceles Triangle 122">
                <a:extLst>
                  <a:ext uri="{FF2B5EF4-FFF2-40B4-BE49-F238E27FC236}">
                    <a16:creationId xmlns:a16="http://schemas.microsoft.com/office/drawing/2014/main" id="{F1F42683-6192-48F3-8E64-7110915BD867}"/>
                  </a:ext>
                </a:extLst>
              </p:cNvPr>
              <p:cNvSpPr/>
              <p:nvPr/>
            </p:nvSpPr>
            <p:spPr>
              <a:xfrm>
                <a:off x="6008838" y="6707722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Isosceles Triangle 123">
                <a:extLst>
                  <a:ext uri="{FF2B5EF4-FFF2-40B4-BE49-F238E27FC236}">
                    <a16:creationId xmlns:a16="http://schemas.microsoft.com/office/drawing/2014/main" id="{A64512DF-AE0E-4CB4-B394-C404FBB650E6}"/>
                  </a:ext>
                </a:extLst>
              </p:cNvPr>
              <p:cNvSpPr/>
              <p:nvPr/>
            </p:nvSpPr>
            <p:spPr>
              <a:xfrm rot="10800000">
                <a:off x="6008838" y="0"/>
                <a:ext cx="174324" cy="150278"/>
              </a:xfrm>
              <a:prstGeom prst="triangle">
                <a:avLst/>
              </a:prstGeom>
              <a:solidFill>
                <a:srgbClr val="D6FB02"/>
              </a:solidFill>
              <a:ln>
                <a:solidFill>
                  <a:srgbClr val="FDD53D">
                    <a:alpha val="2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2D211F0-C85D-0DFC-44B8-E575A1D14C5F}"/>
              </a:ext>
            </a:extLst>
          </p:cNvPr>
          <p:cNvSpPr/>
          <p:nvPr/>
        </p:nvSpPr>
        <p:spPr>
          <a:xfrm flipV="1">
            <a:off x="143131" y="0"/>
            <a:ext cx="12048869" cy="6858001"/>
          </a:xfrm>
          <a:custGeom>
            <a:avLst/>
            <a:gdLst>
              <a:gd name="connsiteX0" fmla="*/ 0 w 12048869"/>
              <a:gd name="connsiteY0" fmla="*/ 6858001 h 6858001"/>
              <a:gd name="connsiteX1" fmla="*/ 10767644 w 12048869"/>
              <a:gd name="connsiteY1" fmla="*/ 6858001 h 6858001"/>
              <a:gd name="connsiteX2" fmla="*/ 12048869 w 12048869"/>
              <a:gd name="connsiteY2" fmla="*/ 5661084 h 6858001"/>
              <a:gd name="connsiteX3" fmla="*/ 12048869 w 12048869"/>
              <a:gd name="connsiteY3" fmla="*/ 0 h 6858001"/>
              <a:gd name="connsiteX4" fmla="*/ 7341063 w 12048869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8869" h="6858001">
                <a:moveTo>
                  <a:pt x="0" y="6858001"/>
                </a:moveTo>
                <a:lnTo>
                  <a:pt x="10767644" y="6858001"/>
                </a:lnTo>
                <a:lnTo>
                  <a:pt x="12048869" y="5661084"/>
                </a:lnTo>
                <a:lnTo>
                  <a:pt x="12048869" y="0"/>
                </a:lnTo>
                <a:lnTo>
                  <a:pt x="7341063" y="0"/>
                </a:lnTo>
                <a:close/>
              </a:path>
            </a:pathLst>
          </a:custGeom>
          <a:gradFill flip="none" rotWithShape="1">
            <a:gsLst>
              <a:gs pos="0">
                <a:srgbClr val="193752">
                  <a:alpha val="27000"/>
                </a:srgbClr>
              </a:gs>
              <a:gs pos="100000">
                <a:srgbClr val="FDD53D">
                  <a:alpha val="9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177F2E2-FAC9-1704-7678-D693E97A9BDC}"/>
              </a:ext>
            </a:extLst>
          </p:cNvPr>
          <p:cNvGrpSpPr/>
          <p:nvPr/>
        </p:nvGrpSpPr>
        <p:grpSpPr>
          <a:xfrm>
            <a:off x="2211573" y="2581299"/>
            <a:ext cx="7911984" cy="1999063"/>
            <a:chOff x="2211573" y="2581299"/>
            <a:chExt cx="7911984" cy="19990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C4D182-00DF-6905-1DDA-50CEBC0D50A7}"/>
                </a:ext>
              </a:extLst>
            </p:cNvPr>
            <p:cNvSpPr txBox="1"/>
            <p:nvPr/>
          </p:nvSpPr>
          <p:spPr>
            <a:xfrm rot="16200000">
              <a:off x="5248299" y="-227024"/>
              <a:ext cx="1581202" cy="7197847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6600" b="1" dirty="0">
                  <a:solidFill>
                    <a:srgbClr val="193752"/>
                  </a:solidFill>
                  <a:latin typeface="Shabnam" panose="020B0603030804020204" pitchFamily="34" charset="-78"/>
                  <a:ea typeface="Inter Light" panose="020B0502030000000004" pitchFamily="34" charset="0"/>
                  <a:cs typeface="Shabnam" panose="020B0603030804020204" pitchFamily="34" charset="-78"/>
                </a:rPr>
                <a:t>پرورش اندام حرفه ای</a:t>
              </a:r>
              <a:endParaRPr lang="en-US" sz="6600" b="1" dirty="0">
                <a:solidFill>
                  <a:srgbClr val="193752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3EB48-C288-32E0-DAC1-54A120C3B21F}"/>
                </a:ext>
              </a:extLst>
            </p:cNvPr>
            <p:cNvSpPr txBox="1"/>
            <p:nvPr/>
          </p:nvSpPr>
          <p:spPr>
            <a:xfrm rot="16200000">
              <a:off x="5322642" y="-208436"/>
              <a:ext cx="1581202" cy="7197847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66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Light" panose="020B0502030000000004" pitchFamily="34" charset="0"/>
                  <a:cs typeface="Shabnam" panose="020B0603030804020204" pitchFamily="34" charset="-78"/>
                </a:rPr>
                <a:t>پرورش اندام حرفه ای</a:t>
              </a:r>
              <a:endParaRPr lang="en-US" sz="6600" b="1" dirty="0">
                <a:solidFill>
                  <a:schemeClr val="bg1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52EE78-0BF7-82E7-F6B1-49D96EF85C23}"/>
                </a:ext>
              </a:extLst>
            </p:cNvPr>
            <p:cNvSpPr txBox="1"/>
            <p:nvPr/>
          </p:nvSpPr>
          <p:spPr>
            <a:xfrm>
              <a:off x="2211573" y="4241808"/>
              <a:ext cx="79119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1835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CCDBB36-9288-7934-FE6D-9F83D14F21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A1D9C2C-C3B6-BCD9-2D04-6FE86018AD37}"/>
              </a:ext>
            </a:extLst>
          </p:cNvPr>
          <p:cNvSpPr/>
          <p:nvPr/>
        </p:nvSpPr>
        <p:spPr>
          <a:xfrm rot="10800000" flipV="1">
            <a:off x="0" y="0"/>
            <a:ext cx="6031315" cy="6858001"/>
          </a:xfrm>
          <a:custGeom>
            <a:avLst/>
            <a:gdLst>
              <a:gd name="connsiteX0" fmla="*/ 6031315 w 6031315"/>
              <a:gd name="connsiteY0" fmla="*/ 0 h 6858001"/>
              <a:gd name="connsiteX1" fmla="*/ 2445026 w 6031315"/>
              <a:gd name="connsiteY1" fmla="*/ 0 h 6858001"/>
              <a:gd name="connsiteX2" fmla="*/ 0 w 6031315"/>
              <a:gd name="connsiteY2" fmla="*/ 6858001 h 6858001"/>
              <a:gd name="connsiteX3" fmla="*/ 3586289 w 603131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1315" h="6858001">
                <a:moveTo>
                  <a:pt x="6031315" y="0"/>
                </a:moveTo>
                <a:lnTo>
                  <a:pt x="2445026" y="0"/>
                </a:lnTo>
                <a:lnTo>
                  <a:pt x="0" y="6858001"/>
                </a:lnTo>
                <a:lnTo>
                  <a:pt x="3586289" y="6858001"/>
                </a:lnTo>
                <a:close/>
              </a:path>
            </a:pathLst>
          </a:custGeom>
          <a:gradFill flip="none" rotWithShape="1">
            <a:gsLst>
              <a:gs pos="0">
                <a:srgbClr val="FDD53D">
                  <a:alpha val="13000"/>
                </a:srgbClr>
              </a:gs>
              <a:gs pos="100000">
                <a:srgbClr val="193752">
                  <a:alpha val="18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8BB0BEBB-2CF4-C6C2-2A33-73818BA69B30}"/>
              </a:ext>
            </a:extLst>
          </p:cNvPr>
          <p:cNvSpPr/>
          <p:nvPr/>
        </p:nvSpPr>
        <p:spPr>
          <a:xfrm>
            <a:off x="2869692" y="3701213"/>
            <a:ext cx="3464203" cy="1500664"/>
          </a:xfrm>
          <a:prstGeom prst="parallelogram">
            <a:avLst>
              <a:gd name="adj" fmla="val 30202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51C3AA47-18BF-35A0-7351-E643261354D3}"/>
              </a:ext>
            </a:extLst>
          </p:cNvPr>
          <p:cNvSpPr/>
          <p:nvPr/>
        </p:nvSpPr>
        <p:spPr>
          <a:xfrm>
            <a:off x="11534313" y="1014760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473C4E-B7D2-C6EA-BC18-6733CA0D765B}"/>
              </a:ext>
            </a:extLst>
          </p:cNvPr>
          <p:cNvSpPr txBox="1"/>
          <p:nvPr/>
        </p:nvSpPr>
        <p:spPr>
          <a:xfrm>
            <a:off x="7973122" y="1011602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E0DE29-CF46-41D8-FCF1-F687C6FC6E89}"/>
              </a:ext>
            </a:extLst>
          </p:cNvPr>
          <p:cNvSpPr txBox="1"/>
          <p:nvPr/>
        </p:nvSpPr>
        <p:spPr>
          <a:xfrm>
            <a:off x="6880302" y="1820867"/>
            <a:ext cx="4915794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417BAA-A7F5-77A8-4E68-EF7563937B2A}"/>
              </a:ext>
            </a:extLst>
          </p:cNvPr>
          <p:cNvSpPr txBox="1"/>
          <p:nvPr/>
        </p:nvSpPr>
        <p:spPr>
          <a:xfrm>
            <a:off x="3116393" y="3812045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Graphic 24" descr="Muscular arm">
            <a:extLst>
              <a:ext uri="{FF2B5EF4-FFF2-40B4-BE49-F238E27FC236}">
                <a16:creationId xmlns:a16="http://schemas.microsoft.com/office/drawing/2014/main" id="{90452852-F480-F340-F709-8FF0E56355FB}"/>
              </a:ext>
            </a:extLst>
          </p:cNvPr>
          <p:cNvSpPr/>
          <p:nvPr/>
        </p:nvSpPr>
        <p:spPr>
          <a:xfrm>
            <a:off x="7847193" y="5414386"/>
            <a:ext cx="456538" cy="529645"/>
          </a:xfrm>
          <a:custGeom>
            <a:avLst/>
            <a:gdLst>
              <a:gd name="connsiteX0" fmla="*/ 484165 w 653851"/>
              <a:gd name="connsiteY0" fmla="*/ 57563 h 758555"/>
              <a:gd name="connsiteX1" fmla="*/ 271043 w 653851"/>
              <a:gd name="connsiteY1" fmla="*/ 8509 h 758555"/>
              <a:gd name="connsiteX2" fmla="*/ 242278 w 653851"/>
              <a:gd name="connsiteY2" fmla="*/ 102950 h 758555"/>
              <a:gd name="connsiteX3" fmla="*/ 259261 w 653851"/>
              <a:gd name="connsiteY3" fmla="*/ 138030 h 758555"/>
              <a:gd name="connsiteX4" fmla="*/ 413413 w 653851"/>
              <a:gd name="connsiteY4" fmla="*/ 170777 h 758555"/>
              <a:gd name="connsiteX5" fmla="*/ 433140 w 653851"/>
              <a:gd name="connsiteY5" fmla="*/ 254854 h 758555"/>
              <a:gd name="connsiteX6" fmla="*/ 423920 w 653851"/>
              <a:gd name="connsiteY6" fmla="*/ 283572 h 758555"/>
              <a:gd name="connsiteX7" fmla="*/ 406155 w 653851"/>
              <a:gd name="connsiteY7" fmla="*/ 360401 h 758555"/>
              <a:gd name="connsiteX8" fmla="*/ 412823 w 653851"/>
              <a:gd name="connsiteY8" fmla="*/ 417103 h 758555"/>
              <a:gd name="connsiteX9" fmla="*/ 327003 w 653851"/>
              <a:gd name="connsiteY9" fmla="*/ 396653 h 758555"/>
              <a:gd name="connsiteX10" fmla="*/ 233858 w 653851"/>
              <a:gd name="connsiteY10" fmla="*/ 437268 h 758555"/>
              <a:gd name="connsiteX11" fmla="*/ 222999 w 653851"/>
              <a:gd name="connsiteY11" fmla="*/ 446440 h 758555"/>
              <a:gd name="connsiteX12" fmla="*/ 206807 w 653851"/>
              <a:gd name="connsiteY12" fmla="*/ 438992 h 758555"/>
              <a:gd name="connsiteX13" fmla="*/ 124892 w 653851"/>
              <a:gd name="connsiteY13" fmla="*/ 415455 h 758555"/>
              <a:gd name="connsiteX14" fmla="*/ 1276 w 653851"/>
              <a:gd name="connsiteY14" fmla="*/ 494513 h 758555"/>
              <a:gd name="connsiteX15" fmla="*/ 4772 w 653851"/>
              <a:gd name="connsiteY15" fmla="*/ 507534 h 758555"/>
              <a:gd name="connsiteX16" fmla="*/ 17793 w 653851"/>
              <a:gd name="connsiteY16" fmla="*/ 504038 h 758555"/>
              <a:gd name="connsiteX17" fmla="*/ 124892 w 653851"/>
              <a:gd name="connsiteY17" fmla="*/ 434505 h 758555"/>
              <a:gd name="connsiteX18" fmla="*/ 197024 w 653851"/>
              <a:gd name="connsiteY18" fmla="*/ 455337 h 758555"/>
              <a:gd name="connsiteX19" fmla="*/ 222980 w 653851"/>
              <a:gd name="connsiteY19" fmla="*/ 465490 h 758555"/>
              <a:gd name="connsiteX20" fmla="*/ 246469 w 653851"/>
              <a:gd name="connsiteY20" fmla="*/ 451527 h 758555"/>
              <a:gd name="connsiteX21" fmla="*/ 326984 w 653851"/>
              <a:gd name="connsiteY21" fmla="*/ 415703 h 758555"/>
              <a:gd name="connsiteX22" fmla="*/ 407365 w 653851"/>
              <a:gd name="connsiteY22" fmla="*/ 435601 h 758555"/>
              <a:gd name="connsiteX23" fmla="*/ 423243 w 653851"/>
              <a:gd name="connsiteY23" fmla="*/ 442630 h 758555"/>
              <a:gd name="connsiteX24" fmla="*/ 444579 w 653851"/>
              <a:gd name="connsiteY24" fmla="*/ 477187 h 758555"/>
              <a:gd name="connsiteX25" fmla="*/ 457852 w 653851"/>
              <a:gd name="connsiteY25" fmla="*/ 479481 h 758555"/>
              <a:gd name="connsiteX26" fmla="*/ 460148 w 653851"/>
              <a:gd name="connsiteY26" fmla="*/ 466208 h 758555"/>
              <a:gd name="connsiteX27" fmla="*/ 459876 w 653851"/>
              <a:gd name="connsiteY27" fmla="*/ 465843 h 758555"/>
              <a:gd name="connsiteX28" fmla="*/ 438521 w 653851"/>
              <a:gd name="connsiteY28" fmla="*/ 430514 h 758555"/>
              <a:gd name="connsiteX29" fmla="*/ 438121 w 653851"/>
              <a:gd name="connsiteY29" fmla="*/ 429657 h 758555"/>
              <a:gd name="connsiteX30" fmla="*/ 425196 w 653851"/>
              <a:gd name="connsiteY30" fmla="*/ 361506 h 758555"/>
              <a:gd name="connsiteX31" fmla="*/ 441988 w 653851"/>
              <a:gd name="connsiteY31" fmla="*/ 289811 h 758555"/>
              <a:gd name="connsiteX32" fmla="*/ 451609 w 653851"/>
              <a:gd name="connsiteY32" fmla="*/ 259845 h 758555"/>
              <a:gd name="connsiteX33" fmla="*/ 430654 w 653851"/>
              <a:gd name="connsiteY33" fmla="*/ 161814 h 758555"/>
              <a:gd name="connsiteX34" fmla="*/ 446065 w 653851"/>
              <a:gd name="connsiteY34" fmla="*/ 150546 h 758555"/>
              <a:gd name="connsiteX35" fmla="*/ 447905 w 653851"/>
              <a:gd name="connsiteY35" fmla="*/ 137202 h 758555"/>
              <a:gd name="connsiteX36" fmla="*/ 434561 w 653851"/>
              <a:gd name="connsiteY36" fmla="*/ 135361 h 758555"/>
              <a:gd name="connsiteX37" fmla="*/ 433683 w 653851"/>
              <a:gd name="connsiteY37" fmla="*/ 136116 h 758555"/>
              <a:gd name="connsiteX38" fmla="*/ 269434 w 653851"/>
              <a:gd name="connsiteY38" fmla="*/ 121876 h 758555"/>
              <a:gd name="connsiteX39" fmla="*/ 261261 w 653851"/>
              <a:gd name="connsiteY39" fmla="*/ 101378 h 758555"/>
              <a:gd name="connsiteX40" fmla="*/ 283635 w 653851"/>
              <a:gd name="connsiteY40" fmla="*/ 22797 h 758555"/>
              <a:gd name="connsiteX41" fmla="*/ 470563 w 653851"/>
              <a:gd name="connsiteY41" fmla="*/ 70927 h 758555"/>
              <a:gd name="connsiteX42" fmla="*/ 601770 w 653851"/>
              <a:gd name="connsiteY42" fmla="*/ 331016 h 758555"/>
              <a:gd name="connsiteX43" fmla="*/ 627564 w 653851"/>
              <a:gd name="connsiteY43" fmla="*/ 545462 h 758555"/>
              <a:gd name="connsiteX44" fmla="*/ 566271 w 653851"/>
              <a:gd name="connsiteY44" fmla="*/ 585801 h 758555"/>
              <a:gd name="connsiteX45" fmla="*/ 517045 w 653851"/>
              <a:gd name="connsiteY45" fmla="*/ 616023 h 758555"/>
              <a:gd name="connsiteX46" fmla="*/ 490375 w 653851"/>
              <a:gd name="connsiteY46" fmla="*/ 634769 h 758555"/>
              <a:gd name="connsiteX47" fmla="*/ 345243 w 653851"/>
              <a:gd name="connsiteY47" fmla="*/ 708521 h 758555"/>
              <a:gd name="connsiteX48" fmla="*/ 288007 w 653851"/>
              <a:gd name="connsiteY48" fmla="*/ 705901 h 758555"/>
              <a:gd name="connsiteX49" fmla="*/ 242802 w 653851"/>
              <a:gd name="connsiteY49" fmla="*/ 703320 h 758555"/>
              <a:gd name="connsiteX50" fmla="*/ 208235 w 653851"/>
              <a:gd name="connsiteY50" fmla="*/ 716693 h 758555"/>
              <a:gd name="connsiteX51" fmla="*/ 132902 w 653851"/>
              <a:gd name="connsiteY51" fmla="*/ 739553 h 758555"/>
              <a:gd name="connsiteX52" fmla="*/ 16345 w 653851"/>
              <a:gd name="connsiteY52" fmla="*/ 686165 h 758555"/>
              <a:gd name="connsiteX53" fmla="*/ 2881 w 653851"/>
              <a:gd name="connsiteY53" fmla="*/ 686586 h 758555"/>
              <a:gd name="connsiteX54" fmla="*/ 2762 w 653851"/>
              <a:gd name="connsiteY54" fmla="*/ 699500 h 758555"/>
              <a:gd name="connsiteX55" fmla="*/ 132902 w 653851"/>
              <a:gd name="connsiteY55" fmla="*/ 758555 h 758555"/>
              <a:gd name="connsiteX56" fmla="*/ 216541 w 653851"/>
              <a:gd name="connsiteY56" fmla="*/ 733790 h 758555"/>
              <a:gd name="connsiteX57" fmla="*/ 245545 w 653851"/>
              <a:gd name="connsiteY57" fmla="*/ 722094 h 758555"/>
              <a:gd name="connsiteX58" fmla="*/ 285550 w 653851"/>
              <a:gd name="connsiteY58" fmla="*/ 724732 h 758555"/>
              <a:gd name="connsiteX59" fmla="*/ 348339 w 653851"/>
              <a:gd name="connsiteY59" fmla="*/ 727247 h 758555"/>
              <a:gd name="connsiteX60" fmla="*/ 501491 w 653851"/>
              <a:gd name="connsiteY60" fmla="*/ 650142 h 758555"/>
              <a:gd name="connsiteX61" fmla="*/ 527485 w 653851"/>
              <a:gd name="connsiteY61" fmla="*/ 631873 h 758555"/>
              <a:gd name="connsiteX62" fmla="*/ 575986 w 653851"/>
              <a:gd name="connsiteY62" fmla="*/ 602117 h 758555"/>
              <a:gd name="connsiteX63" fmla="*/ 641709 w 653851"/>
              <a:gd name="connsiteY63" fmla="*/ 558159 h 758555"/>
              <a:gd name="connsiteX64" fmla="*/ 619658 w 653851"/>
              <a:gd name="connsiteY64" fmla="*/ 324358 h 758555"/>
              <a:gd name="connsiteX65" fmla="*/ 484165 w 653851"/>
              <a:gd name="connsiteY65" fmla="*/ 57563 h 75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53851" h="758555">
                <a:moveTo>
                  <a:pt x="484165" y="57563"/>
                </a:moveTo>
                <a:cubicBezTo>
                  <a:pt x="440083" y="12557"/>
                  <a:pt x="297532" y="-14827"/>
                  <a:pt x="271043" y="8509"/>
                </a:cubicBezTo>
                <a:cubicBezTo>
                  <a:pt x="253898" y="23645"/>
                  <a:pt x="239611" y="70422"/>
                  <a:pt x="242278" y="102950"/>
                </a:cubicBezTo>
                <a:cubicBezTo>
                  <a:pt x="244030" y="124276"/>
                  <a:pt x="252479" y="133801"/>
                  <a:pt x="259261" y="138030"/>
                </a:cubicBezTo>
                <a:cubicBezTo>
                  <a:pt x="304276" y="166148"/>
                  <a:pt x="360264" y="192818"/>
                  <a:pt x="413413" y="170777"/>
                </a:cubicBezTo>
                <a:cubicBezTo>
                  <a:pt x="426120" y="184912"/>
                  <a:pt x="441379" y="224508"/>
                  <a:pt x="433140" y="254854"/>
                </a:cubicBezTo>
                <a:cubicBezTo>
                  <a:pt x="430530" y="264494"/>
                  <a:pt x="427310" y="273761"/>
                  <a:pt x="423920" y="283572"/>
                </a:cubicBezTo>
                <a:cubicBezTo>
                  <a:pt x="414249" y="308168"/>
                  <a:pt x="408263" y="334057"/>
                  <a:pt x="406155" y="360401"/>
                </a:cubicBezTo>
                <a:cubicBezTo>
                  <a:pt x="404911" y="379550"/>
                  <a:pt x="407170" y="398766"/>
                  <a:pt x="412823" y="417103"/>
                </a:cubicBezTo>
                <a:cubicBezTo>
                  <a:pt x="386308" y="403400"/>
                  <a:pt x="356848" y="396380"/>
                  <a:pt x="327003" y="396653"/>
                </a:cubicBezTo>
                <a:cubicBezTo>
                  <a:pt x="279692" y="396653"/>
                  <a:pt x="250993" y="422075"/>
                  <a:pt x="233858" y="437268"/>
                </a:cubicBezTo>
                <a:cubicBezTo>
                  <a:pt x="229524" y="441078"/>
                  <a:pt x="224133" y="445840"/>
                  <a:pt x="222999" y="446440"/>
                </a:cubicBezTo>
                <a:cubicBezTo>
                  <a:pt x="217131" y="445144"/>
                  <a:pt x="211609" y="442604"/>
                  <a:pt x="206807" y="438992"/>
                </a:cubicBezTo>
                <a:cubicBezTo>
                  <a:pt x="182497" y="423072"/>
                  <a:pt x="153945" y="414868"/>
                  <a:pt x="124892" y="415455"/>
                </a:cubicBezTo>
                <a:cubicBezTo>
                  <a:pt x="47606" y="415455"/>
                  <a:pt x="3134" y="491322"/>
                  <a:pt x="1276" y="494513"/>
                </a:cubicBezTo>
                <a:cubicBezTo>
                  <a:pt x="-1354" y="499073"/>
                  <a:pt x="211" y="504904"/>
                  <a:pt x="4772" y="507534"/>
                </a:cubicBezTo>
                <a:cubicBezTo>
                  <a:pt x="9332" y="510163"/>
                  <a:pt x="15163" y="508598"/>
                  <a:pt x="17793" y="504038"/>
                </a:cubicBezTo>
                <a:cubicBezTo>
                  <a:pt x="18193" y="503352"/>
                  <a:pt x="58750" y="434505"/>
                  <a:pt x="124892" y="434505"/>
                </a:cubicBezTo>
                <a:cubicBezTo>
                  <a:pt x="150498" y="433927"/>
                  <a:pt x="175668" y="441196"/>
                  <a:pt x="197024" y="455337"/>
                </a:cubicBezTo>
                <a:cubicBezTo>
                  <a:pt x="204595" y="461013"/>
                  <a:pt x="213568" y="464522"/>
                  <a:pt x="222980" y="465490"/>
                </a:cubicBezTo>
                <a:cubicBezTo>
                  <a:pt x="230714" y="465490"/>
                  <a:pt x="237325" y="459632"/>
                  <a:pt x="246469" y="451527"/>
                </a:cubicBezTo>
                <a:cubicBezTo>
                  <a:pt x="262566" y="437239"/>
                  <a:pt x="286893" y="415703"/>
                  <a:pt x="326984" y="415703"/>
                </a:cubicBezTo>
                <a:cubicBezTo>
                  <a:pt x="355024" y="415469"/>
                  <a:pt x="382672" y="422312"/>
                  <a:pt x="407365" y="435601"/>
                </a:cubicBezTo>
                <a:cubicBezTo>
                  <a:pt x="412520" y="438244"/>
                  <a:pt x="417821" y="440591"/>
                  <a:pt x="423243" y="442630"/>
                </a:cubicBezTo>
                <a:cubicBezTo>
                  <a:pt x="429329" y="454752"/>
                  <a:pt x="436468" y="466316"/>
                  <a:pt x="444579" y="477187"/>
                </a:cubicBezTo>
                <a:cubicBezTo>
                  <a:pt x="447611" y="481486"/>
                  <a:pt x="453554" y="482513"/>
                  <a:pt x="457852" y="479481"/>
                </a:cubicBezTo>
                <a:cubicBezTo>
                  <a:pt x="462152" y="476450"/>
                  <a:pt x="463179" y="470507"/>
                  <a:pt x="460148" y="466208"/>
                </a:cubicBezTo>
                <a:cubicBezTo>
                  <a:pt x="460060" y="466085"/>
                  <a:pt x="459970" y="465963"/>
                  <a:pt x="459876" y="465843"/>
                </a:cubicBezTo>
                <a:cubicBezTo>
                  <a:pt x="451593" y="454811"/>
                  <a:pt x="444439" y="442976"/>
                  <a:pt x="438521" y="430514"/>
                </a:cubicBezTo>
                <a:cubicBezTo>
                  <a:pt x="438378" y="430229"/>
                  <a:pt x="438293" y="429933"/>
                  <a:pt x="438121" y="429657"/>
                </a:cubicBezTo>
                <a:cubicBezTo>
                  <a:pt x="428010" y="408435"/>
                  <a:pt x="423558" y="384957"/>
                  <a:pt x="425196" y="361506"/>
                </a:cubicBezTo>
                <a:cubicBezTo>
                  <a:pt x="427269" y="336917"/>
                  <a:pt x="432925" y="312763"/>
                  <a:pt x="441988" y="289811"/>
                </a:cubicBezTo>
                <a:cubicBezTo>
                  <a:pt x="445351" y="280124"/>
                  <a:pt x="448818" y="270113"/>
                  <a:pt x="451609" y="259845"/>
                </a:cubicBezTo>
                <a:cubicBezTo>
                  <a:pt x="460867" y="225717"/>
                  <a:pt x="446941" y="183188"/>
                  <a:pt x="430654" y="161814"/>
                </a:cubicBezTo>
                <a:cubicBezTo>
                  <a:pt x="436061" y="158442"/>
                  <a:pt x="441212" y="154676"/>
                  <a:pt x="446065" y="150546"/>
                </a:cubicBezTo>
                <a:cubicBezTo>
                  <a:pt x="450258" y="147370"/>
                  <a:pt x="451082" y="141395"/>
                  <a:pt x="447905" y="137202"/>
                </a:cubicBezTo>
                <a:cubicBezTo>
                  <a:pt x="444729" y="133009"/>
                  <a:pt x="438755" y="132185"/>
                  <a:pt x="434561" y="135361"/>
                </a:cubicBezTo>
                <a:cubicBezTo>
                  <a:pt x="434253" y="135595"/>
                  <a:pt x="433960" y="135847"/>
                  <a:pt x="433683" y="136116"/>
                </a:cubicBezTo>
                <a:cubicBezTo>
                  <a:pt x="392030" y="171996"/>
                  <a:pt x="342909" y="167739"/>
                  <a:pt x="269434" y="121876"/>
                </a:cubicBezTo>
                <a:cubicBezTo>
                  <a:pt x="263878" y="116544"/>
                  <a:pt x="260898" y="109070"/>
                  <a:pt x="261261" y="101378"/>
                </a:cubicBezTo>
                <a:cubicBezTo>
                  <a:pt x="258937" y="73098"/>
                  <a:pt x="271891" y="33141"/>
                  <a:pt x="283635" y="22797"/>
                </a:cubicBezTo>
                <a:cubicBezTo>
                  <a:pt x="299237" y="9081"/>
                  <a:pt x="430111" y="29607"/>
                  <a:pt x="470563" y="70927"/>
                </a:cubicBezTo>
                <a:cubicBezTo>
                  <a:pt x="507139" y="108284"/>
                  <a:pt x="553736" y="200648"/>
                  <a:pt x="601770" y="331016"/>
                </a:cubicBezTo>
                <a:cubicBezTo>
                  <a:pt x="643509" y="444278"/>
                  <a:pt x="637251" y="534699"/>
                  <a:pt x="627564" y="545462"/>
                </a:cubicBezTo>
                <a:cubicBezTo>
                  <a:pt x="619944" y="553854"/>
                  <a:pt x="592674" y="570094"/>
                  <a:pt x="566271" y="585801"/>
                </a:cubicBezTo>
                <a:cubicBezTo>
                  <a:pt x="549345" y="595878"/>
                  <a:pt x="531838" y="606289"/>
                  <a:pt x="517045" y="616023"/>
                </a:cubicBezTo>
                <a:cubicBezTo>
                  <a:pt x="509025" y="621291"/>
                  <a:pt x="499967" y="627834"/>
                  <a:pt x="490375" y="634769"/>
                </a:cubicBezTo>
                <a:cubicBezTo>
                  <a:pt x="452733" y="661934"/>
                  <a:pt x="401164" y="699148"/>
                  <a:pt x="345243" y="708521"/>
                </a:cubicBezTo>
                <a:cubicBezTo>
                  <a:pt x="326132" y="710141"/>
                  <a:pt x="306891" y="709261"/>
                  <a:pt x="288007" y="705901"/>
                </a:cubicBezTo>
                <a:cubicBezTo>
                  <a:pt x="273097" y="703230"/>
                  <a:pt x="257919" y="702364"/>
                  <a:pt x="242802" y="703320"/>
                </a:cubicBezTo>
                <a:cubicBezTo>
                  <a:pt x="230712" y="706141"/>
                  <a:pt x="219076" y="710643"/>
                  <a:pt x="208235" y="716693"/>
                </a:cubicBezTo>
                <a:cubicBezTo>
                  <a:pt x="187233" y="726885"/>
                  <a:pt x="161096" y="739553"/>
                  <a:pt x="132902" y="739553"/>
                </a:cubicBezTo>
                <a:cubicBezTo>
                  <a:pt x="69713" y="739553"/>
                  <a:pt x="16869" y="686699"/>
                  <a:pt x="16345" y="686165"/>
                </a:cubicBezTo>
                <a:cubicBezTo>
                  <a:pt x="12511" y="682563"/>
                  <a:pt x="6483" y="682752"/>
                  <a:pt x="2881" y="686586"/>
                </a:cubicBezTo>
                <a:cubicBezTo>
                  <a:pt x="-517" y="690202"/>
                  <a:pt x="-569" y="695822"/>
                  <a:pt x="2762" y="699500"/>
                </a:cubicBezTo>
                <a:cubicBezTo>
                  <a:pt x="5124" y="701910"/>
                  <a:pt x="61608" y="758555"/>
                  <a:pt x="132902" y="758555"/>
                </a:cubicBezTo>
                <a:cubicBezTo>
                  <a:pt x="165468" y="758555"/>
                  <a:pt x="193786" y="744839"/>
                  <a:pt x="216541" y="733790"/>
                </a:cubicBezTo>
                <a:cubicBezTo>
                  <a:pt x="225683" y="728697"/>
                  <a:pt x="235426" y="724767"/>
                  <a:pt x="245545" y="722094"/>
                </a:cubicBezTo>
                <a:cubicBezTo>
                  <a:pt x="258936" y="721503"/>
                  <a:pt x="272352" y="722388"/>
                  <a:pt x="285550" y="724732"/>
                </a:cubicBezTo>
                <a:cubicBezTo>
                  <a:pt x="306269" y="728412"/>
                  <a:pt x="327392" y="729257"/>
                  <a:pt x="348339" y="727247"/>
                </a:cubicBezTo>
                <a:cubicBezTo>
                  <a:pt x="408670" y="717131"/>
                  <a:pt x="462315" y="678412"/>
                  <a:pt x="501491" y="650142"/>
                </a:cubicBezTo>
                <a:cubicBezTo>
                  <a:pt x="510911" y="643341"/>
                  <a:pt x="519808" y="636912"/>
                  <a:pt x="527485" y="631873"/>
                </a:cubicBezTo>
                <a:cubicBezTo>
                  <a:pt x="541925" y="622348"/>
                  <a:pt x="559241" y="612080"/>
                  <a:pt x="575986" y="602117"/>
                </a:cubicBezTo>
                <a:cubicBezTo>
                  <a:pt x="606123" y="584181"/>
                  <a:pt x="632184" y="568694"/>
                  <a:pt x="641709" y="558159"/>
                </a:cubicBezTo>
                <a:cubicBezTo>
                  <a:pt x="660273" y="537614"/>
                  <a:pt x="660911" y="436315"/>
                  <a:pt x="619658" y="324358"/>
                </a:cubicBezTo>
                <a:cubicBezTo>
                  <a:pt x="591302" y="247501"/>
                  <a:pt x="536010" y="110532"/>
                  <a:pt x="484165" y="57563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aphic 57" descr="Skipping Rope">
            <a:extLst>
              <a:ext uri="{FF2B5EF4-FFF2-40B4-BE49-F238E27FC236}">
                <a16:creationId xmlns:a16="http://schemas.microsoft.com/office/drawing/2014/main" id="{07E02BDC-AF11-8716-8E25-2D5BF3AE46A6}"/>
              </a:ext>
            </a:extLst>
          </p:cNvPr>
          <p:cNvGrpSpPr/>
          <p:nvPr/>
        </p:nvGrpSpPr>
        <p:grpSpPr>
          <a:xfrm>
            <a:off x="10660555" y="5354383"/>
            <a:ext cx="438861" cy="649650"/>
            <a:chOff x="5954994" y="3140850"/>
            <a:chExt cx="591970" cy="876300"/>
          </a:xfrm>
          <a:solidFill>
            <a:srgbClr val="FDD53D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599C2E5-E210-5CF4-4B42-B62D6AE3B64F}"/>
                </a:ext>
              </a:extLst>
            </p:cNvPr>
            <p:cNvSpPr/>
            <p:nvPr/>
          </p:nvSpPr>
          <p:spPr>
            <a:xfrm>
              <a:off x="6174781" y="3140850"/>
              <a:ext cx="152400" cy="152400"/>
            </a:xfrm>
            <a:custGeom>
              <a:avLst/>
              <a:gdLst>
                <a:gd name="connsiteX0" fmla="*/ 76200 w 152400"/>
                <a:gd name="connsiteY0" fmla="*/ 152400 h 152400"/>
                <a:gd name="connsiteX1" fmla="*/ 152400 w 152400"/>
                <a:gd name="connsiteY1" fmla="*/ 76200 h 152400"/>
                <a:gd name="connsiteX2" fmla="*/ 76200 w 152400"/>
                <a:gd name="connsiteY2" fmla="*/ 0 h 152400"/>
                <a:gd name="connsiteX3" fmla="*/ 0 w 152400"/>
                <a:gd name="connsiteY3" fmla="*/ 76200 h 152400"/>
                <a:gd name="connsiteX4" fmla="*/ 76200 w 152400"/>
                <a:gd name="connsiteY4" fmla="*/ 152400 h 152400"/>
                <a:gd name="connsiteX5" fmla="*/ 76200 w 152400"/>
                <a:gd name="connsiteY5" fmla="*/ 19050 h 152400"/>
                <a:gd name="connsiteX6" fmla="*/ 133350 w 152400"/>
                <a:gd name="connsiteY6" fmla="*/ 76200 h 152400"/>
                <a:gd name="connsiteX7" fmla="*/ 76200 w 152400"/>
                <a:gd name="connsiteY7" fmla="*/ 133350 h 152400"/>
                <a:gd name="connsiteX8" fmla="*/ 19050 w 152400"/>
                <a:gd name="connsiteY8" fmla="*/ 76200 h 152400"/>
                <a:gd name="connsiteX9" fmla="*/ 76200 w 152400"/>
                <a:gd name="connsiteY9" fmla="*/ 190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87" y="44652"/>
                    <a:pt x="44652" y="19087"/>
                    <a:pt x="762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D99DE7-B206-A463-C159-620E81F9DA32}"/>
                </a:ext>
              </a:extLst>
            </p:cNvPr>
            <p:cNvSpPr/>
            <p:nvPr/>
          </p:nvSpPr>
          <p:spPr>
            <a:xfrm>
              <a:off x="5954994" y="3322348"/>
              <a:ext cx="591970" cy="694801"/>
            </a:xfrm>
            <a:custGeom>
              <a:avLst/>
              <a:gdLst>
                <a:gd name="connsiteX0" fmla="*/ 564906 w 591970"/>
                <a:gd name="connsiteY0" fmla="*/ 162354 h 694801"/>
                <a:gd name="connsiteX1" fmla="*/ 482696 w 591970"/>
                <a:gd name="connsiteY1" fmla="*/ 121244 h 694801"/>
                <a:gd name="connsiteX2" fmla="*/ 405782 w 591970"/>
                <a:gd name="connsiteY2" fmla="*/ 27242 h 694801"/>
                <a:gd name="connsiteX3" fmla="*/ 382626 w 591970"/>
                <a:gd name="connsiteY3" fmla="*/ 12097 h 694801"/>
                <a:gd name="connsiteX4" fmla="*/ 377407 w 591970"/>
                <a:gd name="connsiteY4" fmla="*/ 10792 h 694801"/>
                <a:gd name="connsiteX5" fmla="*/ 361938 w 591970"/>
                <a:gd name="connsiteY5" fmla="*/ 7325 h 694801"/>
                <a:gd name="connsiteX6" fmla="*/ 230045 w 591970"/>
                <a:gd name="connsiteY6" fmla="*/ 7258 h 694801"/>
                <a:gd name="connsiteX7" fmla="*/ 215015 w 591970"/>
                <a:gd name="connsiteY7" fmla="*/ 10621 h 694801"/>
                <a:gd name="connsiteX8" fmla="*/ 208881 w 591970"/>
                <a:gd name="connsiteY8" fmla="*/ 12240 h 694801"/>
                <a:gd name="connsiteX9" fmla="*/ 186230 w 591970"/>
                <a:gd name="connsiteY9" fmla="*/ 27242 h 694801"/>
                <a:gd name="connsiteX10" fmla="*/ 109326 w 591970"/>
                <a:gd name="connsiteY10" fmla="*/ 121225 h 694801"/>
                <a:gd name="connsiteX11" fmla="*/ 27068 w 591970"/>
                <a:gd name="connsiteY11" fmla="*/ 162354 h 694801"/>
                <a:gd name="connsiteX12" fmla="*/ 4265 w 591970"/>
                <a:gd name="connsiteY12" fmla="*/ 224007 h 694801"/>
                <a:gd name="connsiteX13" fmla="*/ 38850 w 591970"/>
                <a:gd name="connsiteY13" fmla="*/ 250432 h 694801"/>
                <a:gd name="connsiteX14" fmla="*/ 267450 w 591970"/>
                <a:gd name="connsiteY14" fmla="*/ 626002 h 694801"/>
                <a:gd name="connsiteX15" fmla="*/ 267450 w 591970"/>
                <a:gd name="connsiteY15" fmla="*/ 606809 h 694801"/>
                <a:gd name="connsiteX16" fmla="*/ 57900 w 591970"/>
                <a:gd name="connsiteY16" fmla="*/ 249622 h 694801"/>
                <a:gd name="connsiteX17" fmla="*/ 67349 w 591970"/>
                <a:gd name="connsiteY17" fmla="*/ 246155 h 694801"/>
                <a:gd name="connsiteX18" fmla="*/ 159741 w 591970"/>
                <a:gd name="connsiteY18" fmla="*/ 199940 h 694801"/>
                <a:gd name="connsiteX19" fmla="*/ 174800 w 591970"/>
                <a:gd name="connsiteY19" fmla="*/ 188071 h 694801"/>
                <a:gd name="connsiteX20" fmla="*/ 200604 w 591970"/>
                <a:gd name="connsiteY20" fmla="*/ 158477 h 694801"/>
                <a:gd name="connsiteX21" fmla="*/ 200775 w 591970"/>
                <a:gd name="connsiteY21" fmla="*/ 158534 h 694801"/>
                <a:gd name="connsiteX22" fmla="*/ 200775 w 591970"/>
                <a:gd name="connsiteY22" fmla="*/ 462391 h 694801"/>
                <a:gd name="connsiteX23" fmla="*/ 252210 w 591970"/>
                <a:gd name="connsiteY23" fmla="*/ 513826 h 694801"/>
                <a:gd name="connsiteX24" fmla="*/ 254115 w 591970"/>
                <a:gd name="connsiteY24" fmla="*/ 513826 h 694801"/>
                <a:gd name="connsiteX25" fmla="*/ 286500 w 591970"/>
                <a:gd name="connsiteY25" fmla="*/ 502320 h 694801"/>
                <a:gd name="connsiteX26" fmla="*/ 286500 w 591970"/>
                <a:gd name="connsiteY26" fmla="*/ 643366 h 694801"/>
                <a:gd name="connsiteX27" fmla="*/ 337935 w 591970"/>
                <a:gd name="connsiteY27" fmla="*/ 694801 h 694801"/>
                <a:gd name="connsiteX28" fmla="*/ 339840 w 591970"/>
                <a:gd name="connsiteY28" fmla="*/ 694801 h 694801"/>
                <a:gd name="connsiteX29" fmla="*/ 391275 w 591970"/>
                <a:gd name="connsiteY29" fmla="*/ 643366 h 694801"/>
                <a:gd name="connsiteX30" fmla="*/ 391275 w 591970"/>
                <a:gd name="connsiteY30" fmla="*/ 158544 h 694801"/>
                <a:gd name="connsiteX31" fmla="*/ 391437 w 591970"/>
                <a:gd name="connsiteY31" fmla="*/ 158487 h 694801"/>
                <a:gd name="connsiteX32" fmla="*/ 417040 w 591970"/>
                <a:gd name="connsiteY32" fmla="*/ 187852 h 694801"/>
                <a:gd name="connsiteX33" fmla="*/ 432233 w 591970"/>
                <a:gd name="connsiteY33" fmla="*/ 199997 h 694801"/>
                <a:gd name="connsiteX34" fmla="*/ 524625 w 591970"/>
                <a:gd name="connsiteY34" fmla="*/ 246222 h 694801"/>
                <a:gd name="connsiteX35" fmla="*/ 534055 w 591970"/>
                <a:gd name="connsiteY35" fmla="*/ 249698 h 694801"/>
                <a:gd name="connsiteX36" fmla="*/ 410230 w 591970"/>
                <a:gd name="connsiteY36" fmla="*/ 579749 h 694801"/>
                <a:gd name="connsiteX37" fmla="*/ 410230 w 591970"/>
                <a:gd name="connsiteY37" fmla="*/ 601266 h 694801"/>
                <a:gd name="connsiteX38" fmla="*/ 553038 w 591970"/>
                <a:gd name="connsiteY38" fmla="*/ 250460 h 694801"/>
                <a:gd name="connsiteX39" fmla="*/ 591343 w 591970"/>
                <a:gd name="connsiteY39" fmla="*/ 197022 h 694801"/>
                <a:gd name="connsiteX40" fmla="*/ 564906 w 591970"/>
                <a:gd name="connsiteY40" fmla="*/ 162354 h 694801"/>
                <a:gd name="connsiteX41" fmla="*/ 571279 w 591970"/>
                <a:gd name="connsiteY41" fmla="*/ 213875 h 694801"/>
                <a:gd name="connsiteX42" fmla="*/ 536206 w 591970"/>
                <a:gd name="connsiteY42" fmla="*/ 230456 h 694801"/>
                <a:gd name="connsiteX43" fmla="*/ 533179 w 591970"/>
                <a:gd name="connsiteY43" fmla="*/ 229162 h 694801"/>
                <a:gd name="connsiteX44" fmla="*/ 440729 w 591970"/>
                <a:gd name="connsiteY44" fmla="*/ 182937 h 694801"/>
                <a:gd name="connsiteX45" fmla="*/ 431585 w 591970"/>
                <a:gd name="connsiteY45" fmla="*/ 175546 h 694801"/>
                <a:gd name="connsiteX46" fmla="*/ 391266 w 591970"/>
                <a:gd name="connsiteY46" fmla="*/ 129274 h 694801"/>
                <a:gd name="connsiteX47" fmla="*/ 391266 w 591970"/>
                <a:gd name="connsiteY47" fmla="*/ 117844 h 694801"/>
                <a:gd name="connsiteX48" fmla="*/ 381741 w 591970"/>
                <a:gd name="connsiteY48" fmla="*/ 108319 h 694801"/>
                <a:gd name="connsiteX49" fmla="*/ 372216 w 591970"/>
                <a:gd name="connsiteY49" fmla="*/ 117844 h 694801"/>
                <a:gd name="connsiteX50" fmla="*/ 372216 w 591970"/>
                <a:gd name="connsiteY50" fmla="*/ 643366 h 694801"/>
                <a:gd name="connsiteX51" fmla="*/ 339831 w 591970"/>
                <a:gd name="connsiteY51" fmla="*/ 675751 h 694801"/>
                <a:gd name="connsiteX52" fmla="*/ 337926 w 591970"/>
                <a:gd name="connsiteY52" fmla="*/ 675751 h 694801"/>
                <a:gd name="connsiteX53" fmla="*/ 305541 w 591970"/>
                <a:gd name="connsiteY53" fmla="*/ 643366 h 694801"/>
                <a:gd name="connsiteX54" fmla="*/ 305541 w 591970"/>
                <a:gd name="connsiteY54" fmla="*/ 323326 h 694801"/>
                <a:gd name="connsiteX55" fmla="*/ 286491 w 591970"/>
                <a:gd name="connsiteY55" fmla="*/ 323326 h 694801"/>
                <a:gd name="connsiteX56" fmla="*/ 286491 w 591970"/>
                <a:gd name="connsiteY56" fmla="*/ 462391 h 694801"/>
                <a:gd name="connsiteX57" fmla="*/ 254106 w 591970"/>
                <a:gd name="connsiteY57" fmla="*/ 494776 h 694801"/>
                <a:gd name="connsiteX58" fmla="*/ 252201 w 591970"/>
                <a:gd name="connsiteY58" fmla="*/ 494776 h 694801"/>
                <a:gd name="connsiteX59" fmla="*/ 219816 w 591970"/>
                <a:gd name="connsiteY59" fmla="*/ 462391 h 694801"/>
                <a:gd name="connsiteX60" fmla="*/ 219816 w 591970"/>
                <a:gd name="connsiteY60" fmla="*/ 117825 h 694801"/>
                <a:gd name="connsiteX61" fmla="*/ 210291 w 591970"/>
                <a:gd name="connsiteY61" fmla="*/ 108300 h 694801"/>
                <a:gd name="connsiteX62" fmla="*/ 200766 w 591970"/>
                <a:gd name="connsiteY62" fmla="*/ 117825 h 694801"/>
                <a:gd name="connsiteX63" fmla="*/ 200766 w 591970"/>
                <a:gd name="connsiteY63" fmla="*/ 129255 h 694801"/>
                <a:gd name="connsiteX64" fmla="*/ 160227 w 591970"/>
                <a:gd name="connsiteY64" fmla="*/ 175756 h 694801"/>
                <a:gd name="connsiteX65" fmla="*/ 151255 w 591970"/>
                <a:gd name="connsiteY65" fmla="*/ 182918 h 694801"/>
                <a:gd name="connsiteX66" fmla="*/ 58862 w 591970"/>
                <a:gd name="connsiteY66" fmla="*/ 229143 h 694801"/>
                <a:gd name="connsiteX67" fmla="*/ 22048 w 591970"/>
                <a:gd name="connsiteY67" fmla="*/ 216865 h 694801"/>
                <a:gd name="connsiteX68" fmla="*/ 20762 w 591970"/>
                <a:gd name="connsiteY68" fmla="*/ 213856 h 694801"/>
                <a:gd name="connsiteX69" fmla="*/ 35659 w 591970"/>
                <a:gd name="connsiteY69" fmla="*/ 179375 h 694801"/>
                <a:gd name="connsiteX70" fmla="*/ 119698 w 591970"/>
                <a:gd name="connsiteY70" fmla="*/ 137360 h 694801"/>
                <a:gd name="connsiteX71" fmla="*/ 122813 w 591970"/>
                <a:gd name="connsiteY71" fmla="*/ 134865 h 694801"/>
                <a:gd name="connsiteX72" fmla="*/ 201004 w 591970"/>
                <a:gd name="connsiteY72" fmla="*/ 39300 h 694801"/>
                <a:gd name="connsiteX73" fmla="*/ 215377 w 591970"/>
                <a:gd name="connsiteY73" fmla="*/ 30223 h 694801"/>
                <a:gd name="connsiteX74" fmla="*/ 216663 w 591970"/>
                <a:gd name="connsiteY74" fmla="*/ 29785 h 694801"/>
                <a:gd name="connsiteX75" fmla="*/ 234246 w 591970"/>
                <a:gd name="connsiteY75" fmla="*/ 25861 h 694801"/>
                <a:gd name="connsiteX76" fmla="*/ 357852 w 591970"/>
                <a:gd name="connsiteY76" fmla="*/ 25861 h 694801"/>
                <a:gd name="connsiteX77" fmla="*/ 375949 w 591970"/>
                <a:gd name="connsiteY77" fmla="*/ 29918 h 694801"/>
                <a:gd name="connsiteX78" fmla="*/ 376749 w 591970"/>
                <a:gd name="connsiteY78" fmla="*/ 30166 h 694801"/>
                <a:gd name="connsiteX79" fmla="*/ 391132 w 591970"/>
                <a:gd name="connsiteY79" fmla="*/ 39253 h 694801"/>
                <a:gd name="connsiteX80" fmla="*/ 469323 w 591970"/>
                <a:gd name="connsiteY80" fmla="*/ 134817 h 694801"/>
                <a:gd name="connsiteX81" fmla="*/ 472438 w 591970"/>
                <a:gd name="connsiteY81" fmla="*/ 137313 h 694801"/>
                <a:gd name="connsiteX82" fmla="*/ 556477 w 591970"/>
                <a:gd name="connsiteY82" fmla="*/ 179327 h 694801"/>
                <a:gd name="connsiteX83" fmla="*/ 571279 w 591970"/>
                <a:gd name="connsiteY83" fmla="*/ 213856 h 69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970" h="694801">
                  <a:moveTo>
                    <a:pt x="564906" y="162354"/>
                  </a:moveTo>
                  <a:lnTo>
                    <a:pt x="482696" y="121244"/>
                  </a:lnTo>
                  <a:lnTo>
                    <a:pt x="405782" y="27242"/>
                  </a:lnTo>
                  <a:cubicBezTo>
                    <a:pt x="399801" y="19936"/>
                    <a:pt x="391717" y="14648"/>
                    <a:pt x="382626" y="12097"/>
                  </a:cubicBezTo>
                  <a:cubicBezTo>
                    <a:pt x="382150" y="11907"/>
                    <a:pt x="377921" y="10906"/>
                    <a:pt x="377407" y="10792"/>
                  </a:cubicBezTo>
                  <a:lnTo>
                    <a:pt x="361938" y="7325"/>
                  </a:lnTo>
                  <a:cubicBezTo>
                    <a:pt x="318516" y="-2419"/>
                    <a:pt x="273478" y="-2442"/>
                    <a:pt x="230045" y="7258"/>
                  </a:cubicBezTo>
                  <a:lnTo>
                    <a:pt x="215015" y="10621"/>
                  </a:lnTo>
                  <a:cubicBezTo>
                    <a:pt x="214310" y="10783"/>
                    <a:pt x="209509" y="11945"/>
                    <a:pt x="208881" y="12240"/>
                  </a:cubicBezTo>
                  <a:cubicBezTo>
                    <a:pt x="199989" y="14839"/>
                    <a:pt x="192093" y="20069"/>
                    <a:pt x="186230" y="27242"/>
                  </a:cubicBezTo>
                  <a:lnTo>
                    <a:pt x="109326" y="121225"/>
                  </a:lnTo>
                  <a:lnTo>
                    <a:pt x="27068" y="162354"/>
                  </a:lnTo>
                  <a:cubicBezTo>
                    <a:pt x="3746" y="173082"/>
                    <a:pt x="-6463" y="200685"/>
                    <a:pt x="4265" y="224007"/>
                  </a:cubicBezTo>
                  <a:cubicBezTo>
                    <a:pt x="10703" y="238002"/>
                    <a:pt x="23655" y="247899"/>
                    <a:pt x="38850" y="250432"/>
                  </a:cubicBezTo>
                  <a:cubicBezTo>
                    <a:pt x="39698" y="470459"/>
                    <a:pt x="124299" y="607810"/>
                    <a:pt x="267450" y="626002"/>
                  </a:cubicBezTo>
                  <a:lnTo>
                    <a:pt x="267450" y="606809"/>
                  </a:lnTo>
                  <a:cubicBezTo>
                    <a:pt x="134310" y="588864"/>
                    <a:pt x="58529" y="461020"/>
                    <a:pt x="57900" y="249622"/>
                  </a:cubicBezTo>
                  <a:cubicBezTo>
                    <a:pt x="61164" y="248808"/>
                    <a:pt x="64332" y="247646"/>
                    <a:pt x="67349" y="246155"/>
                  </a:cubicBezTo>
                  <a:lnTo>
                    <a:pt x="159741" y="199940"/>
                  </a:lnTo>
                  <a:cubicBezTo>
                    <a:pt x="165545" y="197095"/>
                    <a:pt x="170678" y="193050"/>
                    <a:pt x="174800" y="188071"/>
                  </a:cubicBezTo>
                  <a:lnTo>
                    <a:pt x="200604" y="158477"/>
                  </a:lnTo>
                  <a:cubicBezTo>
                    <a:pt x="200699" y="158363"/>
                    <a:pt x="200775" y="158391"/>
                    <a:pt x="200775" y="158534"/>
                  </a:cubicBezTo>
                  <a:lnTo>
                    <a:pt x="200775" y="462391"/>
                  </a:lnTo>
                  <a:cubicBezTo>
                    <a:pt x="200775" y="490798"/>
                    <a:pt x="223804" y="513826"/>
                    <a:pt x="252210" y="513826"/>
                  </a:cubicBezTo>
                  <a:lnTo>
                    <a:pt x="254115" y="513826"/>
                  </a:lnTo>
                  <a:cubicBezTo>
                    <a:pt x="265914" y="513837"/>
                    <a:pt x="277353" y="509773"/>
                    <a:pt x="286500" y="502320"/>
                  </a:cubicBezTo>
                  <a:lnTo>
                    <a:pt x="286500" y="643366"/>
                  </a:lnTo>
                  <a:cubicBezTo>
                    <a:pt x="286500" y="671773"/>
                    <a:pt x="309529" y="694801"/>
                    <a:pt x="337935" y="694801"/>
                  </a:cubicBezTo>
                  <a:lnTo>
                    <a:pt x="339840" y="694801"/>
                  </a:lnTo>
                  <a:cubicBezTo>
                    <a:pt x="368246" y="694801"/>
                    <a:pt x="391275" y="671773"/>
                    <a:pt x="391275" y="643366"/>
                  </a:cubicBezTo>
                  <a:lnTo>
                    <a:pt x="391275" y="158544"/>
                  </a:lnTo>
                  <a:cubicBezTo>
                    <a:pt x="391275" y="158401"/>
                    <a:pt x="391342" y="158372"/>
                    <a:pt x="391437" y="158487"/>
                  </a:cubicBezTo>
                  <a:lnTo>
                    <a:pt x="417040" y="187852"/>
                  </a:lnTo>
                  <a:cubicBezTo>
                    <a:pt x="421180" y="192938"/>
                    <a:pt x="426360" y="197078"/>
                    <a:pt x="432233" y="199997"/>
                  </a:cubicBezTo>
                  <a:lnTo>
                    <a:pt x="524625" y="246222"/>
                  </a:lnTo>
                  <a:cubicBezTo>
                    <a:pt x="527634" y="247716"/>
                    <a:pt x="530795" y="248882"/>
                    <a:pt x="534055" y="249698"/>
                  </a:cubicBezTo>
                  <a:cubicBezTo>
                    <a:pt x="533617" y="416757"/>
                    <a:pt x="490478" y="529733"/>
                    <a:pt x="410230" y="579749"/>
                  </a:cubicBezTo>
                  <a:lnTo>
                    <a:pt x="410230" y="601266"/>
                  </a:lnTo>
                  <a:cubicBezTo>
                    <a:pt x="501670" y="550345"/>
                    <a:pt x="552410" y="428625"/>
                    <a:pt x="553038" y="250460"/>
                  </a:cubicBezTo>
                  <a:cubicBezTo>
                    <a:pt x="578373" y="246282"/>
                    <a:pt x="595523" y="222357"/>
                    <a:pt x="591343" y="197022"/>
                  </a:cubicBezTo>
                  <a:cubicBezTo>
                    <a:pt x="588831" y="181794"/>
                    <a:pt x="578927" y="168805"/>
                    <a:pt x="564906" y="162354"/>
                  </a:cubicBezTo>
                  <a:close/>
                  <a:moveTo>
                    <a:pt x="571279" y="213875"/>
                  </a:moveTo>
                  <a:cubicBezTo>
                    <a:pt x="566172" y="228138"/>
                    <a:pt x="550469" y="235562"/>
                    <a:pt x="536206" y="230456"/>
                  </a:cubicBezTo>
                  <a:cubicBezTo>
                    <a:pt x="535172" y="230085"/>
                    <a:pt x="534161" y="229654"/>
                    <a:pt x="533179" y="229162"/>
                  </a:cubicBezTo>
                  <a:lnTo>
                    <a:pt x="440729" y="182937"/>
                  </a:lnTo>
                  <a:cubicBezTo>
                    <a:pt x="437184" y="181161"/>
                    <a:pt x="434065" y="178640"/>
                    <a:pt x="431585" y="175546"/>
                  </a:cubicBezTo>
                  <a:lnTo>
                    <a:pt x="391266" y="129274"/>
                  </a:lnTo>
                  <a:lnTo>
                    <a:pt x="391266" y="117844"/>
                  </a:lnTo>
                  <a:cubicBezTo>
                    <a:pt x="391266" y="112583"/>
                    <a:pt x="387001" y="108319"/>
                    <a:pt x="381741" y="108319"/>
                  </a:cubicBezTo>
                  <a:cubicBezTo>
                    <a:pt x="376480" y="108319"/>
                    <a:pt x="372216" y="112583"/>
                    <a:pt x="372216" y="117844"/>
                  </a:cubicBezTo>
                  <a:lnTo>
                    <a:pt x="372216" y="643366"/>
                  </a:lnTo>
                  <a:cubicBezTo>
                    <a:pt x="372216" y="661252"/>
                    <a:pt x="357717" y="675751"/>
                    <a:pt x="339831" y="675751"/>
                  </a:cubicBezTo>
                  <a:lnTo>
                    <a:pt x="337926" y="675751"/>
                  </a:lnTo>
                  <a:cubicBezTo>
                    <a:pt x="320039" y="675751"/>
                    <a:pt x="305541" y="661252"/>
                    <a:pt x="305541" y="643366"/>
                  </a:cubicBezTo>
                  <a:lnTo>
                    <a:pt x="305541" y="323326"/>
                  </a:lnTo>
                  <a:lnTo>
                    <a:pt x="286491" y="323326"/>
                  </a:lnTo>
                  <a:lnTo>
                    <a:pt x="286491" y="462391"/>
                  </a:lnTo>
                  <a:cubicBezTo>
                    <a:pt x="286491" y="480277"/>
                    <a:pt x="271992" y="494776"/>
                    <a:pt x="254106" y="494776"/>
                  </a:cubicBezTo>
                  <a:lnTo>
                    <a:pt x="252201" y="494776"/>
                  </a:lnTo>
                  <a:cubicBezTo>
                    <a:pt x="234314" y="494776"/>
                    <a:pt x="219816" y="480277"/>
                    <a:pt x="219816" y="462391"/>
                  </a:cubicBezTo>
                  <a:lnTo>
                    <a:pt x="219816" y="117825"/>
                  </a:lnTo>
                  <a:cubicBezTo>
                    <a:pt x="219816" y="112564"/>
                    <a:pt x="215551" y="108300"/>
                    <a:pt x="210291" y="108300"/>
                  </a:cubicBezTo>
                  <a:cubicBezTo>
                    <a:pt x="205030" y="108300"/>
                    <a:pt x="200766" y="112564"/>
                    <a:pt x="200766" y="117825"/>
                  </a:cubicBezTo>
                  <a:lnTo>
                    <a:pt x="200766" y="129255"/>
                  </a:lnTo>
                  <a:lnTo>
                    <a:pt x="160227" y="175756"/>
                  </a:lnTo>
                  <a:cubicBezTo>
                    <a:pt x="157775" y="178750"/>
                    <a:pt x="154718" y="181192"/>
                    <a:pt x="151255" y="182918"/>
                  </a:cubicBezTo>
                  <a:lnTo>
                    <a:pt x="58862" y="229143"/>
                  </a:lnTo>
                  <a:cubicBezTo>
                    <a:pt x="45305" y="235918"/>
                    <a:pt x="28823" y="230421"/>
                    <a:pt x="22048" y="216865"/>
                  </a:cubicBezTo>
                  <a:cubicBezTo>
                    <a:pt x="21559" y="215888"/>
                    <a:pt x="21131" y="214883"/>
                    <a:pt x="20762" y="213856"/>
                  </a:cubicBezTo>
                  <a:cubicBezTo>
                    <a:pt x="16416" y="200255"/>
                    <a:pt x="22776" y="185532"/>
                    <a:pt x="35659" y="179375"/>
                  </a:cubicBezTo>
                  <a:lnTo>
                    <a:pt x="119698" y="137360"/>
                  </a:lnTo>
                  <a:cubicBezTo>
                    <a:pt x="120899" y="136755"/>
                    <a:pt x="121960" y="135905"/>
                    <a:pt x="122813" y="134865"/>
                  </a:cubicBezTo>
                  <a:lnTo>
                    <a:pt x="201004" y="39300"/>
                  </a:lnTo>
                  <a:cubicBezTo>
                    <a:pt x="204697" y="34810"/>
                    <a:pt x="209735" y="31628"/>
                    <a:pt x="215377" y="30223"/>
                  </a:cubicBezTo>
                  <a:cubicBezTo>
                    <a:pt x="215815" y="30107"/>
                    <a:pt x="216245" y="29961"/>
                    <a:pt x="216663" y="29785"/>
                  </a:cubicBezTo>
                  <a:lnTo>
                    <a:pt x="234246" y="25861"/>
                  </a:lnTo>
                  <a:cubicBezTo>
                    <a:pt x="274951" y="16812"/>
                    <a:pt x="317147" y="16812"/>
                    <a:pt x="357852" y="25861"/>
                  </a:cubicBezTo>
                  <a:lnTo>
                    <a:pt x="375949" y="29918"/>
                  </a:lnTo>
                  <a:cubicBezTo>
                    <a:pt x="376211" y="30016"/>
                    <a:pt x="376478" y="30099"/>
                    <a:pt x="376749" y="30166"/>
                  </a:cubicBezTo>
                  <a:cubicBezTo>
                    <a:pt x="382393" y="31578"/>
                    <a:pt x="387434" y="34763"/>
                    <a:pt x="391132" y="39253"/>
                  </a:cubicBezTo>
                  <a:lnTo>
                    <a:pt x="469323" y="134817"/>
                  </a:lnTo>
                  <a:cubicBezTo>
                    <a:pt x="470174" y="135859"/>
                    <a:pt x="471235" y="136710"/>
                    <a:pt x="472438" y="137313"/>
                  </a:cubicBezTo>
                  <a:lnTo>
                    <a:pt x="556477" y="179327"/>
                  </a:lnTo>
                  <a:cubicBezTo>
                    <a:pt x="569346" y="185521"/>
                    <a:pt x="575667" y="200264"/>
                    <a:pt x="571279" y="213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2A8AC8B-5367-D006-ABC9-56E096B415F5}"/>
              </a:ext>
            </a:extLst>
          </p:cNvPr>
          <p:cNvSpPr txBox="1"/>
          <p:nvPr/>
        </p:nvSpPr>
        <p:spPr>
          <a:xfrm>
            <a:off x="9852097" y="6078031"/>
            <a:ext cx="20557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822171-21CE-30C5-6001-CA563C6EE155}"/>
              </a:ext>
            </a:extLst>
          </p:cNvPr>
          <p:cNvSpPr txBox="1"/>
          <p:nvPr/>
        </p:nvSpPr>
        <p:spPr>
          <a:xfrm>
            <a:off x="7047574" y="6143532"/>
            <a:ext cx="20557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</a:p>
        </p:txBody>
      </p:sp>
    </p:spTree>
    <p:extLst>
      <p:ext uri="{BB962C8B-B14F-4D97-AF65-F5344CB8AC3E}">
        <p14:creationId xmlns:p14="http://schemas.microsoft.com/office/powerpoint/2010/main" val="4271294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3" grpId="0"/>
      <p:bldP spid="4" grpId="0"/>
      <p:bldP spid="8" grpId="0"/>
      <p:bldP spid="9" grpId="0" animBg="1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A6AC955-3130-7389-7566-9303CB8A78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514" y="-1"/>
            <a:ext cx="10787485" cy="4344919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D9DCB0-2E3B-A816-8EEB-EC8E4800044D}"/>
              </a:ext>
            </a:extLst>
          </p:cNvPr>
          <p:cNvSpPr/>
          <p:nvPr/>
        </p:nvSpPr>
        <p:spPr>
          <a:xfrm>
            <a:off x="1404515" y="-1"/>
            <a:ext cx="882602" cy="4344919"/>
          </a:xfrm>
          <a:prstGeom prst="rect">
            <a:avLst/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A790DE-58CB-3567-4FD5-9334214A838D}"/>
              </a:ext>
            </a:extLst>
          </p:cNvPr>
          <p:cNvGrpSpPr/>
          <p:nvPr/>
        </p:nvGrpSpPr>
        <p:grpSpPr>
          <a:xfrm flipH="1">
            <a:off x="9058829" y="4206466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DCCA00DC-0E8D-990F-100D-FDE7BEFA3391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EB640948-8BAF-B74C-EB89-6515C97D399E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594D2AD4-9CAC-A67C-05E7-937A53B07C4F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0C8ED74B-4BE3-B850-FC71-D6C3CC2A39E8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26602A3C-7D79-3593-46EF-DE916013CAD1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6593457-9D9B-0A88-5309-40657BD05101}"/>
              </a:ext>
            </a:extLst>
          </p:cNvPr>
          <p:cNvSpPr txBox="1"/>
          <p:nvPr/>
        </p:nvSpPr>
        <p:spPr>
          <a:xfrm>
            <a:off x="8430322" y="4702655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A96B3B-6D6C-512A-E497-B3C413094ED5}"/>
              </a:ext>
            </a:extLst>
          </p:cNvPr>
          <p:cNvSpPr txBox="1"/>
          <p:nvPr/>
        </p:nvSpPr>
        <p:spPr>
          <a:xfrm>
            <a:off x="626653" y="5248438"/>
            <a:ext cx="1136486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716894-F79C-9873-F0DB-8CD5BDB9C6DA}"/>
              </a:ext>
            </a:extLst>
          </p:cNvPr>
          <p:cNvGrpSpPr/>
          <p:nvPr/>
        </p:nvGrpSpPr>
        <p:grpSpPr>
          <a:xfrm>
            <a:off x="1614983" y="-38093"/>
            <a:ext cx="461665" cy="4244559"/>
            <a:chOff x="1614983" y="-38093"/>
            <a:chExt cx="461665" cy="424455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648DB9F-D13B-F8EF-44E2-C2812BB887AC}"/>
                </a:ext>
              </a:extLst>
            </p:cNvPr>
            <p:cNvGrpSpPr/>
            <p:nvPr/>
          </p:nvGrpSpPr>
          <p:grpSpPr>
            <a:xfrm>
              <a:off x="1623994" y="3824014"/>
              <a:ext cx="443643" cy="382452"/>
              <a:chOff x="1623995" y="2835128"/>
              <a:chExt cx="443643" cy="382452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08D1B8FA-0633-CCE9-0860-BC6E97E99229}"/>
                  </a:ext>
                </a:extLst>
              </p:cNvPr>
              <p:cNvSpPr/>
              <p:nvPr/>
            </p:nvSpPr>
            <p:spPr>
              <a:xfrm>
                <a:off x="1623995" y="2835128"/>
                <a:ext cx="443643" cy="382452"/>
              </a:xfrm>
              <a:prstGeom prst="hexagon">
                <a:avLst/>
              </a:prstGeom>
              <a:solidFill>
                <a:srgbClr val="1937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1AC003A-440E-56E8-2E3C-08159F5432B2}"/>
                  </a:ext>
                </a:extLst>
              </p:cNvPr>
              <p:cNvGrpSpPr/>
              <p:nvPr/>
            </p:nvGrpSpPr>
            <p:grpSpPr>
              <a:xfrm rot="16200000">
                <a:off x="1730648" y="2963535"/>
                <a:ext cx="230338" cy="125639"/>
                <a:chOff x="1233087" y="585246"/>
                <a:chExt cx="552984" cy="301628"/>
              </a:xfrm>
              <a:solidFill>
                <a:srgbClr val="D6FB02"/>
              </a:solidFill>
            </p:grpSpPr>
            <p:sp>
              <p:nvSpPr>
                <p:cNvPr id="15" name="Graphic 5" descr="Dumbbell with solid fill">
                  <a:extLst>
                    <a:ext uri="{FF2B5EF4-FFF2-40B4-BE49-F238E27FC236}">
                      <a16:creationId xmlns:a16="http://schemas.microsoft.com/office/drawing/2014/main" id="{7F096392-3AFB-A861-B616-F8455739ED4D}"/>
                    </a:ext>
                  </a:extLst>
                </p:cNvPr>
                <p:cNvSpPr/>
                <p:nvPr/>
              </p:nvSpPr>
              <p:spPr>
                <a:xfrm>
                  <a:off x="1233087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38100 h 76200"/>
                    <a:gd name="connsiteX1" fmla="*/ 38100 w 38100"/>
                    <a:gd name="connsiteY1" fmla="*/ 76200 h 76200"/>
                    <a:gd name="connsiteX2" fmla="*/ 38100 w 38100"/>
                    <a:gd name="connsiteY2" fmla="*/ 0 h 76200"/>
                    <a:gd name="connsiteX3" fmla="*/ 0 w 38100"/>
                    <a:gd name="connsiteY3" fmla="*/ 381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38100"/>
                      </a:moveTo>
                      <a:cubicBezTo>
                        <a:pt x="0" y="59055"/>
                        <a:pt x="17145" y="76200"/>
                        <a:pt x="38100" y="7620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Graphic 5" descr="Dumbbell with solid fill">
                  <a:extLst>
                    <a:ext uri="{FF2B5EF4-FFF2-40B4-BE49-F238E27FC236}">
                      <a16:creationId xmlns:a16="http://schemas.microsoft.com/office/drawing/2014/main" id="{B1F241E1-54BA-01C4-9B42-8EB63C46D412}"/>
                    </a:ext>
                  </a:extLst>
                </p:cNvPr>
                <p:cNvSpPr/>
                <p:nvPr/>
              </p:nvSpPr>
              <p:spPr>
                <a:xfrm>
                  <a:off x="1760935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0 h 76200"/>
                    <a:gd name="connsiteX1" fmla="*/ 0 w 38100"/>
                    <a:gd name="connsiteY1" fmla="*/ 76200 h 76200"/>
                    <a:gd name="connsiteX2" fmla="*/ 38100 w 38100"/>
                    <a:gd name="connsiteY2" fmla="*/ 38100 h 76200"/>
                    <a:gd name="connsiteX3" fmla="*/ 0 w 38100"/>
                    <a:gd name="connsiteY3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0"/>
                      </a:moveTo>
                      <a:lnTo>
                        <a:pt x="0" y="76200"/>
                      </a:lnTo>
                      <a:cubicBezTo>
                        <a:pt x="20955" y="76200"/>
                        <a:pt x="38100" y="59055"/>
                        <a:pt x="38100" y="38100"/>
                      </a:cubicBezTo>
                      <a:cubicBezTo>
                        <a:pt x="38100" y="17145"/>
                        <a:pt x="20955" y="0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Graphic 5" descr="Dumbbell with solid fill">
                  <a:extLst>
                    <a:ext uri="{FF2B5EF4-FFF2-40B4-BE49-F238E27FC236}">
                      <a16:creationId xmlns:a16="http://schemas.microsoft.com/office/drawing/2014/main" id="{8B8FB447-40B7-B918-BA6A-1DE264AA7746}"/>
                    </a:ext>
                  </a:extLst>
                </p:cNvPr>
                <p:cNvSpPr/>
                <p:nvPr/>
              </p:nvSpPr>
              <p:spPr>
                <a:xfrm>
                  <a:off x="1270790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Graphic 5" descr="Dumbbell with solid fill">
                  <a:extLst>
                    <a:ext uri="{FF2B5EF4-FFF2-40B4-BE49-F238E27FC236}">
                      <a16:creationId xmlns:a16="http://schemas.microsoft.com/office/drawing/2014/main" id="{9F919C2D-5FBD-5D78-4927-32737A56A49C}"/>
                    </a:ext>
                  </a:extLst>
                </p:cNvPr>
                <p:cNvSpPr/>
                <p:nvPr/>
              </p:nvSpPr>
              <p:spPr>
                <a:xfrm>
                  <a:off x="1691812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Graphic 5" descr="Dumbbell with solid fill">
                  <a:extLst>
                    <a:ext uri="{FF2B5EF4-FFF2-40B4-BE49-F238E27FC236}">
                      <a16:creationId xmlns:a16="http://schemas.microsoft.com/office/drawing/2014/main" id="{E7240625-C33E-24F0-FE38-AFEDF0458B19}"/>
                    </a:ext>
                  </a:extLst>
                </p:cNvPr>
                <p:cNvSpPr/>
                <p:nvPr/>
              </p:nvSpPr>
              <p:spPr>
                <a:xfrm>
                  <a:off x="1339913" y="585246"/>
                  <a:ext cx="339331" cy="301628"/>
                </a:xfrm>
                <a:custGeom>
                  <a:avLst/>
                  <a:gdLst>
                    <a:gd name="connsiteX0" fmla="*/ 476250 w 514350"/>
                    <a:gd name="connsiteY0" fmla="*/ 0 h 457200"/>
                    <a:gd name="connsiteX1" fmla="*/ 457200 w 514350"/>
                    <a:gd name="connsiteY1" fmla="*/ 0 h 457200"/>
                    <a:gd name="connsiteX2" fmla="*/ 419100 w 514350"/>
                    <a:gd name="connsiteY2" fmla="*/ 38100 h 457200"/>
                    <a:gd name="connsiteX3" fmla="*/ 419100 w 514350"/>
                    <a:gd name="connsiteY3" fmla="*/ 171450 h 457200"/>
                    <a:gd name="connsiteX4" fmla="*/ 95250 w 514350"/>
                    <a:gd name="connsiteY4" fmla="*/ 171450 h 457200"/>
                    <a:gd name="connsiteX5" fmla="*/ 95250 w 514350"/>
                    <a:gd name="connsiteY5" fmla="*/ 38100 h 457200"/>
                    <a:gd name="connsiteX6" fmla="*/ 57150 w 514350"/>
                    <a:gd name="connsiteY6" fmla="*/ 0 h 457200"/>
                    <a:gd name="connsiteX7" fmla="*/ 38100 w 514350"/>
                    <a:gd name="connsiteY7" fmla="*/ 0 h 457200"/>
                    <a:gd name="connsiteX8" fmla="*/ 0 w 514350"/>
                    <a:gd name="connsiteY8" fmla="*/ 38100 h 457200"/>
                    <a:gd name="connsiteX9" fmla="*/ 0 w 514350"/>
                    <a:gd name="connsiteY9" fmla="*/ 419100 h 457200"/>
                    <a:gd name="connsiteX10" fmla="*/ 38100 w 514350"/>
                    <a:gd name="connsiteY10" fmla="*/ 457200 h 457200"/>
                    <a:gd name="connsiteX11" fmla="*/ 57150 w 514350"/>
                    <a:gd name="connsiteY11" fmla="*/ 457200 h 457200"/>
                    <a:gd name="connsiteX12" fmla="*/ 95250 w 514350"/>
                    <a:gd name="connsiteY12" fmla="*/ 419100 h 457200"/>
                    <a:gd name="connsiteX13" fmla="*/ 95250 w 514350"/>
                    <a:gd name="connsiteY13" fmla="*/ 285750 h 457200"/>
                    <a:gd name="connsiteX14" fmla="*/ 419100 w 514350"/>
                    <a:gd name="connsiteY14" fmla="*/ 285750 h 457200"/>
                    <a:gd name="connsiteX15" fmla="*/ 419100 w 514350"/>
                    <a:gd name="connsiteY15" fmla="*/ 419100 h 457200"/>
                    <a:gd name="connsiteX16" fmla="*/ 457200 w 514350"/>
                    <a:gd name="connsiteY16" fmla="*/ 457200 h 457200"/>
                    <a:gd name="connsiteX17" fmla="*/ 476250 w 514350"/>
                    <a:gd name="connsiteY17" fmla="*/ 457200 h 457200"/>
                    <a:gd name="connsiteX18" fmla="*/ 514350 w 514350"/>
                    <a:gd name="connsiteY18" fmla="*/ 419100 h 457200"/>
                    <a:gd name="connsiteX19" fmla="*/ 514350 w 514350"/>
                    <a:gd name="connsiteY19" fmla="*/ 38100 h 457200"/>
                    <a:gd name="connsiteX20" fmla="*/ 476250 w 514350"/>
                    <a:gd name="connsiteY20" fmla="*/ 0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14350" h="457200">
                      <a:moveTo>
                        <a:pt x="476250" y="0"/>
                      </a:moveTo>
                      <a:lnTo>
                        <a:pt x="457200" y="0"/>
                      </a:lnTo>
                      <a:cubicBezTo>
                        <a:pt x="436245" y="0"/>
                        <a:pt x="419100" y="17145"/>
                        <a:pt x="419100" y="38100"/>
                      </a:cubicBezTo>
                      <a:lnTo>
                        <a:pt x="419100" y="171450"/>
                      </a:lnTo>
                      <a:lnTo>
                        <a:pt x="95250" y="171450"/>
                      </a:lnTo>
                      <a:lnTo>
                        <a:pt x="95250" y="38100"/>
                      </a:lnTo>
                      <a:cubicBezTo>
                        <a:pt x="95250" y="17145"/>
                        <a:pt x="78105" y="0"/>
                        <a:pt x="57150" y="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419100"/>
                      </a:lnTo>
                      <a:cubicBezTo>
                        <a:pt x="0" y="440055"/>
                        <a:pt x="17145" y="457200"/>
                        <a:pt x="38100" y="457200"/>
                      </a:cubicBezTo>
                      <a:lnTo>
                        <a:pt x="57150" y="457200"/>
                      </a:lnTo>
                      <a:cubicBezTo>
                        <a:pt x="78105" y="457200"/>
                        <a:pt x="95250" y="440055"/>
                        <a:pt x="95250" y="419100"/>
                      </a:cubicBezTo>
                      <a:lnTo>
                        <a:pt x="95250" y="285750"/>
                      </a:lnTo>
                      <a:lnTo>
                        <a:pt x="419100" y="285750"/>
                      </a:lnTo>
                      <a:lnTo>
                        <a:pt x="419100" y="419100"/>
                      </a:lnTo>
                      <a:cubicBezTo>
                        <a:pt x="419100" y="440055"/>
                        <a:pt x="436245" y="457200"/>
                        <a:pt x="457200" y="457200"/>
                      </a:cubicBezTo>
                      <a:lnTo>
                        <a:pt x="476250" y="457200"/>
                      </a:lnTo>
                      <a:cubicBezTo>
                        <a:pt x="497205" y="457200"/>
                        <a:pt x="514350" y="440055"/>
                        <a:pt x="514350" y="419100"/>
                      </a:cubicBezTo>
                      <a:lnTo>
                        <a:pt x="514350" y="38100"/>
                      </a:lnTo>
                      <a:cubicBezTo>
                        <a:pt x="514350" y="17145"/>
                        <a:pt x="497205" y="0"/>
                        <a:pt x="47625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E72CD46-43A6-8E5B-54A2-133142A2C165}"/>
                </a:ext>
              </a:extLst>
            </p:cNvPr>
            <p:cNvSpPr txBox="1"/>
            <p:nvPr/>
          </p:nvSpPr>
          <p:spPr>
            <a:xfrm>
              <a:off x="1614983" y="-38093"/>
              <a:ext cx="461665" cy="4015819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rgbClr val="193752"/>
                  </a:solidFill>
                  <a:latin typeface="Shabnam" panose="020B0603030804020204" pitchFamily="34" charset="-78"/>
                  <a:ea typeface="Inter Light" panose="020B0502030000000004" pitchFamily="34" charset="0"/>
                  <a:cs typeface="Shabnam" panose="020B0603030804020204" pitchFamily="34" charset="-78"/>
                </a:rPr>
                <a:t>تیم پرورش اندام امیر حسین منظوری</a:t>
              </a:r>
              <a:endParaRPr lang="en-US" dirty="0">
                <a:solidFill>
                  <a:srgbClr val="193752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156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314BFFB-9483-482B-97D2-79FBC9766F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Parallelogram 1">
            <a:extLst>
              <a:ext uri="{FF2B5EF4-FFF2-40B4-BE49-F238E27FC236}">
                <a16:creationId xmlns:a16="http://schemas.microsoft.com/office/drawing/2014/main" id="{6A394702-2AA8-AEF4-5446-4419E7EAF848}"/>
              </a:ext>
            </a:extLst>
          </p:cNvPr>
          <p:cNvSpPr/>
          <p:nvPr/>
        </p:nvSpPr>
        <p:spPr>
          <a:xfrm>
            <a:off x="215702" y="4448345"/>
            <a:ext cx="3464203" cy="1500664"/>
          </a:xfrm>
          <a:prstGeom prst="parallelogram">
            <a:avLst>
              <a:gd name="adj" fmla="val 30202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B72CB5-3BCE-59AF-4D68-1D07DB865011}"/>
              </a:ext>
            </a:extLst>
          </p:cNvPr>
          <p:cNvSpPr txBox="1"/>
          <p:nvPr/>
        </p:nvSpPr>
        <p:spPr>
          <a:xfrm>
            <a:off x="462403" y="4559177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8E519C5A-D387-9AA2-4B97-ADCB23885DBB}"/>
              </a:ext>
            </a:extLst>
          </p:cNvPr>
          <p:cNvSpPr/>
          <p:nvPr/>
        </p:nvSpPr>
        <p:spPr>
          <a:xfrm>
            <a:off x="11723883" y="334536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7876F6-C74F-8934-C561-87A3BE4393D1}"/>
              </a:ext>
            </a:extLst>
          </p:cNvPr>
          <p:cNvSpPr txBox="1"/>
          <p:nvPr/>
        </p:nvSpPr>
        <p:spPr>
          <a:xfrm>
            <a:off x="8162692" y="331378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1C3FC0-6CDF-A52B-21E8-8FAA57BFECAC}"/>
              </a:ext>
            </a:extLst>
          </p:cNvPr>
          <p:cNvSpPr txBox="1"/>
          <p:nvPr/>
        </p:nvSpPr>
        <p:spPr>
          <a:xfrm>
            <a:off x="6095999" y="1068504"/>
            <a:ext cx="589743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Graphic 24" descr="Muscular arm">
            <a:extLst>
              <a:ext uri="{FF2B5EF4-FFF2-40B4-BE49-F238E27FC236}">
                <a16:creationId xmlns:a16="http://schemas.microsoft.com/office/drawing/2014/main" id="{DFE8D14D-F247-2E22-BDF0-13A39C919CD8}"/>
              </a:ext>
            </a:extLst>
          </p:cNvPr>
          <p:cNvSpPr/>
          <p:nvPr/>
        </p:nvSpPr>
        <p:spPr>
          <a:xfrm>
            <a:off x="1362380" y="872997"/>
            <a:ext cx="456538" cy="529645"/>
          </a:xfrm>
          <a:custGeom>
            <a:avLst/>
            <a:gdLst>
              <a:gd name="connsiteX0" fmla="*/ 484165 w 653851"/>
              <a:gd name="connsiteY0" fmla="*/ 57563 h 758555"/>
              <a:gd name="connsiteX1" fmla="*/ 271043 w 653851"/>
              <a:gd name="connsiteY1" fmla="*/ 8509 h 758555"/>
              <a:gd name="connsiteX2" fmla="*/ 242278 w 653851"/>
              <a:gd name="connsiteY2" fmla="*/ 102950 h 758555"/>
              <a:gd name="connsiteX3" fmla="*/ 259261 w 653851"/>
              <a:gd name="connsiteY3" fmla="*/ 138030 h 758555"/>
              <a:gd name="connsiteX4" fmla="*/ 413413 w 653851"/>
              <a:gd name="connsiteY4" fmla="*/ 170777 h 758555"/>
              <a:gd name="connsiteX5" fmla="*/ 433140 w 653851"/>
              <a:gd name="connsiteY5" fmla="*/ 254854 h 758555"/>
              <a:gd name="connsiteX6" fmla="*/ 423920 w 653851"/>
              <a:gd name="connsiteY6" fmla="*/ 283572 h 758555"/>
              <a:gd name="connsiteX7" fmla="*/ 406155 w 653851"/>
              <a:gd name="connsiteY7" fmla="*/ 360401 h 758555"/>
              <a:gd name="connsiteX8" fmla="*/ 412823 w 653851"/>
              <a:gd name="connsiteY8" fmla="*/ 417103 h 758555"/>
              <a:gd name="connsiteX9" fmla="*/ 327003 w 653851"/>
              <a:gd name="connsiteY9" fmla="*/ 396653 h 758555"/>
              <a:gd name="connsiteX10" fmla="*/ 233858 w 653851"/>
              <a:gd name="connsiteY10" fmla="*/ 437268 h 758555"/>
              <a:gd name="connsiteX11" fmla="*/ 222999 w 653851"/>
              <a:gd name="connsiteY11" fmla="*/ 446440 h 758555"/>
              <a:gd name="connsiteX12" fmla="*/ 206807 w 653851"/>
              <a:gd name="connsiteY12" fmla="*/ 438992 h 758555"/>
              <a:gd name="connsiteX13" fmla="*/ 124892 w 653851"/>
              <a:gd name="connsiteY13" fmla="*/ 415455 h 758555"/>
              <a:gd name="connsiteX14" fmla="*/ 1276 w 653851"/>
              <a:gd name="connsiteY14" fmla="*/ 494513 h 758555"/>
              <a:gd name="connsiteX15" fmla="*/ 4772 w 653851"/>
              <a:gd name="connsiteY15" fmla="*/ 507534 h 758555"/>
              <a:gd name="connsiteX16" fmla="*/ 17793 w 653851"/>
              <a:gd name="connsiteY16" fmla="*/ 504038 h 758555"/>
              <a:gd name="connsiteX17" fmla="*/ 124892 w 653851"/>
              <a:gd name="connsiteY17" fmla="*/ 434505 h 758555"/>
              <a:gd name="connsiteX18" fmla="*/ 197024 w 653851"/>
              <a:gd name="connsiteY18" fmla="*/ 455337 h 758555"/>
              <a:gd name="connsiteX19" fmla="*/ 222980 w 653851"/>
              <a:gd name="connsiteY19" fmla="*/ 465490 h 758555"/>
              <a:gd name="connsiteX20" fmla="*/ 246469 w 653851"/>
              <a:gd name="connsiteY20" fmla="*/ 451527 h 758555"/>
              <a:gd name="connsiteX21" fmla="*/ 326984 w 653851"/>
              <a:gd name="connsiteY21" fmla="*/ 415703 h 758555"/>
              <a:gd name="connsiteX22" fmla="*/ 407365 w 653851"/>
              <a:gd name="connsiteY22" fmla="*/ 435601 h 758555"/>
              <a:gd name="connsiteX23" fmla="*/ 423243 w 653851"/>
              <a:gd name="connsiteY23" fmla="*/ 442630 h 758555"/>
              <a:gd name="connsiteX24" fmla="*/ 444579 w 653851"/>
              <a:gd name="connsiteY24" fmla="*/ 477187 h 758555"/>
              <a:gd name="connsiteX25" fmla="*/ 457852 w 653851"/>
              <a:gd name="connsiteY25" fmla="*/ 479481 h 758555"/>
              <a:gd name="connsiteX26" fmla="*/ 460148 w 653851"/>
              <a:gd name="connsiteY26" fmla="*/ 466208 h 758555"/>
              <a:gd name="connsiteX27" fmla="*/ 459876 w 653851"/>
              <a:gd name="connsiteY27" fmla="*/ 465843 h 758555"/>
              <a:gd name="connsiteX28" fmla="*/ 438521 w 653851"/>
              <a:gd name="connsiteY28" fmla="*/ 430514 h 758555"/>
              <a:gd name="connsiteX29" fmla="*/ 438121 w 653851"/>
              <a:gd name="connsiteY29" fmla="*/ 429657 h 758555"/>
              <a:gd name="connsiteX30" fmla="*/ 425196 w 653851"/>
              <a:gd name="connsiteY30" fmla="*/ 361506 h 758555"/>
              <a:gd name="connsiteX31" fmla="*/ 441988 w 653851"/>
              <a:gd name="connsiteY31" fmla="*/ 289811 h 758555"/>
              <a:gd name="connsiteX32" fmla="*/ 451609 w 653851"/>
              <a:gd name="connsiteY32" fmla="*/ 259845 h 758555"/>
              <a:gd name="connsiteX33" fmla="*/ 430654 w 653851"/>
              <a:gd name="connsiteY33" fmla="*/ 161814 h 758555"/>
              <a:gd name="connsiteX34" fmla="*/ 446065 w 653851"/>
              <a:gd name="connsiteY34" fmla="*/ 150546 h 758555"/>
              <a:gd name="connsiteX35" fmla="*/ 447905 w 653851"/>
              <a:gd name="connsiteY35" fmla="*/ 137202 h 758555"/>
              <a:gd name="connsiteX36" fmla="*/ 434561 w 653851"/>
              <a:gd name="connsiteY36" fmla="*/ 135361 h 758555"/>
              <a:gd name="connsiteX37" fmla="*/ 433683 w 653851"/>
              <a:gd name="connsiteY37" fmla="*/ 136116 h 758555"/>
              <a:gd name="connsiteX38" fmla="*/ 269434 w 653851"/>
              <a:gd name="connsiteY38" fmla="*/ 121876 h 758555"/>
              <a:gd name="connsiteX39" fmla="*/ 261261 w 653851"/>
              <a:gd name="connsiteY39" fmla="*/ 101378 h 758555"/>
              <a:gd name="connsiteX40" fmla="*/ 283635 w 653851"/>
              <a:gd name="connsiteY40" fmla="*/ 22797 h 758555"/>
              <a:gd name="connsiteX41" fmla="*/ 470563 w 653851"/>
              <a:gd name="connsiteY41" fmla="*/ 70927 h 758555"/>
              <a:gd name="connsiteX42" fmla="*/ 601770 w 653851"/>
              <a:gd name="connsiteY42" fmla="*/ 331016 h 758555"/>
              <a:gd name="connsiteX43" fmla="*/ 627564 w 653851"/>
              <a:gd name="connsiteY43" fmla="*/ 545462 h 758555"/>
              <a:gd name="connsiteX44" fmla="*/ 566271 w 653851"/>
              <a:gd name="connsiteY44" fmla="*/ 585801 h 758555"/>
              <a:gd name="connsiteX45" fmla="*/ 517045 w 653851"/>
              <a:gd name="connsiteY45" fmla="*/ 616023 h 758555"/>
              <a:gd name="connsiteX46" fmla="*/ 490375 w 653851"/>
              <a:gd name="connsiteY46" fmla="*/ 634769 h 758555"/>
              <a:gd name="connsiteX47" fmla="*/ 345243 w 653851"/>
              <a:gd name="connsiteY47" fmla="*/ 708521 h 758555"/>
              <a:gd name="connsiteX48" fmla="*/ 288007 w 653851"/>
              <a:gd name="connsiteY48" fmla="*/ 705901 h 758555"/>
              <a:gd name="connsiteX49" fmla="*/ 242802 w 653851"/>
              <a:gd name="connsiteY49" fmla="*/ 703320 h 758555"/>
              <a:gd name="connsiteX50" fmla="*/ 208235 w 653851"/>
              <a:gd name="connsiteY50" fmla="*/ 716693 h 758555"/>
              <a:gd name="connsiteX51" fmla="*/ 132902 w 653851"/>
              <a:gd name="connsiteY51" fmla="*/ 739553 h 758555"/>
              <a:gd name="connsiteX52" fmla="*/ 16345 w 653851"/>
              <a:gd name="connsiteY52" fmla="*/ 686165 h 758555"/>
              <a:gd name="connsiteX53" fmla="*/ 2881 w 653851"/>
              <a:gd name="connsiteY53" fmla="*/ 686586 h 758555"/>
              <a:gd name="connsiteX54" fmla="*/ 2762 w 653851"/>
              <a:gd name="connsiteY54" fmla="*/ 699500 h 758555"/>
              <a:gd name="connsiteX55" fmla="*/ 132902 w 653851"/>
              <a:gd name="connsiteY55" fmla="*/ 758555 h 758555"/>
              <a:gd name="connsiteX56" fmla="*/ 216541 w 653851"/>
              <a:gd name="connsiteY56" fmla="*/ 733790 h 758555"/>
              <a:gd name="connsiteX57" fmla="*/ 245545 w 653851"/>
              <a:gd name="connsiteY57" fmla="*/ 722094 h 758555"/>
              <a:gd name="connsiteX58" fmla="*/ 285550 w 653851"/>
              <a:gd name="connsiteY58" fmla="*/ 724732 h 758555"/>
              <a:gd name="connsiteX59" fmla="*/ 348339 w 653851"/>
              <a:gd name="connsiteY59" fmla="*/ 727247 h 758555"/>
              <a:gd name="connsiteX60" fmla="*/ 501491 w 653851"/>
              <a:gd name="connsiteY60" fmla="*/ 650142 h 758555"/>
              <a:gd name="connsiteX61" fmla="*/ 527485 w 653851"/>
              <a:gd name="connsiteY61" fmla="*/ 631873 h 758555"/>
              <a:gd name="connsiteX62" fmla="*/ 575986 w 653851"/>
              <a:gd name="connsiteY62" fmla="*/ 602117 h 758555"/>
              <a:gd name="connsiteX63" fmla="*/ 641709 w 653851"/>
              <a:gd name="connsiteY63" fmla="*/ 558159 h 758555"/>
              <a:gd name="connsiteX64" fmla="*/ 619658 w 653851"/>
              <a:gd name="connsiteY64" fmla="*/ 324358 h 758555"/>
              <a:gd name="connsiteX65" fmla="*/ 484165 w 653851"/>
              <a:gd name="connsiteY65" fmla="*/ 57563 h 75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53851" h="758555">
                <a:moveTo>
                  <a:pt x="484165" y="57563"/>
                </a:moveTo>
                <a:cubicBezTo>
                  <a:pt x="440083" y="12557"/>
                  <a:pt x="297532" y="-14827"/>
                  <a:pt x="271043" y="8509"/>
                </a:cubicBezTo>
                <a:cubicBezTo>
                  <a:pt x="253898" y="23645"/>
                  <a:pt x="239611" y="70422"/>
                  <a:pt x="242278" y="102950"/>
                </a:cubicBezTo>
                <a:cubicBezTo>
                  <a:pt x="244030" y="124276"/>
                  <a:pt x="252479" y="133801"/>
                  <a:pt x="259261" y="138030"/>
                </a:cubicBezTo>
                <a:cubicBezTo>
                  <a:pt x="304276" y="166148"/>
                  <a:pt x="360264" y="192818"/>
                  <a:pt x="413413" y="170777"/>
                </a:cubicBezTo>
                <a:cubicBezTo>
                  <a:pt x="426120" y="184912"/>
                  <a:pt x="441379" y="224508"/>
                  <a:pt x="433140" y="254854"/>
                </a:cubicBezTo>
                <a:cubicBezTo>
                  <a:pt x="430530" y="264494"/>
                  <a:pt x="427310" y="273761"/>
                  <a:pt x="423920" y="283572"/>
                </a:cubicBezTo>
                <a:cubicBezTo>
                  <a:pt x="414249" y="308168"/>
                  <a:pt x="408263" y="334057"/>
                  <a:pt x="406155" y="360401"/>
                </a:cubicBezTo>
                <a:cubicBezTo>
                  <a:pt x="404911" y="379550"/>
                  <a:pt x="407170" y="398766"/>
                  <a:pt x="412823" y="417103"/>
                </a:cubicBezTo>
                <a:cubicBezTo>
                  <a:pt x="386308" y="403400"/>
                  <a:pt x="356848" y="396380"/>
                  <a:pt x="327003" y="396653"/>
                </a:cubicBezTo>
                <a:cubicBezTo>
                  <a:pt x="279692" y="396653"/>
                  <a:pt x="250993" y="422075"/>
                  <a:pt x="233858" y="437268"/>
                </a:cubicBezTo>
                <a:cubicBezTo>
                  <a:pt x="229524" y="441078"/>
                  <a:pt x="224133" y="445840"/>
                  <a:pt x="222999" y="446440"/>
                </a:cubicBezTo>
                <a:cubicBezTo>
                  <a:pt x="217131" y="445144"/>
                  <a:pt x="211609" y="442604"/>
                  <a:pt x="206807" y="438992"/>
                </a:cubicBezTo>
                <a:cubicBezTo>
                  <a:pt x="182497" y="423072"/>
                  <a:pt x="153945" y="414868"/>
                  <a:pt x="124892" y="415455"/>
                </a:cubicBezTo>
                <a:cubicBezTo>
                  <a:pt x="47606" y="415455"/>
                  <a:pt x="3134" y="491322"/>
                  <a:pt x="1276" y="494513"/>
                </a:cubicBezTo>
                <a:cubicBezTo>
                  <a:pt x="-1354" y="499073"/>
                  <a:pt x="211" y="504904"/>
                  <a:pt x="4772" y="507534"/>
                </a:cubicBezTo>
                <a:cubicBezTo>
                  <a:pt x="9332" y="510163"/>
                  <a:pt x="15163" y="508598"/>
                  <a:pt x="17793" y="504038"/>
                </a:cubicBezTo>
                <a:cubicBezTo>
                  <a:pt x="18193" y="503352"/>
                  <a:pt x="58750" y="434505"/>
                  <a:pt x="124892" y="434505"/>
                </a:cubicBezTo>
                <a:cubicBezTo>
                  <a:pt x="150498" y="433927"/>
                  <a:pt x="175668" y="441196"/>
                  <a:pt x="197024" y="455337"/>
                </a:cubicBezTo>
                <a:cubicBezTo>
                  <a:pt x="204595" y="461013"/>
                  <a:pt x="213568" y="464522"/>
                  <a:pt x="222980" y="465490"/>
                </a:cubicBezTo>
                <a:cubicBezTo>
                  <a:pt x="230714" y="465490"/>
                  <a:pt x="237325" y="459632"/>
                  <a:pt x="246469" y="451527"/>
                </a:cubicBezTo>
                <a:cubicBezTo>
                  <a:pt x="262566" y="437239"/>
                  <a:pt x="286893" y="415703"/>
                  <a:pt x="326984" y="415703"/>
                </a:cubicBezTo>
                <a:cubicBezTo>
                  <a:pt x="355024" y="415469"/>
                  <a:pt x="382672" y="422312"/>
                  <a:pt x="407365" y="435601"/>
                </a:cubicBezTo>
                <a:cubicBezTo>
                  <a:pt x="412520" y="438244"/>
                  <a:pt x="417821" y="440591"/>
                  <a:pt x="423243" y="442630"/>
                </a:cubicBezTo>
                <a:cubicBezTo>
                  <a:pt x="429329" y="454752"/>
                  <a:pt x="436468" y="466316"/>
                  <a:pt x="444579" y="477187"/>
                </a:cubicBezTo>
                <a:cubicBezTo>
                  <a:pt x="447611" y="481486"/>
                  <a:pt x="453554" y="482513"/>
                  <a:pt x="457852" y="479481"/>
                </a:cubicBezTo>
                <a:cubicBezTo>
                  <a:pt x="462152" y="476450"/>
                  <a:pt x="463179" y="470507"/>
                  <a:pt x="460148" y="466208"/>
                </a:cubicBezTo>
                <a:cubicBezTo>
                  <a:pt x="460060" y="466085"/>
                  <a:pt x="459970" y="465963"/>
                  <a:pt x="459876" y="465843"/>
                </a:cubicBezTo>
                <a:cubicBezTo>
                  <a:pt x="451593" y="454811"/>
                  <a:pt x="444439" y="442976"/>
                  <a:pt x="438521" y="430514"/>
                </a:cubicBezTo>
                <a:cubicBezTo>
                  <a:pt x="438378" y="430229"/>
                  <a:pt x="438293" y="429933"/>
                  <a:pt x="438121" y="429657"/>
                </a:cubicBezTo>
                <a:cubicBezTo>
                  <a:pt x="428010" y="408435"/>
                  <a:pt x="423558" y="384957"/>
                  <a:pt x="425196" y="361506"/>
                </a:cubicBezTo>
                <a:cubicBezTo>
                  <a:pt x="427269" y="336917"/>
                  <a:pt x="432925" y="312763"/>
                  <a:pt x="441988" y="289811"/>
                </a:cubicBezTo>
                <a:cubicBezTo>
                  <a:pt x="445351" y="280124"/>
                  <a:pt x="448818" y="270113"/>
                  <a:pt x="451609" y="259845"/>
                </a:cubicBezTo>
                <a:cubicBezTo>
                  <a:pt x="460867" y="225717"/>
                  <a:pt x="446941" y="183188"/>
                  <a:pt x="430654" y="161814"/>
                </a:cubicBezTo>
                <a:cubicBezTo>
                  <a:pt x="436061" y="158442"/>
                  <a:pt x="441212" y="154676"/>
                  <a:pt x="446065" y="150546"/>
                </a:cubicBezTo>
                <a:cubicBezTo>
                  <a:pt x="450258" y="147370"/>
                  <a:pt x="451082" y="141395"/>
                  <a:pt x="447905" y="137202"/>
                </a:cubicBezTo>
                <a:cubicBezTo>
                  <a:pt x="444729" y="133009"/>
                  <a:pt x="438755" y="132185"/>
                  <a:pt x="434561" y="135361"/>
                </a:cubicBezTo>
                <a:cubicBezTo>
                  <a:pt x="434253" y="135595"/>
                  <a:pt x="433960" y="135847"/>
                  <a:pt x="433683" y="136116"/>
                </a:cubicBezTo>
                <a:cubicBezTo>
                  <a:pt x="392030" y="171996"/>
                  <a:pt x="342909" y="167739"/>
                  <a:pt x="269434" y="121876"/>
                </a:cubicBezTo>
                <a:cubicBezTo>
                  <a:pt x="263878" y="116544"/>
                  <a:pt x="260898" y="109070"/>
                  <a:pt x="261261" y="101378"/>
                </a:cubicBezTo>
                <a:cubicBezTo>
                  <a:pt x="258937" y="73098"/>
                  <a:pt x="271891" y="33141"/>
                  <a:pt x="283635" y="22797"/>
                </a:cubicBezTo>
                <a:cubicBezTo>
                  <a:pt x="299237" y="9081"/>
                  <a:pt x="430111" y="29607"/>
                  <a:pt x="470563" y="70927"/>
                </a:cubicBezTo>
                <a:cubicBezTo>
                  <a:pt x="507139" y="108284"/>
                  <a:pt x="553736" y="200648"/>
                  <a:pt x="601770" y="331016"/>
                </a:cubicBezTo>
                <a:cubicBezTo>
                  <a:pt x="643509" y="444278"/>
                  <a:pt x="637251" y="534699"/>
                  <a:pt x="627564" y="545462"/>
                </a:cubicBezTo>
                <a:cubicBezTo>
                  <a:pt x="619944" y="553854"/>
                  <a:pt x="592674" y="570094"/>
                  <a:pt x="566271" y="585801"/>
                </a:cubicBezTo>
                <a:cubicBezTo>
                  <a:pt x="549345" y="595878"/>
                  <a:pt x="531838" y="606289"/>
                  <a:pt x="517045" y="616023"/>
                </a:cubicBezTo>
                <a:cubicBezTo>
                  <a:pt x="509025" y="621291"/>
                  <a:pt x="499967" y="627834"/>
                  <a:pt x="490375" y="634769"/>
                </a:cubicBezTo>
                <a:cubicBezTo>
                  <a:pt x="452733" y="661934"/>
                  <a:pt x="401164" y="699148"/>
                  <a:pt x="345243" y="708521"/>
                </a:cubicBezTo>
                <a:cubicBezTo>
                  <a:pt x="326132" y="710141"/>
                  <a:pt x="306891" y="709261"/>
                  <a:pt x="288007" y="705901"/>
                </a:cubicBezTo>
                <a:cubicBezTo>
                  <a:pt x="273097" y="703230"/>
                  <a:pt x="257919" y="702364"/>
                  <a:pt x="242802" y="703320"/>
                </a:cubicBezTo>
                <a:cubicBezTo>
                  <a:pt x="230712" y="706141"/>
                  <a:pt x="219076" y="710643"/>
                  <a:pt x="208235" y="716693"/>
                </a:cubicBezTo>
                <a:cubicBezTo>
                  <a:pt x="187233" y="726885"/>
                  <a:pt x="161096" y="739553"/>
                  <a:pt x="132902" y="739553"/>
                </a:cubicBezTo>
                <a:cubicBezTo>
                  <a:pt x="69713" y="739553"/>
                  <a:pt x="16869" y="686699"/>
                  <a:pt x="16345" y="686165"/>
                </a:cubicBezTo>
                <a:cubicBezTo>
                  <a:pt x="12511" y="682563"/>
                  <a:pt x="6483" y="682752"/>
                  <a:pt x="2881" y="686586"/>
                </a:cubicBezTo>
                <a:cubicBezTo>
                  <a:pt x="-517" y="690202"/>
                  <a:pt x="-569" y="695822"/>
                  <a:pt x="2762" y="699500"/>
                </a:cubicBezTo>
                <a:cubicBezTo>
                  <a:pt x="5124" y="701910"/>
                  <a:pt x="61608" y="758555"/>
                  <a:pt x="132902" y="758555"/>
                </a:cubicBezTo>
                <a:cubicBezTo>
                  <a:pt x="165468" y="758555"/>
                  <a:pt x="193786" y="744839"/>
                  <a:pt x="216541" y="733790"/>
                </a:cubicBezTo>
                <a:cubicBezTo>
                  <a:pt x="225683" y="728697"/>
                  <a:pt x="235426" y="724767"/>
                  <a:pt x="245545" y="722094"/>
                </a:cubicBezTo>
                <a:cubicBezTo>
                  <a:pt x="258936" y="721503"/>
                  <a:pt x="272352" y="722388"/>
                  <a:pt x="285550" y="724732"/>
                </a:cubicBezTo>
                <a:cubicBezTo>
                  <a:pt x="306269" y="728412"/>
                  <a:pt x="327392" y="729257"/>
                  <a:pt x="348339" y="727247"/>
                </a:cubicBezTo>
                <a:cubicBezTo>
                  <a:pt x="408670" y="717131"/>
                  <a:pt x="462315" y="678412"/>
                  <a:pt x="501491" y="650142"/>
                </a:cubicBezTo>
                <a:cubicBezTo>
                  <a:pt x="510911" y="643341"/>
                  <a:pt x="519808" y="636912"/>
                  <a:pt x="527485" y="631873"/>
                </a:cubicBezTo>
                <a:cubicBezTo>
                  <a:pt x="541925" y="622348"/>
                  <a:pt x="559241" y="612080"/>
                  <a:pt x="575986" y="602117"/>
                </a:cubicBezTo>
                <a:cubicBezTo>
                  <a:pt x="606123" y="584181"/>
                  <a:pt x="632184" y="568694"/>
                  <a:pt x="641709" y="558159"/>
                </a:cubicBezTo>
                <a:cubicBezTo>
                  <a:pt x="660273" y="537614"/>
                  <a:pt x="660911" y="436315"/>
                  <a:pt x="619658" y="324358"/>
                </a:cubicBezTo>
                <a:cubicBezTo>
                  <a:pt x="591302" y="247501"/>
                  <a:pt x="536010" y="110532"/>
                  <a:pt x="484165" y="57563"/>
                </a:cubicBezTo>
                <a:close/>
              </a:path>
            </a:pathLst>
          </a:custGeom>
          <a:solidFill>
            <a:srgbClr val="FDD5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aphic 57" descr="Skipping Rope">
            <a:extLst>
              <a:ext uri="{FF2B5EF4-FFF2-40B4-BE49-F238E27FC236}">
                <a16:creationId xmlns:a16="http://schemas.microsoft.com/office/drawing/2014/main" id="{5F631A50-151F-47C7-41F0-1F618FBFF175}"/>
              </a:ext>
            </a:extLst>
          </p:cNvPr>
          <p:cNvGrpSpPr/>
          <p:nvPr/>
        </p:nvGrpSpPr>
        <p:grpSpPr>
          <a:xfrm>
            <a:off x="4175742" y="812994"/>
            <a:ext cx="438861" cy="649650"/>
            <a:chOff x="5954994" y="3140850"/>
            <a:chExt cx="591970" cy="876300"/>
          </a:xfrm>
          <a:solidFill>
            <a:srgbClr val="FDD53D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30CB29B-0C69-1716-6DDA-95360ADDB9A1}"/>
                </a:ext>
              </a:extLst>
            </p:cNvPr>
            <p:cNvSpPr/>
            <p:nvPr/>
          </p:nvSpPr>
          <p:spPr>
            <a:xfrm>
              <a:off x="6174781" y="3140850"/>
              <a:ext cx="152400" cy="152400"/>
            </a:xfrm>
            <a:custGeom>
              <a:avLst/>
              <a:gdLst>
                <a:gd name="connsiteX0" fmla="*/ 76200 w 152400"/>
                <a:gd name="connsiteY0" fmla="*/ 152400 h 152400"/>
                <a:gd name="connsiteX1" fmla="*/ 152400 w 152400"/>
                <a:gd name="connsiteY1" fmla="*/ 76200 h 152400"/>
                <a:gd name="connsiteX2" fmla="*/ 76200 w 152400"/>
                <a:gd name="connsiteY2" fmla="*/ 0 h 152400"/>
                <a:gd name="connsiteX3" fmla="*/ 0 w 152400"/>
                <a:gd name="connsiteY3" fmla="*/ 76200 h 152400"/>
                <a:gd name="connsiteX4" fmla="*/ 76200 w 152400"/>
                <a:gd name="connsiteY4" fmla="*/ 152400 h 152400"/>
                <a:gd name="connsiteX5" fmla="*/ 76200 w 152400"/>
                <a:gd name="connsiteY5" fmla="*/ 19050 h 152400"/>
                <a:gd name="connsiteX6" fmla="*/ 133350 w 152400"/>
                <a:gd name="connsiteY6" fmla="*/ 76200 h 152400"/>
                <a:gd name="connsiteX7" fmla="*/ 76200 w 152400"/>
                <a:gd name="connsiteY7" fmla="*/ 133350 h 152400"/>
                <a:gd name="connsiteX8" fmla="*/ 19050 w 152400"/>
                <a:gd name="connsiteY8" fmla="*/ 76200 h 152400"/>
                <a:gd name="connsiteX9" fmla="*/ 76200 w 152400"/>
                <a:gd name="connsiteY9" fmla="*/ 190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152400"/>
                  </a:move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lose/>
                  <a:moveTo>
                    <a:pt x="76200" y="19050"/>
                  </a:moveTo>
                  <a:cubicBezTo>
                    <a:pt x="107763" y="19050"/>
                    <a:pt x="133350" y="44637"/>
                    <a:pt x="133350" y="76200"/>
                  </a:cubicBezTo>
                  <a:cubicBezTo>
                    <a:pt x="133350" y="107763"/>
                    <a:pt x="107763" y="133350"/>
                    <a:pt x="76200" y="133350"/>
                  </a:cubicBezTo>
                  <a:cubicBezTo>
                    <a:pt x="44637" y="133350"/>
                    <a:pt x="19050" y="107763"/>
                    <a:pt x="19050" y="76200"/>
                  </a:cubicBezTo>
                  <a:cubicBezTo>
                    <a:pt x="19087" y="44652"/>
                    <a:pt x="44652" y="19087"/>
                    <a:pt x="762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3D6B7BF-AA2D-8C89-FACA-451CEA550EBA}"/>
                </a:ext>
              </a:extLst>
            </p:cNvPr>
            <p:cNvSpPr/>
            <p:nvPr/>
          </p:nvSpPr>
          <p:spPr>
            <a:xfrm>
              <a:off x="5954994" y="3322348"/>
              <a:ext cx="591970" cy="694801"/>
            </a:xfrm>
            <a:custGeom>
              <a:avLst/>
              <a:gdLst>
                <a:gd name="connsiteX0" fmla="*/ 564906 w 591970"/>
                <a:gd name="connsiteY0" fmla="*/ 162354 h 694801"/>
                <a:gd name="connsiteX1" fmla="*/ 482696 w 591970"/>
                <a:gd name="connsiteY1" fmla="*/ 121244 h 694801"/>
                <a:gd name="connsiteX2" fmla="*/ 405782 w 591970"/>
                <a:gd name="connsiteY2" fmla="*/ 27242 h 694801"/>
                <a:gd name="connsiteX3" fmla="*/ 382626 w 591970"/>
                <a:gd name="connsiteY3" fmla="*/ 12097 h 694801"/>
                <a:gd name="connsiteX4" fmla="*/ 377407 w 591970"/>
                <a:gd name="connsiteY4" fmla="*/ 10792 h 694801"/>
                <a:gd name="connsiteX5" fmla="*/ 361938 w 591970"/>
                <a:gd name="connsiteY5" fmla="*/ 7325 h 694801"/>
                <a:gd name="connsiteX6" fmla="*/ 230045 w 591970"/>
                <a:gd name="connsiteY6" fmla="*/ 7258 h 694801"/>
                <a:gd name="connsiteX7" fmla="*/ 215015 w 591970"/>
                <a:gd name="connsiteY7" fmla="*/ 10621 h 694801"/>
                <a:gd name="connsiteX8" fmla="*/ 208881 w 591970"/>
                <a:gd name="connsiteY8" fmla="*/ 12240 h 694801"/>
                <a:gd name="connsiteX9" fmla="*/ 186230 w 591970"/>
                <a:gd name="connsiteY9" fmla="*/ 27242 h 694801"/>
                <a:gd name="connsiteX10" fmla="*/ 109326 w 591970"/>
                <a:gd name="connsiteY10" fmla="*/ 121225 h 694801"/>
                <a:gd name="connsiteX11" fmla="*/ 27068 w 591970"/>
                <a:gd name="connsiteY11" fmla="*/ 162354 h 694801"/>
                <a:gd name="connsiteX12" fmla="*/ 4265 w 591970"/>
                <a:gd name="connsiteY12" fmla="*/ 224007 h 694801"/>
                <a:gd name="connsiteX13" fmla="*/ 38850 w 591970"/>
                <a:gd name="connsiteY13" fmla="*/ 250432 h 694801"/>
                <a:gd name="connsiteX14" fmla="*/ 267450 w 591970"/>
                <a:gd name="connsiteY14" fmla="*/ 626002 h 694801"/>
                <a:gd name="connsiteX15" fmla="*/ 267450 w 591970"/>
                <a:gd name="connsiteY15" fmla="*/ 606809 h 694801"/>
                <a:gd name="connsiteX16" fmla="*/ 57900 w 591970"/>
                <a:gd name="connsiteY16" fmla="*/ 249622 h 694801"/>
                <a:gd name="connsiteX17" fmla="*/ 67349 w 591970"/>
                <a:gd name="connsiteY17" fmla="*/ 246155 h 694801"/>
                <a:gd name="connsiteX18" fmla="*/ 159741 w 591970"/>
                <a:gd name="connsiteY18" fmla="*/ 199940 h 694801"/>
                <a:gd name="connsiteX19" fmla="*/ 174800 w 591970"/>
                <a:gd name="connsiteY19" fmla="*/ 188071 h 694801"/>
                <a:gd name="connsiteX20" fmla="*/ 200604 w 591970"/>
                <a:gd name="connsiteY20" fmla="*/ 158477 h 694801"/>
                <a:gd name="connsiteX21" fmla="*/ 200775 w 591970"/>
                <a:gd name="connsiteY21" fmla="*/ 158534 h 694801"/>
                <a:gd name="connsiteX22" fmla="*/ 200775 w 591970"/>
                <a:gd name="connsiteY22" fmla="*/ 462391 h 694801"/>
                <a:gd name="connsiteX23" fmla="*/ 252210 w 591970"/>
                <a:gd name="connsiteY23" fmla="*/ 513826 h 694801"/>
                <a:gd name="connsiteX24" fmla="*/ 254115 w 591970"/>
                <a:gd name="connsiteY24" fmla="*/ 513826 h 694801"/>
                <a:gd name="connsiteX25" fmla="*/ 286500 w 591970"/>
                <a:gd name="connsiteY25" fmla="*/ 502320 h 694801"/>
                <a:gd name="connsiteX26" fmla="*/ 286500 w 591970"/>
                <a:gd name="connsiteY26" fmla="*/ 643366 h 694801"/>
                <a:gd name="connsiteX27" fmla="*/ 337935 w 591970"/>
                <a:gd name="connsiteY27" fmla="*/ 694801 h 694801"/>
                <a:gd name="connsiteX28" fmla="*/ 339840 w 591970"/>
                <a:gd name="connsiteY28" fmla="*/ 694801 h 694801"/>
                <a:gd name="connsiteX29" fmla="*/ 391275 w 591970"/>
                <a:gd name="connsiteY29" fmla="*/ 643366 h 694801"/>
                <a:gd name="connsiteX30" fmla="*/ 391275 w 591970"/>
                <a:gd name="connsiteY30" fmla="*/ 158544 h 694801"/>
                <a:gd name="connsiteX31" fmla="*/ 391437 w 591970"/>
                <a:gd name="connsiteY31" fmla="*/ 158487 h 694801"/>
                <a:gd name="connsiteX32" fmla="*/ 417040 w 591970"/>
                <a:gd name="connsiteY32" fmla="*/ 187852 h 694801"/>
                <a:gd name="connsiteX33" fmla="*/ 432233 w 591970"/>
                <a:gd name="connsiteY33" fmla="*/ 199997 h 694801"/>
                <a:gd name="connsiteX34" fmla="*/ 524625 w 591970"/>
                <a:gd name="connsiteY34" fmla="*/ 246222 h 694801"/>
                <a:gd name="connsiteX35" fmla="*/ 534055 w 591970"/>
                <a:gd name="connsiteY35" fmla="*/ 249698 h 694801"/>
                <a:gd name="connsiteX36" fmla="*/ 410230 w 591970"/>
                <a:gd name="connsiteY36" fmla="*/ 579749 h 694801"/>
                <a:gd name="connsiteX37" fmla="*/ 410230 w 591970"/>
                <a:gd name="connsiteY37" fmla="*/ 601266 h 694801"/>
                <a:gd name="connsiteX38" fmla="*/ 553038 w 591970"/>
                <a:gd name="connsiteY38" fmla="*/ 250460 h 694801"/>
                <a:gd name="connsiteX39" fmla="*/ 591343 w 591970"/>
                <a:gd name="connsiteY39" fmla="*/ 197022 h 694801"/>
                <a:gd name="connsiteX40" fmla="*/ 564906 w 591970"/>
                <a:gd name="connsiteY40" fmla="*/ 162354 h 694801"/>
                <a:gd name="connsiteX41" fmla="*/ 571279 w 591970"/>
                <a:gd name="connsiteY41" fmla="*/ 213875 h 694801"/>
                <a:gd name="connsiteX42" fmla="*/ 536206 w 591970"/>
                <a:gd name="connsiteY42" fmla="*/ 230456 h 694801"/>
                <a:gd name="connsiteX43" fmla="*/ 533179 w 591970"/>
                <a:gd name="connsiteY43" fmla="*/ 229162 h 694801"/>
                <a:gd name="connsiteX44" fmla="*/ 440729 w 591970"/>
                <a:gd name="connsiteY44" fmla="*/ 182937 h 694801"/>
                <a:gd name="connsiteX45" fmla="*/ 431585 w 591970"/>
                <a:gd name="connsiteY45" fmla="*/ 175546 h 694801"/>
                <a:gd name="connsiteX46" fmla="*/ 391266 w 591970"/>
                <a:gd name="connsiteY46" fmla="*/ 129274 h 694801"/>
                <a:gd name="connsiteX47" fmla="*/ 391266 w 591970"/>
                <a:gd name="connsiteY47" fmla="*/ 117844 h 694801"/>
                <a:gd name="connsiteX48" fmla="*/ 381741 w 591970"/>
                <a:gd name="connsiteY48" fmla="*/ 108319 h 694801"/>
                <a:gd name="connsiteX49" fmla="*/ 372216 w 591970"/>
                <a:gd name="connsiteY49" fmla="*/ 117844 h 694801"/>
                <a:gd name="connsiteX50" fmla="*/ 372216 w 591970"/>
                <a:gd name="connsiteY50" fmla="*/ 643366 h 694801"/>
                <a:gd name="connsiteX51" fmla="*/ 339831 w 591970"/>
                <a:gd name="connsiteY51" fmla="*/ 675751 h 694801"/>
                <a:gd name="connsiteX52" fmla="*/ 337926 w 591970"/>
                <a:gd name="connsiteY52" fmla="*/ 675751 h 694801"/>
                <a:gd name="connsiteX53" fmla="*/ 305541 w 591970"/>
                <a:gd name="connsiteY53" fmla="*/ 643366 h 694801"/>
                <a:gd name="connsiteX54" fmla="*/ 305541 w 591970"/>
                <a:gd name="connsiteY54" fmla="*/ 323326 h 694801"/>
                <a:gd name="connsiteX55" fmla="*/ 286491 w 591970"/>
                <a:gd name="connsiteY55" fmla="*/ 323326 h 694801"/>
                <a:gd name="connsiteX56" fmla="*/ 286491 w 591970"/>
                <a:gd name="connsiteY56" fmla="*/ 462391 h 694801"/>
                <a:gd name="connsiteX57" fmla="*/ 254106 w 591970"/>
                <a:gd name="connsiteY57" fmla="*/ 494776 h 694801"/>
                <a:gd name="connsiteX58" fmla="*/ 252201 w 591970"/>
                <a:gd name="connsiteY58" fmla="*/ 494776 h 694801"/>
                <a:gd name="connsiteX59" fmla="*/ 219816 w 591970"/>
                <a:gd name="connsiteY59" fmla="*/ 462391 h 694801"/>
                <a:gd name="connsiteX60" fmla="*/ 219816 w 591970"/>
                <a:gd name="connsiteY60" fmla="*/ 117825 h 694801"/>
                <a:gd name="connsiteX61" fmla="*/ 210291 w 591970"/>
                <a:gd name="connsiteY61" fmla="*/ 108300 h 694801"/>
                <a:gd name="connsiteX62" fmla="*/ 200766 w 591970"/>
                <a:gd name="connsiteY62" fmla="*/ 117825 h 694801"/>
                <a:gd name="connsiteX63" fmla="*/ 200766 w 591970"/>
                <a:gd name="connsiteY63" fmla="*/ 129255 h 694801"/>
                <a:gd name="connsiteX64" fmla="*/ 160227 w 591970"/>
                <a:gd name="connsiteY64" fmla="*/ 175756 h 694801"/>
                <a:gd name="connsiteX65" fmla="*/ 151255 w 591970"/>
                <a:gd name="connsiteY65" fmla="*/ 182918 h 694801"/>
                <a:gd name="connsiteX66" fmla="*/ 58862 w 591970"/>
                <a:gd name="connsiteY66" fmla="*/ 229143 h 694801"/>
                <a:gd name="connsiteX67" fmla="*/ 22048 w 591970"/>
                <a:gd name="connsiteY67" fmla="*/ 216865 h 694801"/>
                <a:gd name="connsiteX68" fmla="*/ 20762 w 591970"/>
                <a:gd name="connsiteY68" fmla="*/ 213856 h 694801"/>
                <a:gd name="connsiteX69" fmla="*/ 35659 w 591970"/>
                <a:gd name="connsiteY69" fmla="*/ 179375 h 694801"/>
                <a:gd name="connsiteX70" fmla="*/ 119698 w 591970"/>
                <a:gd name="connsiteY70" fmla="*/ 137360 h 694801"/>
                <a:gd name="connsiteX71" fmla="*/ 122813 w 591970"/>
                <a:gd name="connsiteY71" fmla="*/ 134865 h 694801"/>
                <a:gd name="connsiteX72" fmla="*/ 201004 w 591970"/>
                <a:gd name="connsiteY72" fmla="*/ 39300 h 694801"/>
                <a:gd name="connsiteX73" fmla="*/ 215377 w 591970"/>
                <a:gd name="connsiteY73" fmla="*/ 30223 h 694801"/>
                <a:gd name="connsiteX74" fmla="*/ 216663 w 591970"/>
                <a:gd name="connsiteY74" fmla="*/ 29785 h 694801"/>
                <a:gd name="connsiteX75" fmla="*/ 234246 w 591970"/>
                <a:gd name="connsiteY75" fmla="*/ 25861 h 694801"/>
                <a:gd name="connsiteX76" fmla="*/ 357852 w 591970"/>
                <a:gd name="connsiteY76" fmla="*/ 25861 h 694801"/>
                <a:gd name="connsiteX77" fmla="*/ 375949 w 591970"/>
                <a:gd name="connsiteY77" fmla="*/ 29918 h 694801"/>
                <a:gd name="connsiteX78" fmla="*/ 376749 w 591970"/>
                <a:gd name="connsiteY78" fmla="*/ 30166 h 694801"/>
                <a:gd name="connsiteX79" fmla="*/ 391132 w 591970"/>
                <a:gd name="connsiteY79" fmla="*/ 39253 h 694801"/>
                <a:gd name="connsiteX80" fmla="*/ 469323 w 591970"/>
                <a:gd name="connsiteY80" fmla="*/ 134817 h 694801"/>
                <a:gd name="connsiteX81" fmla="*/ 472438 w 591970"/>
                <a:gd name="connsiteY81" fmla="*/ 137313 h 694801"/>
                <a:gd name="connsiteX82" fmla="*/ 556477 w 591970"/>
                <a:gd name="connsiteY82" fmla="*/ 179327 h 694801"/>
                <a:gd name="connsiteX83" fmla="*/ 571279 w 591970"/>
                <a:gd name="connsiteY83" fmla="*/ 213856 h 69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970" h="694801">
                  <a:moveTo>
                    <a:pt x="564906" y="162354"/>
                  </a:moveTo>
                  <a:lnTo>
                    <a:pt x="482696" y="121244"/>
                  </a:lnTo>
                  <a:lnTo>
                    <a:pt x="405782" y="27242"/>
                  </a:lnTo>
                  <a:cubicBezTo>
                    <a:pt x="399801" y="19936"/>
                    <a:pt x="391717" y="14648"/>
                    <a:pt x="382626" y="12097"/>
                  </a:cubicBezTo>
                  <a:cubicBezTo>
                    <a:pt x="382150" y="11907"/>
                    <a:pt x="377921" y="10906"/>
                    <a:pt x="377407" y="10792"/>
                  </a:cubicBezTo>
                  <a:lnTo>
                    <a:pt x="361938" y="7325"/>
                  </a:lnTo>
                  <a:cubicBezTo>
                    <a:pt x="318516" y="-2419"/>
                    <a:pt x="273478" y="-2442"/>
                    <a:pt x="230045" y="7258"/>
                  </a:cubicBezTo>
                  <a:lnTo>
                    <a:pt x="215015" y="10621"/>
                  </a:lnTo>
                  <a:cubicBezTo>
                    <a:pt x="214310" y="10783"/>
                    <a:pt x="209509" y="11945"/>
                    <a:pt x="208881" y="12240"/>
                  </a:cubicBezTo>
                  <a:cubicBezTo>
                    <a:pt x="199989" y="14839"/>
                    <a:pt x="192093" y="20069"/>
                    <a:pt x="186230" y="27242"/>
                  </a:cubicBezTo>
                  <a:lnTo>
                    <a:pt x="109326" y="121225"/>
                  </a:lnTo>
                  <a:lnTo>
                    <a:pt x="27068" y="162354"/>
                  </a:lnTo>
                  <a:cubicBezTo>
                    <a:pt x="3746" y="173082"/>
                    <a:pt x="-6463" y="200685"/>
                    <a:pt x="4265" y="224007"/>
                  </a:cubicBezTo>
                  <a:cubicBezTo>
                    <a:pt x="10703" y="238002"/>
                    <a:pt x="23655" y="247899"/>
                    <a:pt x="38850" y="250432"/>
                  </a:cubicBezTo>
                  <a:cubicBezTo>
                    <a:pt x="39698" y="470459"/>
                    <a:pt x="124299" y="607810"/>
                    <a:pt x="267450" y="626002"/>
                  </a:cubicBezTo>
                  <a:lnTo>
                    <a:pt x="267450" y="606809"/>
                  </a:lnTo>
                  <a:cubicBezTo>
                    <a:pt x="134310" y="588864"/>
                    <a:pt x="58529" y="461020"/>
                    <a:pt x="57900" y="249622"/>
                  </a:cubicBezTo>
                  <a:cubicBezTo>
                    <a:pt x="61164" y="248808"/>
                    <a:pt x="64332" y="247646"/>
                    <a:pt x="67349" y="246155"/>
                  </a:cubicBezTo>
                  <a:lnTo>
                    <a:pt x="159741" y="199940"/>
                  </a:lnTo>
                  <a:cubicBezTo>
                    <a:pt x="165545" y="197095"/>
                    <a:pt x="170678" y="193050"/>
                    <a:pt x="174800" y="188071"/>
                  </a:cubicBezTo>
                  <a:lnTo>
                    <a:pt x="200604" y="158477"/>
                  </a:lnTo>
                  <a:cubicBezTo>
                    <a:pt x="200699" y="158363"/>
                    <a:pt x="200775" y="158391"/>
                    <a:pt x="200775" y="158534"/>
                  </a:cubicBezTo>
                  <a:lnTo>
                    <a:pt x="200775" y="462391"/>
                  </a:lnTo>
                  <a:cubicBezTo>
                    <a:pt x="200775" y="490798"/>
                    <a:pt x="223804" y="513826"/>
                    <a:pt x="252210" y="513826"/>
                  </a:cubicBezTo>
                  <a:lnTo>
                    <a:pt x="254115" y="513826"/>
                  </a:lnTo>
                  <a:cubicBezTo>
                    <a:pt x="265914" y="513837"/>
                    <a:pt x="277353" y="509773"/>
                    <a:pt x="286500" y="502320"/>
                  </a:cubicBezTo>
                  <a:lnTo>
                    <a:pt x="286500" y="643366"/>
                  </a:lnTo>
                  <a:cubicBezTo>
                    <a:pt x="286500" y="671773"/>
                    <a:pt x="309529" y="694801"/>
                    <a:pt x="337935" y="694801"/>
                  </a:cubicBezTo>
                  <a:lnTo>
                    <a:pt x="339840" y="694801"/>
                  </a:lnTo>
                  <a:cubicBezTo>
                    <a:pt x="368246" y="694801"/>
                    <a:pt x="391275" y="671773"/>
                    <a:pt x="391275" y="643366"/>
                  </a:cubicBezTo>
                  <a:lnTo>
                    <a:pt x="391275" y="158544"/>
                  </a:lnTo>
                  <a:cubicBezTo>
                    <a:pt x="391275" y="158401"/>
                    <a:pt x="391342" y="158372"/>
                    <a:pt x="391437" y="158487"/>
                  </a:cubicBezTo>
                  <a:lnTo>
                    <a:pt x="417040" y="187852"/>
                  </a:lnTo>
                  <a:cubicBezTo>
                    <a:pt x="421180" y="192938"/>
                    <a:pt x="426360" y="197078"/>
                    <a:pt x="432233" y="199997"/>
                  </a:cubicBezTo>
                  <a:lnTo>
                    <a:pt x="524625" y="246222"/>
                  </a:lnTo>
                  <a:cubicBezTo>
                    <a:pt x="527634" y="247716"/>
                    <a:pt x="530795" y="248882"/>
                    <a:pt x="534055" y="249698"/>
                  </a:cubicBezTo>
                  <a:cubicBezTo>
                    <a:pt x="533617" y="416757"/>
                    <a:pt x="490478" y="529733"/>
                    <a:pt x="410230" y="579749"/>
                  </a:cubicBezTo>
                  <a:lnTo>
                    <a:pt x="410230" y="601266"/>
                  </a:lnTo>
                  <a:cubicBezTo>
                    <a:pt x="501670" y="550345"/>
                    <a:pt x="552410" y="428625"/>
                    <a:pt x="553038" y="250460"/>
                  </a:cubicBezTo>
                  <a:cubicBezTo>
                    <a:pt x="578373" y="246282"/>
                    <a:pt x="595523" y="222357"/>
                    <a:pt x="591343" y="197022"/>
                  </a:cubicBezTo>
                  <a:cubicBezTo>
                    <a:pt x="588831" y="181794"/>
                    <a:pt x="578927" y="168805"/>
                    <a:pt x="564906" y="162354"/>
                  </a:cubicBezTo>
                  <a:close/>
                  <a:moveTo>
                    <a:pt x="571279" y="213875"/>
                  </a:moveTo>
                  <a:cubicBezTo>
                    <a:pt x="566172" y="228138"/>
                    <a:pt x="550469" y="235562"/>
                    <a:pt x="536206" y="230456"/>
                  </a:cubicBezTo>
                  <a:cubicBezTo>
                    <a:pt x="535172" y="230085"/>
                    <a:pt x="534161" y="229654"/>
                    <a:pt x="533179" y="229162"/>
                  </a:cubicBezTo>
                  <a:lnTo>
                    <a:pt x="440729" y="182937"/>
                  </a:lnTo>
                  <a:cubicBezTo>
                    <a:pt x="437184" y="181161"/>
                    <a:pt x="434065" y="178640"/>
                    <a:pt x="431585" y="175546"/>
                  </a:cubicBezTo>
                  <a:lnTo>
                    <a:pt x="391266" y="129274"/>
                  </a:lnTo>
                  <a:lnTo>
                    <a:pt x="391266" y="117844"/>
                  </a:lnTo>
                  <a:cubicBezTo>
                    <a:pt x="391266" y="112583"/>
                    <a:pt x="387001" y="108319"/>
                    <a:pt x="381741" y="108319"/>
                  </a:cubicBezTo>
                  <a:cubicBezTo>
                    <a:pt x="376480" y="108319"/>
                    <a:pt x="372216" y="112583"/>
                    <a:pt x="372216" y="117844"/>
                  </a:cubicBezTo>
                  <a:lnTo>
                    <a:pt x="372216" y="643366"/>
                  </a:lnTo>
                  <a:cubicBezTo>
                    <a:pt x="372216" y="661252"/>
                    <a:pt x="357717" y="675751"/>
                    <a:pt x="339831" y="675751"/>
                  </a:cubicBezTo>
                  <a:lnTo>
                    <a:pt x="337926" y="675751"/>
                  </a:lnTo>
                  <a:cubicBezTo>
                    <a:pt x="320039" y="675751"/>
                    <a:pt x="305541" y="661252"/>
                    <a:pt x="305541" y="643366"/>
                  </a:cubicBezTo>
                  <a:lnTo>
                    <a:pt x="305541" y="323326"/>
                  </a:lnTo>
                  <a:lnTo>
                    <a:pt x="286491" y="323326"/>
                  </a:lnTo>
                  <a:lnTo>
                    <a:pt x="286491" y="462391"/>
                  </a:lnTo>
                  <a:cubicBezTo>
                    <a:pt x="286491" y="480277"/>
                    <a:pt x="271992" y="494776"/>
                    <a:pt x="254106" y="494776"/>
                  </a:cubicBezTo>
                  <a:lnTo>
                    <a:pt x="252201" y="494776"/>
                  </a:lnTo>
                  <a:cubicBezTo>
                    <a:pt x="234314" y="494776"/>
                    <a:pt x="219816" y="480277"/>
                    <a:pt x="219816" y="462391"/>
                  </a:cubicBezTo>
                  <a:lnTo>
                    <a:pt x="219816" y="117825"/>
                  </a:lnTo>
                  <a:cubicBezTo>
                    <a:pt x="219816" y="112564"/>
                    <a:pt x="215551" y="108300"/>
                    <a:pt x="210291" y="108300"/>
                  </a:cubicBezTo>
                  <a:cubicBezTo>
                    <a:pt x="205030" y="108300"/>
                    <a:pt x="200766" y="112564"/>
                    <a:pt x="200766" y="117825"/>
                  </a:cubicBezTo>
                  <a:lnTo>
                    <a:pt x="200766" y="129255"/>
                  </a:lnTo>
                  <a:lnTo>
                    <a:pt x="160227" y="175756"/>
                  </a:lnTo>
                  <a:cubicBezTo>
                    <a:pt x="157775" y="178750"/>
                    <a:pt x="154718" y="181192"/>
                    <a:pt x="151255" y="182918"/>
                  </a:cubicBezTo>
                  <a:lnTo>
                    <a:pt x="58862" y="229143"/>
                  </a:lnTo>
                  <a:cubicBezTo>
                    <a:pt x="45305" y="235918"/>
                    <a:pt x="28823" y="230421"/>
                    <a:pt x="22048" y="216865"/>
                  </a:cubicBezTo>
                  <a:cubicBezTo>
                    <a:pt x="21559" y="215888"/>
                    <a:pt x="21131" y="214883"/>
                    <a:pt x="20762" y="213856"/>
                  </a:cubicBezTo>
                  <a:cubicBezTo>
                    <a:pt x="16416" y="200255"/>
                    <a:pt x="22776" y="185532"/>
                    <a:pt x="35659" y="179375"/>
                  </a:cubicBezTo>
                  <a:lnTo>
                    <a:pt x="119698" y="137360"/>
                  </a:lnTo>
                  <a:cubicBezTo>
                    <a:pt x="120899" y="136755"/>
                    <a:pt x="121960" y="135905"/>
                    <a:pt x="122813" y="134865"/>
                  </a:cubicBezTo>
                  <a:lnTo>
                    <a:pt x="201004" y="39300"/>
                  </a:lnTo>
                  <a:cubicBezTo>
                    <a:pt x="204697" y="34810"/>
                    <a:pt x="209735" y="31628"/>
                    <a:pt x="215377" y="30223"/>
                  </a:cubicBezTo>
                  <a:cubicBezTo>
                    <a:pt x="215815" y="30107"/>
                    <a:pt x="216245" y="29961"/>
                    <a:pt x="216663" y="29785"/>
                  </a:cubicBezTo>
                  <a:lnTo>
                    <a:pt x="234246" y="25861"/>
                  </a:lnTo>
                  <a:cubicBezTo>
                    <a:pt x="274951" y="16812"/>
                    <a:pt x="317147" y="16812"/>
                    <a:pt x="357852" y="25861"/>
                  </a:cubicBezTo>
                  <a:lnTo>
                    <a:pt x="375949" y="29918"/>
                  </a:lnTo>
                  <a:cubicBezTo>
                    <a:pt x="376211" y="30016"/>
                    <a:pt x="376478" y="30099"/>
                    <a:pt x="376749" y="30166"/>
                  </a:cubicBezTo>
                  <a:cubicBezTo>
                    <a:pt x="382393" y="31578"/>
                    <a:pt x="387434" y="34763"/>
                    <a:pt x="391132" y="39253"/>
                  </a:cubicBezTo>
                  <a:lnTo>
                    <a:pt x="469323" y="134817"/>
                  </a:lnTo>
                  <a:cubicBezTo>
                    <a:pt x="470174" y="135859"/>
                    <a:pt x="471235" y="136710"/>
                    <a:pt x="472438" y="137313"/>
                  </a:cubicBezTo>
                  <a:lnTo>
                    <a:pt x="556477" y="179327"/>
                  </a:lnTo>
                  <a:cubicBezTo>
                    <a:pt x="569346" y="185521"/>
                    <a:pt x="575667" y="200264"/>
                    <a:pt x="571279" y="213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2F30A47-6168-B019-BF63-A9445637FCFD}"/>
              </a:ext>
            </a:extLst>
          </p:cNvPr>
          <p:cNvSpPr txBox="1"/>
          <p:nvPr/>
        </p:nvSpPr>
        <p:spPr>
          <a:xfrm>
            <a:off x="2976678" y="1464042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B79666-27E7-1F1F-75FF-B00F0DD4D705}"/>
              </a:ext>
            </a:extLst>
          </p:cNvPr>
          <p:cNvSpPr txBox="1"/>
          <p:nvPr/>
        </p:nvSpPr>
        <p:spPr>
          <a:xfrm>
            <a:off x="139691" y="1464042"/>
            <a:ext cx="2836987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FDD53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FDD53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171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7" grpId="0"/>
      <p:bldP spid="8" grpId="0"/>
      <p:bldP spid="9" grpId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93CCC36-07A8-BBBF-C0F4-48F2503AEC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31B4A4-EF45-B7E1-8D4A-BB5E4944CDBA}"/>
              </a:ext>
            </a:extLst>
          </p:cNvPr>
          <p:cNvSpPr/>
          <p:nvPr/>
        </p:nvSpPr>
        <p:spPr>
          <a:xfrm>
            <a:off x="5907640" y="3310128"/>
            <a:ext cx="5789060" cy="2981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32FC4F-6B0F-72CA-E571-791FA271BE41}"/>
              </a:ext>
            </a:extLst>
          </p:cNvPr>
          <p:cNvGrpSpPr/>
          <p:nvPr/>
        </p:nvGrpSpPr>
        <p:grpSpPr>
          <a:xfrm flipH="1">
            <a:off x="10086642" y="6014889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3E454005-06EF-533B-3113-A93CDB008C9A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51C1B451-DD0A-A14F-F5B6-3FF64D0F1A13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23F2EC0A-1BC2-D61E-A112-A90587CFDE24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1C1FBF0D-9532-86B9-1FB0-2CD319467C49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456DA4B4-294D-2750-ACEF-E68103875A95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7AD08C-8876-F671-EF37-49A3970CAC9E}"/>
              </a:ext>
            </a:extLst>
          </p:cNvPr>
          <p:cNvGrpSpPr/>
          <p:nvPr/>
        </p:nvGrpSpPr>
        <p:grpSpPr>
          <a:xfrm>
            <a:off x="6069662" y="4028398"/>
            <a:ext cx="382452" cy="2263394"/>
            <a:chOff x="6521222" y="4028398"/>
            <a:chExt cx="382452" cy="226339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791C787-BF2B-0624-044F-E0092B98E03F}"/>
                </a:ext>
              </a:extLst>
            </p:cNvPr>
            <p:cNvCxnSpPr>
              <a:cxnSpLocks/>
            </p:cNvCxnSpPr>
            <p:nvPr/>
          </p:nvCxnSpPr>
          <p:spPr>
            <a:xfrm>
              <a:off x="6712448" y="4472042"/>
              <a:ext cx="0" cy="1819750"/>
            </a:xfrm>
            <a:prstGeom prst="line">
              <a:avLst/>
            </a:prstGeom>
            <a:ln w="19050">
              <a:solidFill>
                <a:srgbClr val="FDD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A752610-C524-CC04-446A-6619D02F4487}"/>
                </a:ext>
              </a:extLst>
            </p:cNvPr>
            <p:cNvGrpSpPr/>
            <p:nvPr/>
          </p:nvGrpSpPr>
          <p:grpSpPr>
            <a:xfrm>
              <a:off x="6521222" y="4028398"/>
              <a:ext cx="382452" cy="443643"/>
              <a:chOff x="1013826" y="741259"/>
              <a:chExt cx="382452" cy="443643"/>
            </a:xfrm>
          </p:grpSpPr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E9A3E98E-8A1A-3222-4A9F-A2F09A5BCC9B}"/>
                  </a:ext>
                </a:extLst>
              </p:cNvPr>
              <p:cNvSpPr/>
              <p:nvPr/>
            </p:nvSpPr>
            <p:spPr>
              <a:xfrm rot="5400000">
                <a:off x="983230" y="771855"/>
                <a:ext cx="443643" cy="382452"/>
              </a:xfrm>
              <a:prstGeom prst="hexagon">
                <a:avLst/>
              </a:prstGeom>
              <a:solidFill>
                <a:srgbClr val="FDD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8E8416F-FCCC-78E8-3A88-B5750A657B47}"/>
                  </a:ext>
                </a:extLst>
              </p:cNvPr>
              <p:cNvGrpSpPr/>
              <p:nvPr/>
            </p:nvGrpSpPr>
            <p:grpSpPr>
              <a:xfrm>
                <a:off x="1089882" y="900262"/>
                <a:ext cx="230338" cy="125639"/>
                <a:chOff x="1233087" y="585246"/>
                <a:chExt cx="552984" cy="301628"/>
              </a:xfrm>
              <a:solidFill>
                <a:srgbClr val="0E0E0E"/>
              </a:solidFill>
            </p:grpSpPr>
            <p:sp>
              <p:nvSpPr>
                <p:cNvPr id="17" name="Graphic 5" descr="Dumbbell with solid fill">
                  <a:extLst>
                    <a:ext uri="{FF2B5EF4-FFF2-40B4-BE49-F238E27FC236}">
                      <a16:creationId xmlns:a16="http://schemas.microsoft.com/office/drawing/2014/main" id="{0748F62F-E3BF-8FFA-A1D3-53C6A60CF05C}"/>
                    </a:ext>
                  </a:extLst>
                </p:cNvPr>
                <p:cNvSpPr/>
                <p:nvPr/>
              </p:nvSpPr>
              <p:spPr>
                <a:xfrm>
                  <a:off x="1233087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38100 h 76200"/>
                    <a:gd name="connsiteX1" fmla="*/ 38100 w 38100"/>
                    <a:gd name="connsiteY1" fmla="*/ 76200 h 76200"/>
                    <a:gd name="connsiteX2" fmla="*/ 38100 w 38100"/>
                    <a:gd name="connsiteY2" fmla="*/ 0 h 76200"/>
                    <a:gd name="connsiteX3" fmla="*/ 0 w 38100"/>
                    <a:gd name="connsiteY3" fmla="*/ 381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38100"/>
                      </a:moveTo>
                      <a:cubicBezTo>
                        <a:pt x="0" y="59055"/>
                        <a:pt x="17145" y="76200"/>
                        <a:pt x="38100" y="7620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Graphic 5" descr="Dumbbell with solid fill">
                  <a:extLst>
                    <a:ext uri="{FF2B5EF4-FFF2-40B4-BE49-F238E27FC236}">
                      <a16:creationId xmlns:a16="http://schemas.microsoft.com/office/drawing/2014/main" id="{83265E1C-1D4C-C793-4F1E-BA16FF98EB77}"/>
                    </a:ext>
                  </a:extLst>
                </p:cNvPr>
                <p:cNvSpPr/>
                <p:nvPr/>
              </p:nvSpPr>
              <p:spPr>
                <a:xfrm>
                  <a:off x="1760935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0 h 76200"/>
                    <a:gd name="connsiteX1" fmla="*/ 0 w 38100"/>
                    <a:gd name="connsiteY1" fmla="*/ 76200 h 76200"/>
                    <a:gd name="connsiteX2" fmla="*/ 38100 w 38100"/>
                    <a:gd name="connsiteY2" fmla="*/ 38100 h 76200"/>
                    <a:gd name="connsiteX3" fmla="*/ 0 w 38100"/>
                    <a:gd name="connsiteY3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0"/>
                      </a:moveTo>
                      <a:lnTo>
                        <a:pt x="0" y="76200"/>
                      </a:lnTo>
                      <a:cubicBezTo>
                        <a:pt x="20955" y="76200"/>
                        <a:pt x="38100" y="59055"/>
                        <a:pt x="38100" y="38100"/>
                      </a:cubicBezTo>
                      <a:cubicBezTo>
                        <a:pt x="38100" y="17145"/>
                        <a:pt x="2095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Graphic 5" descr="Dumbbell with solid fill">
                  <a:extLst>
                    <a:ext uri="{FF2B5EF4-FFF2-40B4-BE49-F238E27FC236}">
                      <a16:creationId xmlns:a16="http://schemas.microsoft.com/office/drawing/2014/main" id="{7F381629-F4F5-CE34-D802-01169F2E0DD1}"/>
                    </a:ext>
                  </a:extLst>
                </p:cNvPr>
                <p:cNvSpPr/>
                <p:nvPr/>
              </p:nvSpPr>
              <p:spPr>
                <a:xfrm>
                  <a:off x="1270790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Graphic 5" descr="Dumbbell with solid fill">
                  <a:extLst>
                    <a:ext uri="{FF2B5EF4-FFF2-40B4-BE49-F238E27FC236}">
                      <a16:creationId xmlns:a16="http://schemas.microsoft.com/office/drawing/2014/main" id="{7DA6ABBF-9E47-1A8C-3BEB-D8D8ABCAAD01}"/>
                    </a:ext>
                  </a:extLst>
                </p:cNvPr>
                <p:cNvSpPr/>
                <p:nvPr/>
              </p:nvSpPr>
              <p:spPr>
                <a:xfrm>
                  <a:off x="1691812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Graphic 5" descr="Dumbbell with solid fill">
                  <a:extLst>
                    <a:ext uri="{FF2B5EF4-FFF2-40B4-BE49-F238E27FC236}">
                      <a16:creationId xmlns:a16="http://schemas.microsoft.com/office/drawing/2014/main" id="{51A552A2-2A7C-3CE2-5FDB-3C673266947B}"/>
                    </a:ext>
                  </a:extLst>
                </p:cNvPr>
                <p:cNvSpPr/>
                <p:nvPr/>
              </p:nvSpPr>
              <p:spPr>
                <a:xfrm>
                  <a:off x="1339913" y="585246"/>
                  <a:ext cx="339331" cy="301628"/>
                </a:xfrm>
                <a:custGeom>
                  <a:avLst/>
                  <a:gdLst>
                    <a:gd name="connsiteX0" fmla="*/ 476250 w 514350"/>
                    <a:gd name="connsiteY0" fmla="*/ 0 h 457200"/>
                    <a:gd name="connsiteX1" fmla="*/ 457200 w 514350"/>
                    <a:gd name="connsiteY1" fmla="*/ 0 h 457200"/>
                    <a:gd name="connsiteX2" fmla="*/ 419100 w 514350"/>
                    <a:gd name="connsiteY2" fmla="*/ 38100 h 457200"/>
                    <a:gd name="connsiteX3" fmla="*/ 419100 w 514350"/>
                    <a:gd name="connsiteY3" fmla="*/ 171450 h 457200"/>
                    <a:gd name="connsiteX4" fmla="*/ 95250 w 514350"/>
                    <a:gd name="connsiteY4" fmla="*/ 171450 h 457200"/>
                    <a:gd name="connsiteX5" fmla="*/ 95250 w 514350"/>
                    <a:gd name="connsiteY5" fmla="*/ 38100 h 457200"/>
                    <a:gd name="connsiteX6" fmla="*/ 57150 w 514350"/>
                    <a:gd name="connsiteY6" fmla="*/ 0 h 457200"/>
                    <a:gd name="connsiteX7" fmla="*/ 38100 w 514350"/>
                    <a:gd name="connsiteY7" fmla="*/ 0 h 457200"/>
                    <a:gd name="connsiteX8" fmla="*/ 0 w 514350"/>
                    <a:gd name="connsiteY8" fmla="*/ 38100 h 457200"/>
                    <a:gd name="connsiteX9" fmla="*/ 0 w 514350"/>
                    <a:gd name="connsiteY9" fmla="*/ 419100 h 457200"/>
                    <a:gd name="connsiteX10" fmla="*/ 38100 w 514350"/>
                    <a:gd name="connsiteY10" fmla="*/ 457200 h 457200"/>
                    <a:gd name="connsiteX11" fmla="*/ 57150 w 514350"/>
                    <a:gd name="connsiteY11" fmla="*/ 457200 h 457200"/>
                    <a:gd name="connsiteX12" fmla="*/ 95250 w 514350"/>
                    <a:gd name="connsiteY12" fmla="*/ 419100 h 457200"/>
                    <a:gd name="connsiteX13" fmla="*/ 95250 w 514350"/>
                    <a:gd name="connsiteY13" fmla="*/ 285750 h 457200"/>
                    <a:gd name="connsiteX14" fmla="*/ 419100 w 514350"/>
                    <a:gd name="connsiteY14" fmla="*/ 285750 h 457200"/>
                    <a:gd name="connsiteX15" fmla="*/ 419100 w 514350"/>
                    <a:gd name="connsiteY15" fmla="*/ 419100 h 457200"/>
                    <a:gd name="connsiteX16" fmla="*/ 457200 w 514350"/>
                    <a:gd name="connsiteY16" fmla="*/ 457200 h 457200"/>
                    <a:gd name="connsiteX17" fmla="*/ 476250 w 514350"/>
                    <a:gd name="connsiteY17" fmla="*/ 457200 h 457200"/>
                    <a:gd name="connsiteX18" fmla="*/ 514350 w 514350"/>
                    <a:gd name="connsiteY18" fmla="*/ 419100 h 457200"/>
                    <a:gd name="connsiteX19" fmla="*/ 514350 w 514350"/>
                    <a:gd name="connsiteY19" fmla="*/ 38100 h 457200"/>
                    <a:gd name="connsiteX20" fmla="*/ 476250 w 514350"/>
                    <a:gd name="connsiteY20" fmla="*/ 0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14350" h="457200">
                      <a:moveTo>
                        <a:pt x="476250" y="0"/>
                      </a:moveTo>
                      <a:lnTo>
                        <a:pt x="457200" y="0"/>
                      </a:lnTo>
                      <a:cubicBezTo>
                        <a:pt x="436245" y="0"/>
                        <a:pt x="419100" y="17145"/>
                        <a:pt x="419100" y="38100"/>
                      </a:cubicBezTo>
                      <a:lnTo>
                        <a:pt x="419100" y="171450"/>
                      </a:lnTo>
                      <a:lnTo>
                        <a:pt x="95250" y="171450"/>
                      </a:lnTo>
                      <a:lnTo>
                        <a:pt x="95250" y="38100"/>
                      </a:lnTo>
                      <a:cubicBezTo>
                        <a:pt x="95250" y="17145"/>
                        <a:pt x="78105" y="0"/>
                        <a:pt x="57150" y="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419100"/>
                      </a:lnTo>
                      <a:cubicBezTo>
                        <a:pt x="0" y="440055"/>
                        <a:pt x="17145" y="457200"/>
                        <a:pt x="38100" y="457200"/>
                      </a:cubicBezTo>
                      <a:lnTo>
                        <a:pt x="57150" y="457200"/>
                      </a:lnTo>
                      <a:cubicBezTo>
                        <a:pt x="78105" y="457200"/>
                        <a:pt x="95250" y="440055"/>
                        <a:pt x="95250" y="419100"/>
                      </a:cubicBezTo>
                      <a:lnTo>
                        <a:pt x="95250" y="285750"/>
                      </a:lnTo>
                      <a:lnTo>
                        <a:pt x="419100" y="285750"/>
                      </a:lnTo>
                      <a:lnTo>
                        <a:pt x="419100" y="419100"/>
                      </a:lnTo>
                      <a:cubicBezTo>
                        <a:pt x="419100" y="440055"/>
                        <a:pt x="436245" y="457200"/>
                        <a:pt x="457200" y="457200"/>
                      </a:cubicBezTo>
                      <a:lnTo>
                        <a:pt x="476250" y="457200"/>
                      </a:lnTo>
                      <a:cubicBezTo>
                        <a:pt x="497205" y="457200"/>
                        <a:pt x="514350" y="440055"/>
                        <a:pt x="514350" y="419100"/>
                      </a:cubicBezTo>
                      <a:lnTo>
                        <a:pt x="514350" y="38100"/>
                      </a:lnTo>
                      <a:cubicBezTo>
                        <a:pt x="514350" y="17145"/>
                        <a:pt x="497205" y="0"/>
                        <a:pt x="476250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Parallelogram 1">
            <a:extLst>
              <a:ext uri="{FF2B5EF4-FFF2-40B4-BE49-F238E27FC236}">
                <a16:creationId xmlns:a16="http://schemas.microsoft.com/office/drawing/2014/main" id="{DFF138CD-6235-3105-A551-4E1D54ACCA81}"/>
              </a:ext>
            </a:extLst>
          </p:cNvPr>
          <p:cNvSpPr/>
          <p:nvPr/>
        </p:nvSpPr>
        <p:spPr>
          <a:xfrm>
            <a:off x="11602047" y="1003466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FDD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FB9AF9-2755-6563-4416-1C5E7B51FC87}"/>
              </a:ext>
            </a:extLst>
          </p:cNvPr>
          <p:cNvSpPr txBox="1"/>
          <p:nvPr/>
        </p:nvSpPr>
        <p:spPr>
          <a:xfrm>
            <a:off x="7529689" y="1034175"/>
            <a:ext cx="40610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FDD53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اصلی عنوان موضوع را بنویسید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CB4FE9-D5BC-B365-CA46-D576EC2CF8A8}"/>
              </a:ext>
            </a:extLst>
          </p:cNvPr>
          <p:cNvSpPr txBox="1"/>
          <p:nvPr/>
        </p:nvSpPr>
        <p:spPr>
          <a:xfrm>
            <a:off x="6550090" y="3376137"/>
            <a:ext cx="5071428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D3531A-D6CE-F71B-B8D5-086A90AC4EC1}"/>
              </a:ext>
            </a:extLst>
          </p:cNvPr>
          <p:cNvSpPr txBox="1"/>
          <p:nvPr/>
        </p:nvSpPr>
        <p:spPr>
          <a:xfrm rot="16200000">
            <a:off x="8712376" y="537760"/>
            <a:ext cx="1069524" cy="366889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ea typeface="Inter Light" panose="020B0502030000000004" pitchFamily="34" charset="0"/>
                <a:cs typeface="Shabnam" panose="020B0603030804020204" pitchFamily="34" charset="-78"/>
              </a:rPr>
              <a:t>تیم پرورش اندام امیر حسین منظوری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ea typeface="Inter Light" panose="020B0502030000000004" pitchFamily="34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599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CF520A4-4D16-08D5-2095-19D99B58F9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: Rounded Corners 10">
            <a:extLst>
              <a:ext uri="{FF2B5EF4-FFF2-40B4-BE49-F238E27FC236}">
                <a16:creationId xmlns:a16="http://schemas.microsoft.com/office/drawing/2014/main" id="{16665FB4-B82E-5B35-E019-AF3ED7A7431E}"/>
              </a:ext>
            </a:extLst>
          </p:cNvPr>
          <p:cNvSpPr/>
          <p:nvPr/>
        </p:nvSpPr>
        <p:spPr>
          <a:xfrm>
            <a:off x="4547988" y="4545166"/>
            <a:ext cx="3096024" cy="1373892"/>
          </a:xfrm>
          <a:prstGeom prst="parallelogram">
            <a:avLst>
              <a:gd name="adj" fmla="val 20131"/>
            </a:avLst>
          </a:prstGeom>
          <a:solidFill>
            <a:srgbClr val="FDD53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DFA185-08D3-860D-B925-35AE0CBF49DF}"/>
              </a:ext>
            </a:extLst>
          </p:cNvPr>
          <p:cNvSpPr txBox="1"/>
          <p:nvPr/>
        </p:nvSpPr>
        <p:spPr>
          <a:xfrm>
            <a:off x="4763911" y="4533877"/>
            <a:ext cx="2682848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A3A3D6-B702-ED34-D4B3-4EDAD6207BDA}"/>
              </a:ext>
            </a:extLst>
          </p:cNvPr>
          <p:cNvGrpSpPr/>
          <p:nvPr/>
        </p:nvGrpSpPr>
        <p:grpSpPr>
          <a:xfrm>
            <a:off x="1291894" y="4471440"/>
            <a:ext cx="1738472" cy="496276"/>
            <a:chOff x="1109856" y="5119688"/>
            <a:chExt cx="1738472" cy="496276"/>
          </a:xfrm>
          <a:noFill/>
        </p:grpSpPr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EFDAD871-4EB9-367B-A12E-A7E2D29ECA4B}"/>
                </a:ext>
              </a:extLst>
            </p:cNvPr>
            <p:cNvSpPr/>
            <p:nvPr/>
          </p:nvSpPr>
          <p:spPr>
            <a:xfrm>
              <a:off x="1109856" y="5119688"/>
              <a:ext cx="1738472" cy="496276"/>
            </a:xfrm>
            <a:prstGeom prst="parallelogram">
              <a:avLst/>
            </a:prstGeom>
            <a:grpFill/>
            <a:ln w="19050"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i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روند پیشرفت</a:t>
              </a:r>
              <a:endParaRPr lang="en-US" sz="1600" i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82734A48-F5A7-9BD1-BC92-2E850AE6D769}"/>
                </a:ext>
              </a:extLst>
            </p:cNvPr>
            <p:cNvSpPr/>
            <p:nvPr/>
          </p:nvSpPr>
          <p:spPr>
            <a:xfrm>
              <a:off x="1161233" y="5344967"/>
              <a:ext cx="179547" cy="45719"/>
            </a:xfrm>
            <a:prstGeom prst="parallelogram">
              <a:avLst/>
            </a:prstGeom>
            <a:solidFill>
              <a:srgbClr val="FDD53D"/>
            </a:solidFill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57AA1F8-3211-ECAF-3FB2-3C91AA9C6B64}"/>
              </a:ext>
            </a:extLst>
          </p:cNvPr>
          <p:cNvSpPr txBox="1"/>
          <p:nvPr/>
        </p:nvSpPr>
        <p:spPr>
          <a:xfrm>
            <a:off x="252327" y="1592081"/>
            <a:ext cx="601476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776991-F836-ECBD-8F7E-51866AD1C8C6}"/>
              </a:ext>
            </a:extLst>
          </p:cNvPr>
          <p:cNvGrpSpPr/>
          <p:nvPr/>
        </p:nvGrpSpPr>
        <p:grpSpPr>
          <a:xfrm>
            <a:off x="2645572" y="516868"/>
            <a:ext cx="3742073" cy="443643"/>
            <a:chOff x="2645572" y="516868"/>
            <a:chExt cx="3742073" cy="44364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5A0583-7E02-E0E4-7C0B-36CC4CA504B1}"/>
                </a:ext>
              </a:extLst>
            </p:cNvPr>
            <p:cNvGrpSpPr/>
            <p:nvPr/>
          </p:nvGrpSpPr>
          <p:grpSpPr>
            <a:xfrm>
              <a:off x="6005193" y="516868"/>
              <a:ext cx="382452" cy="443643"/>
              <a:chOff x="1013826" y="741259"/>
              <a:chExt cx="382452" cy="443643"/>
            </a:xfrm>
          </p:grpSpPr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2D5BFBE1-8418-B88D-D1F6-F414FF248591}"/>
                  </a:ext>
                </a:extLst>
              </p:cNvPr>
              <p:cNvSpPr/>
              <p:nvPr/>
            </p:nvSpPr>
            <p:spPr>
              <a:xfrm rot="5400000">
                <a:off x="983230" y="771855"/>
                <a:ext cx="443643" cy="382452"/>
              </a:xfrm>
              <a:prstGeom prst="hexagon">
                <a:avLst/>
              </a:prstGeom>
              <a:solidFill>
                <a:srgbClr val="FDD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6F554FB-82CD-1DB3-A3F5-2A161F498E95}"/>
                  </a:ext>
                </a:extLst>
              </p:cNvPr>
              <p:cNvGrpSpPr/>
              <p:nvPr/>
            </p:nvGrpSpPr>
            <p:grpSpPr>
              <a:xfrm>
                <a:off x="1089882" y="900262"/>
                <a:ext cx="230338" cy="125639"/>
                <a:chOff x="1233087" y="585246"/>
                <a:chExt cx="552984" cy="301628"/>
              </a:xfrm>
              <a:solidFill>
                <a:srgbClr val="0E0E0E"/>
              </a:solidFill>
            </p:grpSpPr>
            <p:sp>
              <p:nvSpPr>
                <p:cNvPr id="9" name="Graphic 5" descr="Dumbbell with solid fill">
                  <a:extLst>
                    <a:ext uri="{FF2B5EF4-FFF2-40B4-BE49-F238E27FC236}">
                      <a16:creationId xmlns:a16="http://schemas.microsoft.com/office/drawing/2014/main" id="{C3F117BB-7C7E-3A37-FB1F-81281978B153}"/>
                    </a:ext>
                  </a:extLst>
                </p:cNvPr>
                <p:cNvSpPr/>
                <p:nvPr/>
              </p:nvSpPr>
              <p:spPr>
                <a:xfrm>
                  <a:off x="1233087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38100 h 76200"/>
                    <a:gd name="connsiteX1" fmla="*/ 38100 w 38100"/>
                    <a:gd name="connsiteY1" fmla="*/ 76200 h 76200"/>
                    <a:gd name="connsiteX2" fmla="*/ 38100 w 38100"/>
                    <a:gd name="connsiteY2" fmla="*/ 0 h 76200"/>
                    <a:gd name="connsiteX3" fmla="*/ 0 w 38100"/>
                    <a:gd name="connsiteY3" fmla="*/ 381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38100"/>
                      </a:moveTo>
                      <a:cubicBezTo>
                        <a:pt x="0" y="59055"/>
                        <a:pt x="17145" y="76200"/>
                        <a:pt x="38100" y="7620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" name="Graphic 5" descr="Dumbbell with solid fill">
                  <a:extLst>
                    <a:ext uri="{FF2B5EF4-FFF2-40B4-BE49-F238E27FC236}">
                      <a16:creationId xmlns:a16="http://schemas.microsoft.com/office/drawing/2014/main" id="{6A953B3C-0679-841B-2A42-74774A434972}"/>
                    </a:ext>
                  </a:extLst>
                </p:cNvPr>
                <p:cNvSpPr/>
                <p:nvPr/>
              </p:nvSpPr>
              <p:spPr>
                <a:xfrm>
                  <a:off x="1760935" y="710924"/>
                  <a:ext cx="25136" cy="50271"/>
                </a:xfrm>
                <a:custGeom>
                  <a:avLst/>
                  <a:gdLst>
                    <a:gd name="connsiteX0" fmla="*/ 0 w 38100"/>
                    <a:gd name="connsiteY0" fmla="*/ 0 h 76200"/>
                    <a:gd name="connsiteX1" fmla="*/ 0 w 38100"/>
                    <a:gd name="connsiteY1" fmla="*/ 76200 h 76200"/>
                    <a:gd name="connsiteX2" fmla="*/ 38100 w 38100"/>
                    <a:gd name="connsiteY2" fmla="*/ 38100 h 76200"/>
                    <a:gd name="connsiteX3" fmla="*/ 0 w 38100"/>
                    <a:gd name="connsiteY3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76200">
                      <a:moveTo>
                        <a:pt x="0" y="0"/>
                      </a:moveTo>
                      <a:lnTo>
                        <a:pt x="0" y="76200"/>
                      </a:lnTo>
                      <a:cubicBezTo>
                        <a:pt x="20955" y="76200"/>
                        <a:pt x="38100" y="59055"/>
                        <a:pt x="38100" y="38100"/>
                      </a:cubicBezTo>
                      <a:cubicBezTo>
                        <a:pt x="38100" y="17145"/>
                        <a:pt x="20955" y="0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" name="Graphic 5" descr="Dumbbell with solid fill">
                  <a:extLst>
                    <a:ext uri="{FF2B5EF4-FFF2-40B4-BE49-F238E27FC236}">
                      <a16:creationId xmlns:a16="http://schemas.microsoft.com/office/drawing/2014/main" id="{69D36E40-4E44-27A0-A96C-435335794AAF}"/>
                    </a:ext>
                  </a:extLst>
                </p:cNvPr>
                <p:cNvSpPr/>
                <p:nvPr/>
              </p:nvSpPr>
              <p:spPr>
                <a:xfrm>
                  <a:off x="1270790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Graphic 5" descr="Dumbbell with solid fill">
                  <a:extLst>
                    <a:ext uri="{FF2B5EF4-FFF2-40B4-BE49-F238E27FC236}">
                      <a16:creationId xmlns:a16="http://schemas.microsoft.com/office/drawing/2014/main" id="{BC08FBFA-FC9E-1CB1-99F3-D532D0F03B09}"/>
                    </a:ext>
                  </a:extLst>
                </p:cNvPr>
                <p:cNvSpPr/>
                <p:nvPr/>
              </p:nvSpPr>
              <p:spPr>
                <a:xfrm>
                  <a:off x="1691812" y="641801"/>
                  <a:ext cx="56555" cy="188518"/>
                </a:xfrm>
                <a:custGeom>
                  <a:avLst/>
                  <a:gdLst>
                    <a:gd name="connsiteX0" fmla="*/ 47625 w 85725"/>
                    <a:gd name="connsiteY0" fmla="*/ 0 h 285750"/>
                    <a:gd name="connsiteX1" fmla="*/ 38100 w 85725"/>
                    <a:gd name="connsiteY1" fmla="*/ 0 h 285750"/>
                    <a:gd name="connsiteX2" fmla="*/ 0 w 85725"/>
                    <a:gd name="connsiteY2" fmla="*/ 38100 h 285750"/>
                    <a:gd name="connsiteX3" fmla="*/ 0 w 85725"/>
                    <a:gd name="connsiteY3" fmla="*/ 247650 h 285750"/>
                    <a:gd name="connsiteX4" fmla="*/ 38100 w 85725"/>
                    <a:gd name="connsiteY4" fmla="*/ 285750 h 285750"/>
                    <a:gd name="connsiteX5" fmla="*/ 47625 w 85725"/>
                    <a:gd name="connsiteY5" fmla="*/ 285750 h 285750"/>
                    <a:gd name="connsiteX6" fmla="*/ 85725 w 85725"/>
                    <a:gd name="connsiteY6" fmla="*/ 247650 h 285750"/>
                    <a:gd name="connsiteX7" fmla="*/ 85725 w 85725"/>
                    <a:gd name="connsiteY7" fmla="*/ 38100 h 285750"/>
                    <a:gd name="connsiteX8" fmla="*/ 47625 w 85725"/>
                    <a:gd name="connsiteY8" fmla="*/ 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5" h="285750">
                      <a:moveTo>
                        <a:pt x="47625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247650"/>
                      </a:lnTo>
                      <a:cubicBezTo>
                        <a:pt x="0" y="268605"/>
                        <a:pt x="17145" y="285750"/>
                        <a:pt x="38100" y="285750"/>
                      </a:cubicBezTo>
                      <a:lnTo>
                        <a:pt x="47625" y="285750"/>
                      </a:lnTo>
                      <a:cubicBezTo>
                        <a:pt x="68580" y="285750"/>
                        <a:pt x="85725" y="268605"/>
                        <a:pt x="85725" y="247650"/>
                      </a:cubicBezTo>
                      <a:lnTo>
                        <a:pt x="85725" y="38100"/>
                      </a:lnTo>
                      <a:cubicBezTo>
                        <a:pt x="85725" y="17145"/>
                        <a:pt x="68580" y="0"/>
                        <a:pt x="47625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Graphic 5" descr="Dumbbell with solid fill">
                  <a:extLst>
                    <a:ext uri="{FF2B5EF4-FFF2-40B4-BE49-F238E27FC236}">
                      <a16:creationId xmlns:a16="http://schemas.microsoft.com/office/drawing/2014/main" id="{F69EB3FE-FC27-6578-95A1-1DFF8717AC50}"/>
                    </a:ext>
                  </a:extLst>
                </p:cNvPr>
                <p:cNvSpPr/>
                <p:nvPr/>
              </p:nvSpPr>
              <p:spPr>
                <a:xfrm>
                  <a:off x="1339913" y="585246"/>
                  <a:ext cx="339331" cy="301628"/>
                </a:xfrm>
                <a:custGeom>
                  <a:avLst/>
                  <a:gdLst>
                    <a:gd name="connsiteX0" fmla="*/ 476250 w 514350"/>
                    <a:gd name="connsiteY0" fmla="*/ 0 h 457200"/>
                    <a:gd name="connsiteX1" fmla="*/ 457200 w 514350"/>
                    <a:gd name="connsiteY1" fmla="*/ 0 h 457200"/>
                    <a:gd name="connsiteX2" fmla="*/ 419100 w 514350"/>
                    <a:gd name="connsiteY2" fmla="*/ 38100 h 457200"/>
                    <a:gd name="connsiteX3" fmla="*/ 419100 w 514350"/>
                    <a:gd name="connsiteY3" fmla="*/ 171450 h 457200"/>
                    <a:gd name="connsiteX4" fmla="*/ 95250 w 514350"/>
                    <a:gd name="connsiteY4" fmla="*/ 171450 h 457200"/>
                    <a:gd name="connsiteX5" fmla="*/ 95250 w 514350"/>
                    <a:gd name="connsiteY5" fmla="*/ 38100 h 457200"/>
                    <a:gd name="connsiteX6" fmla="*/ 57150 w 514350"/>
                    <a:gd name="connsiteY6" fmla="*/ 0 h 457200"/>
                    <a:gd name="connsiteX7" fmla="*/ 38100 w 514350"/>
                    <a:gd name="connsiteY7" fmla="*/ 0 h 457200"/>
                    <a:gd name="connsiteX8" fmla="*/ 0 w 514350"/>
                    <a:gd name="connsiteY8" fmla="*/ 38100 h 457200"/>
                    <a:gd name="connsiteX9" fmla="*/ 0 w 514350"/>
                    <a:gd name="connsiteY9" fmla="*/ 419100 h 457200"/>
                    <a:gd name="connsiteX10" fmla="*/ 38100 w 514350"/>
                    <a:gd name="connsiteY10" fmla="*/ 457200 h 457200"/>
                    <a:gd name="connsiteX11" fmla="*/ 57150 w 514350"/>
                    <a:gd name="connsiteY11" fmla="*/ 457200 h 457200"/>
                    <a:gd name="connsiteX12" fmla="*/ 95250 w 514350"/>
                    <a:gd name="connsiteY12" fmla="*/ 419100 h 457200"/>
                    <a:gd name="connsiteX13" fmla="*/ 95250 w 514350"/>
                    <a:gd name="connsiteY13" fmla="*/ 285750 h 457200"/>
                    <a:gd name="connsiteX14" fmla="*/ 419100 w 514350"/>
                    <a:gd name="connsiteY14" fmla="*/ 285750 h 457200"/>
                    <a:gd name="connsiteX15" fmla="*/ 419100 w 514350"/>
                    <a:gd name="connsiteY15" fmla="*/ 419100 h 457200"/>
                    <a:gd name="connsiteX16" fmla="*/ 457200 w 514350"/>
                    <a:gd name="connsiteY16" fmla="*/ 457200 h 457200"/>
                    <a:gd name="connsiteX17" fmla="*/ 476250 w 514350"/>
                    <a:gd name="connsiteY17" fmla="*/ 457200 h 457200"/>
                    <a:gd name="connsiteX18" fmla="*/ 514350 w 514350"/>
                    <a:gd name="connsiteY18" fmla="*/ 419100 h 457200"/>
                    <a:gd name="connsiteX19" fmla="*/ 514350 w 514350"/>
                    <a:gd name="connsiteY19" fmla="*/ 38100 h 457200"/>
                    <a:gd name="connsiteX20" fmla="*/ 476250 w 514350"/>
                    <a:gd name="connsiteY20" fmla="*/ 0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14350" h="457200">
                      <a:moveTo>
                        <a:pt x="476250" y="0"/>
                      </a:moveTo>
                      <a:lnTo>
                        <a:pt x="457200" y="0"/>
                      </a:lnTo>
                      <a:cubicBezTo>
                        <a:pt x="436245" y="0"/>
                        <a:pt x="419100" y="17145"/>
                        <a:pt x="419100" y="38100"/>
                      </a:cubicBezTo>
                      <a:lnTo>
                        <a:pt x="419100" y="171450"/>
                      </a:lnTo>
                      <a:lnTo>
                        <a:pt x="95250" y="171450"/>
                      </a:lnTo>
                      <a:lnTo>
                        <a:pt x="95250" y="38100"/>
                      </a:lnTo>
                      <a:cubicBezTo>
                        <a:pt x="95250" y="17145"/>
                        <a:pt x="78105" y="0"/>
                        <a:pt x="57150" y="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419100"/>
                      </a:lnTo>
                      <a:cubicBezTo>
                        <a:pt x="0" y="440055"/>
                        <a:pt x="17145" y="457200"/>
                        <a:pt x="38100" y="457200"/>
                      </a:cubicBezTo>
                      <a:lnTo>
                        <a:pt x="57150" y="457200"/>
                      </a:lnTo>
                      <a:cubicBezTo>
                        <a:pt x="78105" y="457200"/>
                        <a:pt x="95250" y="440055"/>
                        <a:pt x="95250" y="419100"/>
                      </a:cubicBezTo>
                      <a:lnTo>
                        <a:pt x="95250" y="285750"/>
                      </a:lnTo>
                      <a:lnTo>
                        <a:pt x="419100" y="285750"/>
                      </a:lnTo>
                      <a:lnTo>
                        <a:pt x="419100" y="419100"/>
                      </a:lnTo>
                      <a:cubicBezTo>
                        <a:pt x="419100" y="440055"/>
                        <a:pt x="436245" y="457200"/>
                        <a:pt x="457200" y="457200"/>
                      </a:cubicBezTo>
                      <a:lnTo>
                        <a:pt x="476250" y="457200"/>
                      </a:lnTo>
                      <a:cubicBezTo>
                        <a:pt x="497205" y="457200"/>
                        <a:pt x="514350" y="440055"/>
                        <a:pt x="514350" y="419100"/>
                      </a:cubicBezTo>
                      <a:lnTo>
                        <a:pt x="514350" y="38100"/>
                      </a:lnTo>
                      <a:cubicBezTo>
                        <a:pt x="514350" y="17145"/>
                        <a:pt x="497205" y="0"/>
                        <a:pt x="476250" y="0"/>
                      </a:cubicBezTo>
                      <a:close/>
                    </a:path>
                  </a:pathLst>
                </a:custGeom>
                <a:solidFill>
                  <a:srgbClr val="1937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948C8BC-1C99-5B28-5628-DEC2CC910B73}"/>
                </a:ext>
              </a:extLst>
            </p:cNvPr>
            <p:cNvSpPr txBox="1"/>
            <p:nvPr/>
          </p:nvSpPr>
          <p:spPr>
            <a:xfrm>
              <a:off x="2645572" y="543554"/>
              <a:ext cx="32946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1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 را بنویسید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89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92ABB92-5CF3-6351-6FCC-B113810FC3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21A8717-6E71-85C1-453A-339846C03A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78FA71F-E7C2-1D03-2E9F-6BD2060B86E8}"/>
              </a:ext>
            </a:extLst>
          </p:cNvPr>
          <p:cNvGrpSpPr/>
          <p:nvPr/>
        </p:nvGrpSpPr>
        <p:grpSpPr>
          <a:xfrm flipH="1">
            <a:off x="8167913" y="4921822"/>
            <a:ext cx="1024970" cy="276903"/>
            <a:chOff x="160505" y="-1"/>
            <a:chExt cx="2573170" cy="695160"/>
          </a:xfrm>
          <a:solidFill>
            <a:srgbClr val="FDD53D"/>
          </a:solidFill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9DEE4E2B-D1DF-876A-AF68-98AC617EAB22}"/>
                </a:ext>
              </a:extLst>
            </p:cNvPr>
            <p:cNvSpPr/>
            <p:nvPr/>
          </p:nvSpPr>
          <p:spPr>
            <a:xfrm flipH="1">
              <a:off x="219607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5102E7FB-9D65-EFA4-8267-DE648A238D11}"/>
                </a:ext>
              </a:extLst>
            </p:cNvPr>
            <p:cNvSpPr/>
            <p:nvPr/>
          </p:nvSpPr>
          <p:spPr>
            <a:xfrm flipH="1">
              <a:off x="1687184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17878B4C-8DFF-D7C4-217C-F41574647251}"/>
                </a:ext>
              </a:extLst>
            </p:cNvPr>
            <p:cNvSpPr/>
            <p:nvPr/>
          </p:nvSpPr>
          <p:spPr>
            <a:xfrm flipH="1">
              <a:off x="1178291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072FAE49-E383-5A74-BEFF-29901F9DBC16}"/>
                </a:ext>
              </a:extLst>
            </p:cNvPr>
            <p:cNvSpPr/>
            <p:nvPr/>
          </p:nvSpPr>
          <p:spPr>
            <a:xfrm flipH="1">
              <a:off x="669398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FAB6C56A-0A1B-4B1D-174F-C83F5CE84028}"/>
                </a:ext>
              </a:extLst>
            </p:cNvPr>
            <p:cNvSpPr/>
            <p:nvPr/>
          </p:nvSpPr>
          <p:spPr>
            <a:xfrm flipH="1">
              <a:off x="160505" y="-1"/>
              <a:ext cx="537600" cy="695160"/>
            </a:xfrm>
            <a:prstGeom prst="chevron">
              <a:avLst>
                <a:gd name="adj" fmla="val 48633"/>
              </a:avLst>
            </a:prstGeom>
            <a:grpFill/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6156145-CB5C-F832-64CA-49887D5D2DD2}"/>
              </a:ext>
            </a:extLst>
          </p:cNvPr>
          <p:cNvGrpSpPr/>
          <p:nvPr/>
        </p:nvGrpSpPr>
        <p:grpSpPr>
          <a:xfrm>
            <a:off x="1013825" y="5335737"/>
            <a:ext cx="1738472" cy="496276"/>
            <a:chOff x="1087278" y="5119688"/>
            <a:chExt cx="1738472" cy="496276"/>
          </a:xfrm>
          <a:solidFill>
            <a:srgbClr val="193752"/>
          </a:solidFill>
        </p:grpSpPr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B47BB0EE-D4F7-499F-D001-9FFAD8C9E9AD}"/>
                </a:ext>
              </a:extLst>
            </p:cNvPr>
            <p:cNvSpPr/>
            <p:nvPr/>
          </p:nvSpPr>
          <p:spPr>
            <a:xfrm>
              <a:off x="1087278" y="5119688"/>
              <a:ext cx="1738472" cy="496276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i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تنظیم برنامه</a:t>
              </a:r>
              <a:endParaRPr lang="en-US" sz="1600" i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2345B835-CFEE-6FC9-679A-2E26C42BDFCC}"/>
                </a:ext>
              </a:extLst>
            </p:cNvPr>
            <p:cNvSpPr/>
            <p:nvPr/>
          </p:nvSpPr>
          <p:spPr>
            <a:xfrm>
              <a:off x="1142047" y="5344967"/>
              <a:ext cx="179547" cy="45719"/>
            </a:xfrm>
            <a:prstGeom prst="parallelogram">
              <a:avLst/>
            </a:prstGeom>
            <a:solidFill>
              <a:srgbClr val="FDD53D"/>
            </a:solidFill>
            <a:ln>
              <a:solidFill>
                <a:srgbClr val="FDD5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4E9BBC6-2CD2-1034-4B9F-3EC531CC5CC1}"/>
              </a:ext>
            </a:extLst>
          </p:cNvPr>
          <p:cNvGrpSpPr/>
          <p:nvPr/>
        </p:nvGrpSpPr>
        <p:grpSpPr>
          <a:xfrm>
            <a:off x="2998553" y="5335737"/>
            <a:ext cx="1738472" cy="496276"/>
            <a:chOff x="1109856" y="5119688"/>
            <a:chExt cx="1738472" cy="496276"/>
          </a:xfrm>
          <a:noFill/>
        </p:grpSpPr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4B3C18F7-E263-9819-3580-020899FA4D05}"/>
                </a:ext>
              </a:extLst>
            </p:cNvPr>
            <p:cNvSpPr/>
            <p:nvPr/>
          </p:nvSpPr>
          <p:spPr>
            <a:xfrm>
              <a:off x="1109856" y="5119688"/>
              <a:ext cx="1738472" cy="496276"/>
            </a:xfrm>
            <a:prstGeom prst="parallelogram">
              <a:avLst/>
            </a:prstGeom>
            <a:grpFill/>
            <a:ln w="19050"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i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روند پیشرفت</a:t>
              </a:r>
              <a:endParaRPr lang="en-US" sz="1600" i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F818B5BD-2170-F73F-CDF4-335ED38301F8}"/>
                </a:ext>
              </a:extLst>
            </p:cNvPr>
            <p:cNvSpPr/>
            <p:nvPr/>
          </p:nvSpPr>
          <p:spPr>
            <a:xfrm>
              <a:off x="1161233" y="5344967"/>
              <a:ext cx="179547" cy="45719"/>
            </a:xfrm>
            <a:prstGeom prst="parallelogram">
              <a:avLst/>
            </a:prstGeom>
            <a:solidFill>
              <a:srgbClr val="193752"/>
            </a:solidFill>
            <a:ln>
              <a:solidFill>
                <a:srgbClr val="193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Parallelogram 1">
            <a:extLst>
              <a:ext uri="{FF2B5EF4-FFF2-40B4-BE49-F238E27FC236}">
                <a16:creationId xmlns:a16="http://schemas.microsoft.com/office/drawing/2014/main" id="{94ECBFA6-8D77-19CF-65EE-BF358CB7E9C9}"/>
              </a:ext>
            </a:extLst>
          </p:cNvPr>
          <p:cNvSpPr/>
          <p:nvPr/>
        </p:nvSpPr>
        <p:spPr>
          <a:xfrm>
            <a:off x="5086235" y="796093"/>
            <a:ext cx="241978" cy="496828"/>
          </a:xfrm>
          <a:prstGeom prst="parallelogram">
            <a:avLst>
              <a:gd name="adj" fmla="val 49789"/>
            </a:avLst>
          </a:prstGeom>
          <a:solidFill>
            <a:srgbClr val="193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9375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4880C5-86D9-6D5F-662D-9C09AAFC980F}"/>
              </a:ext>
            </a:extLst>
          </p:cNvPr>
          <p:cNvSpPr txBox="1"/>
          <p:nvPr/>
        </p:nvSpPr>
        <p:spPr>
          <a:xfrm>
            <a:off x="1525044" y="792935"/>
            <a:ext cx="35611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>
                <a:solidFill>
                  <a:srgbClr val="19375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659334-119D-5911-57BF-A327BB213B26}"/>
              </a:ext>
            </a:extLst>
          </p:cNvPr>
          <p:cNvSpPr txBox="1"/>
          <p:nvPr/>
        </p:nvSpPr>
        <p:spPr>
          <a:xfrm>
            <a:off x="432224" y="1602200"/>
            <a:ext cx="491579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93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19375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1BD9BFB-54F2-2A14-360E-6CFF801C8567}"/>
              </a:ext>
            </a:extLst>
          </p:cNvPr>
          <p:cNvGrpSpPr/>
          <p:nvPr/>
        </p:nvGrpSpPr>
        <p:grpSpPr>
          <a:xfrm>
            <a:off x="5505590" y="885441"/>
            <a:ext cx="2735257" cy="400110"/>
            <a:chOff x="5505590" y="885441"/>
            <a:chExt cx="2735257" cy="400110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65D0FF0-D82F-4424-9DBC-D14429A62D8E}"/>
                </a:ext>
              </a:extLst>
            </p:cNvPr>
            <p:cNvCxnSpPr>
              <a:cxnSpLocks/>
            </p:cNvCxnSpPr>
            <p:nvPr/>
          </p:nvCxnSpPr>
          <p:spPr>
            <a:xfrm>
              <a:off x="7890669" y="1088683"/>
              <a:ext cx="350178" cy="0"/>
            </a:xfrm>
            <a:prstGeom prst="straightConnector1">
              <a:avLst/>
            </a:prstGeom>
            <a:ln w="12700">
              <a:solidFill>
                <a:srgbClr val="FDD53D"/>
              </a:solidFill>
              <a:tailEnd type="stealth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E10E920-4495-21AF-D429-1BEB83F4D2C3}"/>
                </a:ext>
              </a:extLst>
            </p:cNvPr>
            <p:cNvSpPr txBox="1"/>
            <p:nvPr/>
          </p:nvSpPr>
          <p:spPr>
            <a:xfrm>
              <a:off x="5505590" y="885441"/>
              <a:ext cx="23314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2000" b="1" dirty="0">
                  <a:solidFill>
                    <a:srgbClr val="FDD53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50FBDC0-9C10-C5E2-95C7-6D65F2FEDF10}"/>
              </a:ext>
            </a:extLst>
          </p:cNvPr>
          <p:cNvGrpSpPr/>
          <p:nvPr/>
        </p:nvGrpSpPr>
        <p:grpSpPr>
          <a:xfrm>
            <a:off x="9306615" y="4684124"/>
            <a:ext cx="2703314" cy="400110"/>
            <a:chOff x="9306615" y="4684124"/>
            <a:chExt cx="2703314" cy="400110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C682B4D-E8E1-5926-3446-E642CB1A8C01}"/>
                </a:ext>
              </a:extLst>
            </p:cNvPr>
            <p:cNvCxnSpPr>
              <a:cxnSpLocks/>
            </p:cNvCxnSpPr>
            <p:nvPr/>
          </p:nvCxnSpPr>
          <p:spPr>
            <a:xfrm>
              <a:off x="11659751" y="4903501"/>
              <a:ext cx="350178" cy="0"/>
            </a:xfrm>
            <a:prstGeom prst="straightConnector1">
              <a:avLst/>
            </a:prstGeom>
            <a:ln w="12700">
              <a:solidFill>
                <a:srgbClr val="FDD53D"/>
              </a:solidFill>
              <a:tailEnd type="stealth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56D6A43-9305-4521-F88C-1EEA58D9A0DE}"/>
                </a:ext>
              </a:extLst>
            </p:cNvPr>
            <p:cNvSpPr txBox="1"/>
            <p:nvPr/>
          </p:nvSpPr>
          <p:spPr>
            <a:xfrm>
              <a:off x="9306615" y="4684124"/>
              <a:ext cx="23314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2000" b="1" dirty="0">
                  <a:solidFill>
                    <a:srgbClr val="FDD53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0120C5A-0D1B-E858-B6CA-0891D273CA04}"/>
              </a:ext>
            </a:extLst>
          </p:cNvPr>
          <p:cNvSpPr txBox="1"/>
          <p:nvPr/>
        </p:nvSpPr>
        <p:spPr>
          <a:xfrm>
            <a:off x="5806929" y="1285551"/>
            <a:ext cx="3337071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F7A910-908A-0384-F7AB-59C442794266}"/>
              </a:ext>
            </a:extLst>
          </p:cNvPr>
          <p:cNvSpPr txBox="1"/>
          <p:nvPr/>
        </p:nvSpPr>
        <p:spPr>
          <a:xfrm>
            <a:off x="9338827" y="5192017"/>
            <a:ext cx="26833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745009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1647</Words>
  <Application>Microsoft Office PowerPoint</Application>
  <PresentationFormat>Widescreen</PresentationFormat>
  <Paragraphs>142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Montserrat</vt:lpstr>
      <vt:lpstr>Open Sans</vt:lpstr>
      <vt:lpstr>Shabnam</vt:lpstr>
      <vt:lpstr>Staatliches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91</cp:revision>
  <dcterms:created xsi:type="dcterms:W3CDTF">2024-04-08T22:27:09Z</dcterms:created>
  <dcterms:modified xsi:type="dcterms:W3CDTF">2024-04-13T15:38:49Z</dcterms:modified>
</cp:coreProperties>
</file>