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296" r:id="rId2"/>
    <p:sldId id="259" r:id="rId3"/>
    <p:sldId id="297" r:id="rId4"/>
    <p:sldId id="302" r:id="rId5"/>
    <p:sldId id="257" r:id="rId6"/>
    <p:sldId id="262" r:id="rId7"/>
    <p:sldId id="284" r:id="rId8"/>
    <p:sldId id="258" r:id="rId9"/>
    <p:sldId id="298" r:id="rId10"/>
    <p:sldId id="303" r:id="rId11"/>
    <p:sldId id="285" r:id="rId12"/>
    <p:sldId id="261" r:id="rId13"/>
    <p:sldId id="304" r:id="rId14"/>
    <p:sldId id="263" r:id="rId15"/>
    <p:sldId id="307" r:id="rId16"/>
    <p:sldId id="286" r:id="rId17"/>
    <p:sldId id="264" r:id="rId18"/>
    <p:sldId id="265" r:id="rId19"/>
    <p:sldId id="306" r:id="rId20"/>
    <p:sldId id="266" r:id="rId21"/>
    <p:sldId id="269" r:id="rId22"/>
    <p:sldId id="271" r:id="rId23"/>
    <p:sldId id="272" r:id="rId24"/>
    <p:sldId id="299" r:id="rId25"/>
    <p:sldId id="300" r:id="rId26"/>
    <p:sldId id="301" r:id="rId27"/>
    <p:sldId id="293" r:id="rId28"/>
    <p:sldId id="275" r:id="rId29"/>
    <p:sldId id="287" r:id="rId30"/>
    <p:sldId id="276" r:id="rId31"/>
    <p:sldId id="290" r:id="rId32"/>
    <p:sldId id="277" r:id="rId33"/>
    <p:sldId id="260" r:id="rId34"/>
    <p:sldId id="280" r:id="rId35"/>
    <p:sldId id="289" r:id="rId36"/>
    <p:sldId id="281" r:id="rId37"/>
    <p:sldId id="288" r:id="rId38"/>
    <p:sldId id="291" r:id="rId39"/>
    <p:sldId id="292" r:id="rId40"/>
    <p:sldId id="294" r:id="rId41"/>
    <p:sldId id="295" r:id="rId4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BDA2"/>
    <a:srgbClr val="202E31"/>
    <a:srgbClr val="404040"/>
    <a:srgbClr val="A8A8A8"/>
    <a:srgbClr val="E6E6E6"/>
    <a:srgbClr val="37ACCD"/>
    <a:srgbClr val="FFCA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46" autoAdjust="0"/>
    <p:restoredTop sz="94637" autoAdjust="0"/>
  </p:normalViewPr>
  <p:slideViewPr>
    <p:cSldViewPr snapToGrid="0">
      <p:cViewPr varScale="1">
        <p:scale>
          <a:sx n="81" d="100"/>
          <a:sy n="81" d="100"/>
        </p:scale>
        <p:origin x="643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2299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952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6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 w="9525" cap="rnd">
                <a:solidFill>
                  <a:schemeClr val="accent1"/>
                </a:solidFill>
                <a:round/>
              </a:ln>
              <a:effectLst/>
            </c:spPr>
          </c:marker>
          <c:xVal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xVal>
          <c:y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958A-4E0F-A3E1-31A90F76B57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9525" cap="rnd">
              <a:solidFill>
                <a:srgbClr val="1EBDA2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rgbClr val="1EBDA2"/>
              </a:solidFill>
              <a:ln w="9525" cap="rnd">
                <a:solidFill>
                  <a:srgbClr val="1EBDA2"/>
                </a:solidFill>
                <a:round/>
              </a:ln>
              <a:effectLst/>
            </c:spPr>
          </c:marker>
          <c:xVal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xVal>
          <c:y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958A-4E0F-A3E1-31A90F76B57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9525" cap="rnd">
              <a:solidFill>
                <a:srgbClr val="202E31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rgbClr val="202E31"/>
              </a:solidFill>
              <a:ln w="9525" cap="rnd">
                <a:solidFill>
                  <a:srgbClr val="202E31"/>
                </a:solidFill>
                <a:round/>
              </a:ln>
              <a:effectLst/>
            </c:spPr>
          </c:marker>
          <c:xVal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xVal>
          <c:y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958A-4E0F-A3E1-31A90F76B57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65144016"/>
        <c:axId val="367492192"/>
      </c:scatterChart>
      <c:valAx>
        <c:axId val="36514401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7492192"/>
        <c:crosses val="autoZero"/>
        <c:crossBetween val="midCat"/>
      </c:valAx>
      <c:valAx>
        <c:axId val="367492192"/>
        <c:scaling>
          <c:orientation val="minMax"/>
          <c:max val="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5144016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4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D47F27F-462B-5D06-02A5-0AC00952E29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A0C6888-C465-E4F4-03D0-3D9B0E3A040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775904-EC53-4EFB-920D-31511DCCB4B0}" type="datetimeFigureOut">
              <a:rPr lang="en-US" smtClean="0"/>
              <a:t>8/16/2024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23779CF-9302-1755-8239-E81F49FA193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575DB42-B4DD-6AF6-7BDF-D5DB1D0B423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E30A7C-0524-4D04-AFCF-A79A022CDD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37437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966FF7-88D5-48C1-A09E-2745F949E7B5}" type="datetimeFigureOut">
              <a:rPr lang="en-US" smtClean="0"/>
              <a:t>8/16/2024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65F52D-A0D2-4D22-B26B-4BB1C3309C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46058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65F52D-A0D2-4D22-B26B-4BB1C3309C16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675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65F52D-A0D2-4D22-B26B-4BB1C3309C16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281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78C8BBE0-9ED6-7BA7-0760-51F76EE70AA3}"/>
              </a:ext>
            </a:extLst>
          </p:cNvPr>
          <p:cNvSpPr/>
          <p:nvPr userDrawn="1"/>
        </p:nvSpPr>
        <p:spPr>
          <a:xfrm>
            <a:off x="0" y="5527964"/>
            <a:ext cx="12072257" cy="1330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C6157334-3A84-5BBB-BE80-D0234CE8B534}"/>
              </a:ext>
            </a:extLst>
          </p:cNvPr>
          <p:cNvSpPr/>
          <p:nvPr userDrawn="1"/>
        </p:nvSpPr>
        <p:spPr>
          <a:xfrm rot="5400000">
            <a:off x="2863185" y="-2395519"/>
            <a:ext cx="6521380" cy="11638149"/>
          </a:xfrm>
          <a:custGeom>
            <a:avLst/>
            <a:gdLst>
              <a:gd name="connsiteX0" fmla="*/ 0 w 6521380"/>
              <a:gd name="connsiteY0" fmla="*/ 11224489 h 11638149"/>
              <a:gd name="connsiteX1" fmla="*/ 0 w 6521380"/>
              <a:gd name="connsiteY1" fmla="*/ 7991433 h 11638149"/>
              <a:gd name="connsiteX2" fmla="*/ 420 w 6521380"/>
              <a:gd name="connsiteY2" fmla="*/ 7991433 h 11638149"/>
              <a:gd name="connsiteX3" fmla="*/ 420 w 6521380"/>
              <a:gd name="connsiteY3" fmla="*/ 7533153 h 11638149"/>
              <a:gd name="connsiteX4" fmla="*/ 419 w 6521380"/>
              <a:gd name="connsiteY4" fmla="*/ 7533153 h 11638149"/>
              <a:gd name="connsiteX5" fmla="*/ 419 w 6521380"/>
              <a:gd name="connsiteY5" fmla="*/ 0 h 11638149"/>
              <a:gd name="connsiteX6" fmla="*/ 6521378 w 6521380"/>
              <a:gd name="connsiteY6" fmla="*/ 6640702 h 11638149"/>
              <a:gd name="connsiteX7" fmla="*/ 6521378 w 6521380"/>
              <a:gd name="connsiteY7" fmla="*/ 6756968 h 11638149"/>
              <a:gd name="connsiteX8" fmla="*/ 6521379 w 6521380"/>
              <a:gd name="connsiteY8" fmla="*/ 6756968 h 11638149"/>
              <a:gd name="connsiteX9" fmla="*/ 6521379 w 6521380"/>
              <a:gd name="connsiteY9" fmla="*/ 8782464 h 11638149"/>
              <a:gd name="connsiteX10" fmla="*/ 6521380 w 6521380"/>
              <a:gd name="connsiteY10" fmla="*/ 8782470 h 11638149"/>
              <a:gd name="connsiteX11" fmla="*/ 6521380 w 6521380"/>
              <a:gd name="connsiteY11" fmla="*/ 11315200 h 11638149"/>
              <a:gd name="connsiteX12" fmla="*/ 6198431 w 6521380"/>
              <a:gd name="connsiteY12" fmla="*/ 11638149 h 11638149"/>
              <a:gd name="connsiteX13" fmla="*/ 323370 w 6521380"/>
              <a:gd name="connsiteY13" fmla="*/ 11638149 h 11638149"/>
              <a:gd name="connsiteX14" fmla="*/ 421 w 6521380"/>
              <a:gd name="connsiteY14" fmla="*/ 11315200 h 11638149"/>
              <a:gd name="connsiteX15" fmla="*/ 421 w 6521380"/>
              <a:gd name="connsiteY15" fmla="*/ 11224489 h 11638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521380" h="11638149">
                <a:moveTo>
                  <a:pt x="0" y="11224489"/>
                </a:moveTo>
                <a:lnTo>
                  <a:pt x="0" y="7991433"/>
                </a:lnTo>
                <a:lnTo>
                  <a:pt x="420" y="7991433"/>
                </a:lnTo>
                <a:lnTo>
                  <a:pt x="420" y="7533153"/>
                </a:lnTo>
                <a:lnTo>
                  <a:pt x="419" y="7533153"/>
                </a:lnTo>
                <a:lnTo>
                  <a:pt x="419" y="0"/>
                </a:lnTo>
                <a:lnTo>
                  <a:pt x="6521378" y="6640702"/>
                </a:lnTo>
                <a:lnTo>
                  <a:pt x="6521378" y="6756968"/>
                </a:lnTo>
                <a:lnTo>
                  <a:pt x="6521379" y="6756968"/>
                </a:lnTo>
                <a:lnTo>
                  <a:pt x="6521379" y="8782464"/>
                </a:lnTo>
                <a:lnTo>
                  <a:pt x="6521380" y="8782470"/>
                </a:lnTo>
                <a:lnTo>
                  <a:pt x="6521380" y="11315200"/>
                </a:lnTo>
                <a:cubicBezTo>
                  <a:pt x="6521380" y="11493560"/>
                  <a:pt x="6376791" y="11638149"/>
                  <a:pt x="6198431" y="11638149"/>
                </a:cubicBezTo>
                <a:lnTo>
                  <a:pt x="323370" y="11638149"/>
                </a:lnTo>
                <a:cubicBezTo>
                  <a:pt x="145010" y="11638149"/>
                  <a:pt x="421" y="11493560"/>
                  <a:pt x="421" y="11315200"/>
                </a:cubicBezTo>
                <a:lnTo>
                  <a:pt x="421" y="11224489"/>
                </a:lnTo>
                <a:close/>
              </a:path>
            </a:pathLst>
          </a:custGeom>
          <a:gradFill>
            <a:gsLst>
              <a:gs pos="0">
                <a:srgbClr val="37ACCD"/>
              </a:gs>
              <a:gs pos="63000">
                <a:srgbClr val="1EBDA2"/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dirty="0"/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9F81A3ED-D563-A4F3-778F-2A887A0B739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778830" y="163286"/>
            <a:ext cx="7108370" cy="652095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35320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4A06E74-5563-4DA2-8E09-35BB7EB03B2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241675" y="1679575"/>
            <a:ext cx="8567738" cy="23320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endParaRPr lang="id-ID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71541898-4DF3-4EE3-8F2F-BD99B2F794C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81000" y="4011613"/>
            <a:ext cx="2860675" cy="23320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endParaRPr lang="id-ID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29AD225-CCA9-4C59-B3E1-F0EE29F9EF2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2136" y="668976"/>
            <a:ext cx="10672550" cy="4637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defRPr>
            </a:lvl1pPr>
          </a:lstStyle>
          <a:p>
            <a:pPr lvl="0"/>
            <a:r>
              <a:rPr lang="en-US" dirty="0"/>
              <a:t>Insert Text Here</a:t>
            </a:r>
          </a:p>
        </p:txBody>
      </p:sp>
      <p:sp>
        <p:nvSpPr>
          <p:cNvPr id="11" name="Text Placeholder 13">
            <a:extLst>
              <a:ext uri="{FF2B5EF4-FFF2-40B4-BE49-F238E27FC236}">
                <a16:creationId xmlns:a16="http://schemas.microsoft.com/office/drawing/2014/main" id="{54030E53-06FF-4697-B770-3F5CE9B9C0C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82136" y="1140959"/>
            <a:ext cx="9898714" cy="29235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 i="1">
                <a:latin typeface="+mj-lt"/>
              </a:defRPr>
            </a:lvl1pPr>
          </a:lstStyle>
          <a:p>
            <a:pPr lvl="0"/>
            <a:r>
              <a:rPr lang="en-US" dirty="0"/>
              <a:t>Your Short Text In Here</a:t>
            </a:r>
          </a:p>
        </p:txBody>
      </p:sp>
    </p:spTree>
    <p:extLst>
      <p:ext uri="{BB962C8B-B14F-4D97-AF65-F5344CB8AC3E}">
        <p14:creationId xmlns:p14="http://schemas.microsoft.com/office/powerpoint/2010/main" val="18422365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13CCF62-73B2-4D4C-8444-8EF82141F10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3543300"/>
            <a:ext cx="2446338" cy="14287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id-ID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14189978-4159-40AB-A8D6-6BA9A2F35C0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446338" y="3543300"/>
            <a:ext cx="2444750" cy="14287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id-ID"/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BCA4C080-37B0-4ED3-9E98-A8415224178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891088" y="3543300"/>
            <a:ext cx="2444750" cy="14287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id-ID"/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D7B0D413-C70C-4703-9CC9-BD8447FB0A06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7335838" y="3543300"/>
            <a:ext cx="2408237" cy="14287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id-ID"/>
          </a:p>
        </p:txBody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3FC3BBBF-A9C7-4659-955C-076B21065391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9744075" y="3543300"/>
            <a:ext cx="2447925" cy="14287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id-ID"/>
          </a:p>
        </p:txBody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F4AE5B67-A9DF-4079-8A45-AC6BDA547D8F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0" y="4972050"/>
            <a:ext cx="2443163" cy="1422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id-ID"/>
          </a:p>
        </p:txBody>
      </p:sp>
      <p:sp>
        <p:nvSpPr>
          <p:cNvPr id="28" name="Picture Placeholder 27">
            <a:extLst>
              <a:ext uri="{FF2B5EF4-FFF2-40B4-BE49-F238E27FC236}">
                <a16:creationId xmlns:a16="http://schemas.microsoft.com/office/drawing/2014/main" id="{9646E9B8-93F0-46DB-80E4-BEFDC8002755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2443163" y="4972050"/>
            <a:ext cx="2443162" cy="14287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id-ID"/>
          </a:p>
        </p:txBody>
      </p:sp>
      <p:sp>
        <p:nvSpPr>
          <p:cNvPr id="30" name="Picture Placeholder 29">
            <a:extLst>
              <a:ext uri="{FF2B5EF4-FFF2-40B4-BE49-F238E27FC236}">
                <a16:creationId xmlns:a16="http://schemas.microsoft.com/office/drawing/2014/main" id="{28E330E4-D60D-4A2C-B32A-E336D7691939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4892675" y="4978400"/>
            <a:ext cx="2451100" cy="14287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id-ID"/>
          </a:p>
        </p:txBody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F307020C-0048-43D2-B061-332D53124CB5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7350125" y="4978400"/>
            <a:ext cx="2390775" cy="14160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id-ID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BD3CE705-23F1-4EAC-A5C9-A54F9F06DAEF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9740900" y="4978400"/>
            <a:ext cx="2452688" cy="14160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6548290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C4C2AC17-2E25-492D-B828-7702E5C08BC0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833360" y="4470652"/>
            <a:ext cx="502920" cy="501650"/>
          </a:xfrm>
          <a:custGeom>
            <a:avLst/>
            <a:gdLst>
              <a:gd name="connsiteX0" fmla="*/ 246381 w 502920"/>
              <a:gd name="connsiteY0" fmla="*/ 0 h 501650"/>
              <a:gd name="connsiteX1" fmla="*/ 256539 w 502920"/>
              <a:gd name="connsiteY1" fmla="*/ 0 h 501650"/>
              <a:gd name="connsiteX2" fmla="*/ 302138 w 502920"/>
              <a:gd name="connsiteY2" fmla="*/ 4597 h 501650"/>
              <a:gd name="connsiteX3" fmla="*/ 502920 w 502920"/>
              <a:gd name="connsiteY3" fmla="*/ 250948 h 501650"/>
              <a:gd name="connsiteX4" fmla="*/ 302138 w 502920"/>
              <a:gd name="connsiteY4" fmla="*/ 497299 h 501650"/>
              <a:gd name="connsiteX5" fmla="*/ 258979 w 502920"/>
              <a:gd name="connsiteY5" fmla="*/ 501650 h 501650"/>
              <a:gd name="connsiteX6" fmla="*/ 243941 w 502920"/>
              <a:gd name="connsiteY6" fmla="*/ 501650 h 501650"/>
              <a:gd name="connsiteX7" fmla="*/ 200782 w 502920"/>
              <a:gd name="connsiteY7" fmla="*/ 497299 h 501650"/>
              <a:gd name="connsiteX8" fmla="*/ 0 w 502920"/>
              <a:gd name="connsiteY8" fmla="*/ 250948 h 501650"/>
              <a:gd name="connsiteX9" fmla="*/ 200782 w 502920"/>
              <a:gd name="connsiteY9" fmla="*/ 4597 h 50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02920" h="501650">
                <a:moveTo>
                  <a:pt x="246381" y="0"/>
                </a:moveTo>
                <a:lnTo>
                  <a:pt x="256539" y="0"/>
                </a:lnTo>
                <a:lnTo>
                  <a:pt x="302138" y="4597"/>
                </a:lnTo>
                <a:cubicBezTo>
                  <a:pt x="416724" y="28044"/>
                  <a:pt x="502920" y="129430"/>
                  <a:pt x="502920" y="250948"/>
                </a:cubicBezTo>
                <a:cubicBezTo>
                  <a:pt x="502920" y="372466"/>
                  <a:pt x="416724" y="473852"/>
                  <a:pt x="302138" y="497299"/>
                </a:cubicBezTo>
                <a:lnTo>
                  <a:pt x="258979" y="501650"/>
                </a:lnTo>
                <a:lnTo>
                  <a:pt x="243941" y="501650"/>
                </a:lnTo>
                <a:lnTo>
                  <a:pt x="200782" y="497299"/>
                </a:lnTo>
                <a:cubicBezTo>
                  <a:pt x="86196" y="473852"/>
                  <a:pt x="0" y="372466"/>
                  <a:pt x="0" y="250948"/>
                </a:cubicBezTo>
                <a:cubicBezTo>
                  <a:pt x="0" y="129430"/>
                  <a:pt x="86196" y="28044"/>
                  <a:pt x="200782" y="4597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700"/>
            </a:lvl1pPr>
          </a:lstStyle>
          <a:p>
            <a:endParaRPr lang="id-ID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BEB67A9C-ABAA-4B27-A370-190C4A635128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061509" y="4470652"/>
            <a:ext cx="502920" cy="501650"/>
          </a:xfrm>
          <a:custGeom>
            <a:avLst/>
            <a:gdLst>
              <a:gd name="connsiteX0" fmla="*/ 246381 w 502920"/>
              <a:gd name="connsiteY0" fmla="*/ 0 h 501650"/>
              <a:gd name="connsiteX1" fmla="*/ 256539 w 502920"/>
              <a:gd name="connsiteY1" fmla="*/ 0 h 501650"/>
              <a:gd name="connsiteX2" fmla="*/ 302138 w 502920"/>
              <a:gd name="connsiteY2" fmla="*/ 4597 h 501650"/>
              <a:gd name="connsiteX3" fmla="*/ 502920 w 502920"/>
              <a:gd name="connsiteY3" fmla="*/ 250948 h 501650"/>
              <a:gd name="connsiteX4" fmla="*/ 302138 w 502920"/>
              <a:gd name="connsiteY4" fmla="*/ 497299 h 501650"/>
              <a:gd name="connsiteX5" fmla="*/ 258979 w 502920"/>
              <a:gd name="connsiteY5" fmla="*/ 501650 h 501650"/>
              <a:gd name="connsiteX6" fmla="*/ 243941 w 502920"/>
              <a:gd name="connsiteY6" fmla="*/ 501650 h 501650"/>
              <a:gd name="connsiteX7" fmla="*/ 200782 w 502920"/>
              <a:gd name="connsiteY7" fmla="*/ 497299 h 501650"/>
              <a:gd name="connsiteX8" fmla="*/ 0 w 502920"/>
              <a:gd name="connsiteY8" fmla="*/ 250948 h 501650"/>
              <a:gd name="connsiteX9" fmla="*/ 200782 w 502920"/>
              <a:gd name="connsiteY9" fmla="*/ 4597 h 50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02920" h="501650">
                <a:moveTo>
                  <a:pt x="246381" y="0"/>
                </a:moveTo>
                <a:lnTo>
                  <a:pt x="256539" y="0"/>
                </a:lnTo>
                <a:lnTo>
                  <a:pt x="302138" y="4597"/>
                </a:lnTo>
                <a:cubicBezTo>
                  <a:pt x="416724" y="28044"/>
                  <a:pt x="502920" y="129430"/>
                  <a:pt x="502920" y="250948"/>
                </a:cubicBezTo>
                <a:cubicBezTo>
                  <a:pt x="502920" y="372466"/>
                  <a:pt x="416724" y="473852"/>
                  <a:pt x="302138" y="497299"/>
                </a:cubicBezTo>
                <a:lnTo>
                  <a:pt x="258979" y="501650"/>
                </a:lnTo>
                <a:lnTo>
                  <a:pt x="243941" y="501650"/>
                </a:lnTo>
                <a:lnTo>
                  <a:pt x="200782" y="497299"/>
                </a:lnTo>
                <a:cubicBezTo>
                  <a:pt x="86196" y="473852"/>
                  <a:pt x="0" y="372466"/>
                  <a:pt x="0" y="250948"/>
                </a:cubicBezTo>
                <a:cubicBezTo>
                  <a:pt x="0" y="129430"/>
                  <a:pt x="86196" y="28044"/>
                  <a:pt x="200782" y="4597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700"/>
            </a:lvl1pPr>
          </a:lstStyle>
          <a:p>
            <a:endParaRPr lang="id-ID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7A5B4CBD-5BDD-46F6-ACBB-E86729FAE8E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48327" y="5236210"/>
            <a:ext cx="502920" cy="501650"/>
          </a:xfrm>
          <a:custGeom>
            <a:avLst/>
            <a:gdLst>
              <a:gd name="connsiteX0" fmla="*/ 246381 w 502920"/>
              <a:gd name="connsiteY0" fmla="*/ 0 h 501650"/>
              <a:gd name="connsiteX1" fmla="*/ 256539 w 502920"/>
              <a:gd name="connsiteY1" fmla="*/ 0 h 501650"/>
              <a:gd name="connsiteX2" fmla="*/ 302138 w 502920"/>
              <a:gd name="connsiteY2" fmla="*/ 4597 h 501650"/>
              <a:gd name="connsiteX3" fmla="*/ 502920 w 502920"/>
              <a:gd name="connsiteY3" fmla="*/ 250948 h 501650"/>
              <a:gd name="connsiteX4" fmla="*/ 302138 w 502920"/>
              <a:gd name="connsiteY4" fmla="*/ 497299 h 501650"/>
              <a:gd name="connsiteX5" fmla="*/ 258979 w 502920"/>
              <a:gd name="connsiteY5" fmla="*/ 501650 h 501650"/>
              <a:gd name="connsiteX6" fmla="*/ 243941 w 502920"/>
              <a:gd name="connsiteY6" fmla="*/ 501650 h 501650"/>
              <a:gd name="connsiteX7" fmla="*/ 200782 w 502920"/>
              <a:gd name="connsiteY7" fmla="*/ 497299 h 501650"/>
              <a:gd name="connsiteX8" fmla="*/ 0 w 502920"/>
              <a:gd name="connsiteY8" fmla="*/ 250948 h 501650"/>
              <a:gd name="connsiteX9" fmla="*/ 200782 w 502920"/>
              <a:gd name="connsiteY9" fmla="*/ 4597 h 50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02920" h="501650">
                <a:moveTo>
                  <a:pt x="246381" y="0"/>
                </a:moveTo>
                <a:lnTo>
                  <a:pt x="256539" y="0"/>
                </a:lnTo>
                <a:lnTo>
                  <a:pt x="302138" y="4597"/>
                </a:lnTo>
                <a:cubicBezTo>
                  <a:pt x="416724" y="28044"/>
                  <a:pt x="502920" y="129430"/>
                  <a:pt x="502920" y="250948"/>
                </a:cubicBezTo>
                <a:cubicBezTo>
                  <a:pt x="502920" y="372466"/>
                  <a:pt x="416724" y="473852"/>
                  <a:pt x="302138" y="497299"/>
                </a:cubicBezTo>
                <a:lnTo>
                  <a:pt x="258979" y="501650"/>
                </a:lnTo>
                <a:lnTo>
                  <a:pt x="243941" y="501650"/>
                </a:lnTo>
                <a:lnTo>
                  <a:pt x="200782" y="497299"/>
                </a:lnTo>
                <a:cubicBezTo>
                  <a:pt x="86196" y="473852"/>
                  <a:pt x="0" y="372466"/>
                  <a:pt x="0" y="250948"/>
                </a:cubicBezTo>
                <a:cubicBezTo>
                  <a:pt x="0" y="129430"/>
                  <a:pt x="86196" y="28044"/>
                  <a:pt x="200782" y="4597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700"/>
            </a:lvl1pPr>
          </a:lstStyle>
          <a:p>
            <a:endParaRPr lang="id-ID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4BBA476F-B480-4151-86B7-57915184170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0803226" y="2005013"/>
            <a:ext cx="502920" cy="501650"/>
          </a:xfrm>
          <a:custGeom>
            <a:avLst/>
            <a:gdLst>
              <a:gd name="connsiteX0" fmla="*/ 246381 w 502920"/>
              <a:gd name="connsiteY0" fmla="*/ 0 h 501650"/>
              <a:gd name="connsiteX1" fmla="*/ 256539 w 502920"/>
              <a:gd name="connsiteY1" fmla="*/ 0 h 501650"/>
              <a:gd name="connsiteX2" fmla="*/ 302138 w 502920"/>
              <a:gd name="connsiteY2" fmla="*/ 4597 h 501650"/>
              <a:gd name="connsiteX3" fmla="*/ 502920 w 502920"/>
              <a:gd name="connsiteY3" fmla="*/ 250948 h 501650"/>
              <a:gd name="connsiteX4" fmla="*/ 302138 w 502920"/>
              <a:gd name="connsiteY4" fmla="*/ 497299 h 501650"/>
              <a:gd name="connsiteX5" fmla="*/ 258979 w 502920"/>
              <a:gd name="connsiteY5" fmla="*/ 501650 h 501650"/>
              <a:gd name="connsiteX6" fmla="*/ 243941 w 502920"/>
              <a:gd name="connsiteY6" fmla="*/ 501650 h 501650"/>
              <a:gd name="connsiteX7" fmla="*/ 200782 w 502920"/>
              <a:gd name="connsiteY7" fmla="*/ 497299 h 501650"/>
              <a:gd name="connsiteX8" fmla="*/ 0 w 502920"/>
              <a:gd name="connsiteY8" fmla="*/ 250948 h 501650"/>
              <a:gd name="connsiteX9" fmla="*/ 200782 w 502920"/>
              <a:gd name="connsiteY9" fmla="*/ 4597 h 50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02920" h="501650">
                <a:moveTo>
                  <a:pt x="246381" y="0"/>
                </a:moveTo>
                <a:lnTo>
                  <a:pt x="256539" y="0"/>
                </a:lnTo>
                <a:lnTo>
                  <a:pt x="302138" y="4597"/>
                </a:lnTo>
                <a:cubicBezTo>
                  <a:pt x="416724" y="28044"/>
                  <a:pt x="502920" y="129430"/>
                  <a:pt x="502920" y="250948"/>
                </a:cubicBezTo>
                <a:cubicBezTo>
                  <a:pt x="502920" y="372466"/>
                  <a:pt x="416724" y="473852"/>
                  <a:pt x="302138" y="497299"/>
                </a:cubicBezTo>
                <a:lnTo>
                  <a:pt x="258979" y="501650"/>
                </a:lnTo>
                <a:lnTo>
                  <a:pt x="243941" y="501650"/>
                </a:lnTo>
                <a:lnTo>
                  <a:pt x="200782" y="497299"/>
                </a:lnTo>
                <a:cubicBezTo>
                  <a:pt x="86196" y="473852"/>
                  <a:pt x="0" y="372466"/>
                  <a:pt x="0" y="250948"/>
                </a:cubicBezTo>
                <a:cubicBezTo>
                  <a:pt x="0" y="129430"/>
                  <a:pt x="86196" y="28044"/>
                  <a:pt x="200782" y="4597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7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433409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3767F80-BBAB-4489-BD2C-AB897FC94E2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41375" y="1943100"/>
            <a:ext cx="3441700" cy="20462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endParaRPr lang="id-ID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5FA2671-9BF8-4688-A084-40AE5021DFB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912099" y="1952625"/>
            <a:ext cx="3438525" cy="20367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endParaRPr lang="id-ID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B00B6ABC-0F77-4638-8CBE-FA20081D09F0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376738" y="4083050"/>
            <a:ext cx="3441700" cy="20462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7838133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67ECDE0-F7BE-4F60-AD6E-ED34B1289128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3964217"/>
            <a:ext cx="3094038" cy="23431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id-ID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E8D62D7F-62F5-4BC9-9793-9E97E224179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094038" y="1621067"/>
            <a:ext cx="3032125" cy="23431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id-ID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D769B4B2-C9D2-4207-991D-C8EFB8683C2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126163" y="3964217"/>
            <a:ext cx="3032125" cy="23431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id-ID"/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A18A5E1F-9D36-4EC5-B104-94C320A2C59B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9158288" y="1621067"/>
            <a:ext cx="3032125" cy="23431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1675016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CE7A511-F9CB-42E1-A633-FAD57122601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25500" y="2201863"/>
            <a:ext cx="800100" cy="800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id-ID" dirty="0"/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87D6C317-AE16-4AFB-A58B-A816863F6D2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742399" y="2185315"/>
            <a:ext cx="800100" cy="800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id-ID" dirty="0"/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251DF528-2381-4C4A-8071-E25B903BB595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675881" y="2201348"/>
            <a:ext cx="800100" cy="800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415642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462DE52-52A3-45D8-BD1E-276FF437391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2582045"/>
            <a:ext cx="3105150" cy="31829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</a:lstStyle>
          <a:p>
            <a:endParaRPr lang="id-ID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0605800C-9332-417A-8EE6-A14564D87A2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105150" y="2582045"/>
            <a:ext cx="3028950" cy="31829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</a:lstStyle>
          <a:p>
            <a:endParaRPr lang="id-ID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29AD225-CCA9-4C59-B3E1-F0EE29F9EF2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2136" y="668976"/>
            <a:ext cx="10672550" cy="4637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defRPr>
            </a:lvl1pPr>
          </a:lstStyle>
          <a:p>
            <a:pPr lvl="0"/>
            <a:r>
              <a:rPr lang="en-US" dirty="0"/>
              <a:t>Insert Text Here</a:t>
            </a:r>
          </a:p>
        </p:txBody>
      </p:sp>
      <p:sp>
        <p:nvSpPr>
          <p:cNvPr id="11" name="Text Placeholder 13">
            <a:extLst>
              <a:ext uri="{FF2B5EF4-FFF2-40B4-BE49-F238E27FC236}">
                <a16:creationId xmlns:a16="http://schemas.microsoft.com/office/drawing/2014/main" id="{54030E53-06FF-4697-B770-3F5CE9B9C0C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82136" y="1140959"/>
            <a:ext cx="9898714" cy="29235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 i="1">
                <a:latin typeface="+mj-lt"/>
              </a:defRPr>
            </a:lvl1pPr>
          </a:lstStyle>
          <a:p>
            <a:pPr lvl="0"/>
            <a:r>
              <a:rPr lang="en-US" dirty="0"/>
              <a:t>Your Short Text In Here</a:t>
            </a:r>
          </a:p>
        </p:txBody>
      </p:sp>
      <p:sp>
        <p:nvSpPr>
          <p:cNvPr id="14" name="Picture Placeholder 12">
            <a:extLst>
              <a:ext uri="{FF2B5EF4-FFF2-40B4-BE49-F238E27FC236}">
                <a16:creationId xmlns:a16="http://schemas.microsoft.com/office/drawing/2014/main" id="{BED57BC3-D580-43AD-80B2-1AF65E932728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134100" y="2581409"/>
            <a:ext cx="3028950" cy="31829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</a:lstStyle>
          <a:p>
            <a:endParaRPr lang="id-ID"/>
          </a:p>
        </p:txBody>
      </p:sp>
      <p:sp>
        <p:nvSpPr>
          <p:cNvPr id="15" name="Picture Placeholder 12">
            <a:extLst>
              <a:ext uri="{FF2B5EF4-FFF2-40B4-BE49-F238E27FC236}">
                <a16:creationId xmlns:a16="http://schemas.microsoft.com/office/drawing/2014/main" id="{766030E0-EE07-4B51-8F31-62EAA9E0D9B6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9163050" y="2581406"/>
            <a:ext cx="3028950" cy="31829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6822351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306D494-92E8-4378-8A27-1318964C9EA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440873" y="3180053"/>
            <a:ext cx="2576177" cy="166771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endParaRPr lang="id-ID"/>
          </a:p>
        </p:txBody>
      </p:sp>
      <p:sp>
        <p:nvSpPr>
          <p:cNvPr id="14" name="Picture Placeholder 5">
            <a:extLst>
              <a:ext uri="{FF2B5EF4-FFF2-40B4-BE49-F238E27FC236}">
                <a16:creationId xmlns:a16="http://schemas.microsoft.com/office/drawing/2014/main" id="{F65923DF-E5FB-46EF-BAAD-DEB0A01CB30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772663" y="3170602"/>
            <a:ext cx="2576177" cy="166771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endParaRPr lang="id-ID"/>
          </a:p>
        </p:txBody>
      </p:sp>
      <p:sp>
        <p:nvSpPr>
          <p:cNvPr id="15" name="Picture Placeholder 5">
            <a:extLst>
              <a:ext uri="{FF2B5EF4-FFF2-40B4-BE49-F238E27FC236}">
                <a16:creationId xmlns:a16="http://schemas.microsoft.com/office/drawing/2014/main" id="{3A948644-E9B6-4508-A6A3-1023F28B75F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104452" y="3180053"/>
            <a:ext cx="2576177" cy="166771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endParaRPr lang="id-ID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4224E7E-BE16-4E9A-A462-511D67C865A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4162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56293296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A75683A6-2939-4711-9C90-D2C8AAD46A2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580827" y="2336800"/>
            <a:ext cx="3291292" cy="3086100"/>
          </a:xfrm>
          <a:custGeom>
            <a:avLst/>
            <a:gdLst>
              <a:gd name="connsiteX0" fmla="*/ 0 w 3291292"/>
              <a:gd name="connsiteY0" fmla="*/ 0 h 3086100"/>
              <a:gd name="connsiteX1" fmla="*/ 3291292 w 3291292"/>
              <a:gd name="connsiteY1" fmla="*/ 0 h 3086100"/>
              <a:gd name="connsiteX2" fmla="*/ 2380310 w 3291292"/>
              <a:gd name="connsiteY2" fmla="*/ 3086100 h 3086100"/>
              <a:gd name="connsiteX3" fmla="*/ 0 w 3291292"/>
              <a:gd name="connsiteY3" fmla="*/ 3086100 h 3086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91292" h="3086100">
                <a:moveTo>
                  <a:pt x="0" y="0"/>
                </a:moveTo>
                <a:lnTo>
                  <a:pt x="3291292" y="0"/>
                </a:lnTo>
                <a:lnTo>
                  <a:pt x="2380310" y="3086100"/>
                </a:lnTo>
                <a:lnTo>
                  <a:pt x="0" y="30861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800"/>
            </a:lvl1pPr>
          </a:lstStyle>
          <a:p>
            <a:endParaRPr lang="id-ID"/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BABC1A82-3C71-4050-8541-770B40CDF6B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21837" y="2336800"/>
            <a:ext cx="3291292" cy="3086100"/>
          </a:xfrm>
          <a:custGeom>
            <a:avLst/>
            <a:gdLst>
              <a:gd name="connsiteX0" fmla="*/ 0 w 3291292"/>
              <a:gd name="connsiteY0" fmla="*/ 0 h 3086100"/>
              <a:gd name="connsiteX1" fmla="*/ 3291292 w 3291292"/>
              <a:gd name="connsiteY1" fmla="*/ 0 h 3086100"/>
              <a:gd name="connsiteX2" fmla="*/ 2380310 w 3291292"/>
              <a:gd name="connsiteY2" fmla="*/ 3086100 h 3086100"/>
              <a:gd name="connsiteX3" fmla="*/ 0 w 3291292"/>
              <a:gd name="connsiteY3" fmla="*/ 3086100 h 3086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91292" h="3086100">
                <a:moveTo>
                  <a:pt x="0" y="0"/>
                </a:moveTo>
                <a:lnTo>
                  <a:pt x="3291292" y="0"/>
                </a:lnTo>
                <a:lnTo>
                  <a:pt x="2380310" y="3086100"/>
                </a:lnTo>
                <a:lnTo>
                  <a:pt x="0" y="30861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8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43706102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AEC9F32F-E36C-4651-8357-EC0E0E2ED04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1668464"/>
            <a:ext cx="6096000" cy="4646165"/>
          </a:xfrm>
          <a:custGeom>
            <a:avLst/>
            <a:gdLst>
              <a:gd name="connsiteX0" fmla="*/ 0 w 6096000"/>
              <a:gd name="connsiteY0" fmla="*/ 0 h 4646165"/>
              <a:gd name="connsiteX1" fmla="*/ 6096000 w 6096000"/>
              <a:gd name="connsiteY1" fmla="*/ 0 h 4646165"/>
              <a:gd name="connsiteX2" fmla="*/ 6096000 w 6096000"/>
              <a:gd name="connsiteY2" fmla="*/ 50429 h 4646165"/>
              <a:gd name="connsiteX3" fmla="*/ 3871499 w 6096000"/>
              <a:gd name="connsiteY3" fmla="*/ 4646165 h 4646165"/>
              <a:gd name="connsiteX4" fmla="*/ 3569224 w 6096000"/>
              <a:gd name="connsiteY4" fmla="*/ 4646165 h 4646165"/>
              <a:gd name="connsiteX5" fmla="*/ 3569224 w 6096000"/>
              <a:gd name="connsiteY5" fmla="*/ 4646163 h 4646165"/>
              <a:gd name="connsiteX6" fmla="*/ 0 w 6096000"/>
              <a:gd name="connsiteY6" fmla="*/ 4646163 h 4646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0" h="4646165">
                <a:moveTo>
                  <a:pt x="0" y="0"/>
                </a:moveTo>
                <a:lnTo>
                  <a:pt x="6096000" y="0"/>
                </a:lnTo>
                <a:lnTo>
                  <a:pt x="6096000" y="50429"/>
                </a:lnTo>
                <a:lnTo>
                  <a:pt x="3871499" y="4646165"/>
                </a:lnTo>
                <a:lnTo>
                  <a:pt x="3569224" y="4646165"/>
                </a:lnTo>
                <a:lnTo>
                  <a:pt x="3569224" y="4646163"/>
                </a:lnTo>
                <a:lnTo>
                  <a:pt x="0" y="464616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20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6298743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982705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7">
            <a:extLst>
              <a:ext uri="{FF2B5EF4-FFF2-40B4-BE49-F238E27FC236}">
                <a16:creationId xmlns:a16="http://schemas.microsoft.com/office/drawing/2014/main" id="{BCCF59B7-53B8-4CE0-BE91-98162D8EC55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576594" y="2879732"/>
            <a:ext cx="3478090" cy="2149428"/>
          </a:xfrm>
          <a:custGeom>
            <a:avLst/>
            <a:gdLst>
              <a:gd name="connsiteX0" fmla="*/ 0 w 3478090"/>
              <a:gd name="connsiteY0" fmla="*/ 0 h 2149428"/>
              <a:gd name="connsiteX1" fmla="*/ 3478090 w 3478090"/>
              <a:gd name="connsiteY1" fmla="*/ 0 h 2149428"/>
              <a:gd name="connsiteX2" fmla="*/ 3478090 w 3478090"/>
              <a:gd name="connsiteY2" fmla="*/ 1123950 h 2149428"/>
              <a:gd name="connsiteX3" fmla="*/ 0 w 3478090"/>
              <a:gd name="connsiteY3" fmla="*/ 2149428 h 2149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78090" h="2149428">
                <a:moveTo>
                  <a:pt x="0" y="0"/>
                </a:moveTo>
                <a:lnTo>
                  <a:pt x="3478090" y="0"/>
                </a:lnTo>
                <a:lnTo>
                  <a:pt x="3478090" y="1123950"/>
                </a:lnTo>
                <a:lnTo>
                  <a:pt x="0" y="214942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3421207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2A93A935-E0DB-49B3-B096-5251A2690E86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357181" y="2456935"/>
            <a:ext cx="3478090" cy="2149428"/>
          </a:xfrm>
          <a:custGeom>
            <a:avLst/>
            <a:gdLst>
              <a:gd name="connsiteX0" fmla="*/ 0 w 3478090"/>
              <a:gd name="connsiteY0" fmla="*/ 0 h 2149428"/>
              <a:gd name="connsiteX1" fmla="*/ 3478090 w 3478090"/>
              <a:gd name="connsiteY1" fmla="*/ 0 h 2149428"/>
              <a:gd name="connsiteX2" fmla="*/ 3478090 w 3478090"/>
              <a:gd name="connsiteY2" fmla="*/ 1123950 h 2149428"/>
              <a:gd name="connsiteX3" fmla="*/ 0 w 3478090"/>
              <a:gd name="connsiteY3" fmla="*/ 2149428 h 2149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78090" h="2149428">
                <a:moveTo>
                  <a:pt x="0" y="0"/>
                </a:moveTo>
                <a:lnTo>
                  <a:pt x="3478090" y="0"/>
                </a:lnTo>
                <a:lnTo>
                  <a:pt x="3478090" y="1123950"/>
                </a:lnTo>
                <a:lnTo>
                  <a:pt x="0" y="214942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endParaRPr lang="id-ID" dirty="0"/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DD57DDE4-3BB9-4E6E-BBA8-D136C83C4AE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8331322" y="2456936"/>
            <a:ext cx="3478090" cy="2149428"/>
          </a:xfrm>
          <a:custGeom>
            <a:avLst/>
            <a:gdLst>
              <a:gd name="connsiteX0" fmla="*/ 0 w 3478090"/>
              <a:gd name="connsiteY0" fmla="*/ 0 h 2149428"/>
              <a:gd name="connsiteX1" fmla="*/ 3478090 w 3478090"/>
              <a:gd name="connsiteY1" fmla="*/ 0 h 2149428"/>
              <a:gd name="connsiteX2" fmla="*/ 3478090 w 3478090"/>
              <a:gd name="connsiteY2" fmla="*/ 1123950 h 2149428"/>
              <a:gd name="connsiteX3" fmla="*/ 0 w 3478090"/>
              <a:gd name="connsiteY3" fmla="*/ 2149428 h 2149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78090" h="2149428">
                <a:moveTo>
                  <a:pt x="0" y="0"/>
                </a:moveTo>
                <a:lnTo>
                  <a:pt x="3478090" y="0"/>
                </a:lnTo>
                <a:lnTo>
                  <a:pt x="3478090" y="1123950"/>
                </a:lnTo>
                <a:lnTo>
                  <a:pt x="0" y="214942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endParaRPr lang="id-ID" dirty="0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FAB250B5-9649-4F0E-9C52-AA64B4AAFBB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82588" y="2457450"/>
            <a:ext cx="3478090" cy="2149428"/>
          </a:xfrm>
          <a:custGeom>
            <a:avLst/>
            <a:gdLst>
              <a:gd name="connsiteX0" fmla="*/ 0 w 3478090"/>
              <a:gd name="connsiteY0" fmla="*/ 0 h 2149428"/>
              <a:gd name="connsiteX1" fmla="*/ 3478090 w 3478090"/>
              <a:gd name="connsiteY1" fmla="*/ 0 h 2149428"/>
              <a:gd name="connsiteX2" fmla="*/ 3478090 w 3478090"/>
              <a:gd name="connsiteY2" fmla="*/ 1123950 h 2149428"/>
              <a:gd name="connsiteX3" fmla="*/ 0 w 3478090"/>
              <a:gd name="connsiteY3" fmla="*/ 2149428 h 2149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78090" h="2149428">
                <a:moveTo>
                  <a:pt x="0" y="0"/>
                </a:moveTo>
                <a:lnTo>
                  <a:pt x="3478090" y="0"/>
                </a:lnTo>
                <a:lnTo>
                  <a:pt x="3478090" y="1123950"/>
                </a:lnTo>
                <a:lnTo>
                  <a:pt x="0" y="214942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600"/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60135697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68CA8AF1-A69B-47BB-B120-35D16774DB99}"/>
              </a:ext>
            </a:extLst>
          </p:cNvPr>
          <p:cNvSpPr/>
          <p:nvPr userDrawn="1"/>
        </p:nvSpPr>
        <p:spPr>
          <a:xfrm rot="5400000">
            <a:off x="460827" y="-460827"/>
            <a:ext cx="6858000" cy="7779655"/>
          </a:xfrm>
          <a:custGeom>
            <a:avLst/>
            <a:gdLst>
              <a:gd name="connsiteX0" fmla="*/ 0 w 6858000"/>
              <a:gd name="connsiteY0" fmla="*/ 7779655 h 7779655"/>
              <a:gd name="connsiteX1" fmla="*/ 0 w 6858000"/>
              <a:gd name="connsiteY1" fmla="*/ 0 h 7779655"/>
              <a:gd name="connsiteX2" fmla="*/ 6858000 w 6858000"/>
              <a:gd name="connsiteY2" fmla="*/ 6858000 h 7779655"/>
              <a:gd name="connsiteX3" fmla="*/ 6858000 w 6858000"/>
              <a:gd name="connsiteY3" fmla="*/ 7779655 h 7779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0" h="7779655">
                <a:moveTo>
                  <a:pt x="0" y="7779655"/>
                </a:moveTo>
                <a:lnTo>
                  <a:pt x="0" y="0"/>
                </a:lnTo>
                <a:lnTo>
                  <a:pt x="6858000" y="6858000"/>
                </a:lnTo>
                <a:lnTo>
                  <a:pt x="6858000" y="7779655"/>
                </a:lnTo>
                <a:close/>
              </a:path>
            </a:pathLst>
          </a:custGeom>
          <a:gradFill>
            <a:gsLst>
              <a:gs pos="0">
                <a:srgbClr val="37ACCD"/>
              </a:gs>
              <a:gs pos="63000">
                <a:srgbClr val="1EBDA2"/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29AD225-CCA9-4C59-B3E1-F0EE29F9EF2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2136" y="668976"/>
            <a:ext cx="10672550" cy="4637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defRPr>
            </a:lvl1pPr>
          </a:lstStyle>
          <a:p>
            <a:pPr lvl="0"/>
            <a:r>
              <a:rPr lang="en-US" dirty="0"/>
              <a:t>Insert Text Here</a:t>
            </a:r>
          </a:p>
        </p:txBody>
      </p:sp>
      <p:sp>
        <p:nvSpPr>
          <p:cNvPr id="11" name="Text Placeholder 13">
            <a:extLst>
              <a:ext uri="{FF2B5EF4-FFF2-40B4-BE49-F238E27FC236}">
                <a16:creationId xmlns:a16="http://schemas.microsoft.com/office/drawing/2014/main" id="{54030E53-06FF-4697-B770-3F5CE9B9C0C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82136" y="1140959"/>
            <a:ext cx="9898714" cy="29235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 i="1">
                <a:latin typeface="+mj-lt"/>
              </a:defRPr>
            </a:lvl1pPr>
          </a:lstStyle>
          <a:p>
            <a:pPr lvl="0"/>
            <a:r>
              <a:rPr lang="en-US" dirty="0"/>
              <a:t>Your Short Text In Here</a:t>
            </a:r>
          </a:p>
        </p:txBody>
      </p:sp>
    </p:spTree>
    <p:extLst>
      <p:ext uri="{BB962C8B-B14F-4D97-AF65-F5344CB8AC3E}">
        <p14:creationId xmlns:p14="http://schemas.microsoft.com/office/powerpoint/2010/main" val="350994401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BD34392-D55E-4E4F-92ED-6D87716A06F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398125" y="2178170"/>
            <a:ext cx="2494231" cy="391034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</a:lstStyle>
          <a:p>
            <a:endParaRPr lang="id-ID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29AD225-CCA9-4C59-B3E1-F0EE29F9EF2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2136" y="668976"/>
            <a:ext cx="10672550" cy="4637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defRPr>
            </a:lvl1pPr>
          </a:lstStyle>
          <a:p>
            <a:pPr lvl="0"/>
            <a:r>
              <a:rPr lang="en-US" dirty="0"/>
              <a:t>Insert Text Here</a:t>
            </a:r>
          </a:p>
        </p:txBody>
      </p:sp>
      <p:sp>
        <p:nvSpPr>
          <p:cNvPr id="11" name="Text Placeholder 13">
            <a:extLst>
              <a:ext uri="{FF2B5EF4-FFF2-40B4-BE49-F238E27FC236}">
                <a16:creationId xmlns:a16="http://schemas.microsoft.com/office/drawing/2014/main" id="{54030E53-06FF-4697-B770-3F5CE9B9C0C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82136" y="1140959"/>
            <a:ext cx="9898714" cy="29235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 i="1">
                <a:latin typeface="+mj-lt"/>
              </a:defRPr>
            </a:lvl1pPr>
          </a:lstStyle>
          <a:p>
            <a:pPr lvl="0"/>
            <a:r>
              <a:rPr lang="en-US" dirty="0"/>
              <a:t>Your Short Text In Here</a:t>
            </a:r>
          </a:p>
        </p:txBody>
      </p:sp>
    </p:spTree>
    <p:extLst>
      <p:ext uri="{BB962C8B-B14F-4D97-AF65-F5344CB8AC3E}">
        <p14:creationId xmlns:p14="http://schemas.microsoft.com/office/powerpoint/2010/main" val="340384595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C3F02B75-B8CD-4D0E-B9AB-E89F736D5DB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0"/>
            <a:ext cx="8032652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</a:lstStyle>
          <a:p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744F6FC-5154-7215-E4F1-B71BF03F55D1}"/>
              </a:ext>
            </a:extLst>
          </p:cNvPr>
          <p:cNvSpPr/>
          <p:nvPr userDrawn="1"/>
        </p:nvSpPr>
        <p:spPr>
          <a:xfrm>
            <a:off x="10078065" y="98293"/>
            <a:ext cx="1936954" cy="4523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6983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8A5B4550-F5BD-934A-8A92-AB9BCB46838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7042555" cy="4049486"/>
          </a:xfrm>
          <a:custGeom>
            <a:avLst/>
            <a:gdLst>
              <a:gd name="connsiteX0" fmla="*/ 27621 w 4436346"/>
              <a:gd name="connsiteY0" fmla="*/ 0 h 2550910"/>
              <a:gd name="connsiteX1" fmla="*/ 4408725 w 4436346"/>
              <a:gd name="connsiteY1" fmla="*/ 0 h 2550910"/>
              <a:gd name="connsiteX2" fmla="*/ 4424894 w 4436346"/>
              <a:gd name="connsiteY2" fmla="*/ 105942 h 2550910"/>
              <a:gd name="connsiteX3" fmla="*/ 4436346 w 4436346"/>
              <a:gd name="connsiteY3" fmla="*/ 332737 h 2550910"/>
              <a:gd name="connsiteX4" fmla="*/ 2218173 w 4436346"/>
              <a:gd name="connsiteY4" fmla="*/ 2550910 h 2550910"/>
              <a:gd name="connsiteX5" fmla="*/ 0 w 4436346"/>
              <a:gd name="connsiteY5" fmla="*/ 332737 h 2550910"/>
              <a:gd name="connsiteX6" fmla="*/ 11453 w 4436346"/>
              <a:gd name="connsiteY6" fmla="*/ 105942 h 2550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36346" h="2550910">
                <a:moveTo>
                  <a:pt x="27621" y="0"/>
                </a:moveTo>
                <a:lnTo>
                  <a:pt x="4408725" y="0"/>
                </a:lnTo>
                <a:lnTo>
                  <a:pt x="4424894" y="105942"/>
                </a:lnTo>
                <a:cubicBezTo>
                  <a:pt x="4432467" y="180510"/>
                  <a:pt x="4436346" y="256171"/>
                  <a:pt x="4436346" y="332737"/>
                </a:cubicBezTo>
                <a:cubicBezTo>
                  <a:pt x="4436346" y="1557800"/>
                  <a:pt x="3443236" y="2550910"/>
                  <a:pt x="2218173" y="2550910"/>
                </a:cubicBezTo>
                <a:cubicBezTo>
                  <a:pt x="993110" y="2550910"/>
                  <a:pt x="0" y="1557800"/>
                  <a:pt x="0" y="332737"/>
                </a:cubicBezTo>
                <a:cubicBezTo>
                  <a:pt x="0" y="256171"/>
                  <a:pt x="3880" y="180510"/>
                  <a:pt x="11453" y="105942"/>
                </a:cubicBezTo>
                <a:close/>
              </a:path>
            </a:pathLst>
          </a:custGeom>
        </p:spPr>
        <p:txBody>
          <a:bodyPr/>
          <a:lstStyle>
            <a:lvl1pPr>
              <a:defRPr lang="id-ID" dirty="0"/>
            </a:lvl1pPr>
          </a:lstStyle>
          <a:p>
            <a:pPr lvl="0"/>
            <a:endParaRPr lang="id-ID" dirty="0"/>
          </a:p>
        </p:txBody>
      </p:sp>
      <p:sp>
        <p:nvSpPr>
          <p:cNvPr id="4" name="Picture Placeholder 7">
            <a:extLst>
              <a:ext uri="{FF2B5EF4-FFF2-40B4-BE49-F238E27FC236}">
                <a16:creationId xmlns:a16="http://schemas.microsoft.com/office/drawing/2014/main" id="{22CD36AE-8C37-C737-62DB-0082DBC69DA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 rot="10800000">
            <a:off x="0" y="4049486"/>
            <a:ext cx="4858139" cy="2793442"/>
          </a:xfrm>
          <a:custGeom>
            <a:avLst/>
            <a:gdLst>
              <a:gd name="connsiteX0" fmla="*/ 27621 w 4436346"/>
              <a:gd name="connsiteY0" fmla="*/ 0 h 2550910"/>
              <a:gd name="connsiteX1" fmla="*/ 4408725 w 4436346"/>
              <a:gd name="connsiteY1" fmla="*/ 0 h 2550910"/>
              <a:gd name="connsiteX2" fmla="*/ 4424894 w 4436346"/>
              <a:gd name="connsiteY2" fmla="*/ 105942 h 2550910"/>
              <a:gd name="connsiteX3" fmla="*/ 4436346 w 4436346"/>
              <a:gd name="connsiteY3" fmla="*/ 332737 h 2550910"/>
              <a:gd name="connsiteX4" fmla="*/ 2218173 w 4436346"/>
              <a:gd name="connsiteY4" fmla="*/ 2550910 h 2550910"/>
              <a:gd name="connsiteX5" fmla="*/ 0 w 4436346"/>
              <a:gd name="connsiteY5" fmla="*/ 332737 h 2550910"/>
              <a:gd name="connsiteX6" fmla="*/ 11453 w 4436346"/>
              <a:gd name="connsiteY6" fmla="*/ 105942 h 2550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36346" h="2550910">
                <a:moveTo>
                  <a:pt x="27621" y="0"/>
                </a:moveTo>
                <a:lnTo>
                  <a:pt x="4408725" y="0"/>
                </a:lnTo>
                <a:lnTo>
                  <a:pt x="4424894" y="105942"/>
                </a:lnTo>
                <a:cubicBezTo>
                  <a:pt x="4432467" y="180510"/>
                  <a:pt x="4436346" y="256171"/>
                  <a:pt x="4436346" y="332737"/>
                </a:cubicBezTo>
                <a:cubicBezTo>
                  <a:pt x="4436346" y="1557800"/>
                  <a:pt x="3443236" y="2550910"/>
                  <a:pt x="2218173" y="2550910"/>
                </a:cubicBezTo>
                <a:cubicBezTo>
                  <a:pt x="993110" y="2550910"/>
                  <a:pt x="0" y="1557800"/>
                  <a:pt x="0" y="332737"/>
                </a:cubicBezTo>
                <a:cubicBezTo>
                  <a:pt x="0" y="256171"/>
                  <a:pt x="3880" y="180510"/>
                  <a:pt x="11453" y="105942"/>
                </a:cubicBezTo>
                <a:close/>
              </a:path>
            </a:pathLst>
          </a:custGeom>
        </p:spPr>
        <p:txBody>
          <a:bodyPr/>
          <a:lstStyle>
            <a:lvl1pPr>
              <a:defRPr lang="id-ID" dirty="0"/>
            </a:lvl1pPr>
          </a:lstStyle>
          <a:p>
            <a:pPr lvl="0"/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9906891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AD6B1E39-41C3-5D01-E697-8A355BED4E5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-1"/>
            <a:ext cx="6671388" cy="6380205"/>
          </a:xfrm>
          <a:custGeom>
            <a:avLst/>
            <a:gdLst>
              <a:gd name="connsiteX0" fmla="*/ 0 w 6630498"/>
              <a:gd name="connsiteY0" fmla="*/ 0 h 6341100"/>
              <a:gd name="connsiteX1" fmla="*/ 6630498 w 6630498"/>
              <a:gd name="connsiteY1" fmla="*/ 0 h 6341100"/>
              <a:gd name="connsiteX2" fmla="*/ 3201170 w 6630498"/>
              <a:gd name="connsiteY2" fmla="*/ 5973958 h 6341100"/>
              <a:gd name="connsiteX3" fmla="*/ 2203420 w 6630498"/>
              <a:gd name="connsiteY3" fmla="*/ 6243960 h 6341100"/>
              <a:gd name="connsiteX4" fmla="*/ 0 w 6630498"/>
              <a:gd name="connsiteY4" fmla="*/ 4979096 h 6341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30498" h="6341100">
                <a:moveTo>
                  <a:pt x="0" y="0"/>
                </a:moveTo>
                <a:lnTo>
                  <a:pt x="6630498" y="0"/>
                </a:lnTo>
                <a:lnTo>
                  <a:pt x="3201170" y="5973958"/>
                </a:lnTo>
                <a:cubicBezTo>
                  <a:pt x="3000208" y="6324039"/>
                  <a:pt x="2553500" y="6444923"/>
                  <a:pt x="2203420" y="6243960"/>
                </a:cubicBezTo>
                <a:lnTo>
                  <a:pt x="0" y="4979096"/>
                </a:lnTo>
                <a:close/>
              </a:path>
            </a:pathLst>
          </a:custGeom>
        </p:spPr>
        <p:txBody>
          <a:bodyPr/>
          <a:lstStyle>
            <a:lvl1pPr>
              <a:defRPr lang="id-ID" dirty="0"/>
            </a:lvl1pPr>
          </a:lstStyle>
          <a:p>
            <a:pPr lvl="0"/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780214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7">
            <a:extLst>
              <a:ext uri="{FF2B5EF4-FFF2-40B4-BE49-F238E27FC236}">
                <a16:creationId xmlns:a16="http://schemas.microsoft.com/office/drawing/2014/main" id="{57677D9C-E802-DD3E-1ACC-581B5ADDC79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945225" y="1476305"/>
            <a:ext cx="6953833" cy="4652548"/>
          </a:xfrm>
          <a:prstGeom prst="roundRect">
            <a:avLst>
              <a:gd name="adj" fmla="val 4980"/>
            </a:avLst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1608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7">
            <a:extLst>
              <a:ext uri="{FF2B5EF4-FFF2-40B4-BE49-F238E27FC236}">
                <a16:creationId xmlns:a16="http://schemas.microsoft.com/office/drawing/2014/main" id="{57677D9C-E802-DD3E-1ACC-581B5ADDC79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288833" y="1476305"/>
            <a:ext cx="5610225" cy="4103401"/>
          </a:xfrm>
          <a:prstGeom prst="roundRect">
            <a:avLst>
              <a:gd name="adj" fmla="val 4980"/>
            </a:avLst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Picture Placeholder 17">
            <a:extLst>
              <a:ext uri="{FF2B5EF4-FFF2-40B4-BE49-F238E27FC236}">
                <a16:creationId xmlns:a16="http://schemas.microsoft.com/office/drawing/2014/main" id="{76C49445-3F65-EAF7-6E6C-9403325740B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92942" y="1476305"/>
            <a:ext cx="5610225" cy="4103401"/>
          </a:xfrm>
          <a:prstGeom prst="roundRect">
            <a:avLst>
              <a:gd name="adj" fmla="val 4980"/>
            </a:avLst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40273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642F622A-E489-02D3-1F00-96CBB90A64B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723902" y="2239890"/>
            <a:ext cx="2802410" cy="4330658"/>
          </a:xfrm>
          <a:custGeom>
            <a:avLst/>
            <a:gdLst>
              <a:gd name="connsiteX0" fmla="*/ 0 w 2802410"/>
              <a:gd name="connsiteY0" fmla="*/ 0 h 4330658"/>
              <a:gd name="connsiteX1" fmla="*/ 2802410 w 2802410"/>
              <a:gd name="connsiteY1" fmla="*/ 0 h 4330658"/>
              <a:gd name="connsiteX2" fmla="*/ 2802410 w 2802410"/>
              <a:gd name="connsiteY2" fmla="*/ 4330658 h 4330658"/>
              <a:gd name="connsiteX3" fmla="*/ 0 w 2802410"/>
              <a:gd name="connsiteY3" fmla="*/ 4330658 h 4330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02410" h="4330658">
                <a:moveTo>
                  <a:pt x="0" y="0"/>
                </a:moveTo>
                <a:lnTo>
                  <a:pt x="2802410" y="0"/>
                </a:lnTo>
                <a:lnTo>
                  <a:pt x="2802410" y="4330658"/>
                </a:lnTo>
                <a:lnTo>
                  <a:pt x="0" y="433065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200">
                <a:latin typeface="Montserrat" panose="00000500000000000000" pitchFamily="2" charset="0"/>
              </a:defRPr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954372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63C24AA-148C-C7CF-0920-2E210F1D6CA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315320" y="1517711"/>
            <a:ext cx="2154024" cy="3328686"/>
          </a:xfrm>
          <a:custGeom>
            <a:avLst/>
            <a:gdLst>
              <a:gd name="connsiteX0" fmla="*/ 0 w 2154024"/>
              <a:gd name="connsiteY0" fmla="*/ 0 h 3328686"/>
              <a:gd name="connsiteX1" fmla="*/ 2154024 w 2154024"/>
              <a:gd name="connsiteY1" fmla="*/ 0 h 3328686"/>
              <a:gd name="connsiteX2" fmla="*/ 2154024 w 2154024"/>
              <a:gd name="connsiteY2" fmla="*/ 3328686 h 3328686"/>
              <a:gd name="connsiteX3" fmla="*/ 0 w 2154024"/>
              <a:gd name="connsiteY3" fmla="*/ 3328686 h 3328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54024" h="3328686">
                <a:moveTo>
                  <a:pt x="0" y="0"/>
                </a:moveTo>
                <a:lnTo>
                  <a:pt x="2154024" y="0"/>
                </a:lnTo>
                <a:lnTo>
                  <a:pt x="2154024" y="3328686"/>
                </a:lnTo>
                <a:lnTo>
                  <a:pt x="0" y="332868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200">
                <a:latin typeface="Montserrat" panose="00000500000000000000" pitchFamily="2" charset="0"/>
              </a:defRPr>
            </a:lvl1pPr>
          </a:lstStyle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7778629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576C95BA-CEB0-4D9E-ABBE-7F9887966D29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202363" y="1927225"/>
            <a:ext cx="2670175" cy="21145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endParaRPr lang="id-ID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BDEF1A9D-D11C-47C8-9C9C-CD499692A62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9015413" y="1955800"/>
            <a:ext cx="2670175" cy="20716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endParaRPr lang="id-ID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8F7808B-F4DC-4330-9C0A-9945637F2D98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1655763"/>
            <a:ext cx="6096000" cy="23733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id-ID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930A287-00DB-426D-8184-A9EB8ABEFE8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4041775"/>
            <a:ext cx="6096000" cy="23526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id-ID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852E8934-F5C4-48A4-8ABF-986B5FF4D4D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096000" y="1655763"/>
            <a:ext cx="6096000" cy="4749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0507864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876C4CE8-B20D-4090-8371-664541CEC838}"/>
              </a:ext>
            </a:extLst>
          </p:cNvPr>
          <p:cNvSpPr/>
          <p:nvPr userDrawn="1"/>
        </p:nvSpPr>
        <p:spPr>
          <a:xfrm flipH="1">
            <a:off x="0" y="6551305"/>
            <a:ext cx="9353343" cy="110752"/>
          </a:xfrm>
          <a:custGeom>
            <a:avLst/>
            <a:gdLst>
              <a:gd name="connsiteX0" fmla="*/ 9353343 w 9353343"/>
              <a:gd name="connsiteY0" fmla="*/ 0 h 110752"/>
              <a:gd name="connsiteX1" fmla="*/ 73493 w 9353343"/>
              <a:gd name="connsiteY1" fmla="*/ 0 h 110752"/>
              <a:gd name="connsiteX2" fmla="*/ 0 w 9353343"/>
              <a:gd name="connsiteY2" fmla="*/ 110752 h 110752"/>
              <a:gd name="connsiteX3" fmla="*/ 9353343 w 9353343"/>
              <a:gd name="connsiteY3" fmla="*/ 110752 h 110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353343" h="110752">
                <a:moveTo>
                  <a:pt x="9353343" y="0"/>
                </a:moveTo>
                <a:lnTo>
                  <a:pt x="73493" y="0"/>
                </a:lnTo>
                <a:lnTo>
                  <a:pt x="0" y="110752"/>
                </a:lnTo>
                <a:lnTo>
                  <a:pt x="9353343" y="110752"/>
                </a:lnTo>
                <a:close/>
              </a:path>
            </a:pathLst>
          </a:custGeom>
          <a:solidFill>
            <a:srgbClr val="A8A8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FB59318-EAE6-4620-9BBD-CA464A403F5C}"/>
              </a:ext>
            </a:extLst>
          </p:cNvPr>
          <p:cNvSpPr txBox="1"/>
          <p:nvPr userDrawn="1"/>
        </p:nvSpPr>
        <p:spPr>
          <a:xfrm>
            <a:off x="11594464" y="6437912"/>
            <a:ext cx="3930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fld id="{260E2A6B-A809-4840-BF14-8648BC0BDF87}" type="slidenum">
              <a:rPr lang="id-ID" sz="1400" b="1" smtClean="0">
                <a:solidFill>
                  <a:srgbClr val="404040"/>
                </a:solidFill>
                <a:latin typeface="Times New Roman" panose="02020603050405020304" pitchFamily="18" charset="0"/>
                <a:ea typeface="Lato Light" panose="020F0502020204030203" pitchFamily="34" charset="0"/>
                <a:cs typeface="Times New Roman" panose="02020603050405020304" pitchFamily="18" charset="0"/>
              </a:rPr>
              <a:pPr algn="l"/>
              <a:t>‹#›</a:t>
            </a:fld>
            <a:endParaRPr lang="id-ID" sz="1100" b="1" dirty="0">
              <a:solidFill>
                <a:srgbClr val="404040"/>
              </a:solidFill>
              <a:latin typeface="Times New Roman" panose="02020603050405020304" pitchFamily="18" charset="0"/>
              <a:ea typeface="Lato Light" panose="020F0502020204030203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288C09F-E034-4FDF-BFDB-A8DB9B86858B}"/>
              </a:ext>
            </a:extLst>
          </p:cNvPr>
          <p:cNvCxnSpPr/>
          <p:nvPr userDrawn="1"/>
        </p:nvCxnSpPr>
        <p:spPr>
          <a:xfrm>
            <a:off x="11568117" y="6454776"/>
            <a:ext cx="0" cy="27432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Parallelogram 5">
            <a:extLst>
              <a:ext uri="{FF2B5EF4-FFF2-40B4-BE49-F238E27FC236}">
                <a16:creationId xmlns:a16="http://schemas.microsoft.com/office/drawing/2014/main" id="{42B9D739-6F2A-4606-A359-07FEED518B75}"/>
              </a:ext>
            </a:extLst>
          </p:cNvPr>
          <p:cNvSpPr/>
          <p:nvPr userDrawn="1"/>
        </p:nvSpPr>
        <p:spPr>
          <a:xfrm>
            <a:off x="10584602" y="289854"/>
            <a:ext cx="1216152" cy="87573"/>
          </a:xfrm>
          <a:prstGeom prst="parallelogram">
            <a:avLst>
              <a:gd name="adj" fmla="val 57932"/>
            </a:avLst>
          </a:prstGeom>
          <a:gradFill>
            <a:gsLst>
              <a:gs pos="0">
                <a:srgbClr val="37ACCD"/>
              </a:gs>
              <a:gs pos="63000">
                <a:srgbClr val="1EBDA2"/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18665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718" r:id="rId3"/>
    <p:sldLayoutId id="2147483717" r:id="rId4"/>
    <p:sldLayoutId id="2147483715" r:id="rId5"/>
    <p:sldLayoutId id="2147483716" r:id="rId6"/>
    <p:sldLayoutId id="2147483714" r:id="rId7"/>
    <p:sldLayoutId id="2147483713" r:id="rId8"/>
    <p:sldLayoutId id="2147483707" r:id="rId9"/>
    <p:sldLayoutId id="2147483706" r:id="rId10"/>
    <p:sldLayoutId id="2147483705" r:id="rId11"/>
    <p:sldLayoutId id="2147483704" r:id="rId12"/>
    <p:sldLayoutId id="2147483703" r:id="rId13"/>
    <p:sldLayoutId id="2147483702" r:id="rId14"/>
    <p:sldLayoutId id="2147483686" r:id="rId15"/>
    <p:sldLayoutId id="2147483671" r:id="rId16"/>
    <p:sldLayoutId id="2147483657" r:id="rId17"/>
    <p:sldLayoutId id="2147483656" r:id="rId18"/>
    <p:sldLayoutId id="2147483655" r:id="rId19"/>
    <p:sldLayoutId id="2147483653" r:id="rId20"/>
    <p:sldLayoutId id="2147483652" r:id="rId21"/>
    <p:sldLayoutId id="2147483651" r:id="rId22"/>
    <p:sldLayoutId id="2147483684" r:id="rId23"/>
    <p:sldLayoutId id="2147483712" r:id="rId2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33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38.jpeg"/><Relationship Id="rId4" Type="http://schemas.openxmlformats.org/officeDocument/2006/relationships/image" Target="../media/image40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3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0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8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emf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CB79AEF0-76F3-DA56-CEB2-2E6657FA87C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192483" y="388216"/>
            <a:ext cx="6629398" cy="6081567"/>
          </a:xfrm>
          <a:prstGeom prst="roundRect">
            <a:avLst>
              <a:gd name="adj" fmla="val 3958"/>
            </a:avLst>
          </a:prstGeom>
          <a:ln w="76200">
            <a:solidFill>
              <a:schemeClr val="bg1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B1B80827-34F0-E002-475E-443F7996B6A5}"/>
              </a:ext>
            </a:extLst>
          </p:cNvPr>
          <p:cNvSpPr/>
          <p:nvPr/>
        </p:nvSpPr>
        <p:spPr>
          <a:xfrm>
            <a:off x="-957942" y="772886"/>
            <a:ext cx="5747656" cy="1998183"/>
          </a:xfrm>
          <a:prstGeom prst="roundRect">
            <a:avLst>
              <a:gd name="adj" fmla="val 18164"/>
            </a:avLst>
          </a:prstGeom>
          <a:solidFill>
            <a:srgbClr val="F9F9F9"/>
          </a:solidFill>
          <a:ln>
            <a:solidFill>
              <a:schemeClr val="bg1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D326A0AF-FF2C-8990-865B-6612E43D465F}"/>
              </a:ext>
            </a:extLst>
          </p:cNvPr>
          <p:cNvSpPr/>
          <p:nvPr/>
        </p:nvSpPr>
        <p:spPr>
          <a:xfrm>
            <a:off x="-898967" y="3570940"/>
            <a:ext cx="5688681" cy="659930"/>
          </a:xfrm>
          <a:prstGeom prst="roundRect">
            <a:avLst>
              <a:gd name="adj" fmla="val 28042"/>
            </a:avLst>
          </a:prstGeom>
          <a:solidFill>
            <a:srgbClr val="F9F9F9"/>
          </a:solidFill>
          <a:ln>
            <a:solidFill>
              <a:schemeClr val="bg1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6832408-57F7-00E0-D195-05B8D08632EA}"/>
              </a:ext>
            </a:extLst>
          </p:cNvPr>
          <p:cNvSpPr/>
          <p:nvPr/>
        </p:nvSpPr>
        <p:spPr>
          <a:xfrm>
            <a:off x="-898967" y="4375152"/>
            <a:ext cx="5688681" cy="659930"/>
          </a:xfrm>
          <a:prstGeom prst="roundRect">
            <a:avLst>
              <a:gd name="adj" fmla="val 28042"/>
            </a:avLst>
          </a:prstGeom>
          <a:solidFill>
            <a:srgbClr val="F9F9F9"/>
          </a:solidFill>
          <a:ln>
            <a:solidFill>
              <a:schemeClr val="bg1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2EF8F40-8DC5-3453-1A34-7E27F811E54F}"/>
              </a:ext>
            </a:extLst>
          </p:cNvPr>
          <p:cNvSpPr/>
          <p:nvPr/>
        </p:nvSpPr>
        <p:spPr>
          <a:xfrm>
            <a:off x="-898967" y="5179363"/>
            <a:ext cx="5688681" cy="659930"/>
          </a:xfrm>
          <a:prstGeom prst="roundRect">
            <a:avLst>
              <a:gd name="adj" fmla="val 28042"/>
            </a:avLst>
          </a:prstGeom>
          <a:solidFill>
            <a:srgbClr val="F9F9F9"/>
          </a:solidFill>
          <a:ln>
            <a:solidFill>
              <a:schemeClr val="bg1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1F49163-B18D-6958-EB6E-8E13DD012978}"/>
              </a:ext>
            </a:extLst>
          </p:cNvPr>
          <p:cNvGrpSpPr/>
          <p:nvPr/>
        </p:nvGrpSpPr>
        <p:grpSpPr>
          <a:xfrm>
            <a:off x="1632893" y="1977684"/>
            <a:ext cx="1523929" cy="1483365"/>
            <a:chOff x="2783594" y="2086220"/>
            <a:chExt cx="1898965" cy="1848419"/>
          </a:xfrm>
        </p:grpSpPr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A04BA016-89AD-BCE2-312D-868505D09407}"/>
                </a:ext>
              </a:extLst>
            </p:cNvPr>
            <p:cNvSpPr/>
            <p:nvPr/>
          </p:nvSpPr>
          <p:spPr>
            <a:xfrm>
              <a:off x="2783594" y="2086220"/>
              <a:ext cx="1898965" cy="1848419"/>
            </a:xfrm>
            <a:prstGeom prst="roundRect">
              <a:avLst>
                <a:gd name="adj" fmla="val 50000"/>
              </a:avLst>
            </a:prstGeom>
            <a:solidFill>
              <a:srgbClr val="F9F9F9"/>
            </a:solidFill>
            <a:ln w="19050">
              <a:solidFill>
                <a:srgbClr val="A8A8A8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C388280C-AF75-F862-07F1-E8A07E12E8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824234" y="2113397"/>
              <a:ext cx="1808726" cy="1808726"/>
            </a:xfrm>
            <a:prstGeom prst="rect">
              <a:avLst/>
            </a:prstGeom>
          </p:spPr>
        </p:pic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570646BA-BD4F-3D1D-6825-08D39F9ACA99}"/>
              </a:ext>
            </a:extLst>
          </p:cNvPr>
          <p:cNvSpPr txBox="1"/>
          <p:nvPr/>
        </p:nvSpPr>
        <p:spPr>
          <a:xfrm>
            <a:off x="0" y="3637561"/>
            <a:ext cx="47897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400" b="1" dirty="0">
                <a:solidFill>
                  <a:srgbClr val="A8A8A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پژوهشگر: </a:t>
            </a:r>
            <a:r>
              <a:rPr lang="fa-IR" sz="24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محمد جواد عزیزی</a:t>
            </a:r>
            <a:endParaRPr lang="en-US" sz="24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120BA8F-E3E2-2BD4-60D0-1CA9E08AE602}"/>
              </a:ext>
            </a:extLst>
          </p:cNvPr>
          <p:cNvSpPr txBox="1"/>
          <p:nvPr/>
        </p:nvSpPr>
        <p:spPr>
          <a:xfrm>
            <a:off x="0" y="4426180"/>
            <a:ext cx="47897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400" b="1" dirty="0">
                <a:solidFill>
                  <a:srgbClr val="A8A8A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استاد راهنما: </a:t>
            </a:r>
            <a:r>
              <a:rPr lang="fa-IR" sz="24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علیرضا عزیزی</a:t>
            </a:r>
            <a:endParaRPr lang="en-US" sz="24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68BB62B-CA84-F7F8-91F3-1AB5789BE99E}"/>
              </a:ext>
            </a:extLst>
          </p:cNvPr>
          <p:cNvSpPr txBox="1"/>
          <p:nvPr/>
        </p:nvSpPr>
        <p:spPr>
          <a:xfrm>
            <a:off x="90543" y="5263698"/>
            <a:ext cx="47897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400" b="1" dirty="0">
                <a:solidFill>
                  <a:srgbClr val="A8A8A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تاریخ ارائه: </a:t>
            </a:r>
            <a:r>
              <a:rPr lang="fa-IR" sz="24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................</a:t>
            </a:r>
            <a:endParaRPr lang="en-US" sz="24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5577FFB-EDE8-753E-F4AA-95BC025C491B}"/>
              </a:ext>
            </a:extLst>
          </p:cNvPr>
          <p:cNvGrpSpPr/>
          <p:nvPr/>
        </p:nvGrpSpPr>
        <p:grpSpPr>
          <a:xfrm>
            <a:off x="0" y="860123"/>
            <a:ext cx="4789714" cy="1109387"/>
            <a:chOff x="0" y="860123"/>
            <a:chExt cx="4789714" cy="1109387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8022421A-736C-6573-2AA2-331BC49E2C0C}"/>
                </a:ext>
              </a:extLst>
            </p:cNvPr>
            <p:cNvSpPr txBox="1"/>
            <p:nvPr/>
          </p:nvSpPr>
          <p:spPr>
            <a:xfrm>
              <a:off x="312226" y="860123"/>
              <a:ext cx="430331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b="1" dirty="0">
                  <a:solidFill>
                    <a:srgbClr val="A8A8A8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موضوع:</a:t>
              </a:r>
              <a:endParaRPr lang="en-US" b="1" dirty="0">
                <a:solidFill>
                  <a:srgbClr val="A8A8A8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2CF0D2D3-C17C-A38D-81E3-E7B8F0B3BAF0}"/>
                </a:ext>
              </a:extLst>
            </p:cNvPr>
            <p:cNvSpPr txBox="1"/>
            <p:nvPr/>
          </p:nvSpPr>
          <p:spPr>
            <a:xfrm>
              <a:off x="0" y="1384735"/>
              <a:ext cx="47897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3200" b="1" dirty="0">
                  <a:solidFill>
                    <a:srgbClr val="A8A8A8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قالب پاورپوینت </a:t>
              </a:r>
              <a:r>
                <a:rPr lang="fa-IR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سازه فلزی</a:t>
              </a:r>
              <a:endPara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77881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28" grpId="0"/>
      <p:bldP spid="29" grpId="0"/>
      <p:bldP spid="3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F25F0F65-8215-A056-B321-E2B429B358F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38124" y="1690909"/>
            <a:ext cx="5265788" cy="3851475"/>
          </a:xfrm>
        </p:spPr>
      </p:pic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6A9F2919-AFB2-7D59-490C-5DB8CBA3CDB2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42233" y="1690909"/>
            <a:ext cx="5265788" cy="3851475"/>
          </a:xfr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01D3F47-CD77-0C1C-E2AF-FC0A4D18E739}"/>
              </a:ext>
            </a:extLst>
          </p:cNvPr>
          <p:cNvSpPr txBox="1"/>
          <p:nvPr/>
        </p:nvSpPr>
        <p:spPr>
          <a:xfrm>
            <a:off x="5109328" y="489391"/>
            <a:ext cx="68721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400" b="1" dirty="0">
                <a:solidFill>
                  <a:srgbClr val="A8A8A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اصلی </a:t>
            </a:r>
            <a:r>
              <a:rPr lang="fa-IR" sz="24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ارائه خود را در این قسمت وارد نمایید.</a:t>
            </a:r>
            <a:endParaRPr lang="en-US" sz="24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F2A9689-FE71-0C2D-0BB9-48A0D4EC4E3A}"/>
              </a:ext>
            </a:extLst>
          </p:cNvPr>
          <p:cNvSpPr txBox="1"/>
          <p:nvPr/>
        </p:nvSpPr>
        <p:spPr>
          <a:xfrm>
            <a:off x="8727761" y="1076157"/>
            <a:ext cx="32428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نمایید.</a:t>
            </a:r>
            <a:endParaRPr lang="en-US" sz="20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14345A62-3093-6A2B-1520-FAF978D29DC0}"/>
              </a:ext>
            </a:extLst>
          </p:cNvPr>
          <p:cNvSpPr/>
          <p:nvPr/>
        </p:nvSpPr>
        <p:spPr>
          <a:xfrm>
            <a:off x="442233" y="5607698"/>
            <a:ext cx="5265788" cy="544686"/>
          </a:xfrm>
          <a:prstGeom prst="roundRect">
            <a:avLst>
              <a:gd name="adj" fmla="val 27744"/>
            </a:avLst>
          </a:prstGeom>
          <a:gradFill>
            <a:gsLst>
              <a:gs pos="0">
                <a:srgbClr val="37ACCD"/>
              </a:gs>
              <a:gs pos="63000">
                <a:srgbClr val="1EBDA2"/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D3F51678-6359-8183-6D03-2844E5AC499D}"/>
              </a:ext>
            </a:extLst>
          </p:cNvPr>
          <p:cNvSpPr/>
          <p:nvPr/>
        </p:nvSpPr>
        <p:spPr>
          <a:xfrm>
            <a:off x="6438125" y="5607698"/>
            <a:ext cx="5265788" cy="544686"/>
          </a:xfrm>
          <a:prstGeom prst="roundRect">
            <a:avLst>
              <a:gd name="adj" fmla="val 29457"/>
            </a:avLst>
          </a:prstGeom>
          <a:gradFill>
            <a:gsLst>
              <a:gs pos="0">
                <a:srgbClr val="37ACCD"/>
              </a:gs>
              <a:gs pos="63000">
                <a:srgbClr val="1EBDA2"/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EDF8C96-8B14-41A9-0B13-D303EF1DBFFB}"/>
              </a:ext>
            </a:extLst>
          </p:cNvPr>
          <p:cNvSpPr txBox="1"/>
          <p:nvPr/>
        </p:nvSpPr>
        <p:spPr>
          <a:xfrm>
            <a:off x="6438123" y="5649208"/>
            <a:ext cx="52657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عکس را وارد نمایید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B424872-CA80-3C97-C53E-4A0FA051BCC8}"/>
              </a:ext>
            </a:extLst>
          </p:cNvPr>
          <p:cNvSpPr txBox="1"/>
          <p:nvPr/>
        </p:nvSpPr>
        <p:spPr>
          <a:xfrm>
            <a:off x="442230" y="5679986"/>
            <a:ext cx="52657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عکس را وارد نمایید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495BCD7-0E1B-A507-3517-DEF09A887098}"/>
              </a:ext>
            </a:extLst>
          </p:cNvPr>
          <p:cNvSpPr txBox="1"/>
          <p:nvPr/>
        </p:nvSpPr>
        <p:spPr>
          <a:xfrm>
            <a:off x="9348281" y="6421153"/>
            <a:ext cx="22087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مهندسی عمران</a:t>
            </a:r>
            <a:endParaRPr lang="en-US" sz="16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0541968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 animBg="1"/>
      <p:bldP spid="11" grpId="0" animBg="1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F75C12A8-B0E0-4009-824C-7311DB1EB20A}"/>
              </a:ext>
            </a:extLst>
          </p:cNvPr>
          <p:cNvCxnSpPr>
            <a:cxnSpLocks/>
          </p:cNvCxnSpPr>
          <p:nvPr/>
        </p:nvCxnSpPr>
        <p:spPr>
          <a:xfrm>
            <a:off x="5891154" y="2732256"/>
            <a:ext cx="86237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3" name="Group 2">
            <a:extLst>
              <a:ext uri="{FF2B5EF4-FFF2-40B4-BE49-F238E27FC236}">
                <a16:creationId xmlns:a16="http://schemas.microsoft.com/office/drawing/2014/main" id="{48BD7F9F-869A-037E-E31D-CA440F8BDAD9}"/>
              </a:ext>
            </a:extLst>
          </p:cNvPr>
          <p:cNvGrpSpPr/>
          <p:nvPr/>
        </p:nvGrpSpPr>
        <p:grpSpPr>
          <a:xfrm>
            <a:off x="3467105" y="2958957"/>
            <a:ext cx="2158211" cy="940087"/>
            <a:chOff x="3467105" y="2958957"/>
            <a:chExt cx="2158211" cy="940087"/>
          </a:xfrm>
        </p:grpSpPr>
        <p:sp>
          <p:nvSpPr>
            <p:cNvPr id="13" name="Notched Right Arrow 4">
              <a:extLst>
                <a:ext uri="{FF2B5EF4-FFF2-40B4-BE49-F238E27FC236}">
                  <a16:creationId xmlns:a16="http://schemas.microsoft.com/office/drawing/2014/main" id="{B62FB2E8-6796-407B-991B-3BEFD46D250F}"/>
                </a:ext>
              </a:extLst>
            </p:cNvPr>
            <p:cNvSpPr/>
            <p:nvPr/>
          </p:nvSpPr>
          <p:spPr>
            <a:xfrm>
              <a:off x="3467105" y="2958957"/>
              <a:ext cx="2158211" cy="940087"/>
            </a:xfrm>
            <a:prstGeom prst="notchedRightArrow">
              <a:avLst>
                <a:gd name="adj1" fmla="val 100000"/>
                <a:gd name="adj2" fmla="val 5000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3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chemeClr val="tx1"/>
                </a:solidFill>
                <a:latin typeface="Montserrat" panose="00000500000000000000" pitchFamily="50" charset="0"/>
              </a:endParaRPr>
            </a:p>
          </p:txBody>
        </p:sp>
        <p:sp>
          <p:nvSpPr>
            <p:cNvPr id="26" name="Freeform 162">
              <a:extLst>
                <a:ext uri="{FF2B5EF4-FFF2-40B4-BE49-F238E27FC236}">
                  <a16:creationId xmlns:a16="http://schemas.microsoft.com/office/drawing/2014/main" id="{18041496-C812-469E-946A-C0422E8F9D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17196" y="3248946"/>
              <a:ext cx="844804" cy="360105"/>
            </a:xfrm>
            <a:custGeom>
              <a:avLst/>
              <a:gdLst>
                <a:gd name="T0" fmla="*/ 710 w 711"/>
                <a:gd name="T1" fmla="*/ 127 h 302"/>
                <a:gd name="T2" fmla="*/ 707 w 711"/>
                <a:gd name="T3" fmla="*/ 99 h 302"/>
                <a:gd name="T4" fmla="*/ 684 w 711"/>
                <a:gd name="T5" fmla="*/ 24 h 302"/>
                <a:gd name="T6" fmla="*/ 683 w 711"/>
                <a:gd name="T7" fmla="*/ 20 h 302"/>
                <a:gd name="T8" fmla="*/ 659 w 711"/>
                <a:gd name="T9" fmla="*/ 1 h 302"/>
                <a:gd name="T10" fmla="*/ 518 w 711"/>
                <a:gd name="T11" fmla="*/ 0 h 302"/>
                <a:gd name="T12" fmla="*/ 489 w 711"/>
                <a:gd name="T13" fmla="*/ 30 h 302"/>
                <a:gd name="T14" fmla="*/ 489 w 711"/>
                <a:gd name="T15" fmla="*/ 171 h 302"/>
                <a:gd name="T16" fmla="*/ 478 w 711"/>
                <a:gd name="T17" fmla="*/ 68 h 302"/>
                <a:gd name="T18" fmla="*/ 447 w 711"/>
                <a:gd name="T19" fmla="*/ 77 h 302"/>
                <a:gd name="T20" fmla="*/ 0 w 711"/>
                <a:gd name="T21" fmla="*/ 92 h 302"/>
                <a:gd name="T22" fmla="*/ 15 w 711"/>
                <a:gd name="T23" fmla="*/ 203 h 302"/>
                <a:gd name="T24" fmla="*/ 25 w 711"/>
                <a:gd name="T25" fmla="*/ 241 h 302"/>
                <a:gd name="T26" fmla="*/ 89 w 711"/>
                <a:gd name="T27" fmla="*/ 301 h 302"/>
                <a:gd name="T28" fmla="*/ 169 w 711"/>
                <a:gd name="T29" fmla="*/ 257 h 302"/>
                <a:gd name="T30" fmla="*/ 290 w 711"/>
                <a:gd name="T31" fmla="*/ 244 h 302"/>
                <a:gd name="T32" fmla="*/ 402 w 711"/>
                <a:gd name="T33" fmla="*/ 263 h 302"/>
                <a:gd name="T34" fmla="*/ 525 w 711"/>
                <a:gd name="T35" fmla="*/ 267 h 302"/>
                <a:gd name="T36" fmla="*/ 635 w 711"/>
                <a:gd name="T37" fmla="*/ 267 h 302"/>
                <a:gd name="T38" fmla="*/ 707 w 711"/>
                <a:gd name="T39" fmla="*/ 256 h 302"/>
                <a:gd name="T40" fmla="*/ 89 w 711"/>
                <a:gd name="T41" fmla="*/ 270 h 302"/>
                <a:gd name="T42" fmla="*/ 89 w 711"/>
                <a:gd name="T43" fmla="*/ 207 h 302"/>
                <a:gd name="T44" fmla="*/ 89 w 711"/>
                <a:gd name="T45" fmla="*/ 270 h 302"/>
                <a:gd name="T46" fmla="*/ 150 w 711"/>
                <a:gd name="T47" fmla="*/ 226 h 302"/>
                <a:gd name="T48" fmla="*/ 177 w 711"/>
                <a:gd name="T49" fmla="*/ 203 h 302"/>
                <a:gd name="T50" fmla="*/ 228 w 711"/>
                <a:gd name="T51" fmla="*/ 270 h 302"/>
                <a:gd name="T52" fmla="*/ 228 w 711"/>
                <a:gd name="T53" fmla="*/ 207 h 302"/>
                <a:gd name="T54" fmla="*/ 228 w 711"/>
                <a:gd name="T55" fmla="*/ 270 h 302"/>
                <a:gd name="T56" fmla="*/ 36 w 711"/>
                <a:gd name="T57" fmla="*/ 172 h 302"/>
                <a:gd name="T58" fmla="*/ 31 w 711"/>
                <a:gd name="T59" fmla="*/ 108 h 302"/>
                <a:gd name="T60" fmla="*/ 447 w 711"/>
                <a:gd name="T61" fmla="*/ 171 h 302"/>
                <a:gd name="T62" fmla="*/ 518 w 711"/>
                <a:gd name="T63" fmla="*/ 236 h 302"/>
                <a:gd name="T64" fmla="*/ 398 w 711"/>
                <a:gd name="T65" fmla="*/ 226 h 302"/>
                <a:gd name="T66" fmla="*/ 364 w 711"/>
                <a:gd name="T67" fmla="*/ 213 h 302"/>
                <a:gd name="T68" fmla="*/ 279 w 711"/>
                <a:gd name="T69" fmla="*/ 203 h 302"/>
                <a:gd name="T70" fmla="*/ 467 w 711"/>
                <a:gd name="T71" fmla="*/ 203 h 302"/>
                <a:gd name="T72" fmla="*/ 518 w 711"/>
                <a:gd name="T73" fmla="*/ 236 h 302"/>
                <a:gd name="T74" fmla="*/ 549 w 711"/>
                <a:gd name="T75" fmla="*/ 239 h 302"/>
                <a:gd name="T76" fmla="*/ 611 w 711"/>
                <a:gd name="T77" fmla="*/ 239 h 302"/>
                <a:gd name="T78" fmla="*/ 520 w 711"/>
                <a:gd name="T79" fmla="*/ 171 h 302"/>
                <a:gd name="T80" fmla="*/ 520 w 711"/>
                <a:gd name="T81" fmla="*/ 31 h 302"/>
                <a:gd name="T82" fmla="*/ 644 w 711"/>
                <a:gd name="T83" fmla="*/ 32 h 302"/>
                <a:gd name="T84" fmla="*/ 654 w 711"/>
                <a:gd name="T85" fmla="*/ 33 h 302"/>
                <a:gd name="T86" fmla="*/ 677 w 711"/>
                <a:gd name="T87" fmla="*/ 109 h 302"/>
                <a:gd name="T88" fmla="*/ 679 w 711"/>
                <a:gd name="T89" fmla="*/ 171 h 302"/>
                <a:gd name="T90" fmla="*/ 679 w 711"/>
                <a:gd name="T91" fmla="*/ 236 h 302"/>
                <a:gd name="T92" fmla="*/ 631 w 711"/>
                <a:gd name="T93" fmla="*/ 203 h 302"/>
                <a:gd name="T94" fmla="*/ 679 w 711"/>
                <a:gd name="T95" fmla="*/ 207 h 302"/>
                <a:gd name="T96" fmla="*/ 679 w 711"/>
                <a:gd name="T97" fmla="*/ 236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11" h="302">
                  <a:moveTo>
                    <a:pt x="710" y="219"/>
                  </a:moveTo>
                  <a:cubicBezTo>
                    <a:pt x="710" y="188"/>
                    <a:pt x="710" y="158"/>
                    <a:pt x="710" y="127"/>
                  </a:cubicBezTo>
                  <a:cubicBezTo>
                    <a:pt x="710" y="112"/>
                    <a:pt x="710" y="112"/>
                    <a:pt x="710" y="112"/>
                  </a:cubicBezTo>
                  <a:cubicBezTo>
                    <a:pt x="710" y="108"/>
                    <a:pt x="708" y="103"/>
                    <a:pt x="707" y="99"/>
                  </a:cubicBezTo>
                  <a:cubicBezTo>
                    <a:pt x="701" y="80"/>
                    <a:pt x="695" y="62"/>
                    <a:pt x="690" y="43"/>
                  </a:cubicBezTo>
                  <a:cubicBezTo>
                    <a:pt x="688" y="37"/>
                    <a:pt x="686" y="30"/>
                    <a:pt x="684" y="24"/>
                  </a:cubicBezTo>
                  <a:cubicBezTo>
                    <a:pt x="684" y="23"/>
                    <a:pt x="684" y="23"/>
                    <a:pt x="684" y="23"/>
                  </a:cubicBezTo>
                  <a:cubicBezTo>
                    <a:pt x="684" y="22"/>
                    <a:pt x="683" y="21"/>
                    <a:pt x="683" y="20"/>
                  </a:cubicBezTo>
                  <a:cubicBezTo>
                    <a:pt x="683" y="18"/>
                    <a:pt x="682" y="16"/>
                    <a:pt x="681" y="14"/>
                  </a:cubicBezTo>
                  <a:cubicBezTo>
                    <a:pt x="676" y="6"/>
                    <a:pt x="668" y="1"/>
                    <a:pt x="659" y="1"/>
                  </a:cubicBezTo>
                  <a:cubicBezTo>
                    <a:pt x="648" y="1"/>
                    <a:pt x="637" y="1"/>
                    <a:pt x="627" y="1"/>
                  </a:cubicBezTo>
                  <a:cubicBezTo>
                    <a:pt x="591" y="0"/>
                    <a:pt x="554" y="0"/>
                    <a:pt x="518" y="0"/>
                  </a:cubicBezTo>
                  <a:cubicBezTo>
                    <a:pt x="510" y="0"/>
                    <a:pt x="502" y="1"/>
                    <a:pt x="496" y="8"/>
                  </a:cubicBezTo>
                  <a:cubicBezTo>
                    <a:pt x="490" y="14"/>
                    <a:pt x="489" y="22"/>
                    <a:pt x="489" y="30"/>
                  </a:cubicBezTo>
                  <a:cubicBezTo>
                    <a:pt x="489" y="169"/>
                    <a:pt x="489" y="169"/>
                    <a:pt x="489" y="169"/>
                  </a:cubicBezTo>
                  <a:cubicBezTo>
                    <a:pt x="489" y="170"/>
                    <a:pt x="489" y="171"/>
                    <a:pt x="489" y="171"/>
                  </a:cubicBezTo>
                  <a:cubicBezTo>
                    <a:pt x="478" y="171"/>
                    <a:pt x="478" y="171"/>
                    <a:pt x="478" y="171"/>
                  </a:cubicBezTo>
                  <a:cubicBezTo>
                    <a:pt x="478" y="68"/>
                    <a:pt x="478" y="68"/>
                    <a:pt x="478" y="68"/>
                  </a:cubicBezTo>
                  <a:cubicBezTo>
                    <a:pt x="478" y="48"/>
                    <a:pt x="447" y="48"/>
                    <a:pt x="447" y="68"/>
                  </a:cubicBezTo>
                  <a:cubicBezTo>
                    <a:pt x="447" y="77"/>
                    <a:pt x="447" y="77"/>
                    <a:pt x="447" y="77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7" y="77"/>
                    <a:pt x="0" y="84"/>
                    <a:pt x="0" y="92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196"/>
                    <a:pt x="7" y="203"/>
                    <a:pt x="15" y="203"/>
                  </a:cubicBezTo>
                  <a:cubicBezTo>
                    <a:pt x="25" y="203"/>
                    <a:pt x="25" y="203"/>
                    <a:pt x="25" y="203"/>
                  </a:cubicBezTo>
                  <a:cubicBezTo>
                    <a:pt x="25" y="241"/>
                    <a:pt x="25" y="241"/>
                    <a:pt x="25" y="241"/>
                  </a:cubicBezTo>
                  <a:cubicBezTo>
                    <a:pt x="25" y="244"/>
                    <a:pt x="26" y="246"/>
                    <a:pt x="27" y="249"/>
                  </a:cubicBezTo>
                  <a:cubicBezTo>
                    <a:pt x="33" y="278"/>
                    <a:pt x="58" y="302"/>
                    <a:pt x="89" y="301"/>
                  </a:cubicBezTo>
                  <a:cubicBezTo>
                    <a:pt x="117" y="300"/>
                    <a:pt x="140" y="282"/>
                    <a:pt x="148" y="257"/>
                  </a:cubicBezTo>
                  <a:cubicBezTo>
                    <a:pt x="169" y="257"/>
                    <a:pt x="169" y="257"/>
                    <a:pt x="169" y="257"/>
                  </a:cubicBezTo>
                  <a:cubicBezTo>
                    <a:pt x="177" y="282"/>
                    <a:pt x="200" y="302"/>
                    <a:pt x="228" y="301"/>
                  </a:cubicBezTo>
                  <a:cubicBezTo>
                    <a:pt x="261" y="300"/>
                    <a:pt x="287" y="276"/>
                    <a:pt x="290" y="244"/>
                  </a:cubicBezTo>
                  <a:cubicBezTo>
                    <a:pt x="367" y="244"/>
                    <a:pt x="367" y="244"/>
                    <a:pt x="367" y="244"/>
                  </a:cubicBezTo>
                  <a:cubicBezTo>
                    <a:pt x="379" y="250"/>
                    <a:pt x="390" y="256"/>
                    <a:pt x="402" y="263"/>
                  </a:cubicBezTo>
                  <a:cubicBezTo>
                    <a:pt x="406" y="265"/>
                    <a:pt x="410" y="267"/>
                    <a:pt x="414" y="267"/>
                  </a:cubicBezTo>
                  <a:cubicBezTo>
                    <a:pt x="525" y="267"/>
                    <a:pt x="525" y="267"/>
                    <a:pt x="525" y="267"/>
                  </a:cubicBezTo>
                  <a:cubicBezTo>
                    <a:pt x="535" y="287"/>
                    <a:pt x="556" y="301"/>
                    <a:pt x="580" y="301"/>
                  </a:cubicBezTo>
                  <a:cubicBezTo>
                    <a:pt x="604" y="301"/>
                    <a:pt x="625" y="287"/>
                    <a:pt x="635" y="267"/>
                  </a:cubicBezTo>
                  <a:cubicBezTo>
                    <a:pt x="692" y="267"/>
                    <a:pt x="692" y="267"/>
                    <a:pt x="692" y="267"/>
                  </a:cubicBezTo>
                  <a:cubicBezTo>
                    <a:pt x="700" y="267"/>
                    <a:pt x="705" y="262"/>
                    <a:pt x="707" y="256"/>
                  </a:cubicBezTo>
                  <a:cubicBezTo>
                    <a:pt x="711" y="245"/>
                    <a:pt x="710" y="227"/>
                    <a:pt x="710" y="219"/>
                  </a:cubicBezTo>
                  <a:close/>
                  <a:moveTo>
                    <a:pt x="89" y="270"/>
                  </a:moveTo>
                  <a:cubicBezTo>
                    <a:pt x="72" y="270"/>
                    <a:pt x="57" y="256"/>
                    <a:pt x="57" y="239"/>
                  </a:cubicBezTo>
                  <a:cubicBezTo>
                    <a:pt x="58" y="222"/>
                    <a:pt x="71" y="207"/>
                    <a:pt x="89" y="207"/>
                  </a:cubicBezTo>
                  <a:cubicBezTo>
                    <a:pt x="106" y="207"/>
                    <a:pt x="120" y="221"/>
                    <a:pt x="120" y="239"/>
                  </a:cubicBezTo>
                  <a:cubicBezTo>
                    <a:pt x="120" y="256"/>
                    <a:pt x="106" y="270"/>
                    <a:pt x="89" y="270"/>
                  </a:cubicBezTo>
                  <a:close/>
                  <a:moveTo>
                    <a:pt x="167" y="226"/>
                  </a:moveTo>
                  <a:cubicBezTo>
                    <a:pt x="150" y="226"/>
                    <a:pt x="150" y="226"/>
                    <a:pt x="150" y="226"/>
                  </a:cubicBezTo>
                  <a:cubicBezTo>
                    <a:pt x="148" y="218"/>
                    <a:pt x="144" y="210"/>
                    <a:pt x="140" y="203"/>
                  </a:cubicBezTo>
                  <a:cubicBezTo>
                    <a:pt x="177" y="203"/>
                    <a:pt x="177" y="203"/>
                    <a:pt x="177" y="203"/>
                  </a:cubicBezTo>
                  <a:cubicBezTo>
                    <a:pt x="172" y="210"/>
                    <a:pt x="169" y="218"/>
                    <a:pt x="167" y="226"/>
                  </a:cubicBezTo>
                  <a:close/>
                  <a:moveTo>
                    <a:pt x="228" y="270"/>
                  </a:moveTo>
                  <a:cubicBezTo>
                    <a:pt x="211" y="270"/>
                    <a:pt x="197" y="256"/>
                    <a:pt x="197" y="239"/>
                  </a:cubicBezTo>
                  <a:cubicBezTo>
                    <a:pt x="197" y="222"/>
                    <a:pt x="211" y="207"/>
                    <a:pt x="228" y="207"/>
                  </a:cubicBezTo>
                  <a:cubicBezTo>
                    <a:pt x="246" y="207"/>
                    <a:pt x="259" y="221"/>
                    <a:pt x="260" y="239"/>
                  </a:cubicBezTo>
                  <a:cubicBezTo>
                    <a:pt x="259" y="256"/>
                    <a:pt x="246" y="270"/>
                    <a:pt x="228" y="270"/>
                  </a:cubicBezTo>
                  <a:close/>
                  <a:moveTo>
                    <a:pt x="41" y="171"/>
                  </a:moveTo>
                  <a:cubicBezTo>
                    <a:pt x="39" y="171"/>
                    <a:pt x="38" y="172"/>
                    <a:pt x="36" y="172"/>
                  </a:cubicBezTo>
                  <a:cubicBezTo>
                    <a:pt x="31" y="172"/>
                    <a:pt x="31" y="172"/>
                    <a:pt x="31" y="172"/>
                  </a:cubicBezTo>
                  <a:cubicBezTo>
                    <a:pt x="31" y="108"/>
                    <a:pt x="31" y="108"/>
                    <a:pt x="31" y="108"/>
                  </a:cubicBezTo>
                  <a:cubicBezTo>
                    <a:pt x="447" y="108"/>
                    <a:pt x="447" y="108"/>
                    <a:pt x="447" y="108"/>
                  </a:cubicBezTo>
                  <a:cubicBezTo>
                    <a:pt x="447" y="171"/>
                    <a:pt x="447" y="171"/>
                    <a:pt x="447" y="171"/>
                  </a:cubicBezTo>
                  <a:lnTo>
                    <a:pt x="41" y="171"/>
                  </a:lnTo>
                  <a:close/>
                  <a:moveTo>
                    <a:pt x="518" y="236"/>
                  </a:moveTo>
                  <a:cubicBezTo>
                    <a:pt x="418" y="236"/>
                    <a:pt x="418" y="236"/>
                    <a:pt x="418" y="236"/>
                  </a:cubicBezTo>
                  <a:cubicBezTo>
                    <a:pt x="398" y="226"/>
                    <a:pt x="398" y="226"/>
                    <a:pt x="398" y="226"/>
                  </a:cubicBezTo>
                  <a:cubicBezTo>
                    <a:pt x="392" y="222"/>
                    <a:pt x="385" y="219"/>
                    <a:pt x="379" y="215"/>
                  </a:cubicBezTo>
                  <a:cubicBezTo>
                    <a:pt x="374" y="212"/>
                    <a:pt x="369" y="213"/>
                    <a:pt x="364" y="213"/>
                  </a:cubicBezTo>
                  <a:cubicBezTo>
                    <a:pt x="285" y="213"/>
                    <a:pt x="285" y="213"/>
                    <a:pt x="285" y="213"/>
                  </a:cubicBezTo>
                  <a:cubicBezTo>
                    <a:pt x="283" y="210"/>
                    <a:pt x="281" y="206"/>
                    <a:pt x="279" y="203"/>
                  </a:cubicBezTo>
                  <a:cubicBezTo>
                    <a:pt x="462" y="203"/>
                    <a:pt x="462" y="203"/>
                    <a:pt x="462" y="203"/>
                  </a:cubicBezTo>
                  <a:cubicBezTo>
                    <a:pt x="464" y="203"/>
                    <a:pt x="466" y="203"/>
                    <a:pt x="467" y="203"/>
                  </a:cubicBezTo>
                  <a:cubicBezTo>
                    <a:pt x="529" y="203"/>
                    <a:pt x="529" y="203"/>
                    <a:pt x="529" y="203"/>
                  </a:cubicBezTo>
                  <a:cubicBezTo>
                    <a:pt x="522" y="212"/>
                    <a:pt x="518" y="224"/>
                    <a:pt x="518" y="236"/>
                  </a:cubicBezTo>
                  <a:close/>
                  <a:moveTo>
                    <a:pt x="580" y="270"/>
                  </a:moveTo>
                  <a:cubicBezTo>
                    <a:pt x="563" y="270"/>
                    <a:pt x="548" y="256"/>
                    <a:pt x="549" y="239"/>
                  </a:cubicBezTo>
                  <a:cubicBezTo>
                    <a:pt x="549" y="222"/>
                    <a:pt x="563" y="207"/>
                    <a:pt x="580" y="207"/>
                  </a:cubicBezTo>
                  <a:cubicBezTo>
                    <a:pt x="598" y="207"/>
                    <a:pt x="611" y="221"/>
                    <a:pt x="611" y="239"/>
                  </a:cubicBezTo>
                  <a:cubicBezTo>
                    <a:pt x="611" y="256"/>
                    <a:pt x="598" y="270"/>
                    <a:pt x="580" y="270"/>
                  </a:cubicBezTo>
                  <a:close/>
                  <a:moveTo>
                    <a:pt x="520" y="171"/>
                  </a:moveTo>
                  <a:cubicBezTo>
                    <a:pt x="520" y="171"/>
                    <a:pt x="520" y="170"/>
                    <a:pt x="520" y="169"/>
                  </a:cubicBezTo>
                  <a:cubicBezTo>
                    <a:pt x="520" y="31"/>
                    <a:pt x="520" y="31"/>
                    <a:pt x="520" y="31"/>
                  </a:cubicBezTo>
                  <a:cubicBezTo>
                    <a:pt x="523" y="31"/>
                    <a:pt x="527" y="31"/>
                    <a:pt x="530" y="31"/>
                  </a:cubicBezTo>
                  <a:cubicBezTo>
                    <a:pt x="568" y="31"/>
                    <a:pt x="606" y="32"/>
                    <a:pt x="644" y="32"/>
                  </a:cubicBezTo>
                  <a:cubicBezTo>
                    <a:pt x="647" y="32"/>
                    <a:pt x="651" y="32"/>
                    <a:pt x="654" y="32"/>
                  </a:cubicBezTo>
                  <a:cubicBezTo>
                    <a:pt x="654" y="32"/>
                    <a:pt x="654" y="33"/>
                    <a:pt x="654" y="33"/>
                  </a:cubicBezTo>
                  <a:cubicBezTo>
                    <a:pt x="660" y="50"/>
                    <a:pt x="665" y="68"/>
                    <a:pt x="670" y="85"/>
                  </a:cubicBezTo>
                  <a:cubicBezTo>
                    <a:pt x="672" y="93"/>
                    <a:pt x="675" y="101"/>
                    <a:pt x="677" y="109"/>
                  </a:cubicBezTo>
                  <a:cubicBezTo>
                    <a:pt x="678" y="111"/>
                    <a:pt x="678" y="113"/>
                    <a:pt x="679" y="114"/>
                  </a:cubicBezTo>
                  <a:cubicBezTo>
                    <a:pt x="679" y="171"/>
                    <a:pt x="679" y="171"/>
                    <a:pt x="679" y="171"/>
                  </a:cubicBezTo>
                  <a:lnTo>
                    <a:pt x="520" y="171"/>
                  </a:lnTo>
                  <a:close/>
                  <a:moveTo>
                    <a:pt x="679" y="236"/>
                  </a:moveTo>
                  <a:cubicBezTo>
                    <a:pt x="642" y="236"/>
                    <a:pt x="642" y="236"/>
                    <a:pt x="642" y="236"/>
                  </a:cubicBezTo>
                  <a:cubicBezTo>
                    <a:pt x="642" y="224"/>
                    <a:pt x="637" y="212"/>
                    <a:pt x="631" y="203"/>
                  </a:cubicBezTo>
                  <a:cubicBezTo>
                    <a:pt x="679" y="203"/>
                    <a:pt x="679" y="203"/>
                    <a:pt x="679" y="203"/>
                  </a:cubicBezTo>
                  <a:cubicBezTo>
                    <a:pt x="679" y="207"/>
                    <a:pt x="679" y="207"/>
                    <a:pt x="679" y="207"/>
                  </a:cubicBezTo>
                  <a:cubicBezTo>
                    <a:pt x="679" y="213"/>
                    <a:pt x="679" y="219"/>
                    <a:pt x="679" y="225"/>
                  </a:cubicBezTo>
                  <a:cubicBezTo>
                    <a:pt x="679" y="229"/>
                    <a:pt x="679" y="232"/>
                    <a:pt x="679" y="2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18ADB8A2-3629-150B-5EF6-188ECD5D7043}"/>
              </a:ext>
            </a:extLst>
          </p:cNvPr>
          <p:cNvGrpSpPr/>
          <p:nvPr/>
        </p:nvGrpSpPr>
        <p:grpSpPr>
          <a:xfrm>
            <a:off x="1690977" y="2958957"/>
            <a:ext cx="2158211" cy="940087"/>
            <a:chOff x="1690977" y="2958957"/>
            <a:chExt cx="2158211" cy="940087"/>
          </a:xfrm>
        </p:grpSpPr>
        <p:sp>
          <p:nvSpPr>
            <p:cNvPr id="12" name="Notched Right Arrow 3">
              <a:extLst>
                <a:ext uri="{FF2B5EF4-FFF2-40B4-BE49-F238E27FC236}">
                  <a16:creationId xmlns:a16="http://schemas.microsoft.com/office/drawing/2014/main" id="{1DA6E7E1-F4DF-4A80-A8F5-E407BB5C9F3B}"/>
                </a:ext>
              </a:extLst>
            </p:cNvPr>
            <p:cNvSpPr/>
            <p:nvPr/>
          </p:nvSpPr>
          <p:spPr>
            <a:xfrm>
              <a:off x="1690977" y="2958957"/>
              <a:ext cx="2158211" cy="940087"/>
            </a:xfrm>
            <a:prstGeom prst="notchedRightArrow">
              <a:avLst>
                <a:gd name="adj1" fmla="val 100000"/>
                <a:gd name="adj2" fmla="val 50000"/>
              </a:avLst>
            </a:prstGeom>
            <a:gradFill>
              <a:gsLst>
                <a:gs pos="0">
                  <a:srgbClr val="37ACCD"/>
                </a:gs>
                <a:gs pos="63000">
                  <a:srgbClr val="1EBDA2"/>
                </a:gs>
              </a:gsLst>
              <a:lin ang="1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27" name="Freeform 358">
              <a:extLst>
                <a:ext uri="{FF2B5EF4-FFF2-40B4-BE49-F238E27FC236}">
                  <a16:creationId xmlns:a16="http://schemas.microsoft.com/office/drawing/2014/main" id="{BC85682E-635F-46CC-A396-6F6F08C65A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45411" y="3248946"/>
              <a:ext cx="778362" cy="362195"/>
            </a:xfrm>
            <a:custGeom>
              <a:avLst/>
              <a:gdLst>
                <a:gd name="T0" fmla="*/ 701 w 701"/>
                <a:gd name="T1" fmla="*/ 145 h 325"/>
                <a:gd name="T2" fmla="*/ 682 w 701"/>
                <a:gd name="T3" fmla="*/ 79 h 325"/>
                <a:gd name="T4" fmla="*/ 676 w 701"/>
                <a:gd name="T5" fmla="*/ 59 h 325"/>
                <a:gd name="T6" fmla="*/ 673 w 701"/>
                <a:gd name="T7" fmla="*/ 50 h 325"/>
                <a:gd name="T8" fmla="*/ 621 w 701"/>
                <a:gd name="T9" fmla="*/ 38 h 325"/>
                <a:gd name="T10" fmla="*/ 497 w 701"/>
                <a:gd name="T11" fmla="*/ 45 h 325"/>
                <a:gd name="T12" fmla="*/ 490 w 701"/>
                <a:gd name="T13" fmla="*/ 140 h 325"/>
                <a:gd name="T14" fmla="*/ 486 w 701"/>
                <a:gd name="T15" fmla="*/ 36 h 325"/>
                <a:gd name="T16" fmla="*/ 548 w 701"/>
                <a:gd name="T17" fmla="*/ 30 h 325"/>
                <a:gd name="T18" fmla="*/ 464 w 701"/>
                <a:gd name="T19" fmla="*/ 1 h 325"/>
                <a:gd name="T20" fmla="*/ 411 w 701"/>
                <a:gd name="T21" fmla="*/ 16 h 325"/>
                <a:gd name="T22" fmla="*/ 251 w 701"/>
                <a:gd name="T23" fmla="*/ 25 h 325"/>
                <a:gd name="T24" fmla="*/ 96 w 701"/>
                <a:gd name="T25" fmla="*/ 14 h 325"/>
                <a:gd name="T26" fmla="*/ 55 w 701"/>
                <a:gd name="T27" fmla="*/ 46 h 325"/>
                <a:gd name="T28" fmla="*/ 3 w 701"/>
                <a:gd name="T29" fmla="*/ 160 h 325"/>
                <a:gd name="T30" fmla="*/ 38 w 701"/>
                <a:gd name="T31" fmla="*/ 217 h 325"/>
                <a:gd name="T32" fmla="*/ 36 w 701"/>
                <a:gd name="T33" fmla="*/ 265 h 325"/>
                <a:gd name="T34" fmla="*/ 153 w 701"/>
                <a:gd name="T35" fmla="*/ 280 h 325"/>
                <a:gd name="T36" fmla="*/ 220 w 701"/>
                <a:gd name="T37" fmla="*/ 325 h 325"/>
                <a:gd name="T38" fmla="*/ 519 w 701"/>
                <a:gd name="T39" fmla="*/ 280 h 325"/>
                <a:gd name="T40" fmla="*/ 634 w 701"/>
                <a:gd name="T41" fmla="*/ 280 h 325"/>
                <a:gd name="T42" fmla="*/ 692 w 701"/>
                <a:gd name="T43" fmla="*/ 273 h 325"/>
                <a:gd name="T44" fmla="*/ 701 w 701"/>
                <a:gd name="T45" fmla="*/ 216 h 325"/>
                <a:gd name="T46" fmla="*/ 490 w 701"/>
                <a:gd name="T47" fmla="*/ 199 h 325"/>
                <a:gd name="T48" fmla="*/ 414 w 701"/>
                <a:gd name="T49" fmla="*/ 201 h 325"/>
                <a:gd name="T50" fmla="*/ 490 w 701"/>
                <a:gd name="T51" fmla="*/ 170 h 325"/>
                <a:gd name="T52" fmla="*/ 66 w 701"/>
                <a:gd name="T53" fmla="*/ 265 h 325"/>
                <a:gd name="T54" fmla="*/ 126 w 701"/>
                <a:gd name="T55" fmla="*/ 265 h 325"/>
                <a:gd name="T56" fmla="*/ 162 w 701"/>
                <a:gd name="T57" fmla="*/ 250 h 325"/>
                <a:gd name="T58" fmla="*/ 144 w 701"/>
                <a:gd name="T59" fmla="*/ 231 h 325"/>
                <a:gd name="T60" fmla="*/ 162 w 701"/>
                <a:gd name="T61" fmla="*/ 250 h 325"/>
                <a:gd name="T62" fmla="*/ 190 w 701"/>
                <a:gd name="T63" fmla="*/ 265 h 325"/>
                <a:gd name="T64" fmla="*/ 250 w 701"/>
                <a:gd name="T65" fmla="*/ 265 h 325"/>
                <a:gd name="T66" fmla="*/ 66 w 701"/>
                <a:gd name="T67" fmla="*/ 201 h 325"/>
                <a:gd name="T68" fmla="*/ 66 w 701"/>
                <a:gd name="T69" fmla="*/ 90 h 325"/>
                <a:gd name="T70" fmla="*/ 84 w 701"/>
                <a:gd name="T71" fmla="*/ 55 h 325"/>
                <a:gd name="T72" fmla="*/ 95 w 701"/>
                <a:gd name="T73" fmla="*/ 55 h 325"/>
                <a:gd name="T74" fmla="*/ 393 w 701"/>
                <a:gd name="T75" fmla="*/ 55 h 325"/>
                <a:gd name="T76" fmla="*/ 430 w 701"/>
                <a:gd name="T77" fmla="*/ 41 h 325"/>
                <a:gd name="T78" fmla="*/ 456 w 701"/>
                <a:gd name="T79" fmla="*/ 30 h 325"/>
                <a:gd name="T80" fmla="*/ 382 w 701"/>
                <a:gd name="T81" fmla="*/ 201 h 325"/>
                <a:gd name="T82" fmla="*/ 519 w 701"/>
                <a:gd name="T83" fmla="*/ 250 h 325"/>
                <a:gd name="T84" fmla="*/ 268 w 701"/>
                <a:gd name="T85" fmla="*/ 231 h 325"/>
                <a:gd name="T86" fmla="*/ 519 w 701"/>
                <a:gd name="T87" fmla="*/ 250 h 325"/>
                <a:gd name="T88" fmla="*/ 547 w 701"/>
                <a:gd name="T89" fmla="*/ 265 h 325"/>
                <a:gd name="T90" fmla="*/ 607 w 701"/>
                <a:gd name="T91" fmla="*/ 265 h 325"/>
                <a:gd name="T92" fmla="*/ 671 w 701"/>
                <a:gd name="T93" fmla="*/ 236 h 325"/>
                <a:gd name="T94" fmla="*/ 670 w 701"/>
                <a:gd name="T95" fmla="*/ 250 h 325"/>
                <a:gd name="T96" fmla="*/ 625 w 701"/>
                <a:gd name="T97" fmla="*/ 231 h 325"/>
                <a:gd name="T98" fmla="*/ 671 w 701"/>
                <a:gd name="T99" fmla="*/ 236 h 325"/>
                <a:gd name="T100" fmla="*/ 519 w 701"/>
                <a:gd name="T101" fmla="*/ 201 h 325"/>
                <a:gd name="T102" fmla="*/ 519 w 701"/>
                <a:gd name="T103" fmla="*/ 67 h 325"/>
                <a:gd name="T104" fmla="*/ 647 w 701"/>
                <a:gd name="T105" fmla="*/ 68 h 325"/>
                <a:gd name="T106" fmla="*/ 656 w 701"/>
                <a:gd name="T107" fmla="*/ 97 h 325"/>
                <a:gd name="T108" fmla="*/ 671 w 701"/>
                <a:gd name="T109" fmla="*/ 147 h 325"/>
                <a:gd name="T110" fmla="*/ 671 w 701"/>
                <a:gd name="T111" fmla="*/ 147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01" h="325">
                  <a:moveTo>
                    <a:pt x="701" y="216"/>
                  </a:moveTo>
                  <a:cubicBezTo>
                    <a:pt x="701" y="145"/>
                    <a:pt x="701" y="145"/>
                    <a:pt x="701" y="145"/>
                  </a:cubicBezTo>
                  <a:cubicBezTo>
                    <a:pt x="701" y="140"/>
                    <a:pt x="699" y="136"/>
                    <a:pt x="698" y="132"/>
                  </a:cubicBezTo>
                  <a:cubicBezTo>
                    <a:pt x="692" y="114"/>
                    <a:pt x="687" y="96"/>
                    <a:pt x="682" y="79"/>
                  </a:cubicBezTo>
                  <a:cubicBezTo>
                    <a:pt x="680" y="72"/>
                    <a:pt x="678" y="66"/>
                    <a:pt x="676" y="60"/>
                  </a:cubicBezTo>
                  <a:cubicBezTo>
                    <a:pt x="676" y="60"/>
                    <a:pt x="676" y="59"/>
                    <a:pt x="676" y="59"/>
                  </a:cubicBezTo>
                  <a:cubicBezTo>
                    <a:pt x="676" y="58"/>
                    <a:pt x="675" y="57"/>
                    <a:pt x="675" y="57"/>
                  </a:cubicBezTo>
                  <a:cubicBezTo>
                    <a:pt x="675" y="55"/>
                    <a:pt x="674" y="52"/>
                    <a:pt x="673" y="50"/>
                  </a:cubicBezTo>
                  <a:cubicBezTo>
                    <a:pt x="668" y="43"/>
                    <a:pt x="661" y="38"/>
                    <a:pt x="652" y="38"/>
                  </a:cubicBezTo>
                  <a:cubicBezTo>
                    <a:pt x="641" y="38"/>
                    <a:pt x="631" y="38"/>
                    <a:pt x="621" y="38"/>
                  </a:cubicBezTo>
                  <a:cubicBezTo>
                    <a:pt x="518" y="38"/>
                    <a:pt x="518" y="38"/>
                    <a:pt x="518" y="38"/>
                  </a:cubicBezTo>
                  <a:cubicBezTo>
                    <a:pt x="510" y="38"/>
                    <a:pt x="502" y="39"/>
                    <a:pt x="497" y="45"/>
                  </a:cubicBezTo>
                  <a:cubicBezTo>
                    <a:pt x="491" y="51"/>
                    <a:pt x="490" y="58"/>
                    <a:pt x="490" y="66"/>
                  </a:cubicBezTo>
                  <a:cubicBezTo>
                    <a:pt x="490" y="140"/>
                    <a:pt x="490" y="140"/>
                    <a:pt x="490" y="140"/>
                  </a:cubicBezTo>
                  <a:cubicBezTo>
                    <a:pt x="473" y="140"/>
                    <a:pt x="457" y="140"/>
                    <a:pt x="441" y="140"/>
                  </a:cubicBezTo>
                  <a:cubicBezTo>
                    <a:pt x="456" y="105"/>
                    <a:pt x="471" y="71"/>
                    <a:pt x="486" y="36"/>
                  </a:cubicBezTo>
                  <a:cubicBezTo>
                    <a:pt x="487" y="34"/>
                    <a:pt x="487" y="32"/>
                    <a:pt x="488" y="30"/>
                  </a:cubicBezTo>
                  <a:cubicBezTo>
                    <a:pt x="508" y="30"/>
                    <a:pt x="528" y="30"/>
                    <a:pt x="548" y="30"/>
                  </a:cubicBezTo>
                  <a:cubicBezTo>
                    <a:pt x="567" y="30"/>
                    <a:pt x="567" y="1"/>
                    <a:pt x="548" y="1"/>
                  </a:cubicBezTo>
                  <a:cubicBezTo>
                    <a:pt x="520" y="1"/>
                    <a:pt x="492" y="1"/>
                    <a:pt x="464" y="1"/>
                  </a:cubicBezTo>
                  <a:cubicBezTo>
                    <a:pt x="431" y="0"/>
                    <a:pt x="431" y="0"/>
                    <a:pt x="431" y="0"/>
                  </a:cubicBezTo>
                  <a:cubicBezTo>
                    <a:pt x="421" y="0"/>
                    <a:pt x="417" y="10"/>
                    <a:pt x="411" y="16"/>
                  </a:cubicBezTo>
                  <a:cubicBezTo>
                    <a:pt x="409" y="19"/>
                    <a:pt x="407" y="22"/>
                    <a:pt x="405" y="25"/>
                  </a:cubicBezTo>
                  <a:cubicBezTo>
                    <a:pt x="353" y="25"/>
                    <a:pt x="302" y="25"/>
                    <a:pt x="251" y="25"/>
                  </a:cubicBezTo>
                  <a:cubicBezTo>
                    <a:pt x="204" y="25"/>
                    <a:pt x="157" y="25"/>
                    <a:pt x="110" y="26"/>
                  </a:cubicBezTo>
                  <a:cubicBezTo>
                    <a:pt x="108" y="19"/>
                    <a:pt x="103" y="14"/>
                    <a:pt x="96" y="14"/>
                  </a:cubicBezTo>
                  <a:cubicBezTo>
                    <a:pt x="88" y="14"/>
                    <a:pt x="79" y="13"/>
                    <a:pt x="71" y="17"/>
                  </a:cubicBezTo>
                  <a:cubicBezTo>
                    <a:pt x="61" y="21"/>
                    <a:pt x="57" y="35"/>
                    <a:pt x="55" y="46"/>
                  </a:cubicBezTo>
                  <a:cubicBezTo>
                    <a:pt x="38" y="79"/>
                    <a:pt x="20" y="112"/>
                    <a:pt x="3" y="145"/>
                  </a:cubicBezTo>
                  <a:cubicBezTo>
                    <a:pt x="0" y="150"/>
                    <a:pt x="0" y="156"/>
                    <a:pt x="3" y="160"/>
                  </a:cubicBezTo>
                  <a:cubicBezTo>
                    <a:pt x="15" y="178"/>
                    <a:pt x="27" y="196"/>
                    <a:pt x="39" y="214"/>
                  </a:cubicBezTo>
                  <a:cubicBezTo>
                    <a:pt x="38" y="215"/>
                    <a:pt x="38" y="216"/>
                    <a:pt x="38" y="217"/>
                  </a:cubicBezTo>
                  <a:cubicBezTo>
                    <a:pt x="35" y="229"/>
                    <a:pt x="36" y="242"/>
                    <a:pt x="37" y="255"/>
                  </a:cubicBezTo>
                  <a:cubicBezTo>
                    <a:pt x="36" y="258"/>
                    <a:pt x="36" y="262"/>
                    <a:pt x="36" y="265"/>
                  </a:cubicBezTo>
                  <a:cubicBezTo>
                    <a:pt x="37" y="297"/>
                    <a:pt x="63" y="325"/>
                    <a:pt x="96" y="325"/>
                  </a:cubicBezTo>
                  <a:cubicBezTo>
                    <a:pt x="123" y="324"/>
                    <a:pt x="146" y="305"/>
                    <a:pt x="153" y="280"/>
                  </a:cubicBezTo>
                  <a:cubicBezTo>
                    <a:pt x="163" y="280"/>
                    <a:pt x="163" y="280"/>
                    <a:pt x="163" y="280"/>
                  </a:cubicBezTo>
                  <a:cubicBezTo>
                    <a:pt x="170" y="305"/>
                    <a:pt x="193" y="325"/>
                    <a:pt x="220" y="325"/>
                  </a:cubicBezTo>
                  <a:cubicBezTo>
                    <a:pt x="248" y="324"/>
                    <a:pt x="271" y="305"/>
                    <a:pt x="278" y="280"/>
                  </a:cubicBezTo>
                  <a:cubicBezTo>
                    <a:pt x="519" y="280"/>
                    <a:pt x="519" y="280"/>
                    <a:pt x="519" y="280"/>
                  </a:cubicBezTo>
                  <a:cubicBezTo>
                    <a:pt x="526" y="305"/>
                    <a:pt x="549" y="325"/>
                    <a:pt x="577" y="325"/>
                  </a:cubicBezTo>
                  <a:cubicBezTo>
                    <a:pt x="604" y="324"/>
                    <a:pt x="627" y="305"/>
                    <a:pt x="634" y="280"/>
                  </a:cubicBezTo>
                  <a:cubicBezTo>
                    <a:pt x="680" y="280"/>
                    <a:pt x="680" y="280"/>
                    <a:pt x="680" y="280"/>
                  </a:cubicBezTo>
                  <a:cubicBezTo>
                    <a:pt x="686" y="280"/>
                    <a:pt x="690" y="277"/>
                    <a:pt x="692" y="273"/>
                  </a:cubicBezTo>
                  <a:cubicBezTo>
                    <a:pt x="698" y="267"/>
                    <a:pt x="700" y="257"/>
                    <a:pt x="700" y="249"/>
                  </a:cubicBezTo>
                  <a:cubicBezTo>
                    <a:pt x="701" y="238"/>
                    <a:pt x="701" y="227"/>
                    <a:pt x="701" y="216"/>
                  </a:cubicBezTo>
                  <a:close/>
                  <a:moveTo>
                    <a:pt x="490" y="170"/>
                  </a:moveTo>
                  <a:cubicBezTo>
                    <a:pt x="490" y="199"/>
                    <a:pt x="490" y="199"/>
                    <a:pt x="490" y="199"/>
                  </a:cubicBezTo>
                  <a:cubicBezTo>
                    <a:pt x="490" y="200"/>
                    <a:pt x="490" y="200"/>
                    <a:pt x="490" y="201"/>
                  </a:cubicBezTo>
                  <a:cubicBezTo>
                    <a:pt x="414" y="201"/>
                    <a:pt x="414" y="201"/>
                    <a:pt x="414" y="201"/>
                  </a:cubicBezTo>
                  <a:cubicBezTo>
                    <a:pt x="419" y="191"/>
                    <a:pt x="423" y="180"/>
                    <a:pt x="428" y="170"/>
                  </a:cubicBezTo>
                  <a:cubicBezTo>
                    <a:pt x="448" y="170"/>
                    <a:pt x="469" y="170"/>
                    <a:pt x="490" y="170"/>
                  </a:cubicBezTo>
                  <a:close/>
                  <a:moveTo>
                    <a:pt x="96" y="295"/>
                  </a:moveTo>
                  <a:cubicBezTo>
                    <a:pt x="79" y="295"/>
                    <a:pt x="65" y="282"/>
                    <a:pt x="66" y="265"/>
                  </a:cubicBezTo>
                  <a:cubicBezTo>
                    <a:pt x="66" y="249"/>
                    <a:pt x="79" y="235"/>
                    <a:pt x="96" y="235"/>
                  </a:cubicBezTo>
                  <a:cubicBezTo>
                    <a:pt x="112" y="235"/>
                    <a:pt x="125" y="248"/>
                    <a:pt x="126" y="265"/>
                  </a:cubicBezTo>
                  <a:cubicBezTo>
                    <a:pt x="125" y="281"/>
                    <a:pt x="112" y="295"/>
                    <a:pt x="96" y="295"/>
                  </a:cubicBezTo>
                  <a:close/>
                  <a:moveTo>
                    <a:pt x="162" y="250"/>
                  </a:moveTo>
                  <a:cubicBezTo>
                    <a:pt x="153" y="250"/>
                    <a:pt x="153" y="250"/>
                    <a:pt x="153" y="250"/>
                  </a:cubicBezTo>
                  <a:cubicBezTo>
                    <a:pt x="151" y="243"/>
                    <a:pt x="148" y="237"/>
                    <a:pt x="144" y="231"/>
                  </a:cubicBezTo>
                  <a:cubicBezTo>
                    <a:pt x="172" y="231"/>
                    <a:pt x="172" y="231"/>
                    <a:pt x="172" y="231"/>
                  </a:cubicBezTo>
                  <a:cubicBezTo>
                    <a:pt x="167" y="236"/>
                    <a:pt x="164" y="243"/>
                    <a:pt x="162" y="250"/>
                  </a:cubicBezTo>
                  <a:close/>
                  <a:moveTo>
                    <a:pt x="220" y="295"/>
                  </a:moveTo>
                  <a:cubicBezTo>
                    <a:pt x="204" y="295"/>
                    <a:pt x="190" y="282"/>
                    <a:pt x="190" y="265"/>
                  </a:cubicBezTo>
                  <a:cubicBezTo>
                    <a:pt x="191" y="249"/>
                    <a:pt x="204" y="235"/>
                    <a:pt x="220" y="235"/>
                  </a:cubicBezTo>
                  <a:cubicBezTo>
                    <a:pt x="237" y="235"/>
                    <a:pt x="250" y="248"/>
                    <a:pt x="250" y="265"/>
                  </a:cubicBezTo>
                  <a:cubicBezTo>
                    <a:pt x="250" y="281"/>
                    <a:pt x="237" y="295"/>
                    <a:pt x="220" y="295"/>
                  </a:cubicBezTo>
                  <a:close/>
                  <a:moveTo>
                    <a:pt x="66" y="201"/>
                  </a:moveTo>
                  <a:cubicBezTo>
                    <a:pt x="55" y="185"/>
                    <a:pt x="44" y="168"/>
                    <a:pt x="33" y="152"/>
                  </a:cubicBezTo>
                  <a:cubicBezTo>
                    <a:pt x="44" y="131"/>
                    <a:pt x="55" y="111"/>
                    <a:pt x="66" y="90"/>
                  </a:cubicBezTo>
                  <a:cubicBezTo>
                    <a:pt x="71" y="79"/>
                    <a:pt x="77" y="69"/>
                    <a:pt x="82" y="58"/>
                  </a:cubicBezTo>
                  <a:cubicBezTo>
                    <a:pt x="83" y="57"/>
                    <a:pt x="83" y="56"/>
                    <a:pt x="84" y="55"/>
                  </a:cubicBezTo>
                  <a:cubicBezTo>
                    <a:pt x="84" y="55"/>
                    <a:pt x="85" y="55"/>
                    <a:pt x="86" y="55"/>
                  </a:cubicBezTo>
                  <a:cubicBezTo>
                    <a:pt x="89" y="55"/>
                    <a:pt x="92" y="55"/>
                    <a:pt x="95" y="55"/>
                  </a:cubicBezTo>
                  <a:cubicBezTo>
                    <a:pt x="163" y="55"/>
                    <a:pt x="230" y="55"/>
                    <a:pt x="298" y="55"/>
                  </a:cubicBezTo>
                  <a:cubicBezTo>
                    <a:pt x="330" y="55"/>
                    <a:pt x="362" y="55"/>
                    <a:pt x="393" y="55"/>
                  </a:cubicBezTo>
                  <a:cubicBezTo>
                    <a:pt x="399" y="55"/>
                    <a:pt x="405" y="55"/>
                    <a:pt x="412" y="55"/>
                  </a:cubicBezTo>
                  <a:cubicBezTo>
                    <a:pt x="421" y="55"/>
                    <a:pt x="425" y="47"/>
                    <a:pt x="430" y="41"/>
                  </a:cubicBezTo>
                  <a:cubicBezTo>
                    <a:pt x="433" y="37"/>
                    <a:pt x="435" y="34"/>
                    <a:pt x="438" y="30"/>
                  </a:cubicBezTo>
                  <a:cubicBezTo>
                    <a:pt x="444" y="30"/>
                    <a:pt x="450" y="30"/>
                    <a:pt x="456" y="30"/>
                  </a:cubicBezTo>
                  <a:cubicBezTo>
                    <a:pt x="455" y="33"/>
                    <a:pt x="454" y="37"/>
                    <a:pt x="452" y="40"/>
                  </a:cubicBezTo>
                  <a:cubicBezTo>
                    <a:pt x="429" y="94"/>
                    <a:pt x="406" y="147"/>
                    <a:pt x="382" y="201"/>
                  </a:cubicBezTo>
                  <a:lnTo>
                    <a:pt x="66" y="201"/>
                  </a:lnTo>
                  <a:close/>
                  <a:moveTo>
                    <a:pt x="519" y="250"/>
                  </a:moveTo>
                  <a:cubicBezTo>
                    <a:pt x="278" y="250"/>
                    <a:pt x="278" y="250"/>
                    <a:pt x="278" y="250"/>
                  </a:cubicBezTo>
                  <a:cubicBezTo>
                    <a:pt x="276" y="243"/>
                    <a:pt x="273" y="237"/>
                    <a:pt x="268" y="231"/>
                  </a:cubicBezTo>
                  <a:cubicBezTo>
                    <a:pt x="528" y="231"/>
                    <a:pt x="528" y="231"/>
                    <a:pt x="528" y="231"/>
                  </a:cubicBezTo>
                  <a:cubicBezTo>
                    <a:pt x="524" y="236"/>
                    <a:pt x="521" y="243"/>
                    <a:pt x="519" y="250"/>
                  </a:cubicBezTo>
                  <a:close/>
                  <a:moveTo>
                    <a:pt x="577" y="295"/>
                  </a:moveTo>
                  <a:cubicBezTo>
                    <a:pt x="561" y="295"/>
                    <a:pt x="547" y="282"/>
                    <a:pt x="547" y="265"/>
                  </a:cubicBezTo>
                  <a:cubicBezTo>
                    <a:pt x="547" y="249"/>
                    <a:pt x="560" y="235"/>
                    <a:pt x="577" y="235"/>
                  </a:cubicBezTo>
                  <a:cubicBezTo>
                    <a:pt x="593" y="235"/>
                    <a:pt x="606" y="248"/>
                    <a:pt x="607" y="265"/>
                  </a:cubicBezTo>
                  <a:cubicBezTo>
                    <a:pt x="606" y="281"/>
                    <a:pt x="593" y="295"/>
                    <a:pt x="577" y="295"/>
                  </a:cubicBezTo>
                  <a:close/>
                  <a:moveTo>
                    <a:pt x="671" y="236"/>
                  </a:moveTo>
                  <a:cubicBezTo>
                    <a:pt x="671" y="241"/>
                    <a:pt x="671" y="245"/>
                    <a:pt x="671" y="249"/>
                  </a:cubicBezTo>
                  <a:cubicBezTo>
                    <a:pt x="671" y="249"/>
                    <a:pt x="670" y="250"/>
                    <a:pt x="670" y="250"/>
                  </a:cubicBezTo>
                  <a:cubicBezTo>
                    <a:pt x="634" y="250"/>
                    <a:pt x="634" y="250"/>
                    <a:pt x="634" y="250"/>
                  </a:cubicBezTo>
                  <a:cubicBezTo>
                    <a:pt x="632" y="243"/>
                    <a:pt x="629" y="237"/>
                    <a:pt x="625" y="231"/>
                  </a:cubicBezTo>
                  <a:cubicBezTo>
                    <a:pt x="671" y="231"/>
                    <a:pt x="671" y="231"/>
                    <a:pt x="671" y="231"/>
                  </a:cubicBezTo>
                  <a:cubicBezTo>
                    <a:pt x="671" y="232"/>
                    <a:pt x="671" y="234"/>
                    <a:pt x="671" y="236"/>
                  </a:cubicBezTo>
                  <a:close/>
                  <a:moveTo>
                    <a:pt x="671" y="201"/>
                  </a:moveTo>
                  <a:cubicBezTo>
                    <a:pt x="519" y="201"/>
                    <a:pt x="519" y="201"/>
                    <a:pt x="519" y="201"/>
                  </a:cubicBezTo>
                  <a:cubicBezTo>
                    <a:pt x="519" y="200"/>
                    <a:pt x="519" y="200"/>
                    <a:pt x="519" y="199"/>
                  </a:cubicBezTo>
                  <a:cubicBezTo>
                    <a:pt x="519" y="67"/>
                    <a:pt x="519" y="67"/>
                    <a:pt x="519" y="67"/>
                  </a:cubicBezTo>
                  <a:cubicBezTo>
                    <a:pt x="553" y="67"/>
                    <a:pt x="587" y="67"/>
                    <a:pt x="621" y="67"/>
                  </a:cubicBezTo>
                  <a:cubicBezTo>
                    <a:pt x="630" y="67"/>
                    <a:pt x="639" y="68"/>
                    <a:pt x="647" y="68"/>
                  </a:cubicBezTo>
                  <a:cubicBezTo>
                    <a:pt x="648" y="69"/>
                    <a:pt x="648" y="71"/>
                    <a:pt x="649" y="73"/>
                  </a:cubicBezTo>
                  <a:cubicBezTo>
                    <a:pt x="651" y="81"/>
                    <a:pt x="654" y="89"/>
                    <a:pt x="656" y="97"/>
                  </a:cubicBezTo>
                  <a:cubicBezTo>
                    <a:pt x="661" y="113"/>
                    <a:pt x="666" y="130"/>
                    <a:pt x="671" y="146"/>
                  </a:cubicBezTo>
                  <a:cubicBezTo>
                    <a:pt x="671" y="146"/>
                    <a:pt x="671" y="146"/>
                    <a:pt x="671" y="147"/>
                  </a:cubicBezTo>
                  <a:lnTo>
                    <a:pt x="671" y="201"/>
                  </a:lnTo>
                  <a:close/>
                  <a:moveTo>
                    <a:pt x="671" y="147"/>
                  </a:moveTo>
                  <a:cubicBezTo>
                    <a:pt x="671" y="148"/>
                    <a:pt x="671" y="148"/>
                    <a:pt x="671" y="1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A6F9BC1E-177B-370F-A02F-F5AA3FF7D143}"/>
              </a:ext>
            </a:extLst>
          </p:cNvPr>
          <p:cNvGrpSpPr/>
          <p:nvPr/>
        </p:nvGrpSpPr>
        <p:grpSpPr>
          <a:xfrm>
            <a:off x="8795490" y="2958956"/>
            <a:ext cx="2158211" cy="940087"/>
            <a:chOff x="8795490" y="2958956"/>
            <a:chExt cx="2158211" cy="940087"/>
          </a:xfrm>
        </p:grpSpPr>
        <p:sp>
          <p:nvSpPr>
            <p:cNvPr id="16" name="Notched Right Arrow 4">
              <a:extLst>
                <a:ext uri="{FF2B5EF4-FFF2-40B4-BE49-F238E27FC236}">
                  <a16:creationId xmlns:a16="http://schemas.microsoft.com/office/drawing/2014/main" id="{DEA70256-530B-4911-9070-AAE2BA756962}"/>
                </a:ext>
              </a:extLst>
            </p:cNvPr>
            <p:cNvSpPr/>
            <p:nvPr/>
          </p:nvSpPr>
          <p:spPr>
            <a:xfrm>
              <a:off x="8795490" y="2958956"/>
              <a:ext cx="2158211" cy="940087"/>
            </a:xfrm>
            <a:prstGeom prst="notchedRightArrow">
              <a:avLst>
                <a:gd name="adj1" fmla="val 100000"/>
                <a:gd name="adj2" fmla="val 50000"/>
              </a:avLst>
            </a:prstGeom>
            <a:gradFill>
              <a:gsLst>
                <a:gs pos="0">
                  <a:srgbClr val="37ACCD"/>
                </a:gs>
                <a:gs pos="63000">
                  <a:srgbClr val="1EBDA2"/>
                </a:gs>
              </a:gsLst>
              <a:lin ang="1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FD06DE83-40A2-4C10-92FD-A4AC4821B5A7}"/>
                </a:ext>
              </a:extLst>
            </p:cNvPr>
            <p:cNvGrpSpPr/>
            <p:nvPr/>
          </p:nvGrpSpPr>
          <p:grpSpPr>
            <a:xfrm>
              <a:off x="9622962" y="3248946"/>
              <a:ext cx="604281" cy="360106"/>
              <a:chOff x="9318626" y="6578600"/>
              <a:chExt cx="1870075" cy="1114426"/>
            </a:xfrm>
            <a:solidFill>
              <a:schemeClr val="bg1"/>
            </a:solidFill>
          </p:grpSpPr>
          <p:sp>
            <p:nvSpPr>
              <p:cNvPr id="29" name="Freeform 403">
                <a:extLst>
                  <a:ext uri="{FF2B5EF4-FFF2-40B4-BE49-F238E27FC236}">
                    <a16:creationId xmlns:a16="http://schemas.microsoft.com/office/drawing/2014/main" id="{B1E4DED4-0D82-40BD-A718-8F02CCD244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02888" y="7035800"/>
                <a:ext cx="188913" cy="290513"/>
              </a:xfrm>
              <a:custGeom>
                <a:avLst/>
                <a:gdLst>
                  <a:gd name="T0" fmla="*/ 10 w 76"/>
                  <a:gd name="T1" fmla="*/ 113 h 117"/>
                  <a:gd name="T2" fmla="*/ 32 w 76"/>
                  <a:gd name="T3" fmla="*/ 107 h 117"/>
                  <a:gd name="T4" fmla="*/ 72 w 76"/>
                  <a:gd name="T5" fmla="*/ 27 h 117"/>
                  <a:gd name="T6" fmla="*/ 66 w 76"/>
                  <a:gd name="T7" fmla="*/ 5 h 117"/>
                  <a:gd name="T8" fmla="*/ 44 w 76"/>
                  <a:gd name="T9" fmla="*/ 11 h 117"/>
                  <a:gd name="T10" fmla="*/ 4 w 76"/>
                  <a:gd name="T11" fmla="*/ 91 h 117"/>
                  <a:gd name="T12" fmla="*/ 10 w 76"/>
                  <a:gd name="T13" fmla="*/ 113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117">
                    <a:moveTo>
                      <a:pt x="10" y="113"/>
                    </a:moveTo>
                    <a:cubicBezTo>
                      <a:pt x="17" y="117"/>
                      <a:pt x="28" y="115"/>
                      <a:pt x="32" y="107"/>
                    </a:cubicBezTo>
                    <a:cubicBezTo>
                      <a:pt x="46" y="81"/>
                      <a:pt x="59" y="54"/>
                      <a:pt x="72" y="27"/>
                    </a:cubicBezTo>
                    <a:cubicBezTo>
                      <a:pt x="76" y="19"/>
                      <a:pt x="74" y="9"/>
                      <a:pt x="66" y="5"/>
                    </a:cubicBezTo>
                    <a:cubicBezTo>
                      <a:pt x="59" y="0"/>
                      <a:pt x="48" y="2"/>
                      <a:pt x="44" y="11"/>
                    </a:cubicBezTo>
                    <a:cubicBezTo>
                      <a:pt x="30" y="37"/>
                      <a:pt x="17" y="64"/>
                      <a:pt x="4" y="91"/>
                    </a:cubicBezTo>
                    <a:cubicBezTo>
                      <a:pt x="0" y="99"/>
                      <a:pt x="2" y="108"/>
                      <a:pt x="10" y="1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" name="Freeform 404">
                <a:extLst>
                  <a:ext uri="{FF2B5EF4-FFF2-40B4-BE49-F238E27FC236}">
                    <a16:creationId xmlns:a16="http://schemas.microsoft.com/office/drawing/2014/main" id="{F2F7FCC4-21A4-4FE8-900B-72300959594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717213" y="7011988"/>
                <a:ext cx="360363" cy="314325"/>
              </a:xfrm>
              <a:custGeom>
                <a:avLst/>
                <a:gdLst>
                  <a:gd name="T0" fmla="*/ 125 w 145"/>
                  <a:gd name="T1" fmla="*/ 12 h 127"/>
                  <a:gd name="T2" fmla="*/ 109 w 145"/>
                  <a:gd name="T3" fmla="*/ 0 h 127"/>
                  <a:gd name="T4" fmla="*/ 16 w 145"/>
                  <a:gd name="T5" fmla="*/ 0 h 127"/>
                  <a:gd name="T6" fmla="*/ 1 w 145"/>
                  <a:gd name="T7" fmla="*/ 13 h 127"/>
                  <a:gd name="T8" fmla="*/ 0 w 145"/>
                  <a:gd name="T9" fmla="*/ 17 h 127"/>
                  <a:gd name="T10" fmla="*/ 0 w 145"/>
                  <a:gd name="T11" fmla="*/ 75 h 127"/>
                  <a:gd name="T12" fmla="*/ 12 w 145"/>
                  <a:gd name="T13" fmla="*/ 91 h 127"/>
                  <a:gd name="T14" fmla="*/ 75 w 145"/>
                  <a:gd name="T15" fmla="*/ 103 h 127"/>
                  <a:gd name="T16" fmla="*/ 75 w 145"/>
                  <a:gd name="T17" fmla="*/ 111 h 127"/>
                  <a:gd name="T18" fmla="*/ 92 w 145"/>
                  <a:gd name="T19" fmla="*/ 127 h 127"/>
                  <a:gd name="T20" fmla="*/ 128 w 145"/>
                  <a:gd name="T21" fmla="*/ 127 h 127"/>
                  <a:gd name="T22" fmla="*/ 145 w 145"/>
                  <a:gd name="T23" fmla="*/ 111 h 127"/>
                  <a:gd name="T24" fmla="*/ 145 w 145"/>
                  <a:gd name="T25" fmla="*/ 84 h 127"/>
                  <a:gd name="T26" fmla="*/ 140 w 145"/>
                  <a:gd name="T27" fmla="*/ 63 h 127"/>
                  <a:gd name="T28" fmla="*/ 125 w 145"/>
                  <a:gd name="T29" fmla="*/ 12 h 127"/>
                  <a:gd name="T30" fmla="*/ 112 w 145"/>
                  <a:gd name="T31" fmla="*/ 86 h 127"/>
                  <a:gd name="T32" fmla="*/ 112 w 145"/>
                  <a:gd name="T33" fmla="*/ 94 h 127"/>
                  <a:gd name="T34" fmla="*/ 108 w 145"/>
                  <a:gd name="T35" fmla="*/ 94 h 127"/>
                  <a:gd name="T36" fmla="*/ 108 w 145"/>
                  <a:gd name="T37" fmla="*/ 90 h 127"/>
                  <a:gd name="T38" fmla="*/ 96 w 145"/>
                  <a:gd name="T39" fmla="*/ 74 h 127"/>
                  <a:gd name="T40" fmla="*/ 33 w 145"/>
                  <a:gd name="T41" fmla="*/ 61 h 127"/>
                  <a:gd name="T42" fmla="*/ 33 w 145"/>
                  <a:gd name="T43" fmla="*/ 33 h 127"/>
                  <a:gd name="T44" fmla="*/ 97 w 145"/>
                  <a:gd name="T45" fmla="*/ 33 h 127"/>
                  <a:gd name="T46" fmla="*/ 108 w 145"/>
                  <a:gd name="T47" fmla="*/ 72 h 127"/>
                  <a:gd name="T48" fmla="*/ 112 w 145"/>
                  <a:gd name="T49" fmla="*/ 84 h 127"/>
                  <a:gd name="T50" fmla="*/ 112 w 145"/>
                  <a:gd name="T51" fmla="*/ 85 h 127"/>
                  <a:gd name="T52" fmla="*/ 112 w 145"/>
                  <a:gd name="T53" fmla="*/ 86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45" h="127">
                    <a:moveTo>
                      <a:pt x="125" y="12"/>
                    </a:moveTo>
                    <a:cubicBezTo>
                      <a:pt x="123" y="5"/>
                      <a:pt x="117" y="0"/>
                      <a:pt x="109" y="0"/>
                    </a:cubicBezTo>
                    <a:cubicBezTo>
                      <a:pt x="78" y="0"/>
                      <a:pt x="47" y="0"/>
                      <a:pt x="16" y="0"/>
                    </a:cubicBezTo>
                    <a:cubicBezTo>
                      <a:pt x="7" y="0"/>
                      <a:pt x="2" y="6"/>
                      <a:pt x="1" y="13"/>
                    </a:cubicBezTo>
                    <a:cubicBezTo>
                      <a:pt x="1" y="14"/>
                      <a:pt x="0" y="16"/>
                      <a:pt x="0" y="17"/>
                    </a:cubicBezTo>
                    <a:cubicBezTo>
                      <a:pt x="0" y="36"/>
                      <a:pt x="0" y="56"/>
                      <a:pt x="0" y="75"/>
                    </a:cubicBezTo>
                    <a:cubicBezTo>
                      <a:pt x="0" y="82"/>
                      <a:pt x="5" y="89"/>
                      <a:pt x="12" y="91"/>
                    </a:cubicBezTo>
                    <a:cubicBezTo>
                      <a:pt x="33" y="95"/>
                      <a:pt x="54" y="99"/>
                      <a:pt x="75" y="103"/>
                    </a:cubicBezTo>
                    <a:cubicBezTo>
                      <a:pt x="75" y="106"/>
                      <a:pt x="75" y="108"/>
                      <a:pt x="75" y="111"/>
                    </a:cubicBezTo>
                    <a:cubicBezTo>
                      <a:pt x="75" y="120"/>
                      <a:pt x="83" y="127"/>
                      <a:pt x="92" y="127"/>
                    </a:cubicBezTo>
                    <a:cubicBezTo>
                      <a:pt x="128" y="127"/>
                      <a:pt x="128" y="127"/>
                      <a:pt x="128" y="127"/>
                    </a:cubicBezTo>
                    <a:cubicBezTo>
                      <a:pt x="137" y="127"/>
                      <a:pt x="145" y="120"/>
                      <a:pt x="145" y="111"/>
                    </a:cubicBezTo>
                    <a:cubicBezTo>
                      <a:pt x="145" y="84"/>
                      <a:pt x="145" y="84"/>
                      <a:pt x="145" y="84"/>
                    </a:cubicBezTo>
                    <a:cubicBezTo>
                      <a:pt x="145" y="77"/>
                      <a:pt x="142" y="70"/>
                      <a:pt x="140" y="63"/>
                    </a:cubicBezTo>
                    <a:cubicBezTo>
                      <a:pt x="135" y="46"/>
                      <a:pt x="130" y="29"/>
                      <a:pt x="125" y="12"/>
                    </a:cubicBezTo>
                    <a:close/>
                    <a:moveTo>
                      <a:pt x="112" y="86"/>
                    </a:moveTo>
                    <a:cubicBezTo>
                      <a:pt x="112" y="94"/>
                      <a:pt x="112" y="94"/>
                      <a:pt x="112" y="94"/>
                    </a:cubicBezTo>
                    <a:cubicBezTo>
                      <a:pt x="108" y="94"/>
                      <a:pt x="108" y="94"/>
                      <a:pt x="108" y="94"/>
                    </a:cubicBezTo>
                    <a:cubicBezTo>
                      <a:pt x="108" y="93"/>
                      <a:pt x="108" y="91"/>
                      <a:pt x="108" y="90"/>
                    </a:cubicBezTo>
                    <a:cubicBezTo>
                      <a:pt x="108" y="83"/>
                      <a:pt x="103" y="75"/>
                      <a:pt x="96" y="74"/>
                    </a:cubicBezTo>
                    <a:cubicBezTo>
                      <a:pt x="75" y="70"/>
                      <a:pt x="54" y="66"/>
                      <a:pt x="33" y="61"/>
                    </a:cubicBezTo>
                    <a:cubicBezTo>
                      <a:pt x="33" y="52"/>
                      <a:pt x="33" y="42"/>
                      <a:pt x="33" y="33"/>
                    </a:cubicBezTo>
                    <a:cubicBezTo>
                      <a:pt x="54" y="33"/>
                      <a:pt x="76" y="33"/>
                      <a:pt x="97" y="33"/>
                    </a:cubicBezTo>
                    <a:cubicBezTo>
                      <a:pt x="101" y="46"/>
                      <a:pt x="105" y="59"/>
                      <a:pt x="108" y="72"/>
                    </a:cubicBezTo>
                    <a:cubicBezTo>
                      <a:pt x="110" y="76"/>
                      <a:pt x="111" y="80"/>
                      <a:pt x="112" y="84"/>
                    </a:cubicBezTo>
                    <a:cubicBezTo>
                      <a:pt x="112" y="85"/>
                      <a:pt x="112" y="85"/>
                      <a:pt x="112" y="85"/>
                    </a:cubicBezTo>
                    <a:cubicBezTo>
                      <a:pt x="112" y="85"/>
                      <a:pt x="112" y="85"/>
                      <a:pt x="112" y="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" name="Freeform 405">
                <a:extLst>
                  <a:ext uri="{FF2B5EF4-FFF2-40B4-BE49-F238E27FC236}">
                    <a16:creationId xmlns:a16="http://schemas.microsoft.com/office/drawing/2014/main" id="{34E06D97-BA4F-4686-8E35-61E1A427076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318626" y="6653213"/>
                <a:ext cx="1870075" cy="1039813"/>
              </a:xfrm>
              <a:custGeom>
                <a:avLst/>
                <a:gdLst>
                  <a:gd name="T0" fmla="*/ 752 w 754"/>
                  <a:gd name="T1" fmla="*/ 233 h 418"/>
                  <a:gd name="T2" fmla="*/ 749 w 754"/>
                  <a:gd name="T3" fmla="*/ 203 h 418"/>
                  <a:gd name="T4" fmla="*/ 725 w 754"/>
                  <a:gd name="T5" fmla="*/ 123 h 418"/>
                  <a:gd name="T6" fmla="*/ 724 w 754"/>
                  <a:gd name="T7" fmla="*/ 120 h 418"/>
                  <a:gd name="T8" fmla="*/ 698 w 754"/>
                  <a:gd name="T9" fmla="*/ 99 h 418"/>
                  <a:gd name="T10" fmla="*/ 549 w 754"/>
                  <a:gd name="T11" fmla="*/ 98 h 418"/>
                  <a:gd name="T12" fmla="*/ 517 w 754"/>
                  <a:gd name="T13" fmla="*/ 130 h 418"/>
                  <a:gd name="T14" fmla="*/ 517 w 754"/>
                  <a:gd name="T15" fmla="*/ 280 h 418"/>
                  <a:gd name="T16" fmla="*/ 103 w 754"/>
                  <a:gd name="T17" fmla="*/ 185 h 418"/>
                  <a:gd name="T18" fmla="*/ 65 w 754"/>
                  <a:gd name="T19" fmla="*/ 51 h 418"/>
                  <a:gd name="T20" fmla="*/ 34 w 754"/>
                  <a:gd name="T21" fmla="*/ 11 h 418"/>
                  <a:gd name="T22" fmla="*/ 6 w 754"/>
                  <a:gd name="T23" fmla="*/ 27 h 418"/>
                  <a:gd name="T24" fmla="*/ 33 w 754"/>
                  <a:gd name="T25" fmla="*/ 63 h 418"/>
                  <a:gd name="T26" fmla="*/ 25 w 754"/>
                  <a:gd name="T27" fmla="*/ 297 h 418"/>
                  <a:gd name="T28" fmla="*/ 27 w 754"/>
                  <a:gd name="T29" fmla="*/ 362 h 418"/>
                  <a:gd name="T30" fmla="*/ 156 w 754"/>
                  <a:gd name="T31" fmla="*/ 371 h 418"/>
                  <a:gd name="T32" fmla="*/ 241 w 754"/>
                  <a:gd name="T33" fmla="*/ 418 h 418"/>
                  <a:gd name="T34" fmla="*/ 388 w 754"/>
                  <a:gd name="T35" fmla="*/ 357 h 418"/>
                  <a:gd name="T36" fmla="*/ 438 w 754"/>
                  <a:gd name="T37" fmla="*/ 382 h 418"/>
                  <a:gd name="T38" fmla="*/ 614 w 754"/>
                  <a:gd name="T39" fmla="*/ 418 h 418"/>
                  <a:gd name="T40" fmla="*/ 734 w 754"/>
                  <a:gd name="T41" fmla="*/ 382 h 418"/>
                  <a:gd name="T42" fmla="*/ 753 w 754"/>
                  <a:gd name="T43" fmla="*/ 330 h 418"/>
                  <a:gd name="T44" fmla="*/ 96 w 754"/>
                  <a:gd name="T45" fmla="*/ 280 h 418"/>
                  <a:gd name="T46" fmla="*/ 66 w 754"/>
                  <a:gd name="T47" fmla="*/ 175 h 418"/>
                  <a:gd name="T48" fmla="*/ 59 w 754"/>
                  <a:gd name="T49" fmla="*/ 351 h 418"/>
                  <a:gd name="T50" fmla="*/ 126 w 754"/>
                  <a:gd name="T51" fmla="*/ 351 h 418"/>
                  <a:gd name="T52" fmla="*/ 176 w 754"/>
                  <a:gd name="T53" fmla="*/ 338 h 418"/>
                  <a:gd name="T54" fmla="*/ 146 w 754"/>
                  <a:gd name="T55" fmla="*/ 313 h 418"/>
                  <a:gd name="T56" fmla="*/ 176 w 754"/>
                  <a:gd name="T57" fmla="*/ 338 h 418"/>
                  <a:gd name="T58" fmla="*/ 207 w 754"/>
                  <a:gd name="T59" fmla="*/ 351 h 418"/>
                  <a:gd name="T60" fmla="*/ 274 w 754"/>
                  <a:gd name="T61" fmla="*/ 351 h 418"/>
                  <a:gd name="T62" fmla="*/ 548 w 754"/>
                  <a:gd name="T63" fmla="*/ 349 h 418"/>
                  <a:gd name="T64" fmla="*/ 422 w 754"/>
                  <a:gd name="T65" fmla="*/ 338 h 418"/>
                  <a:gd name="T66" fmla="*/ 385 w 754"/>
                  <a:gd name="T67" fmla="*/ 324 h 418"/>
                  <a:gd name="T68" fmla="*/ 294 w 754"/>
                  <a:gd name="T69" fmla="*/ 313 h 418"/>
                  <a:gd name="T70" fmla="*/ 548 w 754"/>
                  <a:gd name="T71" fmla="*/ 349 h 418"/>
                  <a:gd name="T72" fmla="*/ 581 w 754"/>
                  <a:gd name="T73" fmla="*/ 351 h 418"/>
                  <a:gd name="T74" fmla="*/ 648 w 754"/>
                  <a:gd name="T75" fmla="*/ 351 h 418"/>
                  <a:gd name="T76" fmla="*/ 550 w 754"/>
                  <a:gd name="T77" fmla="*/ 280 h 418"/>
                  <a:gd name="T78" fmla="*/ 550 w 754"/>
                  <a:gd name="T79" fmla="*/ 131 h 418"/>
                  <a:gd name="T80" fmla="*/ 682 w 754"/>
                  <a:gd name="T81" fmla="*/ 131 h 418"/>
                  <a:gd name="T82" fmla="*/ 694 w 754"/>
                  <a:gd name="T83" fmla="*/ 133 h 418"/>
                  <a:gd name="T84" fmla="*/ 718 w 754"/>
                  <a:gd name="T85" fmla="*/ 214 h 418"/>
                  <a:gd name="T86" fmla="*/ 719 w 754"/>
                  <a:gd name="T87" fmla="*/ 280 h 418"/>
                  <a:gd name="T88" fmla="*/ 719 w 754"/>
                  <a:gd name="T89" fmla="*/ 349 h 418"/>
                  <a:gd name="T90" fmla="*/ 668 w 754"/>
                  <a:gd name="T91" fmla="*/ 313 h 418"/>
                  <a:gd name="T92" fmla="*/ 719 w 754"/>
                  <a:gd name="T93" fmla="*/ 317 h 418"/>
                  <a:gd name="T94" fmla="*/ 719 w 754"/>
                  <a:gd name="T95" fmla="*/ 349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54" h="418">
                    <a:moveTo>
                      <a:pt x="753" y="330"/>
                    </a:moveTo>
                    <a:cubicBezTo>
                      <a:pt x="752" y="298"/>
                      <a:pt x="752" y="266"/>
                      <a:pt x="752" y="233"/>
                    </a:cubicBezTo>
                    <a:cubicBezTo>
                      <a:pt x="752" y="217"/>
                      <a:pt x="752" y="217"/>
                      <a:pt x="752" y="217"/>
                    </a:cubicBezTo>
                    <a:cubicBezTo>
                      <a:pt x="752" y="212"/>
                      <a:pt x="750" y="208"/>
                      <a:pt x="749" y="203"/>
                    </a:cubicBezTo>
                    <a:cubicBezTo>
                      <a:pt x="743" y="183"/>
                      <a:pt x="737" y="164"/>
                      <a:pt x="731" y="144"/>
                    </a:cubicBezTo>
                    <a:cubicBezTo>
                      <a:pt x="729" y="137"/>
                      <a:pt x="727" y="130"/>
                      <a:pt x="725" y="123"/>
                    </a:cubicBezTo>
                    <a:cubicBezTo>
                      <a:pt x="725" y="123"/>
                      <a:pt x="725" y="122"/>
                      <a:pt x="725" y="122"/>
                    </a:cubicBezTo>
                    <a:cubicBezTo>
                      <a:pt x="724" y="121"/>
                      <a:pt x="724" y="120"/>
                      <a:pt x="724" y="120"/>
                    </a:cubicBezTo>
                    <a:cubicBezTo>
                      <a:pt x="724" y="117"/>
                      <a:pt x="723" y="115"/>
                      <a:pt x="721" y="112"/>
                    </a:cubicBezTo>
                    <a:cubicBezTo>
                      <a:pt x="716" y="104"/>
                      <a:pt x="708" y="99"/>
                      <a:pt x="698" y="99"/>
                    </a:cubicBezTo>
                    <a:cubicBezTo>
                      <a:pt x="687" y="99"/>
                      <a:pt x="675" y="99"/>
                      <a:pt x="664" y="98"/>
                    </a:cubicBezTo>
                    <a:cubicBezTo>
                      <a:pt x="549" y="98"/>
                      <a:pt x="549" y="98"/>
                      <a:pt x="549" y="98"/>
                    </a:cubicBezTo>
                    <a:cubicBezTo>
                      <a:pt x="540" y="98"/>
                      <a:pt x="531" y="99"/>
                      <a:pt x="525" y="106"/>
                    </a:cubicBezTo>
                    <a:cubicBezTo>
                      <a:pt x="519" y="113"/>
                      <a:pt x="517" y="121"/>
                      <a:pt x="517" y="130"/>
                    </a:cubicBezTo>
                    <a:cubicBezTo>
                      <a:pt x="517" y="278"/>
                      <a:pt x="517" y="278"/>
                      <a:pt x="517" y="278"/>
                    </a:cubicBezTo>
                    <a:cubicBezTo>
                      <a:pt x="517" y="279"/>
                      <a:pt x="517" y="279"/>
                      <a:pt x="517" y="280"/>
                    </a:cubicBezTo>
                    <a:cubicBezTo>
                      <a:pt x="130" y="280"/>
                      <a:pt x="130" y="280"/>
                      <a:pt x="130" y="280"/>
                    </a:cubicBezTo>
                    <a:cubicBezTo>
                      <a:pt x="121" y="248"/>
                      <a:pt x="112" y="217"/>
                      <a:pt x="103" y="185"/>
                    </a:cubicBezTo>
                    <a:cubicBezTo>
                      <a:pt x="92" y="147"/>
                      <a:pt x="82" y="109"/>
                      <a:pt x="71" y="71"/>
                    </a:cubicBezTo>
                    <a:cubicBezTo>
                      <a:pt x="69" y="65"/>
                      <a:pt x="68" y="57"/>
                      <a:pt x="65" y="51"/>
                    </a:cubicBezTo>
                    <a:cubicBezTo>
                      <a:pt x="64" y="48"/>
                      <a:pt x="62" y="46"/>
                      <a:pt x="60" y="45"/>
                    </a:cubicBezTo>
                    <a:cubicBezTo>
                      <a:pt x="52" y="33"/>
                      <a:pt x="43" y="22"/>
                      <a:pt x="34" y="11"/>
                    </a:cubicBezTo>
                    <a:cubicBezTo>
                      <a:pt x="29" y="3"/>
                      <a:pt x="20" y="0"/>
                      <a:pt x="12" y="5"/>
                    </a:cubicBezTo>
                    <a:cubicBezTo>
                      <a:pt x="5" y="9"/>
                      <a:pt x="0" y="20"/>
                      <a:pt x="6" y="27"/>
                    </a:cubicBezTo>
                    <a:cubicBezTo>
                      <a:pt x="12" y="35"/>
                      <a:pt x="18" y="43"/>
                      <a:pt x="24" y="51"/>
                    </a:cubicBezTo>
                    <a:cubicBezTo>
                      <a:pt x="27" y="55"/>
                      <a:pt x="30" y="59"/>
                      <a:pt x="33" y="63"/>
                    </a:cubicBezTo>
                    <a:cubicBezTo>
                      <a:pt x="33" y="283"/>
                      <a:pt x="33" y="283"/>
                      <a:pt x="33" y="283"/>
                    </a:cubicBezTo>
                    <a:cubicBezTo>
                      <a:pt x="28" y="286"/>
                      <a:pt x="25" y="291"/>
                      <a:pt x="25" y="297"/>
                    </a:cubicBezTo>
                    <a:cubicBezTo>
                      <a:pt x="25" y="354"/>
                      <a:pt x="25" y="354"/>
                      <a:pt x="25" y="354"/>
                    </a:cubicBezTo>
                    <a:cubicBezTo>
                      <a:pt x="25" y="357"/>
                      <a:pt x="26" y="360"/>
                      <a:pt x="27" y="362"/>
                    </a:cubicBezTo>
                    <a:cubicBezTo>
                      <a:pt x="33" y="393"/>
                      <a:pt x="60" y="418"/>
                      <a:pt x="92" y="418"/>
                    </a:cubicBezTo>
                    <a:cubicBezTo>
                      <a:pt x="122" y="417"/>
                      <a:pt x="147" y="398"/>
                      <a:pt x="156" y="371"/>
                    </a:cubicBezTo>
                    <a:cubicBezTo>
                      <a:pt x="178" y="371"/>
                      <a:pt x="178" y="371"/>
                      <a:pt x="178" y="371"/>
                    </a:cubicBezTo>
                    <a:cubicBezTo>
                      <a:pt x="186" y="398"/>
                      <a:pt x="211" y="418"/>
                      <a:pt x="241" y="418"/>
                    </a:cubicBezTo>
                    <a:cubicBezTo>
                      <a:pt x="275" y="417"/>
                      <a:pt x="303" y="391"/>
                      <a:pt x="307" y="357"/>
                    </a:cubicBezTo>
                    <a:cubicBezTo>
                      <a:pt x="388" y="357"/>
                      <a:pt x="388" y="357"/>
                      <a:pt x="388" y="357"/>
                    </a:cubicBezTo>
                    <a:cubicBezTo>
                      <a:pt x="400" y="364"/>
                      <a:pt x="413" y="370"/>
                      <a:pt x="425" y="377"/>
                    </a:cubicBezTo>
                    <a:cubicBezTo>
                      <a:pt x="429" y="380"/>
                      <a:pt x="433" y="382"/>
                      <a:pt x="438" y="382"/>
                    </a:cubicBezTo>
                    <a:cubicBezTo>
                      <a:pt x="556" y="382"/>
                      <a:pt x="556" y="382"/>
                      <a:pt x="556" y="382"/>
                    </a:cubicBezTo>
                    <a:cubicBezTo>
                      <a:pt x="567" y="403"/>
                      <a:pt x="589" y="418"/>
                      <a:pt x="614" y="418"/>
                    </a:cubicBezTo>
                    <a:cubicBezTo>
                      <a:pt x="640" y="417"/>
                      <a:pt x="662" y="403"/>
                      <a:pt x="673" y="382"/>
                    </a:cubicBezTo>
                    <a:cubicBezTo>
                      <a:pt x="734" y="382"/>
                      <a:pt x="734" y="382"/>
                      <a:pt x="734" y="382"/>
                    </a:cubicBezTo>
                    <a:cubicBezTo>
                      <a:pt x="742" y="382"/>
                      <a:pt x="747" y="376"/>
                      <a:pt x="749" y="370"/>
                    </a:cubicBezTo>
                    <a:cubicBezTo>
                      <a:pt x="754" y="358"/>
                      <a:pt x="753" y="340"/>
                      <a:pt x="753" y="330"/>
                    </a:cubicBezTo>
                    <a:close/>
                    <a:moveTo>
                      <a:pt x="66" y="175"/>
                    </a:moveTo>
                    <a:cubicBezTo>
                      <a:pt x="76" y="210"/>
                      <a:pt x="86" y="245"/>
                      <a:pt x="96" y="280"/>
                    </a:cubicBezTo>
                    <a:cubicBezTo>
                      <a:pt x="66" y="280"/>
                      <a:pt x="66" y="280"/>
                      <a:pt x="66" y="280"/>
                    </a:cubicBezTo>
                    <a:lnTo>
                      <a:pt x="66" y="175"/>
                    </a:lnTo>
                    <a:close/>
                    <a:moveTo>
                      <a:pt x="92" y="385"/>
                    </a:moveTo>
                    <a:cubicBezTo>
                      <a:pt x="74" y="384"/>
                      <a:pt x="59" y="370"/>
                      <a:pt x="59" y="351"/>
                    </a:cubicBezTo>
                    <a:cubicBezTo>
                      <a:pt x="59" y="333"/>
                      <a:pt x="74" y="318"/>
                      <a:pt x="92" y="318"/>
                    </a:cubicBezTo>
                    <a:cubicBezTo>
                      <a:pt x="111" y="318"/>
                      <a:pt x="125" y="333"/>
                      <a:pt x="126" y="351"/>
                    </a:cubicBezTo>
                    <a:cubicBezTo>
                      <a:pt x="125" y="369"/>
                      <a:pt x="111" y="385"/>
                      <a:pt x="92" y="385"/>
                    </a:cubicBezTo>
                    <a:close/>
                    <a:moveTo>
                      <a:pt x="176" y="338"/>
                    </a:moveTo>
                    <a:cubicBezTo>
                      <a:pt x="157" y="338"/>
                      <a:pt x="157" y="338"/>
                      <a:pt x="157" y="338"/>
                    </a:cubicBezTo>
                    <a:cubicBezTo>
                      <a:pt x="155" y="329"/>
                      <a:pt x="151" y="320"/>
                      <a:pt x="146" y="313"/>
                    </a:cubicBezTo>
                    <a:cubicBezTo>
                      <a:pt x="187" y="313"/>
                      <a:pt x="187" y="313"/>
                      <a:pt x="187" y="313"/>
                    </a:cubicBezTo>
                    <a:cubicBezTo>
                      <a:pt x="181" y="320"/>
                      <a:pt x="177" y="329"/>
                      <a:pt x="176" y="338"/>
                    </a:cubicBezTo>
                    <a:close/>
                    <a:moveTo>
                      <a:pt x="241" y="385"/>
                    </a:moveTo>
                    <a:cubicBezTo>
                      <a:pt x="223" y="384"/>
                      <a:pt x="207" y="370"/>
                      <a:pt x="207" y="351"/>
                    </a:cubicBezTo>
                    <a:cubicBezTo>
                      <a:pt x="208" y="333"/>
                      <a:pt x="222" y="318"/>
                      <a:pt x="241" y="318"/>
                    </a:cubicBezTo>
                    <a:cubicBezTo>
                      <a:pt x="259" y="318"/>
                      <a:pt x="274" y="333"/>
                      <a:pt x="274" y="351"/>
                    </a:cubicBezTo>
                    <a:cubicBezTo>
                      <a:pt x="274" y="369"/>
                      <a:pt x="259" y="385"/>
                      <a:pt x="241" y="385"/>
                    </a:cubicBezTo>
                    <a:close/>
                    <a:moveTo>
                      <a:pt x="548" y="349"/>
                    </a:moveTo>
                    <a:cubicBezTo>
                      <a:pt x="442" y="349"/>
                      <a:pt x="442" y="349"/>
                      <a:pt x="442" y="349"/>
                    </a:cubicBezTo>
                    <a:cubicBezTo>
                      <a:pt x="422" y="338"/>
                      <a:pt x="422" y="338"/>
                      <a:pt x="422" y="338"/>
                    </a:cubicBezTo>
                    <a:cubicBezTo>
                      <a:pt x="415" y="334"/>
                      <a:pt x="408" y="330"/>
                      <a:pt x="401" y="326"/>
                    </a:cubicBezTo>
                    <a:cubicBezTo>
                      <a:pt x="396" y="324"/>
                      <a:pt x="390" y="324"/>
                      <a:pt x="385" y="324"/>
                    </a:cubicBezTo>
                    <a:cubicBezTo>
                      <a:pt x="301" y="324"/>
                      <a:pt x="301" y="324"/>
                      <a:pt x="301" y="324"/>
                    </a:cubicBezTo>
                    <a:cubicBezTo>
                      <a:pt x="299" y="320"/>
                      <a:pt x="297" y="317"/>
                      <a:pt x="294" y="313"/>
                    </a:cubicBezTo>
                    <a:cubicBezTo>
                      <a:pt x="560" y="313"/>
                      <a:pt x="560" y="313"/>
                      <a:pt x="560" y="313"/>
                    </a:cubicBezTo>
                    <a:cubicBezTo>
                      <a:pt x="553" y="323"/>
                      <a:pt x="548" y="335"/>
                      <a:pt x="548" y="349"/>
                    </a:cubicBezTo>
                    <a:close/>
                    <a:moveTo>
                      <a:pt x="614" y="385"/>
                    </a:moveTo>
                    <a:cubicBezTo>
                      <a:pt x="596" y="384"/>
                      <a:pt x="581" y="370"/>
                      <a:pt x="581" y="351"/>
                    </a:cubicBezTo>
                    <a:cubicBezTo>
                      <a:pt x="581" y="333"/>
                      <a:pt x="596" y="318"/>
                      <a:pt x="614" y="318"/>
                    </a:cubicBezTo>
                    <a:cubicBezTo>
                      <a:pt x="633" y="318"/>
                      <a:pt x="647" y="333"/>
                      <a:pt x="648" y="351"/>
                    </a:cubicBezTo>
                    <a:cubicBezTo>
                      <a:pt x="647" y="369"/>
                      <a:pt x="633" y="385"/>
                      <a:pt x="614" y="385"/>
                    </a:cubicBezTo>
                    <a:close/>
                    <a:moveTo>
                      <a:pt x="550" y="280"/>
                    </a:moveTo>
                    <a:cubicBezTo>
                      <a:pt x="550" y="279"/>
                      <a:pt x="550" y="279"/>
                      <a:pt x="550" y="278"/>
                    </a:cubicBezTo>
                    <a:cubicBezTo>
                      <a:pt x="550" y="131"/>
                      <a:pt x="550" y="131"/>
                      <a:pt x="550" y="131"/>
                    </a:cubicBezTo>
                    <a:cubicBezTo>
                      <a:pt x="554" y="131"/>
                      <a:pt x="558" y="131"/>
                      <a:pt x="562" y="131"/>
                    </a:cubicBezTo>
                    <a:cubicBezTo>
                      <a:pt x="602" y="131"/>
                      <a:pt x="642" y="131"/>
                      <a:pt x="682" y="131"/>
                    </a:cubicBezTo>
                    <a:cubicBezTo>
                      <a:pt x="686" y="132"/>
                      <a:pt x="689" y="132"/>
                      <a:pt x="693" y="132"/>
                    </a:cubicBezTo>
                    <a:cubicBezTo>
                      <a:pt x="693" y="132"/>
                      <a:pt x="693" y="133"/>
                      <a:pt x="694" y="133"/>
                    </a:cubicBezTo>
                    <a:cubicBezTo>
                      <a:pt x="699" y="152"/>
                      <a:pt x="704" y="170"/>
                      <a:pt x="710" y="188"/>
                    </a:cubicBezTo>
                    <a:cubicBezTo>
                      <a:pt x="713" y="197"/>
                      <a:pt x="715" y="205"/>
                      <a:pt x="718" y="214"/>
                    </a:cubicBezTo>
                    <a:cubicBezTo>
                      <a:pt x="718" y="216"/>
                      <a:pt x="719" y="218"/>
                      <a:pt x="719" y="219"/>
                    </a:cubicBezTo>
                    <a:cubicBezTo>
                      <a:pt x="719" y="280"/>
                      <a:pt x="719" y="280"/>
                      <a:pt x="719" y="280"/>
                    </a:cubicBezTo>
                    <a:lnTo>
                      <a:pt x="550" y="280"/>
                    </a:lnTo>
                    <a:close/>
                    <a:moveTo>
                      <a:pt x="719" y="349"/>
                    </a:moveTo>
                    <a:cubicBezTo>
                      <a:pt x="681" y="349"/>
                      <a:pt x="681" y="349"/>
                      <a:pt x="681" y="349"/>
                    </a:cubicBezTo>
                    <a:cubicBezTo>
                      <a:pt x="680" y="336"/>
                      <a:pt x="675" y="323"/>
                      <a:pt x="668" y="313"/>
                    </a:cubicBezTo>
                    <a:cubicBezTo>
                      <a:pt x="719" y="313"/>
                      <a:pt x="719" y="313"/>
                      <a:pt x="719" y="313"/>
                    </a:cubicBezTo>
                    <a:cubicBezTo>
                      <a:pt x="719" y="317"/>
                      <a:pt x="719" y="317"/>
                      <a:pt x="719" y="317"/>
                    </a:cubicBezTo>
                    <a:cubicBezTo>
                      <a:pt x="719" y="324"/>
                      <a:pt x="720" y="330"/>
                      <a:pt x="720" y="337"/>
                    </a:cubicBezTo>
                    <a:cubicBezTo>
                      <a:pt x="720" y="341"/>
                      <a:pt x="720" y="345"/>
                      <a:pt x="719" y="3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" name="Freeform 406">
                <a:extLst>
                  <a:ext uri="{FF2B5EF4-FFF2-40B4-BE49-F238E27FC236}">
                    <a16:creationId xmlns:a16="http://schemas.microsoft.com/office/drawing/2014/main" id="{101F1CAA-C23B-4726-825A-667BF97F188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605963" y="6578600"/>
                <a:ext cx="893763" cy="747713"/>
              </a:xfrm>
              <a:custGeom>
                <a:avLst/>
                <a:gdLst>
                  <a:gd name="T0" fmla="*/ 3 w 360"/>
                  <a:gd name="T1" fmla="*/ 129 h 301"/>
                  <a:gd name="T2" fmla="*/ 7 w 360"/>
                  <a:gd name="T3" fmla="*/ 155 h 301"/>
                  <a:gd name="T4" fmla="*/ 30 w 360"/>
                  <a:gd name="T5" fmla="*/ 198 h 301"/>
                  <a:gd name="T6" fmla="*/ 115 w 360"/>
                  <a:gd name="T7" fmla="*/ 270 h 301"/>
                  <a:gd name="T8" fmla="*/ 233 w 360"/>
                  <a:gd name="T9" fmla="*/ 300 h 301"/>
                  <a:gd name="T10" fmla="*/ 286 w 360"/>
                  <a:gd name="T11" fmla="*/ 290 h 301"/>
                  <a:gd name="T12" fmla="*/ 299 w 360"/>
                  <a:gd name="T13" fmla="*/ 285 h 301"/>
                  <a:gd name="T14" fmla="*/ 306 w 360"/>
                  <a:gd name="T15" fmla="*/ 278 h 301"/>
                  <a:gd name="T16" fmla="*/ 306 w 360"/>
                  <a:gd name="T17" fmla="*/ 278 h 301"/>
                  <a:gd name="T18" fmla="*/ 307 w 360"/>
                  <a:gd name="T19" fmla="*/ 277 h 301"/>
                  <a:gd name="T20" fmla="*/ 357 w 360"/>
                  <a:gd name="T21" fmla="*/ 176 h 301"/>
                  <a:gd name="T22" fmla="*/ 359 w 360"/>
                  <a:gd name="T23" fmla="*/ 169 h 301"/>
                  <a:gd name="T24" fmla="*/ 359 w 360"/>
                  <a:gd name="T25" fmla="*/ 169 h 301"/>
                  <a:gd name="T26" fmla="*/ 359 w 360"/>
                  <a:gd name="T27" fmla="*/ 168 h 301"/>
                  <a:gd name="T28" fmla="*/ 359 w 360"/>
                  <a:gd name="T29" fmla="*/ 163 h 301"/>
                  <a:gd name="T30" fmla="*/ 353 w 360"/>
                  <a:gd name="T31" fmla="*/ 143 h 301"/>
                  <a:gd name="T32" fmla="*/ 329 w 360"/>
                  <a:gd name="T33" fmla="*/ 100 h 301"/>
                  <a:gd name="T34" fmla="*/ 243 w 360"/>
                  <a:gd name="T35" fmla="*/ 29 h 301"/>
                  <a:gd name="T36" fmla="*/ 126 w 360"/>
                  <a:gd name="T37" fmla="*/ 2 h 301"/>
                  <a:gd name="T38" fmla="*/ 74 w 360"/>
                  <a:gd name="T39" fmla="*/ 11 h 301"/>
                  <a:gd name="T40" fmla="*/ 55 w 360"/>
                  <a:gd name="T41" fmla="*/ 23 h 301"/>
                  <a:gd name="T42" fmla="*/ 53 w 360"/>
                  <a:gd name="T43" fmla="*/ 27 h 301"/>
                  <a:gd name="T44" fmla="*/ 5 w 360"/>
                  <a:gd name="T45" fmla="*/ 123 h 301"/>
                  <a:gd name="T46" fmla="*/ 3 w 360"/>
                  <a:gd name="T47" fmla="*/ 129 h 301"/>
                  <a:gd name="T48" fmla="*/ 82 w 360"/>
                  <a:gd name="T49" fmla="*/ 44 h 301"/>
                  <a:gd name="T50" fmla="*/ 146 w 360"/>
                  <a:gd name="T51" fmla="*/ 35 h 301"/>
                  <a:gd name="T52" fmla="*/ 226 w 360"/>
                  <a:gd name="T53" fmla="*/ 57 h 301"/>
                  <a:gd name="T54" fmla="*/ 296 w 360"/>
                  <a:gd name="T55" fmla="*/ 110 h 301"/>
                  <a:gd name="T56" fmla="*/ 326 w 360"/>
                  <a:gd name="T57" fmla="*/ 166 h 301"/>
                  <a:gd name="T58" fmla="*/ 280 w 360"/>
                  <a:gd name="T59" fmla="*/ 258 h 301"/>
                  <a:gd name="T60" fmla="*/ 209 w 360"/>
                  <a:gd name="T61" fmla="*/ 266 h 301"/>
                  <a:gd name="T62" fmla="*/ 125 w 360"/>
                  <a:gd name="T63" fmla="*/ 238 h 301"/>
                  <a:gd name="T64" fmla="*/ 36 w 360"/>
                  <a:gd name="T65" fmla="*/ 135 h 301"/>
                  <a:gd name="T66" fmla="*/ 82 w 360"/>
                  <a:gd name="T67" fmla="*/ 44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60" h="301">
                    <a:moveTo>
                      <a:pt x="3" y="129"/>
                    </a:moveTo>
                    <a:cubicBezTo>
                      <a:pt x="0" y="137"/>
                      <a:pt x="5" y="147"/>
                      <a:pt x="7" y="155"/>
                    </a:cubicBezTo>
                    <a:cubicBezTo>
                      <a:pt x="13" y="170"/>
                      <a:pt x="20" y="185"/>
                      <a:pt x="30" y="198"/>
                    </a:cubicBezTo>
                    <a:cubicBezTo>
                      <a:pt x="52" y="228"/>
                      <a:pt x="81" y="253"/>
                      <a:pt x="115" y="270"/>
                    </a:cubicBezTo>
                    <a:cubicBezTo>
                      <a:pt x="151" y="289"/>
                      <a:pt x="192" y="301"/>
                      <a:pt x="233" y="300"/>
                    </a:cubicBezTo>
                    <a:cubicBezTo>
                      <a:pt x="251" y="299"/>
                      <a:pt x="269" y="297"/>
                      <a:pt x="286" y="290"/>
                    </a:cubicBezTo>
                    <a:cubicBezTo>
                      <a:pt x="290" y="289"/>
                      <a:pt x="295" y="287"/>
                      <a:pt x="299" y="285"/>
                    </a:cubicBezTo>
                    <a:cubicBezTo>
                      <a:pt x="302" y="284"/>
                      <a:pt x="305" y="282"/>
                      <a:pt x="306" y="278"/>
                    </a:cubicBezTo>
                    <a:cubicBezTo>
                      <a:pt x="306" y="278"/>
                      <a:pt x="306" y="278"/>
                      <a:pt x="306" y="278"/>
                    </a:cubicBezTo>
                    <a:cubicBezTo>
                      <a:pt x="307" y="278"/>
                      <a:pt x="307" y="277"/>
                      <a:pt x="307" y="277"/>
                    </a:cubicBezTo>
                    <a:cubicBezTo>
                      <a:pt x="324" y="243"/>
                      <a:pt x="341" y="210"/>
                      <a:pt x="357" y="176"/>
                    </a:cubicBezTo>
                    <a:cubicBezTo>
                      <a:pt x="359" y="174"/>
                      <a:pt x="359" y="171"/>
                      <a:pt x="359" y="169"/>
                    </a:cubicBezTo>
                    <a:cubicBezTo>
                      <a:pt x="359" y="169"/>
                      <a:pt x="359" y="169"/>
                      <a:pt x="359" y="169"/>
                    </a:cubicBezTo>
                    <a:cubicBezTo>
                      <a:pt x="359" y="168"/>
                      <a:pt x="359" y="168"/>
                      <a:pt x="359" y="168"/>
                    </a:cubicBezTo>
                    <a:cubicBezTo>
                      <a:pt x="360" y="166"/>
                      <a:pt x="359" y="165"/>
                      <a:pt x="359" y="163"/>
                    </a:cubicBezTo>
                    <a:cubicBezTo>
                      <a:pt x="358" y="156"/>
                      <a:pt x="356" y="150"/>
                      <a:pt x="353" y="143"/>
                    </a:cubicBezTo>
                    <a:cubicBezTo>
                      <a:pt x="347" y="128"/>
                      <a:pt x="339" y="113"/>
                      <a:pt x="329" y="100"/>
                    </a:cubicBezTo>
                    <a:cubicBezTo>
                      <a:pt x="306" y="70"/>
                      <a:pt x="277" y="46"/>
                      <a:pt x="243" y="29"/>
                    </a:cubicBezTo>
                    <a:cubicBezTo>
                      <a:pt x="207" y="11"/>
                      <a:pt x="167" y="0"/>
                      <a:pt x="126" y="2"/>
                    </a:cubicBezTo>
                    <a:cubicBezTo>
                      <a:pt x="109" y="2"/>
                      <a:pt x="90" y="5"/>
                      <a:pt x="74" y="11"/>
                    </a:cubicBezTo>
                    <a:cubicBezTo>
                      <a:pt x="68" y="14"/>
                      <a:pt x="59" y="16"/>
                      <a:pt x="55" y="23"/>
                    </a:cubicBezTo>
                    <a:cubicBezTo>
                      <a:pt x="54" y="24"/>
                      <a:pt x="54" y="26"/>
                      <a:pt x="53" y="27"/>
                    </a:cubicBezTo>
                    <a:cubicBezTo>
                      <a:pt x="37" y="59"/>
                      <a:pt x="21" y="91"/>
                      <a:pt x="5" y="123"/>
                    </a:cubicBezTo>
                    <a:cubicBezTo>
                      <a:pt x="4" y="125"/>
                      <a:pt x="3" y="127"/>
                      <a:pt x="3" y="129"/>
                    </a:cubicBezTo>
                    <a:close/>
                    <a:moveTo>
                      <a:pt x="82" y="44"/>
                    </a:moveTo>
                    <a:cubicBezTo>
                      <a:pt x="101" y="36"/>
                      <a:pt x="124" y="33"/>
                      <a:pt x="146" y="35"/>
                    </a:cubicBezTo>
                    <a:cubicBezTo>
                      <a:pt x="174" y="37"/>
                      <a:pt x="201" y="45"/>
                      <a:pt x="226" y="57"/>
                    </a:cubicBezTo>
                    <a:cubicBezTo>
                      <a:pt x="252" y="71"/>
                      <a:pt x="276" y="88"/>
                      <a:pt x="296" y="110"/>
                    </a:cubicBezTo>
                    <a:cubicBezTo>
                      <a:pt x="310" y="127"/>
                      <a:pt x="320" y="145"/>
                      <a:pt x="326" y="166"/>
                    </a:cubicBezTo>
                    <a:cubicBezTo>
                      <a:pt x="310" y="196"/>
                      <a:pt x="295" y="227"/>
                      <a:pt x="280" y="258"/>
                    </a:cubicBezTo>
                    <a:cubicBezTo>
                      <a:pt x="259" y="266"/>
                      <a:pt x="233" y="268"/>
                      <a:pt x="209" y="266"/>
                    </a:cubicBezTo>
                    <a:cubicBezTo>
                      <a:pt x="180" y="263"/>
                      <a:pt x="151" y="253"/>
                      <a:pt x="125" y="238"/>
                    </a:cubicBezTo>
                    <a:cubicBezTo>
                      <a:pt x="84" y="215"/>
                      <a:pt x="48" y="180"/>
                      <a:pt x="36" y="135"/>
                    </a:cubicBezTo>
                    <a:cubicBezTo>
                      <a:pt x="51" y="105"/>
                      <a:pt x="66" y="74"/>
                      <a:pt x="82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" name="Freeform 407">
                <a:extLst>
                  <a:ext uri="{FF2B5EF4-FFF2-40B4-BE49-F238E27FC236}">
                    <a16:creationId xmlns:a16="http://schemas.microsoft.com/office/drawing/2014/main" id="{9EC4FF83-2C15-4E1F-A5E8-38DF01EDF8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12301" y="6591300"/>
                <a:ext cx="188913" cy="290513"/>
              </a:xfrm>
              <a:custGeom>
                <a:avLst/>
                <a:gdLst>
                  <a:gd name="T0" fmla="*/ 10 w 76"/>
                  <a:gd name="T1" fmla="*/ 113 h 117"/>
                  <a:gd name="T2" fmla="*/ 33 w 76"/>
                  <a:gd name="T3" fmla="*/ 107 h 117"/>
                  <a:gd name="T4" fmla="*/ 72 w 76"/>
                  <a:gd name="T5" fmla="*/ 27 h 117"/>
                  <a:gd name="T6" fmla="*/ 67 w 76"/>
                  <a:gd name="T7" fmla="*/ 5 h 117"/>
                  <a:gd name="T8" fmla="*/ 44 w 76"/>
                  <a:gd name="T9" fmla="*/ 11 h 117"/>
                  <a:gd name="T10" fmla="*/ 4 w 76"/>
                  <a:gd name="T11" fmla="*/ 91 h 117"/>
                  <a:gd name="T12" fmla="*/ 10 w 76"/>
                  <a:gd name="T13" fmla="*/ 113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117">
                    <a:moveTo>
                      <a:pt x="10" y="113"/>
                    </a:moveTo>
                    <a:cubicBezTo>
                      <a:pt x="17" y="117"/>
                      <a:pt x="29" y="115"/>
                      <a:pt x="33" y="107"/>
                    </a:cubicBezTo>
                    <a:cubicBezTo>
                      <a:pt x="46" y="81"/>
                      <a:pt x="59" y="54"/>
                      <a:pt x="72" y="27"/>
                    </a:cubicBezTo>
                    <a:cubicBezTo>
                      <a:pt x="76" y="19"/>
                      <a:pt x="75" y="9"/>
                      <a:pt x="67" y="5"/>
                    </a:cubicBezTo>
                    <a:cubicBezTo>
                      <a:pt x="59" y="0"/>
                      <a:pt x="48" y="3"/>
                      <a:pt x="44" y="11"/>
                    </a:cubicBezTo>
                    <a:cubicBezTo>
                      <a:pt x="31" y="37"/>
                      <a:pt x="17" y="64"/>
                      <a:pt x="4" y="91"/>
                    </a:cubicBezTo>
                    <a:cubicBezTo>
                      <a:pt x="0" y="99"/>
                      <a:pt x="2" y="108"/>
                      <a:pt x="10" y="1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91125838-A1BC-0540-82D8-67B6A7B27B11}"/>
              </a:ext>
            </a:extLst>
          </p:cNvPr>
          <p:cNvGrpSpPr/>
          <p:nvPr/>
        </p:nvGrpSpPr>
        <p:grpSpPr>
          <a:xfrm>
            <a:off x="5243234" y="2958956"/>
            <a:ext cx="2158211" cy="940087"/>
            <a:chOff x="5243234" y="2958956"/>
            <a:chExt cx="2158211" cy="940087"/>
          </a:xfrm>
        </p:grpSpPr>
        <p:sp>
          <p:nvSpPr>
            <p:cNvPr id="14" name="Notched Right Arrow 5">
              <a:extLst>
                <a:ext uri="{FF2B5EF4-FFF2-40B4-BE49-F238E27FC236}">
                  <a16:creationId xmlns:a16="http://schemas.microsoft.com/office/drawing/2014/main" id="{83731B94-6C96-42AF-B21B-1E5C1D8B4F17}"/>
                </a:ext>
              </a:extLst>
            </p:cNvPr>
            <p:cNvSpPr/>
            <p:nvPr/>
          </p:nvSpPr>
          <p:spPr>
            <a:xfrm>
              <a:off x="5243234" y="2958956"/>
              <a:ext cx="2158211" cy="940087"/>
            </a:xfrm>
            <a:prstGeom prst="notchedRightArrow">
              <a:avLst>
                <a:gd name="adj1" fmla="val 100000"/>
                <a:gd name="adj2" fmla="val 50000"/>
              </a:avLst>
            </a:prstGeom>
            <a:gradFill>
              <a:gsLst>
                <a:gs pos="0">
                  <a:srgbClr val="37ACCD"/>
                </a:gs>
                <a:gs pos="63000">
                  <a:srgbClr val="1EBDA2"/>
                </a:gs>
              </a:gsLst>
              <a:lin ang="1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EFEDFC28-7ACA-4EE2-930E-A61793E8138D}"/>
                </a:ext>
              </a:extLst>
            </p:cNvPr>
            <p:cNvGrpSpPr/>
            <p:nvPr/>
          </p:nvGrpSpPr>
          <p:grpSpPr>
            <a:xfrm>
              <a:off x="6109185" y="3159938"/>
              <a:ext cx="628277" cy="538121"/>
              <a:chOff x="8251826" y="4387851"/>
              <a:chExt cx="1770063" cy="1516063"/>
            </a:xfrm>
            <a:solidFill>
              <a:schemeClr val="bg1"/>
            </a:solidFill>
          </p:grpSpPr>
          <p:sp>
            <p:nvSpPr>
              <p:cNvPr id="35" name="Freeform 314">
                <a:extLst>
                  <a:ext uri="{FF2B5EF4-FFF2-40B4-BE49-F238E27FC236}">
                    <a16:creationId xmlns:a16="http://schemas.microsoft.com/office/drawing/2014/main" id="{A35BBD26-9CFE-4FE1-B832-6363722B70A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251826" y="4387851"/>
                <a:ext cx="1770063" cy="1516063"/>
              </a:xfrm>
              <a:custGeom>
                <a:avLst/>
                <a:gdLst>
                  <a:gd name="T0" fmla="*/ 308 w 713"/>
                  <a:gd name="T1" fmla="*/ 120 h 611"/>
                  <a:gd name="T2" fmla="*/ 138 w 713"/>
                  <a:gd name="T3" fmla="*/ 179 h 611"/>
                  <a:gd name="T4" fmla="*/ 78 w 713"/>
                  <a:gd name="T5" fmla="*/ 263 h 611"/>
                  <a:gd name="T6" fmla="*/ 41 w 713"/>
                  <a:gd name="T7" fmla="*/ 417 h 611"/>
                  <a:gd name="T8" fmla="*/ 23 w 713"/>
                  <a:gd name="T9" fmla="*/ 576 h 611"/>
                  <a:gd name="T10" fmla="*/ 454 w 713"/>
                  <a:gd name="T11" fmla="*/ 575 h 611"/>
                  <a:gd name="T12" fmla="*/ 535 w 713"/>
                  <a:gd name="T13" fmla="*/ 455 h 611"/>
                  <a:gd name="T14" fmla="*/ 391 w 713"/>
                  <a:gd name="T15" fmla="*/ 375 h 611"/>
                  <a:gd name="T16" fmla="*/ 415 w 713"/>
                  <a:gd name="T17" fmla="*/ 179 h 611"/>
                  <a:gd name="T18" fmla="*/ 421 w 713"/>
                  <a:gd name="T19" fmla="*/ 165 h 611"/>
                  <a:gd name="T20" fmla="*/ 618 w 713"/>
                  <a:gd name="T21" fmla="*/ 110 h 611"/>
                  <a:gd name="T22" fmla="*/ 472 w 713"/>
                  <a:gd name="T23" fmla="*/ 289 h 611"/>
                  <a:gd name="T24" fmla="*/ 665 w 713"/>
                  <a:gd name="T25" fmla="*/ 291 h 611"/>
                  <a:gd name="T26" fmla="*/ 693 w 713"/>
                  <a:gd name="T27" fmla="*/ 3 h 611"/>
                  <a:gd name="T28" fmla="*/ 78 w 713"/>
                  <a:gd name="T29" fmla="*/ 294 h 611"/>
                  <a:gd name="T30" fmla="*/ 156 w 713"/>
                  <a:gd name="T31" fmla="*/ 278 h 611"/>
                  <a:gd name="T32" fmla="*/ 249 w 713"/>
                  <a:gd name="T33" fmla="*/ 196 h 611"/>
                  <a:gd name="T34" fmla="*/ 275 w 713"/>
                  <a:gd name="T35" fmla="*/ 202 h 611"/>
                  <a:gd name="T36" fmla="*/ 289 w 713"/>
                  <a:gd name="T37" fmla="*/ 210 h 611"/>
                  <a:gd name="T38" fmla="*/ 299 w 713"/>
                  <a:gd name="T39" fmla="*/ 220 h 611"/>
                  <a:gd name="T40" fmla="*/ 308 w 713"/>
                  <a:gd name="T41" fmla="*/ 235 h 611"/>
                  <a:gd name="T42" fmla="*/ 313 w 713"/>
                  <a:gd name="T43" fmla="*/ 291 h 611"/>
                  <a:gd name="T44" fmla="*/ 299 w 713"/>
                  <a:gd name="T45" fmla="*/ 337 h 611"/>
                  <a:gd name="T46" fmla="*/ 264 w 713"/>
                  <a:gd name="T47" fmla="*/ 389 h 611"/>
                  <a:gd name="T48" fmla="*/ 242 w 713"/>
                  <a:gd name="T49" fmla="*/ 409 h 611"/>
                  <a:gd name="T50" fmla="*/ 78 w 713"/>
                  <a:gd name="T51" fmla="*/ 414 h 611"/>
                  <a:gd name="T52" fmla="*/ 72 w 713"/>
                  <a:gd name="T53" fmla="*/ 412 h 611"/>
                  <a:gd name="T54" fmla="*/ 38 w 713"/>
                  <a:gd name="T55" fmla="*/ 529 h 611"/>
                  <a:gd name="T56" fmla="*/ 513 w 713"/>
                  <a:gd name="T57" fmla="*/ 483 h 611"/>
                  <a:gd name="T58" fmla="*/ 468 w 713"/>
                  <a:gd name="T59" fmla="*/ 528 h 611"/>
                  <a:gd name="T60" fmla="*/ 503 w 713"/>
                  <a:gd name="T61" fmla="*/ 445 h 611"/>
                  <a:gd name="T62" fmla="*/ 450 w 713"/>
                  <a:gd name="T63" fmla="*/ 485 h 611"/>
                  <a:gd name="T64" fmla="*/ 92 w 713"/>
                  <a:gd name="T65" fmla="*/ 453 h 611"/>
                  <a:gd name="T66" fmla="*/ 221 w 713"/>
                  <a:gd name="T67" fmla="*/ 445 h 611"/>
                  <a:gd name="T68" fmla="*/ 420 w 713"/>
                  <a:gd name="T69" fmla="*/ 165 h 611"/>
                  <a:gd name="T70" fmla="*/ 636 w 713"/>
                  <a:gd name="T71" fmla="*/ 280 h 611"/>
                  <a:gd name="T72" fmla="*/ 624 w 713"/>
                  <a:gd name="T73" fmla="*/ 301 h 611"/>
                  <a:gd name="T74" fmla="*/ 605 w 713"/>
                  <a:gd name="T75" fmla="*/ 320 h 611"/>
                  <a:gd name="T76" fmla="*/ 587 w 713"/>
                  <a:gd name="T77" fmla="*/ 331 h 611"/>
                  <a:gd name="T78" fmla="*/ 574 w 713"/>
                  <a:gd name="T79" fmla="*/ 334 h 611"/>
                  <a:gd name="T80" fmla="*/ 512 w 713"/>
                  <a:gd name="T81" fmla="*/ 306 h 611"/>
                  <a:gd name="T82" fmla="*/ 506 w 713"/>
                  <a:gd name="T83" fmla="*/ 295 h 611"/>
                  <a:gd name="T84" fmla="*/ 501 w 713"/>
                  <a:gd name="T85" fmla="*/ 273 h 611"/>
                  <a:gd name="T86" fmla="*/ 502 w 713"/>
                  <a:gd name="T87" fmla="*/ 250 h 611"/>
                  <a:gd name="T88" fmla="*/ 623 w 713"/>
                  <a:gd name="T89" fmla="*/ 270 h 611"/>
                  <a:gd name="T90" fmla="*/ 448 w 713"/>
                  <a:gd name="T91" fmla="*/ 125 h 611"/>
                  <a:gd name="T92" fmla="*/ 399 w 713"/>
                  <a:gd name="T93" fmla="*/ 143 h 611"/>
                  <a:gd name="T94" fmla="*/ 381 w 713"/>
                  <a:gd name="T95" fmla="*/ 302 h 611"/>
                  <a:gd name="T96" fmla="*/ 371 w 713"/>
                  <a:gd name="T97" fmla="*/ 345 h 611"/>
                  <a:gd name="T98" fmla="*/ 313 w 713"/>
                  <a:gd name="T99" fmla="*/ 414 h 611"/>
                  <a:gd name="T100" fmla="*/ 315 w 713"/>
                  <a:gd name="T101" fmla="*/ 192 h 611"/>
                  <a:gd name="T102" fmla="*/ 315 w 713"/>
                  <a:gd name="T103" fmla="*/ 179 h 611"/>
                  <a:gd name="T104" fmla="*/ 335 w 713"/>
                  <a:gd name="T105" fmla="*/ 135 h 611"/>
                  <a:gd name="T106" fmla="*/ 343 w 713"/>
                  <a:gd name="T107" fmla="*/ 126 h 611"/>
                  <a:gd name="T108" fmla="*/ 354 w 713"/>
                  <a:gd name="T109" fmla="*/ 116 h 611"/>
                  <a:gd name="T110" fmla="*/ 463 w 713"/>
                  <a:gd name="T111" fmla="*/ 84 h 6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13" h="611">
                    <a:moveTo>
                      <a:pt x="693" y="3"/>
                    </a:moveTo>
                    <a:cubicBezTo>
                      <a:pt x="610" y="21"/>
                      <a:pt x="528" y="39"/>
                      <a:pt x="445" y="56"/>
                    </a:cubicBezTo>
                    <a:cubicBezTo>
                      <a:pt x="420" y="61"/>
                      <a:pt x="393" y="64"/>
                      <a:pt x="368" y="74"/>
                    </a:cubicBezTo>
                    <a:cubicBezTo>
                      <a:pt x="344" y="83"/>
                      <a:pt x="324" y="99"/>
                      <a:pt x="308" y="120"/>
                    </a:cubicBezTo>
                    <a:cubicBezTo>
                      <a:pt x="297" y="135"/>
                      <a:pt x="289" y="154"/>
                      <a:pt x="285" y="173"/>
                    </a:cubicBezTo>
                    <a:cubicBezTo>
                      <a:pt x="270" y="167"/>
                      <a:pt x="253" y="164"/>
                      <a:pt x="237" y="164"/>
                    </a:cubicBezTo>
                    <a:cubicBezTo>
                      <a:pt x="191" y="164"/>
                      <a:pt x="191" y="164"/>
                      <a:pt x="191" y="164"/>
                    </a:cubicBezTo>
                    <a:cubicBezTo>
                      <a:pt x="173" y="164"/>
                      <a:pt x="148" y="160"/>
                      <a:pt x="138" y="179"/>
                    </a:cubicBezTo>
                    <a:cubicBezTo>
                      <a:pt x="135" y="186"/>
                      <a:pt x="135" y="194"/>
                      <a:pt x="134" y="201"/>
                    </a:cubicBezTo>
                    <a:cubicBezTo>
                      <a:pt x="131" y="231"/>
                      <a:pt x="131" y="231"/>
                      <a:pt x="131" y="231"/>
                    </a:cubicBezTo>
                    <a:cubicBezTo>
                      <a:pt x="129" y="242"/>
                      <a:pt x="128" y="252"/>
                      <a:pt x="127" y="263"/>
                    </a:cubicBezTo>
                    <a:cubicBezTo>
                      <a:pt x="78" y="263"/>
                      <a:pt x="78" y="263"/>
                      <a:pt x="78" y="263"/>
                    </a:cubicBezTo>
                    <a:cubicBezTo>
                      <a:pt x="78" y="263"/>
                      <a:pt x="77" y="263"/>
                      <a:pt x="76" y="263"/>
                    </a:cubicBezTo>
                    <a:cubicBezTo>
                      <a:pt x="61" y="264"/>
                      <a:pt x="43" y="273"/>
                      <a:pt x="41" y="290"/>
                    </a:cubicBezTo>
                    <a:cubicBezTo>
                      <a:pt x="41" y="293"/>
                      <a:pt x="41" y="296"/>
                      <a:pt x="41" y="299"/>
                    </a:cubicBezTo>
                    <a:cubicBezTo>
                      <a:pt x="41" y="417"/>
                      <a:pt x="41" y="417"/>
                      <a:pt x="41" y="417"/>
                    </a:cubicBezTo>
                    <a:cubicBezTo>
                      <a:pt x="41" y="430"/>
                      <a:pt x="51" y="437"/>
                      <a:pt x="62" y="441"/>
                    </a:cubicBezTo>
                    <a:cubicBezTo>
                      <a:pt x="61" y="446"/>
                      <a:pt x="61" y="451"/>
                      <a:pt x="61" y="456"/>
                    </a:cubicBezTo>
                    <a:cubicBezTo>
                      <a:pt x="45" y="461"/>
                      <a:pt x="30" y="472"/>
                      <a:pt x="20" y="486"/>
                    </a:cubicBezTo>
                    <a:cubicBezTo>
                      <a:pt x="0" y="513"/>
                      <a:pt x="4" y="551"/>
                      <a:pt x="23" y="576"/>
                    </a:cubicBezTo>
                    <a:cubicBezTo>
                      <a:pt x="43" y="602"/>
                      <a:pt x="79" y="611"/>
                      <a:pt x="109" y="600"/>
                    </a:cubicBezTo>
                    <a:cubicBezTo>
                      <a:pt x="135" y="591"/>
                      <a:pt x="153" y="568"/>
                      <a:pt x="157" y="542"/>
                    </a:cubicBezTo>
                    <a:cubicBezTo>
                      <a:pt x="439" y="542"/>
                      <a:pt x="439" y="542"/>
                      <a:pt x="439" y="542"/>
                    </a:cubicBezTo>
                    <a:cubicBezTo>
                      <a:pt x="441" y="554"/>
                      <a:pt x="446" y="565"/>
                      <a:pt x="454" y="575"/>
                    </a:cubicBezTo>
                    <a:cubicBezTo>
                      <a:pt x="473" y="600"/>
                      <a:pt x="509" y="610"/>
                      <a:pt x="539" y="599"/>
                    </a:cubicBezTo>
                    <a:cubicBezTo>
                      <a:pt x="569" y="588"/>
                      <a:pt x="588" y="560"/>
                      <a:pt x="589" y="529"/>
                    </a:cubicBezTo>
                    <a:cubicBezTo>
                      <a:pt x="588" y="495"/>
                      <a:pt x="567" y="466"/>
                      <a:pt x="536" y="455"/>
                    </a:cubicBezTo>
                    <a:cubicBezTo>
                      <a:pt x="535" y="455"/>
                      <a:pt x="535" y="455"/>
                      <a:pt x="535" y="455"/>
                    </a:cubicBezTo>
                    <a:cubicBezTo>
                      <a:pt x="535" y="451"/>
                      <a:pt x="535" y="448"/>
                      <a:pt x="534" y="444"/>
                    </a:cubicBezTo>
                    <a:cubicBezTo>
                      <a:pt x="532" y="428"/>
                      <a:pt x="521" y="414"/>
                      <a:pt x="505" y="414"/>
                    </a:cubicBezTo>
                    <a:cubicBezTo>
                      <a:pt x="363" y="414"/>
                      <a:pt x="363" y="414"/>
                      <a:pt x="363" y="414"/>
                    </a:cubicBezTo>
                    <a:cubicBezTo>
                      <a:pt x="374" y="403"/>
                      <a:pt x="384" y="389"/>
                      <a:pt x="391" y="375"/>
                    </a:cubicBezTo>
                    <a:cubicBezTo>
                      <a:pt x="403" y="351"/>
                      <a:pt x="409" y="325"/>
                      <a:pt x="412" y="299"/>
                    </a:cubicBezTo>
                    <a:cubicBezTo>
                      <a:pt x="414" y="276"/>
                      <a:pt x="414" y="253"/>
                      <a:pt x="413" y="231"/>
                    </a:cubicBezTo>
                    <a:cubicBezTo>
                      <a:pt x="413" y="220"/>
                      <a:pt x="412" y="209"/>
                      <a:pt x="413" y="198"/>
                    </a:cubicBezTo>
                    <a:cubicBezTo>
                      <a:pt x="413" y="190"/>
                      <a:pt x="413" y="186"/>
                      <a:pt x="415" y="179"/>
                    </a:cubicBezTo>
                    <a:cubicBezTo>
                      <a:pt x="415" y="176"/>
                      <a:pt x="416" y="174"/>
                      <a:pt x="417" y="171"/>
                    </a:cubicBezTo>
                    <a:cubicBezTo>
                      <a:pt x="417" y="171"/>
                      <a:pt x="417" y="170"/>
                      <a:pt x="418" y="170"/>
                    </a:cubicBezTo>
                    <a:cubicBezTo>
                      <a:pt x="418" y="169"/>
                      <a:pt x="418" y="168"/>
                      <a:pt x="419" y="168"/>
                    </a:cubicBezTo>
                    <a:cubicBezTo>
                      <a:pt x="419" y="167"/>
                      <a:pt x="420" y="166"/>
                      <a:pt x="421" y="165"/>
                    </a:cubicBezTo>
                    <a:cubicBezTo>
                      <a:pt x="421" y="165"/>
                      <a:pt x="421" y="165"/>
                      <a:pt x="421" y="165"/>
                    </a:cubicBezTo>
                    <a:cubicBezTo>
                      <a:pt x="422" y="164"/>
                      <a:pt x="423" y="164"/>
                      <a:pt x="424" y="164"/>
                    </a:cubicBezTo>
                    <a:cubicBezTo>
                      <a:pt x="433" y="161"/>
                      <a:pt x="442" y="159"/>
                      <a:pt x="452" y="156"/>
                    </a:cubicBezTo>
                    <a:cubicBezTo>
                      <a:pt x="507" y="141"/>
                      <a:pt x="563" y="125"/>
                      <a:pt x="618" y="110"/>
                    </a:cubicBezTo>
                    <a:cubicBezTo>
                      <a:pt x="611" y="154"/>
                      <a:pt x="603" y="199"/>
                      <a:pt x="596" y="243"/>
                    </a:cubicBezTo>
                    <a:cubicBezTo>
                      <a:pt x="566" y="227"/>
                      <a:pt x="535" y="212"/>
                      <a:pt x="505" y="196"/>
                    </a:cubicBezTo>
                    <a:cubicBezTo>
                      <a:pt x="498" y="193"/>
                      <a:pt x="487" y="194"/>
                      <a:pt x="484" y="202"/>
                    </a:cubicBezTo>
                    <a:cubicBezTo>
                      <a:pt x="472" y="229"/>
                      <a:pt x="467" y="260"/>
                      <a:pt x="472" y="289"/>
                    </a:cubicBezTo>
                    <a:cubicBezTo>
                      <a:pt x="481" y="341"/>
                      <a:pt x="541" y="377"/>
                      <a:pt x="592" y="362"/>
                    </a:cubicBezTo>
                    <a:cubicBezTo>
                      <a:pt x="613" y="355"/>
                      <a:pt x="631" y="340"/>
                      <a:pt x="645" y="323"/>
                    </a:cubicBezTo>
                    <a:cubicBezTo>
                      <a:pt x="650" y="317"/>
                      <a:pt x="655" y="310"/>
                      <a:pt x="660" y="303"/>
                    </a:cubicBezTo>
                    <a:cubicBezTo>
                      <a:pt x="662" y="300"/>
                      <a:pt x="665" y="295"/>
                      <a:pt x="665" y="291"/>
                    </a:cubicBezTo>
                    <a:cubicBezTo>
                      <a:pt x="669" y="271"/>
                      <a:pt x="672" y="250"/>
                      <a:pt x="676" y="229"/>
                    </a:cubicBezTo>
                    <a:cubicBezTo>
                      <a:pt x="688" y="161"/>
                      <a:pt x="699" y="93"/>
                      <a:pt x="711" y="25"/>
                    </a:cubicBezTo>
                    <a:cubicBezTo>
                      <a:pt x="711" y="24"/>
                      <a:pt x="711" y="23"/>
                      <a:pt x="712" y="22"/>
                    </a:cubicBezTo>
                    <a:cubicBezTo>
                      <a:pt x="713" y="10"/>
                      <a:pt x="705" y="0"/>
                      <a:pt x="693" y="3"/>
                    </a:cubicBezTo>
                    <a:close/>
                    <a:moveTo>
                      <a:pt x="72" y="296"/>
                    </a:moveTo>
                    <a:cubicBezTo>
                      <a:pt x="72" y="296"/>
                      <a:pt x="72" y="296"/>
                      <a:pt x="72" y="296"/>
                    </a:cubicBezTo>
                    <a:cubicBezTo>
                      <a:pt x="72" y="295"/>
                      <a:pt x="73" y="295"/>
                      <a:pt x="73" y="295"/>
                    </a:cubicBezTo>
                    <a:cubicBezTo>
                      <a:pt x="75" y="295"/>
                      <a:pt x="76" y="294"/>
                      <a:pt x="78" y="294"/>
                    </a:cubicBezTo>
                    <a:cubicBezTo>
                      <a:pt x="78" y="294"/>
                      <a:pt x="78" y="294"/>
                      <a:pt x="78" y="294"/>
                    </a:cubicBezTo>
                    <a:cubicBezTo>
                      <a:pt x="78" y="294"/>
                      <a:pt x="78" y="294"/>
                      <a:pt x="78" y="294"/>
                    </a:cubicBezTo>
                    <a:cubicBezTo>
                      <a:pt x="141" y="294"/>
                      <a:pt x="141" y="294"/>
                      <a:pt x="141" y="294"/>
                    </a:cubicBezTo>
                    <a:cubicBezTo>
                      <a:pt x="150" y="294"/>
                      <a:pt x="155" y="287"/>
                      <a:pt x="156" y="278"/>
                    </a:cubicBezTo>
                    <a:cubicBezTo>
                      <a:pt x="159" y="251"/>
                      <a:pt x="162" y="223"/>
                      <a:pt x="166" y="195"/>
                    </a:cubicBezTo>
                    <a:cubicBezTo>
                      <a:pt x="197" y="195"/>
                      <a:pt x="197" y="195"/>
                      <a:pt x="197" y="195"/>
                    </a:cubicBezTo>
                    <a:cubicBezTo>
                      <a:pt x="211" y="195"/>
                      <a:pt x="224" y="195"/>
                      <a:pt x="238" y="195"/>
                    </a:cubicBezTo>
                    <a:cubicBezTo>
                      <a:pt x="242" y="195"/>
                      <a:pt x="245" y="195"/>
                      <a:pt x="249" y="196"/>
                    </a:cubicBezTo>
                    <a:cubicBezTo>
                      <a:pt x="249" y="196"/>
                      <a:pt x="250" y="196"/>
                      <a:pt x="251" y="196"/>
                    </a:cubicBezTo>
                    <a:cubicBezTo>
                      <a:pt x="252" y="196"/>
                      <a:pt x="253" y="196"/>
                      <a:pt x="254" y="196"/>
                    </a:cubicBezTo>
                    <a:cubicBezTo>
                      <a:pt x="257" y="197"/>
                      <a:pt x="261" y="198"/>
                      <a:pt x="264" y="199"/>
                    </a:cubicBezTo>
                    <a:cubicBezTo>
                      <a:pt x="268" y="200"/>
                      <a:pt x="271" y="201"/>
                      <a:pt x="275" y="202"/>
                    </a:cubicBezTo>
                    <a:cubicBezTo>
                      <a:pt x="275" y="202"/>
                      <a:pt x="275" y="202"/>
                      <a:pt x="275" y="202"/>
                    </a:cubicBezTo>
                    <a:cubicBezTo>
                      <a:pt x="276" y="203"/>
                      <a:pt x="276" y="203"/>
                      <a:pt x="277" y="203"/>
                    </a:cubicBezTo>
                    <a:cubicBezTo>
                      <a:pt x="280" y="204"/>
                      <a:pt x="282" y="206"/>
                      <a:pt x="284" y="207"/>
                    </a:cubicBezTo>
                    <a:cubicBezTo>
                      <a:pt x="285" y="208"/>
                      <a:pt x="287" y="209"/>
                      <a:pt x="289" y="210"/>
                    </a:cubicBezTo>
                    <a:cubicBezTo>
                      <a:pt x="289" y="210"/>
                      <a:pt x="289" y="211"/>
                      <a:pt x="290" y="211"/>
                    </a:cubicBezTo>
                    <a:cubicBezTo>
                      <a:pt x="290" y="211"/>
                      <a:pt x="291" y="212"/>
                      <a:pt x="292" y="213"/>
                    </a:cubicBezTo>
                    <a:cubicBezTo>
                      <a:pt x="293" y="214"/>
                      <a:pt x="295" y="216"/>
                      <a:pt x="296" y="217"/>
                    </a:cubicBezTo>
                    <a:cubicBezTo>
                      <a:pt x="297" y="218"/>
                      <a:pt x="298" y="219"/>
                      <a:pt x="299" y="220"/>
                    </a:cubicBezTo>
                    <a:cubicBezTo>
                      <a:pt x="299" y="220"/>
                      <a:pt x="300" y="221"/>
                      <a:pt x="300" y="221"/>
                    </a:cubicBezTo>
                    <a:cubicBezTo>
                      <a:pt x="303" y="225"/>
                      <a:pt x="305" y="230"/>
                      <a:pt x="308" y="234"/>
                    </a:cubicBezTo>
                    <a:cubicBezTo>
                      <a:pt x="308" y="234"/>
                      <a:pt x="308" y="235"/>
                      <a:pt x="308" y="235"/>
                    </a:cubicBezTo>
                    <a:cubicBezTo>
                      <a:pt x="308" y="235"/>
                      <a:pt x="308" y="235"/>
                      <a:pt x="308" y="235"/>
                    </a:cubicBezTo>
                    <a:cubicBezTo>
                      <a:pt x="309" y="237"/>
                      <a:pt x="309" y="238"/>
                      <a:pt x="310" y="239"/>
                    </a:cubicBezTo>
                    <a:cubicBezTo>
                      <a:pt x="311" y="243"/>
                      <a:pt x="312" y="246"/>
                      <a:pt x="312" y="249"/>
                    </a:cubicBezTo>
                    <a:cubicBezTo>
                      <a:pt x="314" y="256"/>
                      <a:pt x="314" y="259"/>
                      <a:pt x="314" y="267"/>
                    </a:cubicBezTo>
                    <a:cubicBezTo>
                      <a:pt x="315" y="275"/>
                      <a:pt x="314" y="283"/>
                      <a:pt x="313" y="291"/>
                    </a:cubicBezTo>
                    <a:cubicBezTo>
                      <a:pt x="313" y="295"/>
                      <a:pt x="311" y="304"/>
                      <a:pt x="310" y="309"/>
                    </a:cubicBezTo>
                    <a:cubicBezTo>
                      <a:pt x="308" y="316"/>
                      <a:pt x="305" y="323"/>
                      <a:pt x="303" y="330"/>
                    </a:cubicBezTo>
                    <a:cubicBezTo>
                      <a:pt x="303" y="330"/>
                      <a:pt x="301" y="333"/>
                      <a:pt x="301" y="333"/>
                    </a:cubicBezTo>
                    <a:cubicBezTo>
                      <a:pt x="301" y="334"/>
                      <a:pt x="300" y="336"/>
                      <a:pt x="299" y="337"/>
                    </a:cubicBezTo>
                    <a:cubicBezTo>
                      <a:pt x="298" y="340"/>
                      <a:pt x="296" y="343"/>
                      <a:pt x="295" y="346"/>
                    </a:cubicBezTo>
                    <a:cubicBezTo>
                      <a:pt x="292" y="352"/>
                      <a:pt x="288" y="358"/>
                      <a:pt x="284" y="363"/>
                    </a:cubicBezTo>
                    <a:cubicBezTo>
                      <a:pt x="280" y="369"/>
                      <a:pt x="278" y="372"/>
                      <a:pt x="275" y="376"/>
                    </a:cubicBezTo>
                    <a:cubicBezTo>
                      <a:pt x="272" y="380"/>
                      <a:pt x="268" y="384"/>
                      <a:pt x="264" y="389"/>
                    </a:cubicBezTo>
                    <a:cubicBezTo>
                      <a:pt x="257" y="395"/>
                      <a:pt x="250" y="402"/>
                      <a:pt x="243" y="408"/>
                    </a:cubicBezTo>
                    <a:cubicBezTo>
                      <a:pt x="243" y="408"/>
                      <a:pt x="243" y="408"/>
                      <a:pt x="242" y="408"/>
                    </a:cubicBezTo>
                    <a:cubicBezTo>
                      <a:pt x="244" y="407"/>
                      <a:pt x="243" y="408"/>
                      <a:pt x="242" y="409"/>
                    </a:cubicBezTo>
                    <a:cubicBezTo>
                      <a:pt x="242" y="409"/>
                      <a:pt x="242" y="409"/>
                      <a:pt x="242" y="409"/>
                    </a:cubicBezTo>
                    <a:cubicBezTo>
                      <a:pt x="242" y="409"/>
                      <a:pt x="242" y="409"/>
                      <a:pt x="242" y="409"/>
                    </a:cubicBezTo>
                    <a:cubicBezTo>
                      <a:pt x="240" y="410"/>
                      <a:pt x="239" y="411"/>
                      <a:pt x="238" y="412"/>
                    </a:cubicBezTo>
                    <a:cubicBezTo>
                      <a:pt x="237" y="412"/>
                      <a:pt x="235" y="413"/>
                      <a:pt x="234" y="414"/>
                    </a:cubicBezTo>
                    <a:cubicBezTo>
                      <a:pt x="78" y="414"/>
                      <a:pt x="78" y="414"/>
                      <a:pt x="78" y="414"/>
                    </a:cubicBezTo>
                    <a:cubicBezTo>
                      <a:pt x="78" y="414"/>
                      <a:pt x="78" y="414"/>
                      <a:pt x="77" y="414"/>
                    </a:cubicBezTo>
                    <a:cubicBezTo>
                      <a:pt x="81" y="414"/>
                      <a:pt x="76" y="414"/>
                      <a:pt x="75" y="413"/>
                    </a:cubicBezTo>
                    <a:cubicBezTo>
                      <a:pt x="75" y="413"/>
                      <a:pt x="72" y="412"/>
                      <a:pt x="72" y="412"/>
                    </a:cubicBezTo>
                    <a:cubicBezTo>
                      <a:pt x="72" y="412"/>
                      <a:pt x="72" y="412"/>
                      <a:pt x="72" y="412"/>
                    </a:cubicBezTo>
                    <a:lnTo>
                      <a:pt x="72" y="296"/>
                    </a:lnTo>
                    <a:close/>
                    <a:moveTo>
                      <a:pt x="114" y="561"/>
                    </a:moveTo>
                    <a:cubicBezTo>
                      <a:pt x="106" y="570"/>
                      <a:pt x="94" y="574"/>
                      <a:pt x="83" y="574"/>
                    </a:cubicBezTo>
                    <a:cubicBezTo>
                      <a:pt x="58" y="574"/>
                      <a:pt x="38" y="553"/>
                      <a:pt x="38" y="529"/>
                    </a:cubicBezTo>
                    <a:cubicBezTo>
                      <a:pt x="37" y="504"/>
                      <a:pt x="58" y="484"/>
                      <a:pt x="83" y="484"/>
                    </a:cubicBezTo>
                    <a:cubicBezTo>
                      <a:pt x="107" y="483"/>
                      <a:pt x="127" y="505"/>
                      <a:pt x="128" y="530"/>
                    </a:cubicBezTo>
                    <a:cubicBezTo>
                      <a:pt x="127" y="542"/>
                      <a:pt x="123" y="553"/>
                      <a:pt x="114" y="561"/>
                    </a:cubicBezTo>
                    <a:close/>
                    <a:moveTo>
                      <a:pt x="513" y="483"/>
                    </a:moveTo>
                    <a:cubicBezTo>
                      <a:pt x="538" y="482"/>
                      <a:pt x="558" y="504"/>
                      <a:pt x="558" y="529"/>
                    </a:cubicBezTo>
                    <a:cubicBezTo>
                      <a:pt x="558" y="541"/>
                      <a:pt x="553" y="551"/>
                      <a:pt x="545" y="560"/>
                    </a:cubicBezTo>
                    <a:cubicBezTo>
                      <a:pt x="536" y="568"/>
                      <a:pt x="525" y="573"/>
                      <a:pt x="513" y="573"/>
                    </a:cubicBezTo>
                    <a:cubicBezTo>
                      <a:pt x="488" y="573"/>
                      <a:pt x="468" y="552"/>
                      <a:pt x="468" y="528"/>
                    </a:cubicBezTo>
                    <a:cubicBezTo>
                      <a:pt x="467" y="503"/>
                      <a:pt x="489" y="483"/>
                      <a:pt x="513" y="483"/>
                    </a:cubicBezTo>
                    <a:close/>
                    <a:moveTo>
                      <a:pt x="503" y="445"/>
                    </a:moveTo>
                    <a:cubicBezTo>
                      <a:pt x="503" y="445"/>
                      <a:pt x="503" y="445"/>
                      <a:pt x="503" y="445"/>
                    </a:cubicBezTo>
                    <a:cubicBezTo>
                      <a:pt x="503" y="445"/>
                      <a:pt x="503" y="445"/>
                      <a:pt x="503" y="445"/>
                    </a:cubicBezTo>
                    <a:cubicBezTo>
                      <a:pt x="503" y="445"/>
                      <a:pt x="503" y="445"/>
                      <a:pt x="503" y="445"/>
                    </a:cubicBezTo>
                    <a:cubicBezTo>
                      <a:pt x="504" y="447"/>
                      <a:pt x="504" y="445"/>
                      <a:pt x="504" y="448"/>
                    </a:cubicBezTo>
                    <a:cubicBezTo>
                      <a:pt x="504" y="452"/>
                      <a:pt x="504" y="452"/>
                      <a:pt x="504" y="452"/>
                    </a:cubicBezTo>
                    <a:cubicBezTo>
                      <a:pt x="483" y="455"/>
                      <a:pt x="463" y="467"/>
                      <a:pt x="450" y="485"/>
                    </a:cubicBezTo>
                    <a:cubicBezTo>
                      <a:pt x="445" y="493"/>
                      <a:pt x="441" y="502"/>
                      <a:pt x="439" y="511"/>
                    </a:cubicBezTo>
                    <a:cubicBezTo>
                      <a:pt x="156" y="511"/>
                      <a:pt x="156" y="511"/>
                      <a:pt x="156" y="511"/>
                    </a:cubicBezTo>
                    <a:cubicBezTo>
                      <a:pt x="149" y="486"/>
                      <a:pt x="131" y="466"/>
                      <a:pt x="105" y="457"/>
                    </a:cubicBezTo>
                    <a:cubicBezTo>
                      <a:pt x="101" y="455"/>
                      <a:pt x="97" y="454"/>
                      <a:pt x="92" y="453"/>
                    </a:cubicBezTo>
                    <a:cubicBezTo>
                      <a:pt x="92" y="448"/>
                      <a:pt x="92" y="448"/>
                      <a:pt x="92" y="448"/>
                    </a:cubicBezTo>
                    <a:cubicBezTo>
                      <a:pt x="92" y="447"/>
                      <a:pt x="93" y="446"/>
                      <a:pt x="93" y="445"/>
                    </a:cubicBezTo>
                    <a:cubicBezTo>
                      <a:pt x="97" y="445"/>
                      <a:pt x="101" y="445"/>
                      <a:pt x="106" y="445"/>
                    </a:cubicBezTo>
                    <a:cubicBezTo>
                      <a:pt x="221" y="445"/>
                      <a:pt x="221" y="445"/>
                      <a:pt x="221" y="445"/>
                    </a:cubicBezTo>
                    <a:cubicBezTo>
                      <a:pt x="226" y="445"/>
                      <a:pt x="231" y="445"/>
                      <a:pt x="235" y="445"/>
                    </a:cubicBezTo>
                    <a:lnTo>
                      <a:pt x="503" y="445"/>
                    </a:lnTo>
                    <a:close/>
                    <a:moveTo>
                      <a:pt x="420" y="165"/>
                    </a:moveTo>
                    <a:cubicBezTo>
                      <a:pt x="419" y="166"/>
                      <a:pt x="420" y="165"/>
                      <a:pt x="420" y="165"/>
                    </a:cubicBezTo>
                    <a:close/>
                    <a:moveTo>
                      <a:pt x="623" y="302"/>
                    </a:moveTo>
                    <a:cubicBezTo>
                      <a:pt x="623" y="302"/>
                      <a:pt x="623" y="302"/>
                      <a:pt x="623" y="302"/>
                    </a:cubicBezTo>
                    <a:close/>
                    <a:moveTo>
                      <a:pt x="650" y="198"/>
                    </a:moveTo>
                    <a:cubicBezTo>
                      <a:pt x="646" y="225"/>
                      <a:pt x="641" y="253"/>
                      <a:pt x="636" y="280"/>
                    </a:cubicBezTo>
                    <a:cubicBezTo>
                      <a:pt x="636" y="281"/>
                      <a:pt x="636" y="282"/>
                      <a:pt x="636" y="282"/>
                    </a:cubicBezTo>
                    <a:cubicBezTo>
                      <a:pt x="634" y="285"/>
                      <a:pt x="632" y="288"/>
                      <a:pt x="630" y="292"/>
                    </a:cubicBezTo>
                    <a:cubicBezTo>
                      <a:pt x="628" y="295"/>
                      <a:pt x="626" y="298"/>
                      <a:pt x="624" y="301"/>
                    </a:cubicBezTo>
                    <a:cubicBezTo>
                      <a:pt x="624" y="301"/>
                      <a:pt x="624" y="301"/>
                      <a:pt x="624" y="301"/>
                    </a:cubicBezTo>
                    <a:cubicBezTo>
                      <a:pt x="623" y="302"/>
                      <a:pt x="623" y="302"/>
                      <a:pt x="622" y="303"/>
                    </a:cubicBezTo>
                    <a:cubicBezTo>
                      <a:pt x="620" y="305"/>
                      <a:pt x="619" y="307"/>
                      <a:pt x="617" y="309"/>
                    </a:cubicBezTo>
                    <a:cubicBezTo>
                      <a:pt x="614" y="313"/>
                      <a:pt x="610" y="316"/>
                      <a:pt x="607" y="319"/>
                    </a:cubicBezTo>
                    <a:cubicBezTo>
                      <a:pt x="606" y="319"/>
                      <a:pt x="605" y="320"/>
                      <a:pt x="605" y="320"/>
                    </a:cubicBezTo>
                    <a:cubicBezTo>
                      <a:pt x="605" y="321"/>
                      <a:pt x="603" y="322"/>
                      <a:pt x="603" y="322"/>
                    </a:cubicBezTo>
                    <a:cubicBezTo>
                      <a:pt x="600" y="324"/>
                      <a:pt x="598" y="325"/>
                      <a:pt x="595" y="327"/>
                    </a:cubicBezTo>
                    <a:cubicBezTo>
                      <a:pt x="593" y="328"/>
                      <a:pt x="591" y="329"/>
                      <a:pt x="590" y="330"/>
                    </a:cubicBezTo>
                    <a:cubicBezTo>
                      <a:pt x="589" y="330"/>
                      <a:pt x="587" y="331"/>
                      <a:pt x="587" y="331"/>
                    </a:cubicBezTo>
                    <a:cubicBezTo>
                      <a:pt x="586" y="331"/>
                      <a:pt x="585" y="332"/>
                      <a:pt x="583" y="332"/>
                    </a:cubicBezTo>
                    <a:cubicBezTo>
                      <a:pt x="581" y="333"/>
                      <a:pt x="578" y="333"/>
                      <a:pt x="576" y="334"/>
                    </a:cubicBezTo>
                    <a:cubicBezTo>
                      <a:pt x="575" y="334"/>
                      <a:pt x="575" y="334"/>
                      <a:pt x="575" y="334"/>
                    </a:cubicBezTo>
                    <a:cubicBezTo>
                      <a:pt x="575" y="334"/>
                      <a:pt x="574" y="334"/>
                      <a:pt x="574" y="334"/>
                    </a:cubicBezTo>
                    <a:cubicBezTo>
                      <a:pt x="573" y="334"/>
                      <a:pt x="571" y="334"/>
                      <a:pt x="570" y="334"/>
                    </a:cubicBezTo>
                    <a:cubicBezTo>
                      <a:pt x="559" y="335"/>
                      <a:pt x="548" y="332"/>
                      <a:pt x="538" y="327"/>
                    </a:cubicBezTo>
                    <a:cubicBezTo>
                      <a:pt x="527" y="321"/>
                      <a:pt x="521" y="317"/>
                      <a:pt x="513" y="308"/>
                    </a:cubicBezTo>
                    <a:cubicBezTo>
                      <a:pt x="514" y="308"/>
                      <a:pt x="512" y="306"/>
                      <a:pt x="512" y="306"/>
                    </a:cubicBezTo>
                    <a:cubicBezTo>
                      <a:pt x="511" y="305"/>
                      <a:pt x="510" y="304"/>
                      <a:pt x="510" y="303"/>
                    </a:cubicBezTo>
                    <a:cubicBezTo>
                      <a:pt x="508" y="301"/>
                      <a:pt x="507" y="298"/>
                      <a:pt x="506" y="296"/>
                    </a:cubicBezTo>
                    <a:cubicBezTo>
                      <a:pt x="506" y="296"/>
                      <a:pt x="506" y="296"/>
                      <a:pt x="506" y="295"/>
                    </a:cubicBezTo>
                    <a:cubicBezTo>
                      <a:pt x="506" y="295"/>
                      <a:pt x="506" y="295"/>
                      <a:pt x="506" y="295"/>
                    </a:cubicBezTo>
                    <a:cubicBezTo>
                      <a:pt x="505" y="294"/>
                      <a:pt x="505" y="293"/>
                      <a:pt x="505" y="292"/>
                    </a:cubicBezTo>
                    <a:cubicBezTo>
                      <a:pt x="504" y="289"/>
                      <a:pt x="503" y="287"/>
                      <a:pt x="502" y="284"/>
                    </a:cubicBezTo>
                    <a:cubicBezTo>
                      <a:pt x="502" y="282"/>
                      <a:pt x="502" y="280"/>
                      <a:pt x="501" y="278"/>
                    </a:cubicBezTo>
                    <a:cubicBezTo>
                      <a:pt x="501" y="279"/>
                      <a:pt x="501" y="274"/>
                      <a:pt x="501" y="273"/>
                    </a:cubicBezTo>
                    <a:cubicBezTo>
                      <a:pt x="500" y="269"/>
                      <a:pt x="501" y="264"/>
                      <a:pt x="501" y="260"/>
                    </a:cubicBezTo>
                    <a:cubicBezTo>
                      <a:pt x="501" y="258"/>
                      <a:pt x="501" y="255"/>
                      <a:pt x="501" y="253"/>
                    </a:cubicBezTo>
                    <a:cubicBezTo>
                      <a:pt x="501" y="253"/>
                      <a:pt x="501" y="252"/>
                      <a:pt x="501" y="252"/>
                    </a:cubicBezTo>
                    <a:cubicBezTo>
                      <a:pt x="502" y="251"/>
                      <a:pt x="502" y="250"/>
                      <a:pt x="502" y="250"/>
                    </a:cubicBezTo>
                    <a:cubicBezTo>
                      <a:pt x="502" y="246"/>
                      <a:pt x="503" y="242"/>
                      <a:pt x="504" y="239"/>
                    </a:cubicBezTo>
                    <a:cubicBezTo>
                      <a:pt x="504" y="236"/>
                      <a:pt x="505" y="234"/>
                      <a:pt x="506" y="231"/>
                    </a:cubicBezTo>
                    <a:cubicBezTo>
                      <a:pt x="537" y="247"/>
                      <a:pt x="569" y="264"/>
                      <a:pt x="600" y="280"/>
                    </a:cubicBezTo>
                    <a:cubicBezTo>
                      <a:pt x="608" y="284"/>
                      <a:pt x="621" y="281"/>
                      <a:pt x="623" y="270"/>
                    </a:cubicBezTo>
                    <a:cubicBezTo>
                      <a:pt x="632" y="211"/>
                      <a:pt x="642" y="153"/>
                      <a:pt x="652" y="94"/>
                    </a:cubicBezTo>
                    <a:cubicBezTo>
                      <a:pt x="652" y="93"/>
                      <a:pt x="652" y="93"/>
                      <a:pt x="652" y="92"/>
                    </a:cubicBezTo>
                    <a:cubicBezTo>
                      <a:pt x="654" y="81"/>
                      <a:pt x="645" y="70"/>
                      <a:pt x="633" y="73"/>
                    </a:cubicBezTo>
                    <a:cubicBezTo>
                      <a:pt x="571" y="91"/>
                      <a:pt x="510" y="108"/>
                      <a:pt x="448" y="125"/>
                    </a:cubicBezTo>
                    <a:cubicBezTo>
                      <a:pt x="438" y="128"/>
                      <a:pt x="427" y="131"/>
                      <a:pt x="417" y="134"/>
                    </a:cubicBezTo>
                    <a:cubicBezTo>
                      <a:pt x="416" y="134"/>
                      <a:pt x="416" y="134"/>
                      <a:pt x="416" y="134"/>
                    </a:cubicBezTo>
                    <a:cubicBezTo>
                      <a:pt x="415" y="134"/>
                      <a:pt x="415" y="134"/>
                      <a:pt x="414" y="134"/>
                    </a:cubicBezTo>
                    <a:cubicBezTo>
                      <a:pt x="408" y="135"/>
                      <a:pt x="403" y="139"/>
                      <a:pt x="399" y="143"/>
                    </a:cubicBezTo>
                    <a:cubicBezTo>
                      <a:pt x="381" y="160"/>
                      <a:pt x="381" y="191"/>
                      <a:pt x="382" y="213"/>
                    </a:cubicBezTo>
                    <a:cubicBezTo>
                      <a:pt x="382" y="235"/>
                      <a:pt x="383" y="256"/>
                      <a:pt x="383" y="277"/>
                    </a:cubicBezTo>
                    <a:cubicBezTo>
                      <a:pt x="382" y="284"/>
                      <a:pt x="382" y="291"/>
                      <a:pt x="381" y="297"/>
                    </a:cubicBezTo>
                    <a:cubicBezTo>
                      <a:pt x="381" y="299"/>
                      <a:pt x="381" y="300"/>
                      <a:pt x="381" y="302"/>
                    </a:cubicBezTo>
                    <a:cubicBezTo>
                      <a:pt x="381" y="302"/>
                      <a:pt x="380" y="305"/>
                      <a:pt x="380" y="306"/>
                    </a:cubicBezTo>
                    <a:cubicBezTo>
                      <a:pt x="380" y="309"/>
                      <a:pt x="379" y="312"/>
                      <a:pt x="379" y="315"/>
                    </a:cubicBezTo>
                    <a:cubicBezTo>
                      <a:pt x="378" y="322"/>
                      <a:pt x="376" y="328"/>
                      <a:pt x="374" y="335"/>
                    </a:cubicBezTo>
                    <a:cubicBezTo>
                      <a:pt x="373" y="338"/>
                      <a:pt x="372" y="342"/>
                      <a:pt x="371" y="345"/>
                    </a:cubicBezTo>
                    <a:cubicBezTo>
                      <a:pt x="370" y="346"/>
                      <a:pt x="370" y="348"/>
                      <a:pt x="369" y="349"/>
                    </a:cubicBezTo>
                    <a:cubicBezTo>
                      <a:pt x="369" y="350"/>
                      <a:pt x="369" y="351"/>
                      <a:pt x="368" y="352"/>
                    </a:cubicBezTo>
                    <a:cubicBezTo>
                      <a:pt x="368" y="352"/>
                      <a:pt x="368" y="352"/>
                      <a:pt x="368" y="352"/>
                    </a:cubicBezTo>
                    <a:cubicBezTo>
                      <a:pt x="356" y="380"/>
                      <a:pt x="338" y="399"/>
                      <a:pt x="313" y="414"/>
                    </a:cubicBezTo>
                    <a:cubicBezTo>
                      <a:pt x="282" y="414"/>
                      <a:pt x="282" y="414"/>
                      <a:pt x="282" y="414"/>
                    </a:cubicBezTo>
                    <a:cubicBezTo>
                      <a:pt x="283" y="414"/>
                      <a:pt x="283" y="413"/>
                      <a:pt x="284" y="412"/>
                    </a:cubicBezTo>
                    <a:cubicBezTo>
                      <a:pt x="301" y="394"/>
                      <a:pt x="317" y="373"/>
                      <a:pt x="327" y="350"/>
                    </a:cubicBezTo>
                    <a:cubicBezTo>
                      <a:pt x="350" y="302"/>
                      <a:pt x="357" y="232"/>
                      <a:pt x="315" y="192"/>
                    </a:cubicBezTo>
                    <a:cubicBezTo>
                      <a:pt x="315" y="192"/>
                      <a:pt x="314" y="191"/>
                      <a:pt x="313" y="191"/>
                    </a:cubicBezTo>
                    <a:cubicBezTo>
                      <a:pt x="313" y="190"/>
                      <a:pt x="313" y="189"/>
                      <a:pt x="314" y="188"/>
                    </a:cubicBezTo>
                    <a:cubicBezTo>
                      <a:pt x="314" y="188"/>
                      <a:pt x="314" y="188"/>
                      <a:pt x="314" y="188"/>
                    </a:cubicBezTo>
                    <a:cubicBezTo>
                      <a:pt x="314" y="185"/>
                      <a:pt x="315" y="182"/>
                      <a:pt x="315" y="179"/>
                    </a:cubicBezTo>
                    <a:cubicBezTo>
                      <a:pt x="317" y="172"/>
                      <a:pt x="319" y="165"/>
                      <a:pt x="322" y="158"/>
                    </a:cubicBezTo>
                    <a:cubicBezTo>
                      <a:pt x="322" y="158"/>
                      <a:pt x="323" y="155"/>
                      <a:pt x="324" y="154"/>
                    </a:cubicBezTo>
                    <a:cubicBezTo>
                      <a:pt x="325" y="152"/>
                      <a:pt x="326" y="150"/>
                      <a:pt x="327" y="148"/>
                    </a:cubicBezTo>
                    <a:cubicBezTo>
                      <a:pt x="329" y="144"/>
                      <a:pt x="332" y="139"/>
                      <a:pt x="335" y="135"/>
                    </a:cubicBezTo>
                    <a:cubicBezTo>
                      <a:pt x="335" y="135"/>
                      <a:pt x="335" y="135"/>
                      <a:pt x="335" y="135"/>
                    </a:cubicBezTo>
                    <a:cubicBezTo>
                      <a:pt x="335" y="135"/>
                      <a:pt x="335" y="135"/>
                      <a:pt x="335" y="135"/>
                    </a:cubicBezTo>
                    <a:cubicBezTo>
                      <a:pt x="336" y="134"/>
                      <a:pt x="337" y="133"/>
                      <a:pt x="338" y="132"/>
                    </a:cubicBezTo>
                    <a:cubicBezTo>
                      <a:pt x="339" y="130"/>
                      <a:pt x="341" y="128"/>
                      <a:pt x="343" y="126"/>
                    </a:cubicBezTo>
                    <a:cubicBezTo>
                      <a:pt x="345" y="124"/>
                      <a:pt x="347" y="122"/>
                      <a:pt x="348" y="121"/>
                    </a:cubicBezTo>
                    <a:cubicBezTo>
                      <a:pt x="349" y="120"/>
                      <a:pt x="351" y="119"/>
                      <a:pt x="352" y="118"/>
                    </a:cubicBezTo>
                    <a:cubicBezTo>
                      <a:pt x="352" y="118"/>
                      <a:pt x="352" y="118"/>
                      <a:pt x="352" y="117"/>
                    </a:cubicBezTo>
                    <a:cubicBezTo>
                      <a:pt x="353" y="117"/>
                      <a:pt x="353" y="117"/>
                      <a:pt x="354" y="116"/>
                    </a:cubicBezTo>
                    <a:cubicBezTo>
                      <a:pt x="359" y="113"/>
                      <a:pt x="364" y="110"/>
                      <a:pt x="369" y="107"/>
                    </a:cubicBezTo>
                    <a:cubicBezTo>
                      <a:pt x="375" y="104"/>
                      <a:pt x="379" y="103"/>
                      <a:pt x="386" y="100"/>
                    </a:cubicBezTo>
                    <a:cubicBezTo>
                      <a:pt x="399" y="96"/>
                      <a:pt x="412" y="94"/>
                      <a:pt x="424" y="92"/>
                    </a:cubicBezTo>
                    <a:cubicBezTo>
                      <a:pt x="437" y="89"/>
                      <a:pt x="450" y="87"/>
                      <a:pt x="463" y="84"/>
                    </a:cubicBezTo>
                    <a:cubicBezTo>
                      <a:pt x="535" y="69"/>
                      <a:pt x="606" y="54"/>
                      <a:pt x="678" y="38"/>
                    </a:cubicBezTo>
                    <a:cubicBezTo>
                      <a:pt x="669" y="91"/>
                      <a:pt x="659" y="145"/>
                      <a:pt x="650" y="19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Freeform 315">
                <a:extLst>
                  <a:ext uri="{FF2B5EF4-FFF2-40B4-BE49-F238E27FC236}">
                    <a16:creationId xmlns:a16="http://schemas.microsoft.com/office/drawing/2014/main" id="{5B7B9BA0-B4C0-4D15-8891-9C3F5A0A52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51901" y="5400676"/>
                <a:ext cx="0" cy="1588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316">
                <a:extLst>
                  <a:ext uri="{FF2B5EF4-FFF2-40B4-BE49-F238E27FC236}">
                    <a16:creationId xmlns:a16="http://schemas.microsoft.com/office/drawing/2014/main" id="{905799D8-8083-46AC-83CF-D31DF24D377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651876" y="4894263"/>
                <a:ext cx="358775" cy="414338"/>
              </a:xfrm>
              <a:custGeom>
                <a:avLst/>
                <a:gdLst>
                  <a:gd name="T0" fmla="*/ 5 w 145"/>
                  <a:gd name="T1" fmla="*/ 121 h 167"/>
                  <a:gd name="T2" fmla="*/ 8 w 145"/>
                  <a:gd name="T3" fmla="*/ 123 h 167"/>
                  <a:gd name="T4" fmla="*/ 45 w 145"/>
                  <a:gd name="T5" fmla="*/ 145 h 167"/>
                  <a:gd name="T6" fmla="*/ 69 w 145"/>
                  <a:gd name="T7" fmla="*/ 159 h 167"/>
                  <a:gd name="T8" fmla="*/ 89 w 145"/>
                  <a:gd name="T9" fmla="*/ 165 h 167"/>
                  <a:gd name="T10" fmla="*/ 107 w 145"/>
                  <a:gd name="T11" fmla="*/ 154 h 167"/>
                  <a:gd name="T12" fmla="*/ 126 w 145"/>
                  <a:gd name="T13" fmla="*/ 128 h 167"/>
                  <a:gd name="T14" fmla="*/ 133 w 145"/>
                  <a:gd name="T15" fmla="*/ 38 h 167"/>
                  <a:gd name="T16" fmla="*/ 86 w 145"/>
                  <a:gd name="T17" fmla="*/ 3 h 167"/>
                  <a:gd name="T18" fmla="*/ 47 w 145"/>
                  <a:gd name="T19" fmla="*/ 1 h 167"/>
                  <a:gd name="T20" fmla="*/ 15 w 145"/>
                  <a:gd name="T21" fmla="*/ 12 h 167"/>
                  <a:gd name="T22" fmla="*/ 12 w 145"/>
                  <a:gd name="T23" fmla="*/ 18 h 167"/>
                  <a:gd name="T24" fmla="*/ 12 w 145"/>
                  <a:gd name="T25" fmla="*/ 20 h 167"/>
                  <a:gd name="T26" fmla="*/ 12 w 145"/>
                  <a:gd name="T27" fmla="*/ 21 h 167"/>
                  <a:gd name="T28" fmla="*/ 11 w 145"/>
                  <a:gd name="T29" fmla="*/ 29 h 167"/>
                  <a:gd name="T30" fmla="*/ 3 w 145"/>
                  <a:gd name="T31" fmla="*/ 87 h 167"/>
                  <a:gd name="T32" fmla="*/ 1 w 145"/>
                  <a:gd name="T33" fmla="*/ 106 h 167"/>
                  <a:gd name="T34" fmla="*/ 0 w 145"/>
                  <a:gd name="T35" fmla="*/ 109 h 167"/>
                  <a:gd name="T36" fmla="*/ 5 w 145"/>
                  <a:gd name="T37" fmla="*/ 121 h 167"/>
                  <a:gd name="T38" fmla="*/ 79 w 145"/>
                  <a:gd name="T39" fmla="*/ 136 h 167"/>
                  <a:gd name="T40" fmla="*/ 79 w 145"/>
                  <a:gd name="T41" fmla="*/ 136 h 167"/>
                  <a:gd name="T42" fmla="*/ 79 w 145"/>
                  <a:gd name="T43" fmla="*/ 136 h 167"/>
                  <a:gd name="T44" fmla="*/ 80 w 145"/>
                  <a:gd name="T45" fmla="*/ 136 h 167"/>
                  <a:gd name="T46" fmla="*/ 80 w 145"/>
                  <a:gd name="T47" fmla="*/ 135 h 167"/>
                  <a:gd name="T48" fmla="*/ 80 w 145"/>
                  <a:gd name="T49" fmla="*/ 136 h 167"/>
                  <a:gd name="T50" fmla="*/ 41 w 145"/>
                  <a:gd name="T51" fmla="*/ 32 h 167"/>
                  <a:gd name="T52" fmla="*/ 52 w 145"/>
                  <a:gd name="T53" fmla="*/ 32 h 167"/>
                  <a:gd name="T54" fmla="*/ 70 w 145"/>
                  <a:gd name="T55" fmla="*/ 32 h 167"/>
                  <a:gd name="T56" fmla="*/ 76 w 145"/>
                  <a:gd name="T57" fmla="*/ 32 h 167"/>
                  <a:gd name="T58" fmla="*/ 77 w 145"/>
                  <a:gd name="T59" fmla="*/ 32 h 167"/>
                  <a:gd name="T60" fmla="*/ 77 w 145"/>
                  <a:gd name="T61" fmla="*/ 32 h 167"/>
                  <a:gd name="T62" fmla="*/ 82 w 145"/>
                  <a:gd name="T63" fmla="*/ 34 h 167"/>
                  <a:gd name="T64" fmla="*/ 88 w 145"/>
                  <a:gd name="T65" fmla="*/ 35 h 167"/>
                  <a:gd name="T66" fmla="*/ 89 w 145"/>
                  <a:gd name="T67" fmla="*/ 36 h 167"/>
                  <a:gd name="T68" fmla="*/ 90 w 145"/>
                  <a:gd name="T69" fmla="*/ 36 h 167"/>
                  <a:gd name="T70" fmla="*/ 95 w 145"/>
                  <a:gd name="T71" fmla="*/ 39 h 167"/>
                  <a:gd name="T72" fmla="*/ 97 w 145"/>
                  <a:gd name="T73" fmla="*/ 40 h 167"/>
                  <a:gd name="T74" fmla="*/ 99 w 145"/>
                  <a:gd name="T75" fmla="*/ 42 h 167"/>
                  <a:gd name="T76" fmla="*/ 101 w 145"/>
                  <a:gd name="T77" fmla="*/ 45 h 167"/>
                  <a:gd name="T78" fmla="*/ 102 w 145"/>
                  <a:gd name="T79" fmla="*/ 45 h 167"/>
                  <a:gd name="T80" fmla="*/ 102 w 145"/>
                  <a:gd name="T81" fmla="*/ 45 h 167"/>
                  <a:gd name="T82" fmla="*/ 105 w 145"/>
                  <a:gd name="T83" fmla="*/ 51 h 167"/>
                  <a:gd name="T84" fmla="*/ 106 w 145"/>
                  <a:gd name="T85" fmla="*/ 53 h 167"/>
                  <a:gd name="T86" fmla="*/ 107 w 145"/>
                  <a:gd name="T87" fmla="*/ 58 h 167"/>
                  <a:gd name="T88" fmla="*/ 109 w 145"/>
                  <a:gd name="T89" fmla="*/ 66 h 167"/>
                  <a:gd name="T90" fmla="*/ 102 w 145"/>
                  <a:gd name="T91" fmla="*/ 108 h 167"/>
                  <a:gd name="T92" fmla="*/ 101 w 145"/>
                  <a:gd name="T93" fmla="*/ 110 h 167"/>
                  <a:gd name="T94" fmla="*/ 99 w 145"/>
                  <a:gd name="T95" fmla="*/ 114 h 167"/>
                  <a:gd name="T96" fmla="*/ 95 w 145"/>
                  <a:gd name="T97" fmla="*/ 121 h 167"/>
                  <a:gd name="T98" fmla="*/ 94 w 145"/>
                  <a:gd name="T99" fmla="*/ 123 h 167"/>
                  <a:gd name="T100" fmla="*/ 92 w 145"/>
                  <a:gd name="T101" fmla="*/ 124 h 167"/>
                  <a:gd name="T102" fmla="*/ 87 w 145"/>
                  <a:gd name="T103" fmla="*/ 130 h 167"/>
                  <a:gd name="T104" fmla="*/ 84 w 145"/>
                  <a:gd name="T105" fmla="*/ 133 h 167"/>
                  <a:gd name="T106" fmla="*/ 32 w 145"/>
                  <a:gd name="T107" fmla="*/ 102 h 167"/>
                  <a:gd name="T108" fmla="*/ 41 w 145"/>
                  <a:gd name="T109" fmla="*/ 32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45" h="167">
                    <a:moveTo>
                      <a:pt x="5" y="121"/>
                    </a:moveTo>
                    <a:cubicBezTo>
                      <a:pt x="6" y="122"/>
                      <a:pt x="7" y="123"/>
                      <a:pt x="8" y="123"/>
                    </a:cubicBezTo>
                    <a:cubicBezTo>
                      <a:pt x="21" y="131"/>
                      <a:pt x="33" y="138"/>
                      <a:pt x="45" y="145"/>
                    </a:cubicBezTo>
                    <a:cubicBezTo>
                      <a:pt x="53" y="150"/>
                      <a:pt x="61" y="155"/>
                      <a:pt x="69" y="159"/>
                    </a:cubicBezTo>
                    <a:cubicBezTo>
                      <a:pt x="75" y="163"/>
                      <a:pt x="81" y="167"/>
                      <a:pt x="89" y="165"/>
                    </a:cubicBezTo>
                    <a:cubicBezTo>
                      <a:pt x="96" y="164"/>
                      <a:pt x="102" y="158"/>
                      <a:pt x="107" y="154"/>
                    </a:cubicBezTo>
                    <a:cubicBezTo>
                      <a:pt x="115" y="147"/>
                      <a:pt x="121" y="138"/>
                      <a:pt x="126" y="128"/>
                    </a:cubicBezTo>
                    <a:cubicBezTo>
                      <a:pt x="141" y="102"/>
                      <a:pt x="145" y="66"/>
                      <a:pt x="133" y="38"/>
                    </a:cubicBezTo>
                    <a:cubicBezTo>
                      <a:pt x="124" y="19"/>
                      <a:pt x="106" y="6"/>
                      <a:pt x="86" y="3"/>
                    </a:cubicBezTo>
                    <a:cubicBezTo>
                      <a:pt x="73" y="1"/>
                      <a:pt x="60" y="1"/>
                      <a:pt x="47" y="1"/>
                    </a:cubicBezTo>
                    <a:cubicBezTo>
                      <a:pt x="36" y="1"/>
                      <a:pt x="23" y="0"/>
                      <a:pt x="15" y="12"/>
                    </a:cubicBezTo>
                    <a:cubicBezTo>
                      <a:pt x="14" y="14"/>
                      <a:pt x="13" y="16"/>
                      <a:pt x="12" y="18"/>
                    </a:cubicBezTo>
                    <a:cubicBezTo>
                      <a:pt x="12" y="20"/>
                      <a:pt x="11" y="25"/>
                      <a:pt x="12" y="20"/>
                    </a:cubicBezTo>
                    <a:cubicBezTo>
                      <a:pt x="12" y="20"/>
                      <a:pt x="12" y="21"/>
                      <a:pt x="12" y="21"/>
                    </a:cubicBezTo>
                    <a:cubicBezTo>
                      <a:pt x="12" y="24"/>
                      <a:pt x="11" y="27"/>
                      <a:pt x="11" y="29"/>
                    </a:cubicBezTo>
                    <a:cubicBezTo>
                      <a:pt x="8" y="48"/>
                      <a:pt x="6" y="67"/>
                      <a:pt x="3" y="87"/>
                    </a:cubicBezTo>
                    <a:cubicBezTo>
                      <a:pt x="2" y="93"/>
                      <a:pt x="2" y="99"/>
                      <a:pt x="1" y="106"/>
                    </a:cubicBezTo>
                    <a:cubicBezTo>
                      <a:pt x="1" y="107"/>
                      <a:pt x="0" y="108"/>
                      <a:pt x="0" y="109"/>
                    </a:cubicBezTo>
                    <a:cubicBezTo>
                      <a:pt x="0" y="113"/>
                      <a:pt x="1" y="118"/>
                      <a:pt x="5" y="121"/>
                    </a:cubicBezTo>
                    <a:close/>
                    <a:moveTo>
                      <a:pt x="79" y="136"/>
                    </a:moveTo>
                    <a:cubicBezTo>
                      <a:pt x="78" y="137"/>
                      <a:pt x="76" y="137"/>
                      <a:pt x="79" y="136"/>
                    </a:cubicBezTo>
                    <a:cubicBezTo>
                      <a:pt x="79" y="136"/>
                      <a:pt x="79" y="136"/>
                      <a:pt x="79" y="136"/>
                    </a:cubicBezTo>
                    <a:close/>
                    <a:moveTo>
                      <a:pt x="80" y="136"/>
                    </a:moveTo>
                    <a:cubicBezTo>
                      <a:pt x="80" y="136"/>
                      <a:pt x="80" y="135"/>
                      <a:pt x="80" y="135"/>
                    </a:cubicBezTo>
                    <a:cubicBezTo>
                      <a:pt x="80" y="135"/>
                      <a:pt x="80" y="135"/>
                      <a:pt x="80" y="136"/>
                    </a:cubicBezTo>
                    <a:close/>
                    <a:moveTo>
                      <a:pt x="41" y="32"/>
                    </a:moveTo>
                    <a:cubicBezTo>
                      <a:pt x="52" y="32"/>
                      <a:pt x="52" y="32"/>
                      <a:pt x="52" y="32"/>
                    </a:cubicBezTo>
                    <a:cubicBezTo>
                      <a:pt x="58" y="32"/>
                      <a:pt x="64" y="32"/>
                      <a:pt x="70" y="32"/>
                    </a:cubicBezTo>
                    <a:cubicBezTo>
                      <a:pt x="72" y="32"/>
                      <a:pt x="74" y="32"/>
                      <a:pt x="76" y="32"/>
                    </a:cubicBezTo>
                    <a:cubicBezTo>
                      <a:pt x="76" y="32"/>
                      <a:pt x="77" y="32"/>
                      <a:pt x="77" y="32"/>
                    </a:cubicBezTo>
                    <a:cubicBezTo>
                      <a:pt x="77" y="32"/>
                      <a:pt x="77" y="32"/>
                      <a:pt x="77" y="32"/>
                    </a:cubicBezTo>
                    <a:cubicBezTo>
                      <a:pt x="79" y="33"/>
                      <a:pt x="81" y="33"/>
                      <a:pt x="82" y="34"/>
                    </a:cubicBezTo>
                    <a:cubicBezTo>
                      <a:pt x="84" y="34"/>
                      <a:pt x="86" y="35"/>
                      <a:pt x="88" y="35"/>
                    </a:cubicBezTo>
                    <a:cubicBezTo>
                      <a:pt x="88" y="35"/>
                      <a:pt x="88" y="35"/>
                      <a:pt x="89" y="36"/>
                    </a:cubicBezTo>
                    <a:cubicBezTo>
                      <a:pt x="89" y="36"/>
                      <a:pt x="90" y="36"/>
                      <a:pt x="90" y="36"/>
                    </a:cubicBezTo>
                    <a:cubicBezTo>
                      <a:pt x="92" y="37"/>
                      <a:pt x="94" y="38"/>
                      <a:pt x="95" y="39"/>
                    </a:cubicBezTo>
                    <a:cubicBezTo>
                      <a:pt x="96" y="39"/>
                      <a:pt x="96" y="40"/>
                      <a:pt x="97" y="40"/>
                    </a:cubicBezTo>
                    <a:cubicBezTo>
                      <a:pt x="98" y="41"/>
                      <a:pt x="98" y="42"/>
                      <a:pt x="99" y="42"/>
                    </a:cubicBezTo>
                    <a:cubicBezTo>
                      <a:pt x="100" y="43"/>
                      <a:pt x="101" y="44"/>
                      <a:pt x="101" y="45"/>
                    </a:cubicBezTo>
                    <a:cubicBezTo>
                      <a:pt x="102" y="45"/>
                      <a:pt x="102" y="45"/>
                      <a:pt x="102" y="45"/>
                    </a:cubicBezTo>
                    <a:cubicBezTo>
                      <a:pt x="102" y="45"/>
                      <a:pt x="102" y="45"/>
                      <a:pt x="102" y="45"/>
                    </a:cubicBezTo>
                    <a:cubicBezTo>
                      <a:pt x="103" y="47"/>
                      <a:pt x="104" y="49"/>
                      <a:pt x="105" y="51"/>
                    </a:cubicBezTo>
                    <a:cubicBezTo>
                      <a:pt x="105" y="50"/>
                      <a:pt x="106" y="53"/>
                      <a:pt x="106" y="53"/>
                    </a:cubicBezTo>
                    <a:cubicBezTo>
                      <a:pt x="107" y="55"/>
                      <a:pt x="107" y="56"/>
                      <a:pt x="107" y="58"/>
                    </a:cubicBezTo>
                    <a:cubicBezTo>
                      <a:pt x="109" y="62"/>
                      <a:pt x="109" y="63"/>
                      <a:pt x="109" y="66"/>
                    </a:cubicBezTo>
                    <a:cubicBezTo>
                      <a:pt x="110" y="81"/>
                      <a:pt x="108" y="94"/>
                      <a:pt x="102" y="108"/>
                    </a:cubicBezTo>
                    <a:cubicBezTo>
                      <a:pt x="103" y="107"/>
                      <a:pt x="101" y="110"/>
                      <a:pt x="101" y="110"/>
                    </a:cubicBezTo>
                    <a:cubicBezTo>
                      <a:pt x="101" y="112"/>
                      <a:pt x="100" y="113"/>
                      <a:pt x="99" y="114"/>
                    </a:cubicBezTo>
                    <a:cubicBezTo>
                      <a:pt x="98" y="116"/>
                      <a:pt x="96" y="119"/>
                      <a:pt x="95" y="121"/>
                    </a:cubicBezTo>
                    <a:cubicBezTo>
                      <a:pt x="95" y="122"/>
                      <a:pt x="94" y="122"/>
                      <a:pt x="94" y="123"/>
                    </a:cubicBezTo>
                    <a:cubicBezTo>
                      <a:pt x="93" y="123"/>
                      <a:pt x="93" y="124"/>
                      <a:pt x="92" y="124"/>
                    </a:cubicBezTo>
                    <a:cubicBezTo>
                      <a:pt x="91" y="126"/>
                      <a:pt x="89" y="128"/>
                      <a:pt x="87" y="130"/>
                    </a:cubicBezTo>
                    <a:cubicBezTo>
                      <a:pt x="86" y="131"/>
                      <a:pt x="85" y="132"/>
                      <a:pt x="84" y="133"/>
                    </a:cubicBezTo>
                    <a:cubicBezTo>
                      <a:pt x="67" y="122"/>
                      <a:pt x="49" y="112"/>
                      <a:pt x="32" y="102"/>
                    </a:cubicBezTo>
                    <a:cubicBezTo>
                      <a:pt x="35" y="78"/>
                      <a:pt x="38" y="55"/>
                      <a:pt x="41" y="3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317">
                <a:extLst>
                  <a:ext uri="{FF2B5EF4-FFF2-40B4-BE49-F238E27FC236}">
                    <a16:creationId xmlns:a16="http://schemas.microsoft.com/office/drawing/2014/main" id="{0CCC6AE0-39CD-418C-8F33-59C4B7014F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15338" y="5657851"/>
                <a:ext cx="82550" cy="84138"/>
              </a:xfrm>
              <a:custGeom>
                <a:avLst/>
                <a:gdLst>
                  <a:gd name="T0" fmla="*/ 28 w 33"/>
                  <a:gd name="T1" fmla="*/ 5 h 34"/>
                  <a:gd name="T2" fmla="*/ 25 w 33"/>
                  <a:gd name="T3" fmla="*/ 2 h 34"/>
                  <a:gd name="T4" fmla="*/ 17 w 33"/>
                  <a:gd name="T5" fmla="*/ 0 h 34"/>
                  <a:gd name="T6" fmla="*/ 12 w 33"/>
                  <a:gd name="T7" fmla="*/ 1 h 34"/>
                  <a:gd name="T8" fmla="*/ 5 w 33"/>
                  <a:gd name="T9" fmla="*/ 5 h 34"/>
                  <a:gd name="T10" fmla="*/ 2 w 33"/>
                  <a:gd name="T11" fmla="*/ 9 h 34"/>
                  <a:gd name="T12" fmla="*/ 0 w 33"/>
                  <a:gd name="T13" fmla="*/ 17 h 34"/>
                  <a:gd name="T14" fmla="*/ 1 w 33"/>
                  <a:gd name="T15" fmla="*/ 21 h 34"/>
                  <a:gd name="T16" fmla="*/ 5 w 33"/>
                  <a:gd name="T17" fmla="*/ 29 h 34"/>
                  <a:gd name="T18" fmla="*/ 8 w 33"/>
                  <a:gd name="T19" fmla="*/ 31 h 34"/>
                  <a:gd name="T20" fmla="*/ 17 w 33"/>
                  <a:gd name="T21" fmla="*/ 34 h 34"/>
                  <a:gd name="T22" fmla="*/ 21 w 33"/>
                  <a:gd name="T23" fmla="*/ 33 h 34"/>
                  <a:gd name="T24" fmla="*/ 28 w 33"/>
                  <a:gd name="T25" fmla="*/ 29 h 34"/>
                  <a:gd name="T26" fmla="*/ 31 w 33"/>
                  <a:gd name="T27" fmla="*/ 25 h 34"/>
                  <a:gd name="T28" fmla="*/ 33 w 33"/>
                  <a:gd name="T29" fmla="*/ 20 h 34"/>
                  <a:gd name="T30" fmla="*/ 33 w 33"/>
                  <a:gd name="T31" fmla="*/ 17 h 34"/>
                  <a:gd name="T32" fmla="*/ 33 w 33"/>
                  <a:gd name="T33" fmla="*/ 12 h 34"/>
                  <a:gd name="T34" fmla="*/ 28 w 33"/>
                  <a:gd name="T35" fmla="*/ 5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3" h="34">
                    <a:moveTo>
                      <a:pt x="28" y="5"/>
                    </a:moveTo>
                    <a:cubicBezTo>
                      <a:pt x="27" y="4"/>
                      <a:pt x="26" y="3"/>
                      <a:pt x="25" y="2"/>
                    </a:cubicBezTo>
                    <a:cubicBezTo>
                      <a:pt x="22" y="1"/>
                      <a:pt x="20" y="0"/>
                      <a:pt x="17" y="0"/>
                    </a:cubicBezTo>
                    <a:cubicBezTo>
                      <a:pt x="15" y="0"/>
                      <a:pt x="13" y="0"/>
                      <a:pt x="12" y="1"/>
                    </a:cubicBezTo>
                    <a:cubicBezTo>
                      <a:pt x="9" y="2"/>
                      <a:pt x="7" y="3"/>
                      <a:pt x="5" y="5"/>
                    </a:cubicBezTo>
                    <a:cubicBezTo>
                      <a:pt x="4" y="6"/>
                      <a:pt x="3" y="7"/>
                      <a:pt x="2" y="9"/>
                    </a:cubicBezTo>
                    <a:cubicBezTo>
                      <a:pt x="0" y="12"/>
                      <a:pt x="0" y="13"/>
                      <a:pt x="0" y="17"/>
                    </a:cubicBezTo>
                    <a:cubicBezTo>
                      <a:pt x="0" y="18"/>
                      <a:pt x="0" y="20"/>
                      <a:pt x="1" y="21"/>
                    </a:cubicBezTo>
                    <a:cubicBezTo>
                      <a:pt x="2" y="25"/>
                      <a:pt x="2" y="26"/>
                      <a:pt x="5" y="29"/>
                    </a:cubicBezTo>
                    <a:cubicBezTo>
                      <a:pt x="6" y="30"/>
                      <a:pt x="7" y="31"/>
                      <a:pt x="8" y="31"/>
                    </a:cubicBezTo>
                    <a:cubicBezTo>
                      <a:pt x="12" y="33"/>
                      <a:pt x="13" y="33"/>
                      <a:pt x="17" y="34"/>
                    </a:cubicBezTo>
                    <a:cubicBezTo>
                      <a:pt x="18" y="34"/>
                      <a:pt x="20" y="33"/>
                      <a:pt x="21" y="33"/>
                    </a:cubicBezTo>
                    <a:cubicBezTo>
                      <a:pt x="25" y="32"/>
                      <a:pt x="26" y="31"/>
                      <a:pt x="28" y="29"/>
                    </a:cubicBezTo>
                    <a:cubicBezTo>
                      <a:pt x="29" y="28"/>
                      <a:pt x="30" y="26"/>
                      <a:pt x="31" y="25"/>
                    </a:cubicBezTo>
                    <a:cubicBezTo>
                      <a:pt x="32" y="23"/>
                      <a:pt x="33" y="21"/>
                      <a:pt x="33" y="20"/>
                    </a:cubicBezTo>
                    <a:cubicBezTo>
                      <a:pt x="33" y="19"/>
                      <a:pt x="33" y="18"/>
                      <a:pt x="33" y="17"/>
                    </a:cubicBezTo>
                    <a:cubicBezTo>
                      <a:pt x="33" y="15"/>
                      <a:pt x="33" y="14"/>
                      <a:pt x="33" y="12"/>
                    </a:cubicBezTo>
                    <a:cubicBezTo>
                      <a:pt x="31" y="9"/>
                      <a:pt x="31" y="8"/>
                      <a:pt x="28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" name="Freeform 318">
                <a:extLst>
                  <a:ext uri="{FF2B5EF4-FFF2-40B4-BE49-F238E27FC236}">
                    <a16:creationId xmlns:a16="http://schemas.microsoft.com/office/drawing/2014/main" id="{04D091E7-8D57-4C30-8E41-11E6F3EE45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82138" y="5656263"/>
                <a:ext cx="85725" cy="80963"/>
              </a:xfrm>
              <a:custGeom>
                <a:avLst/>
                <a:gdLst>
                  <a:gd name="T0" fmla="*/ 5 w 34"/>
                  <a:gd name="T1" fmla="*/ 28 h 33"/>
                  <a:gd name="T2" fmla="*/ 9 w 34"/>
                  <a:gd name="T3" fmla="*/ 31 h 33"/>
                  <a:gd name="T4" fmla="*/ 17 w 34"/>
                  <a:gd name="T5" fmla="*/ 33 h 33"/>
                  <a:gd name="T6" fmla="*/ 21 w 34"/>
                  <a:gd name="T7" fmla="*/ 33 h 33"/>
                  <a:gd name="T8" fmla="*/ 29 w 34"/>
                  <a:gd name="T9" fmla="*/ 28 h 33"/>
                  <a:gd name="T10" fmla="*/ 31 w 34"/>
                  <a:gd name="T11" fmla="*/ 25 h 33"/>
                  <a:gd name="T12" fmla="*/ 33 w 34"/>
                  <a:gd name="T13" fmla="*/ 19 h 33"/>
                  <a:gd name="T14" fmla="*/ 34 w 34"/>
                  <a:gd name="T15" fmla="*/ 17 h 33"/>
                  <a:gd name="T16" fmla="*/ 33 w 34"/>
                  <a:gd name="T17" fmla="*/ 12 h 33"/>
                  <a:gd name="T18" fmla="*/ 29 w 34"/>
                  <a:gd name="T19" fmla="*/ 5 h 33"/>
                  <a:gd name="T20" fmla="*/ 25 w 34"/>
                  <a:gd name="T21" fmla="*/ 2 h 33"/>
                  <a:gd name="T22" fmla="*/ 17 w 34"/>
                  <a:gd name="T23" fmla="*/ 0 h 33"/>
                  <a:gd name="T24" fmla="*/ 12 w 34"/>
                  <a:gd name="T25" fmla="*/ 1 h 33"/>
                  <a:gd name="T26" fmla="*/ 5 w 34"/>
                  <a:gd name="T27" fmla="*/ 5 h 33"/>
                  <a:gd name="T28" fmla="*/ 2 w 34"/>
                  <a:gd name="T29" fmla="*/ 8 h 33"/>
                  <a:gd name="T30" fmla="*/ 0 w 34"/>
                  <a:gd name="T31" fmla="*/ 17 h 33"/>
                  <a:gd name="T32" fmla="*/ 1 w 34"/>
                  <a:gd name="T33" fmla="*/ 21 h 33"/>
                  <a:gd name="T34" fmla="*/ 5 w 34"/>
                  <a:gd name="T35" fmla="*/ 2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33">
                    <a:moveTo>
                      <a:pt x="5" y="28"/>
                    </a:moveTo>
                    <a:cubicBezTo>
                      <a:pt x="6" y="30"/>
                      <a:pt x="7" y="31"/>
                      <a:pt x="9" y="31"/>
                    </a:cubicBezTo>
                    <a:cubicBezTo>
                      <a:pt x="12" y="33"/>
                      <a:pt x="13" y="33"/>
                      <a:pt x="17" y="33"/>
                    </a:cubicBezTo>
                    <a:cubicBezTo>
                      <a:pt x="18" y="33"/>
                      <a:pt x="20" y="33"/>
                      <a:pt x="21" y="33"/>
                    </a:cubicBezTo>
                    <a:cubicBezTo>
                      <a:pt x="25" y="32"/>
                      <a:pt x="26" y="31"/>
                      <a:pt x="29" y="28"/>
                    </a:cubicBezTo>
                    <a:cubicBezTo>
                      <a:pt x="30" y="28"/>
                      <a:pt x="31" y="26"/>
                      <a:pt x="31" y="25"/>
                    </a:cubicBezTo>
                    <a:cubicBezTo>
                      <a:pt x="33" y="23"/>
                      <a:pt x="33" y="21"/>
                      <a:pt x="33" y="19"/>
                    </a:cubicBezTo>
                    <a:cubicBezTo>
                      <a:pt x="33" y="18"/>
                      <a:pt x="34" y="18"/>
                      <a:pt x="34" y="17"/>
                    </a:cubicBezTo>
                    <a:cubicBezTo>
                      <a:pt x="33" y="15"/>
                      <a:pt x="33" y="14"/>
                      <a:pt x="33" y="12"/>
                    </a:cubicBezTo>
                    <a:cubicBezTo>
                      <a:pt x="32" y="9"/>
                      <a:pt x="31" y="8"/>
                      <a:pt x="29" y="5"/>
                    </a:cubicBezTo>
                    <a:cubicBezTo>
                      <a:pt x="28" y="4"/>
                      <a:pt x="26" y="3"/>
                      <a:pt x="25" y="2"/>
                    </a:cubicBezTo>
                    <a:cubicBezTo>
                      <a:pt x="22" y="1"/>
                      <a:pt x="21" y="0"/>
                      <a:pt x="17" y="0"/>
                    </a:cubicBezTo>
                    <a:cubicBezTo>
                      <a:pt x="15" y="0"/>
                      <a:pt x="14" y="0"/>
                      <a:pt x="12" y="1"/>
                    </a:cubicBezTo>
                    <a:cubicBezTo>
                      <a:pt x="9" y="2"/>
                      <a:pt x="8" y="2"/>
                      <a:pt x="5" y="5"/>
                    </a:cubicBezTo>
                    <a:cubicBezTo>
                      <a:pt x="4" y="6"/>
                      <a:pt x="3" y="7"/>
                      <a:pt x="2" y="8"/>
                    </a:cubicBezTo>
                    <a:cubicBezTo>
                      <a:pt x="1" y="12"/>
                      <a:pt x="0" y="13"/>
                      <a:pt x="0" y="17"/>
                    </a:cubicBezTo>
                    <a:cubicBezTo>
                      <a:pt x="0" y="18"/>
                      <a:pt x="0" y="20"/>
                      <a:pt x="1" y="21"/>
                    </a:cubicBezTo>
                    <a:cubicBezTo>
                      <a:pt x="2" y="25"/>
                      <a:pt x="3" y="26"/>
                      <a:pt x="5" y="2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895EE4A4-61C9-8F59-AB5E-BD6026FB00F3}"/>
              </a:ext>
            </a:extLst>
          </p:cNvPr>
          <p:cNvGrpSpPr/>
          <p:nvPr/>
        </p:nvGrpSpPr>
        <p:grpSpPr>
          <a:xfrm>
            <a:off x="7019362" y="2958956"/>
            <a:ext cx="2158211" cy="940087"/>
            <a:chOff x="7019362" y="2958956"/>
            <a:chExt cx="2158211" cy="940087"/>
          </a:xfrm>
        </p:grpSpPr>
        <p:sp>
          <p:nvSpPr>
            <p:cNvPr id="15" name="Notched Right Arrow 3">
              <a:extLst>
                <a:ext uri="{FF2B5EF4-FFF2-40B4-BE49-F238E27FC236}">
                  <a16:creationId xmlns:a16="http://schemas.microsoft.com/office/drawing/2014/main" id="{CC1D2795-A07B-4C94-B519-80F4EC232C27}"/>
                </a:ext>
              </a:extLst>
            </p:cNvPr>
            <p:cNvSpPr/>
            <p:nvPr/>
          </p:nvSpPr>
          <p:spPr>
            <a:xfrm>
              <a:off x="7019362" y="2958956"/>
              <a:ext cx="2158211" cy="940087"/>
            </a:xfrm>
            <a:prstGeom prst="notchedRightArrow">
              <a:avLst>
                <a:gd name="adj1" fmla="val 100000"/>
                <a:gd name="adj2" fmla="val 5000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3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chemeClr val="tx1"/>
                </a:solidFill>
                <a:latin typeface="Montserrat" panose="00000500000000000000" pitchFamily="50" charset="0"/>
              </a:endParaRPr>
            </a:p>
          </p:txBody>
        </p: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F0F2E4B2-E6BD-42BB-86FD-7E2A8C7721C2}"/>
                </a:ext>
              </a:extLst>
            </p:cNvPr>
            <p:cNvGrpSpPr/>
            <p:nvPr/>
          </p:nvGrpSpPr>
          <p:grpSpPr>
            <a:xfrm>
              <a:off x="7778954" y="3159938"/>
              <a:ext cx="837486" cy="538121"/>
              <a:chOff x="6834187" y="5837238"/>
              <a:chExt cx="1798638" cy="1155700"/>
            </a:xfrm>
            <a:solidFill>
              <a:schemeClr val="bg1"/>
            </a:solidFill>
          </p:grpSpPr>
          <p:sp>
            <p:nvSpPr>
              <p:cNvPr id="41" name="Freeform 129">
                <a:extLst>
                  <a:ext uri="{FF2B5EF4-FFF2-40B4-BE49-F238E27FC236}">
                    <a16:creationId xmlns:a16="http://schemas.microsoft.com/office/drawing/2014/main" id="{24800FD2-45E8-4163-A806-8C20EED356B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064375" y="6526213"/>
                <a:ext cx="252413" cy="254000"/>
              </a:xfrm>
              <a:custGeom>
                <a:avLst/>
                <a:gdLst>
                  <a:gd name="T0" fmla="*/ 51 w 102"/>
                  <a:gd name="T1" fmla="*/ 0 h 102"/>
                  <a:gd name="T2" fmla="*/ 1 w 102"/>
                  <a:gd name="T3" fmla="*/ 51 h 102"/>
                  <a:gd name="T4" fmla="*/ 51 w 102"/>
                  <a:gd name="T5" fmla="*/ 102 h 102"/>
                  <a:gd name="T6" fmla="*/ 102 w 102"/>
                  <a:gd name="T7" fmla="*/ 54 h 102"/>
                  <a:gd name="T8" fmla="*/ 102 w 102"/>
                  <a:gd name="T9" fmla="*/ 51 h 102"/>
                  <a:gd name="T10" fmla="*/ 102 w 102"/>
                  <a:gd name="T11" fmla="*/ 49 h 102"/>
                  <a:gd name="T12" fmla="*/ 51 w 102"/>
                  <a:gd name="T13" fmla="*/ 0 h 102"/>
                  <a:gd name="T14" fmla="*/ 51 w 102"/>
                  <a:gd name="T15" fmla="*/ 71 h 102"/>
                  <a:gd name="T16" fmla="*/ 44 w 102"/>
                  <a:gd name="T17" fmla="*/ 69 h 102"/>
                  <a:gd name="T18" fmla="*/ 42 w 102"/>
                  <a:gd name="T19" fmla="*/ 68 h 102"/>
                  <a:gd name="T20" fmla="*/ 38 w 102"/>
                  <a:gd name="T21" fmla="*/ 66 h 102"/>
                  <a:gd name="T22" fmla="*/ 32 w 102"/>
                  <a:gd name="T23" fmla="*/ 51 h 102"/>
                  <a:gd name="T24" fmla="*/ 33 w 102"/>
                  <a:gd name="T25" fmla="*/ 43 h 102"/>
                  <a:gd name="T26" fmla="*/ 34 w 102"/>
                  <a:gd name="T27" fmla="*/ 41 h 102"/>
                  <a:gd name="T28" fmla="*/ 37 w 102"/>
                  <a:gd name="T29" fmla="*/ 38 h 102"/>
                  <a:gd name="T30" fmla="*/ 51 w 102"/>
                  <a:gd name="T31" fmla="*/ 31 h 102"/>
                  <a:gd name="T32" fmla="*/ 59 w 102"/>
                  <a:gd name="T33" fmla="*/ 33 h 102"/>
                  <a:gd name="T34" fmla="*/ 61 w 102"/>
                  <a:gd name="T35" fmla="*/ 34 h 102"/>
                  <a:gd name="T36" fmla="*/ 65 w 102"/>
                  <a:gd name="T37" fmla="*/ 37 h 102"/>
                  <a:gd name="T38" fmla="*/ 71 w 102"/>
                  <a:gd name="T39" fmla="*/ 51 h 102"/>
                  <a:gd name="T40" fmla="*/ 51 w 102"/>
                  <a:gd name="T41" fmla="*/ 71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2" h="102">
                    <a:moveTo>
                      <a:pt x="51" y="0"/>
                    </a:moveTo>
                    <a:cubicBezTo>
                      <a:pt x="23" y="0"/>
                      <a:pt x="1" y="24"/>
                      <a:pt x="1" y="51"/>
                    </a:cubicBezTo>
                    <a:cubicBezTo>
                      <a:pt x="0" y="79"/>
                      <a:pt x="24" y="101"/>
                      <a:pt x="51" y="102"/>
                    </a:cubicBezTo>
                    <a:cubicBezTo>
                      <a:pt x="79" y="102"/>
                      <a:pt x="100" y="80"/>
                      <a:pt x="102" y="54"/>
                    </a:cubicBezTo>
                    <a:cubicBezTo>
                      <a:pt x="102" y="53"/>
                      <a:pt x="102" y="52"/>
                      <a:pt x="102" y="51"/>
                    </a:cubicBezTo>
                    <a:cubicBezTo>
                      <a:pt x="102" y="50"/>
                      <a:pt x="102" y="50"/>
                      <a:pt x="102" y="49"/>
                    </a:cubicBezTo>
                    <a:cubicBezTo>
                      <a:pt x="100" y="22"/>
                      <a:pt x="79" y="1"/>
                      <a:pt x="51" y="0"/>
                    </a:cubicBezTo>
                    <a:close/>
                    <a:moveTo>
                      <a:pt x="51" y="71"/>
                    </a:moveTo>
                    <a:cubicBezTo>
                      <a:pt x="48" y="71"/>
                      <a:pt x="48" y="71"/>
                      <a:pt x="44" y="69"/>
                    </a:cubicBezTo>
                    <a:cubicBezTo>
                      <a:pt x="46" y="70"/>
                      <a:pt x="41" y="68"/>
                      <a:pt x="42" y="68"/>
                    </a:cubicBezTo>
                    <a:cubicBezTo>
                      <a:pt x="39" y="67"/>
                      <a:pt x="40" y="67"/>
                      <a:pt x="38" y="66"/>
                    </a:cubicBezTo>
                    <a:cubicBezTo>
                      <a:pt x="34" y="62"/>
                      <a:pt x="32" y="57"/>
                      <a:pt x="32" y="51"/>
                    </a:cubicBezTo>
                    <a:cubicBezTo>
                      <a:pt x="32" y="48"/>
                      <a:pt x="32" y="47"/>
                      <a:pt x="33" y="43"/>
                    </a:cubicBezTo>
                    <a:cubicBezTo>
                      <a:pt x="32" y="46"/>
                      <a:pt x="34" y="41"/>
                      <a:pt x="34" y="41"/>
                    </a:cubicBezTo>
                    <a:cubicBezTo>
                      <a:pt x="36" y="39"/>
                      <a:pt x="36" y="39"/>
                      <a:pt x="37" y="38"/>
                    </a:cubicBezTo>
                    <a:cubicBezTo>
                      <a:pt x="41" y="33"/>
                      <a:pt x="46" y="31"/>
                      <a:pt x="51" y="31"/>
                    </a:cubicBezTo>
                    <a:cubicBezTo>
                      <a:pt x="55" y="31"/>
                      <a:pt x="55" y="32"/>
                      <a:pt x="59" y="33"/>
                    </a:cubicBezTo>
                    <a:cubicBezTo>
                      <a:pt x="57" y="32"/>
                      <a:pt x="62" y="34"/>
                      <a:pt x="61" y="34"/>
                    </a:cubicBezTo>
                    <a:cubicBezTo>
                      <a:pt x="64" y="35"/>
                      <a:pt x="64" y="35"/>
                      <a:pt x="65" y="37"/>
                    </a:cubicBezTo>
                    <a:cubicBezTo>
                      <a:pt x="69" y="41"/>
                      <a:pt x="71" y="46"/>
                      <a:pt x="71" y="51"/>
                    </a:cubicBezTo>
                    <a:cubicBezTo>
                      <a:pt x="71" y="62"/>
                      <a:pt x="63" y="71"/>
                      <a:pt x="51" y="7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" name="Freeform 130">
                <a:extLst>
                  <a:ext uri="{FF2B5EF4-FFF2-40B4-BE49-F238E27FC236}">
                    <a16:creationId xmlns:a16="http://schemas.microsoft.com/office/drawing/2014/main" id="{277D2F5E-44EE-4AB6-968A-D828CDDE404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207250" y="5946776"/>
                <a:ext cx="390525" cy="552450"/>
              </a:xfrm>
              <a:custGeom>
                <a:avLst/>
                <a:gdLst>
                  <a:gd name="T0" fmla="*/ 154 w 157"/>
                  <a:gd name="T1" fmla="*/ 188 h 223"/>
                  <a:gd name="T2" fmla="*/ 148 w 157"/>
                  <a:gd name="T3" fmla="*/ 137 h 223"/>
                  <a:gd name="T4" fmla="*/ 135 w 157"/>
                  <a:gd name="T5" fmla="*/ 34 h 223"/>
                  <a:gd name="T6" fmla="*/ 129 w 157"/>
                  <a:gd name="T7" fmla="*/ 14 h 223"/>
                  <a:gd name="T8" fmla="*/ 98 w 157"/>
                  <a:gd name="T9" fmla="*/ 0 h 223"/>
                  <a:gd name="T10" fmla="*/ 42 w 157"/>
                  <a:gd name="T11" fmla="*/ 0 h 223"/>
                  <a:gd name="T12" fmla="*/ 18 w 157"/>
                  <a:gd name="T13" fmla="*/ 4 h 223"/>
                  <a:gd name="T14" fmla="*/ 0 w 157"/>
                  <a:gd name="T15" fmla="*/ 33 h 223"/>
                  <a:gd name="T16" fmla="*/ 0 w 157"/>
                  <a:gd name="T17" fmla="*/ 126 h 223"/>
                  <a:gd name="T18" fmla="*/ 16 w 157"/>
                  <a:gd name="T19" fmla="*/ 142 h 223"/>
                  <a:gd name="T20" fmla="*/ 62 w 157"/>
                  <a:gd name="T21" fmla="*/ 149 h 223"/>
                  <a:gd name="T22" fmla="*/ 79 w 157"/>
                  <a:gd name="T23" fmla="*/ 158 h 223"/>
                  <a:gd name="T24" fmla="*/ 82 w 157"/>
                  <a:gd name="T25" fmla="*/ 160 h 223"/>
                  <a:gd name="T26" fmla="*/ 85 w 157"/>
                  <a:gd name="T27" fmla="*/ 163 h 223"/>
                  <a:gd name="T28" fmla="*/ 92 w 157"/>
                  <a:gd name="T29" fmla="*/ 168 h 223"/>
                  <a:gd name="T30" fmla="*/ 102 w 157"/>
                  <a:gd name="T31" fmla="*/ 180 h 223"/>
                  <a:gd name="T32" fmla="*/ 104 w 157"/>
                  <a:gd name="T33" fmla="*/ 181 h 223"/>
                  <a:gd name="T34" fmla="*/ 106 w 157"/>
                  <a:gd name="T35" fmla="*/ 185 h 223"/>
                  <a:gd name="T36" fmla="*/ 110 w 157"/>
                  <a:gd name="T37" fmla="*/ 191 h 223"/>
                  <a:gd name="T38" fmla="*/ 116 w 157"/>
                  <a:gd name="T39" fmla="*/ 204 h 223"/>
                  <a:gd name="T40" fmla="*/ 117 w 157"/>
                  <a:gd name="T41" fmla="*/ 204 h 223"/>
                  <a:gd name="T42" fmla="*/ 117 w 157"/>
                  <a:gd name="T43" fmla="*/ 206 h 223"/>
                  <a:gd name="T44" fmla="*/ 119 w 157"/>
                  <a:gd name="T45" fmla="*/ 211 h 223"/>
                  <a:gd name="T46" fmla="*/ 124 w 157"/>
                  <a:gd name="T47" fmla="*/ 218 h 223"/>
                  <a:gd name="T48" fmla="*/ 134 w 157"/>
                  <a:gd name="T49" fmla="*/ 222 h 223"/>
                  <a:gd name="T50" fmla="*/ 134 w 157"/>
                  <a:gd name="T51" fmla="*/ 222 h 223"/>
                  <a:gd name="T52" fmla="*/ 155 w 157"/>
                  <a:gd name="T53" fmla="*/ 199 h 223"/>
                  <a:gd name="T54" fmla="*/ 154 w 157"/>
                  <a:gd name="T55" fmla="*/ 188 h 223"/>
                  <a:gd name="T56" fmla="*/ 103 w 157"/>
                  <a:gd name="T57" fmla="*/ 31 h 223"/>
                  <a:gd name="T58" fmla="*/ 103 w 157"/>
                  <a:gd name="T59" fmla="*/ 31 h 223"/>
                  <a:gd name="T60" fmla="*/ 117 w 157"/>
                  <a:gd name="T61" fmla="*/ 205 h 223"/>
                  <a:gd name="T62" fmla="*/ 117 w 157"/>
                  <a:gd name="T63" fmla="*/ 205 h 223"/>
                  <a:gd name="T64" fmla="*/ 113 w 157"/>
                  <a:gd name="T65" fmla="*/ 146 h 223"/>
                  <a:gd name="T66" fmla="*/ 31 w 157"/>
                  <a:gd name="T67" fmla="*/ 111 h 223"/>
                  <a:gd name="T68" fmla="*/ 31 w 157"/>
                  <a:gd name="T69" fmla="*/ 32 h 223"/>
                  <a:gd name="T70" fmla="*/ 32 w 157"/>
                  <a:gd name="T71" fmla="*/ 31 h 223"/>
                  <a:gd name="T72" fmla="*/ 33 w 157"/>
                  <a:gd name="T73" fmla="*/ 31 h 223"/>
                  <a:gd name="T74" fmla="*/ 101 w 157"/>
                  <a:gd name="T75" fmla="*/ 31 h 223"/>
                  <a:gd name="T76" fmla="*/ 103 w 157"/>
                  <a:gd name="T77" fmla="*/ 32 h 223"/>
                  <a:gd name="T78" fmla="*/ 103 w 157"/>
                  <a:gd name="T79" fmla="*/ 33 h 223"/>
                  <a:gd name="T80" fmla="*/ 105 w 157"/>
                  <a:gd name="T81" fmla="*/ 47 h 223"/>
                  <a:gd name="T82" fmla="*/ 112 w 157"/>
                  <a:gd name="T83" fmla="*/ 102 h 223"/>
                  <a:gd name="T84" fmla="*/ 118 w 157"/>
                  <a:gd name="T85" fmla="*/ 151 h 223"/>
                  <a:gd name="T86" fmla="*/ 113 w 157"/>
                  <a:gd name="T87" fmla="*/ 146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57" h="223">
                    <a:moveTo>
                      <a:pt x="154" y="188"/>
                    </a:moveTo>
                    <a:cubicBezTo>
                      <a:pt x="152" y="171"/>
                      <a:pt x="150" y="154"/>
                      <a:pt x="148" y="137"/>
                    </a:cubicBezTo>
                    <a:cubicBezTo>
                      <a:pt x="143" y="103"/>
                      <a:pt x="139" y="68"/>
                      <a:pt x="135" y="34"/>
                    </a:cubicBezTo>
                    <a:cubicBezTo>
                      <a:pt x="134" y="27"/>
                      <a:pt x="133" y="20"/>
                      <a:pt x="129" y="14"/>
                    </a:cubicBezTo>
                    <a:cubicBezTo>
                      <a:pt x="121" y="4"/>
                      <a:pt x="110" y="0"/>
                      <a:pt x="98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34" y="0"/>
                      <a:pt x="26" y="0"/>
                      <a:pt x="18" y="4"/>
                    </a:cubicBezTo>
                    <a:cubicBezTo>
                      <a:pt x="6" y="9"/>
                      <a:pt x="0" y="20"/>
                      <a:pt x="0" y="33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0" y="135"/>
                      <a:pt x="7" y="141"/>
                      <a:pt x="16" y="142"/>
                    </a:cubicBezTo>
                    <a:cubicBezTo>
                      <a:pt x="32" y="142"/>
                      <a:pt x="46" y="144"/>
                      <a:pt x="62" y="149"/>
                    </a:cubicBezTo>
                    <a:cubicBezTo>
                      <a:pt x="66" y="151"/>
                      <a:pt x="73" y="154"/>
                      <a:pt x="79" y="158"/>
                    </a:cubicBezTo>
                    <a:cubicBezTo>
                      <a:pt x="80" y="159"/>
                      <a:pt x="81" y="159"/>
                      <a:pt x="82" y="160"/>
                    </a:cubicBezTo>
                    <a:cubicBezTo>
                      <a:pt x="83" y="160"/>
                      <a:pt x="85" y="162"/>
                      <a:pt x="85" y="163"/>
                    </a:cubicBezTo>
                    <a:cubicBezTo>
                      <a:pt x="87" y="164"/>
                      <a:pt x="90" y="166"/>
                      <a:pt x="92" y="168"/>
                    </a:cubicBezTo>
                    <a:cubicBezTo>
                      <a:pt x="95" y="171"/>
                      <a:pt x="99" y="175"/>
                      <a:pt x="102" y="180"/>
                    </a:cubicBezTo>
                    <a:cubicBezTo>
                      <a:pt x="103" y="180"/>
                      <a:pt x="103" y="181"/>
                      <a:pt x="104" y="181"/>
                    </a:cubicBezTo>
                    <a:cubicBezTo>
                      <a:pt x="105" y="182"/>
                      <a:pt x="105" y="184"/>
                      <a:pt x="106" y="185"/>
                    </a:cubicBezTo>
                    <a:cubicBezTo>
                      <a:pt x="108" y="187"/>
                      <a:pt x="109" y="189"/>
                      <a:pt x="110" y="191"/>
                    </a:cubicBezTo>
                    <a:cubicBezTo>
                      <a:pt x="113" y="195"/>
                      <a:pt x="115" y="199"/>
                      <a:pt x="116" y="204"/>
                    </a:cubicBezTo>
                    <a:cubicBezTo>
                      <a:pt x="116" y="204"/>
                      <a:pt x="117" y="204"/>
                      <a:pt x="117" y="204"/>
                    </a:cubicBezTo>
                    <a:cubicBezTo>
                      <a:pt x="117" y="205"/>
                      <a:pt x="117" y="205"/>
                      <a:pt x="117" y="206"/>
                    </a:cubicBezTo>
                    <a:cubicBezTo>
                      <a:pt x="118" y="208"/>
                      <a:pt x="119" y="209"/>
                      <a:pt x="119" y="211"/>
                    </a:cubicBezTo>
                    <a:cubicBezTo>
                      <a:pt x="120" y="214"/>
                      <a:pt x="122" y="216"/>
                      <a:pt x="124" y="218"/>
                    </a:cubicBezTo>
                    <a:cubicBezTo>
                      <a:pt x="127" y="221"/>
                      <a:pt x="130" y="222"/>
                      <a:pt x="134" y="222"/>
                    </a:cubicBez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46" y="223"/>
                      <a:pt x="157" y="210"/>
                      <a:pt x="155" y="199"/>
                    </a:cubicBezTo>
                    <a:cubicBezTo>
                      <a:pt x="155" y="195"/>
                      <a:pt x="154" y="192"/>
                      <a:pt x="154" y="188"/>
                    </a:cubicBezTo>
                    <a:close/>
                    <a:moveTo>
                      <a:pt x="103" y="31"/>
                    </a:moveTo>
                    <a:cubicBezTo>
                      <a:pt x="103" y="31"/>
                      <a:pt x="103" y="30"/>
                      <a:pt x="103" y="31"/>
                    </a:cubicBezTo>
                    <a:close/>
                    <a:moveTo>
                      <a:pt x="117" y="205"/>
                    </a:moveTo>
                    <a:cubicBezTo>
                      <a:pt x="117" y="205"/>
                      <a:pt x="117" y="206"/>
                      <a:pt x="117" y="205"/>
                    </a:cubicBezTo>
                    <a:close/>
                    <a:moveTo>
                      <a:pt x="113" y="146"/>
                    </a:moveTo>
                    <a:cubicBezTo>
                      <a:pt x="91" y="125"/>
                      <a:pt x="62" y="114"/>
                      <a:pt x="31" y="111"/>
                    </a:cubicBezTo>
                    <a:cubicBezTo>
                      <a:pt x="31" y="32"/>
                      <a:pt x="31" y="32"/>
                      <a:pt x="31" y="32"/>
                    </a:cubicBezTo>
                    <a:cubicBezTo>
                      <a:pt x="31" y="31"/>
                      <a:pt x="32" y="31"/>
                      <a:pt x="32" y="31"/>
                    </a:cubicBezTo>
                    <a:cubicBezTo>
                      <a:pt x="31" y="32"/>
                      <a:pt x="33" y="31"/>
                      <a:pt x="33" y="31"/>
                    </a:cubicBezTo>
                    <a:cubicBezTo>
                      <a:pt x="101" y="31"/>
                      <a:pt x="101" y="31"/>
                      <a:pt x="101" y="31"/>
                    </a:cubicBezTo>
                    <a:cubicBezTo>
                      <a:pt x="102" y="31"/>
                      <a:pt x="102" y="31"/>
                      <a:pt x="103" y="32"/>
                    </a:cubicBezTo>
                    <a:cubicBezTo>
                      <a:pt x="103" y="32"/>
                      <a:pt x="103" y="33"/>
                      <a:pt x="103" y="33"/>
                    </a:cubicBezTo>
                    <a:cubicBezTo>
                      <a:pt x="104" y="38"/>
                      <a:pt x="105" y="43"/>
                      <a:pt x="105" y="47"/>
                    </a:cubicBezTo>
                    <a:cubicBezTo>
                      <a:pt x="108" y="66"/>
                      <a:pt x="110" y="84"/>
                      <a:pt x="112" y="102"/>
                    </a:cubicBezTo>
                    <a:cubicBezTo>
                      <a:pt x="114" y="118"/>
                      <a:pt x="116" y="134"/>
                      <a:pt x="118" y="151"/>
                    </a:cubicBezTo>
                    <a:cubicBezTo>
                      <a:pt x="117" y="149"/>
                      <a:pt x="115" y="148"/>
                      <a:pt x="113" y="14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" name="Freeform 131">
                <a:extLst>
                  <a:ext uri="{FF2B5EF4-FFF2-40B4-BE49-F238E27FC236}">
                    <a16:creationId xmlns:a16="http://schemas.microsoft.com/office/drawing/2014/main" id="{4F1E4F67-0BA2-48EA-9B9E-1BC88BCBD91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716838" y="6648451"/>
                <a:ext cx="187325" cy="190500"/>
              </a:xfrm>
              <a:custGeom>
                <a:avLst/>
                <a:gdLst>
                  <a:gd name="T0" fmla="*/ 38 w 76"/>
                  <a:gd name="T1" fmla="*/ 0 h 77"/>
                  <a:gd name="T2" fmla="*/ 1 w 76"/>
                  <a:gd name="T3" fmla="*/ 38 h 77"/>
                  <a:gd name="T4" fmla="*/ 38 w 76"/>
                  <a:gd name="T5" fmla="*/ 76 h 77"/>
                  <a:gd name="T6" fmla="*/ 76 w 76"/>
                  <a:gd name="T7" fmla="*/ 43 h 77"/>
                  <a:gd name="T8" fmla="*/ 76 w 76"/>
                  <a:gd name="T9" fmla="*/ 38 h 77"/>
                  <a:gd name="T10" fmla="*/ 76 w 76"/>
                  <a:gd name="T11" fmla="*/ 34 h 77"/>
                  <a:gd name="T12" fmla="*/ 38 w 76"/>
                  <a:gd name="T13" fmla="*/ 0 h 77"/>
                  <a:gd name="T14" fmla="*/ 38 w 76"/>
                  <a:gd name="T15" fmla="*/ 45 h 77"/>
                  <a:gd name="T16" fmla="*/ 37 w 76"/>
                  <a:gd name="T17" fmla="*/ 45 h 77"/>
                  <a:gd name="T18" fmla="*/ 36 w 76"/>
                  <a:gd name="T19" fmla="*/ 45 h 77"/>
                  <a:gd name="T20" fmla="*/ 34 w 76"/>
                  <a:gd name="T21" fmla="*/ 44 h 77"/>
                  <a:gd name="T22" fmla="*/ 32 w 76"/>
                  <a:gd name="T23" fmla="*/ 38 h 77"/>
                  <a:gd name="T24" fmla="*/ 32 w 76"/>
                  <a:gd name="T25" fmla="*/ 37 h 77"/>
                  <a:gd name="T26" fmla="*/ 32 w 76"/>
                  <a:gd name="T27" fmla="*/ 36 h 77"/>
                  <a:gd name="T28" fmla="*/ 33 w 76"/>
                  <a:gd name="T29" fmla="*/ 34 h 77"/>
                  <a:gd name="T30" fmla="*/ 38 w 76"/>
                  <a:gd name="T31" fmla="*/ 31 h 77"/>
                  <a:gd name="T32" fmla="*/ 40 w 76"/>
                  <a:gd name="T33" fmla="*/ 31 h 77"/>
                  <a:gd name="T34" fmla="*/ 41 w 76"/>
                  <a:gd name="T35" fmla="*/ 32 h 77"/>
                  <a:gd name="T36" fmla="*/ 43 w 76"/>
                  <a:gd name="T37" fmla="*/ 33 h 77"/>
                  <a:gd name="T38" fmla="*/ 45 w 76"/>
                  <a:gd name="T39" fmla="*/ 38 h 77"/>
                  <a:gd name="T40" fmla="*/ 38 w 76"/>
                  <a:gd name="T41" fmla="*/ 45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6" h="77">
                    <a:moveTo>
                      <a:pt x="38" y="0"/>
                    </a:moveTo>
                    <a:cubicBezTo>
                      <a:pt x="17" y="0"/>
                      <a:pt x="1" y="18"/>
                      <a:pt x="1" y="38"/>
                    </a:cubicBezTo>
                    <a:cubicBezTo>
                      <a:pt x="0" y="59"/>
                      <a:pt x="19" y="75"/>
                      <a:pt x="38" y="76"/>
                    </a:cubicBezTo>
                    <a:cubicBezTo>
                      <a:pt x="58" y="77"/>
                      <a:pt x="73" y="61"/>
                      <a:pt x="76" y="43"/>
                    </a:cubicBezTo>
                    <a:cubicBezTo>
                      <a:pt x="76" y="41"/>
                      <a:pt x="76" y="40"/>
                      <a:pt x="76" y="38"/>
                    </a:cubicBezTo>
                    <a:cubicBezTo>
                      <a:pt x="76" y="37"/>
                      <a:pt x="76" y="35"/>
                      <a:pt x="76" y="34"/>
                    </a:cubicBezTo>
                    <a:cubicBezTo>
                      <a:pt x="73" y="15"/>
                      <a:pt x="58" y="1"/>
                      <a:pt x="38" y="0"/>
                    </a:cubicBezTo>
                    <a:close/>
                    <a:moveTo>
                      <a:pt x="38" y="45"/>
                    </a:moveTo>
                    <a:cubicBezTo>
                      <a:pt x="38" y="45"/>
                      <a:pt x="38" y="45"/>
                      <a:pt x="37" y="45"/>
                    </a:cubicBezTo>
                    <a:cubicBezTo>
                      <a:pt x="37" y="45"/>
                      <a:pt x="37" y="45"/>
                      <a:pt x="36" y="45"/>
                    </a:cubicBezTo>
                    <a:cubicBezTo>
                      <a:pt x="38" y="45"/>
                      <a:pt x="32" y="42"/>
                      <a:pt x="34" y="44"/>
                    </a:cubicBezTo>
                    <a:cubicBezTo>
                      <a:pt x="32" y="42"/>
                      <a:pt x="32" y="40"/>
                      <a:pt x="32" y="38"/>
                    </a:cubicBezTo>
                    <a:cubicBezTo>
                      <a:pt x="32" y="38"/>
                      <a:pt x="32" y="37"/>
                      <a:pt x="32" y="37"/>
                    </a:cubicBezTo>
                    <a:cubicBezTo>
                      <a:pt x="32" y="37"/>
                      <a:pt x="32" y="37"/>
                      <a:pt x="32" y="36"/>
                    </a:cubicBezTo>
                    <a:cubicBezTo>
                      <a:pt x="31" y="38"/>
                      <a:pt x="35" y="32"/>
                      <a:pt x="33" y="34"/>
                    </a:cubicBezTo>
                    <a:cubicBezTo>
                      <a:pt x="35" y="32"/>
                      <a:pt x="36" y="31"/>
                      <a:pt x="38" y="31"/>
                    </a:cubicBezTo>
                    <a:cubicBezTo>
                      <a:pt x="39" y="31"/>
                      <a:pt x="39" y="31"/>
                      <a:pt x="40" y="31"/>
                    </a:cubicBezTo>
                    <a:cubicBezTo>
                      <a:pt x="40" y="31"/>
                      <a:pt x="40" y="31"/>
                      <a:pt x="41" y="32"/>
                    </a:cubicBezTo>
                    <a:cubicBezTo>
                      <a:pt x="39" y="31"/>
                      <a:pt x="45" y="34"/>
                      <a:pt x="43" y="33"/>
                    </a:cubicBezTo>
                    <a:cubicBezTo>
                      <a:pt x="45" y="35"/>
                      <a:pt x="45" y="36"/>
                      <a:pt x="45" y="38"/>
                    </a:cubicBezTo>
                    <a:cubicBezTo>
                      <a:pt x="45" y="42"/>
                      <a:pt x="42" y="45"/>
                      <a:pt x="38" y="4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" name="Freeform 132">
                <a:extLst>
                  <a:ext uri="{FF2B5EF4-FFF2-40B4-BE49-F238E27FC236}">
                    <a16:creationId xmlns:a16="http://schemas.microsoft.com/office/drawing/2014/main" id="{141EE15B-8957-4E89-8617-0194D08ECC1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834187" y="5837238"/>
                <a:ext cx="1798638" cy="1155700"/>
              </a:xfrm>
              <a:custGeom>
                <a:avLst/>
                <a:gdLst>
                  <a:gd name="T0" fmla="*/ 647 w 726"/>
                  <a:gd name="T1" fmla="*/ 369 h 466"/>
                  <a:gd name="T2" fmla="*/ 623 w 726"/>
                  <a:gd name="T3" fmla="*/ 346 h 466"/>
                  <a:gd name="T4" fmla="*/ 610 w 726"/>
                  <a:gd name="T5" fmla="*/ 318 h 466"/>
                  <a:gd name="T6" fmla="*/ 557 w 726"/>
                  <a:gd name="T7" fmla="*/ 227 h 466"/>
                  <a:gd name="T8" fmla="*/ 507 w 726"/>
                  <a:gd name="T9" fmla="*/ 233 h 466"/>
                  <a:gd name="T10" fmla="*/ 518 w 726"/>
                  <a:gd name="T11" fmla="*/ 288 h 466"/>
                  <a:gd name="T12" fmla="*/ 468 w 726"/>
                  <a:gd name="T13" fmla="*/ 171 h 466"/>
                  <a:gd name="T14" fmla="*/ 426 w 726"/>
                  <a:gd name="T15" fmla="*/ 143 h 466"/>
                  <a:gd name="T16" fmla="*/ 331 w 726"/>
                  <a:gd name="T17" fmla="*/ 65 h 466"/>
                  <a:gd name="T18" fmla="*/ 320 w 726"/>
                  <a:gd name="T19" fmla="*/ 11 h 466"/>
                  <a:gd name="T20" fmla="*/ 285 w 726"/>
                  <a:gd name="T21" fmla="*/ 0 h 466"/>
                  <a:gd name="T22" fmla="*/ 127 w 726"/>
                  <a:gd name="T23" fmla="*/ 0 h 466"/>
                  <a:gd name="T24" fmla="*/ 94 w 726"/>
                  <a:gd name="T25" fmla="*/ 27 h 466"/>
                  <a:gd name="T26" fmla="*/ 20 w 726"/>
                  <a:gd name="T27" fmla="*/ 289 h 466"/>
                  <a:gd name="T28" fmla="*/ 177 w 726"/>
                  <a:gd name="T29" fmla="*/ 456 h 466"/>
                  <a:gd name="T30" fmla="*/ 274 w 726"/>
                  <a:gd name="T31" fmla="*/ 349 h 466"/>
                  <a:gd name="T32" fmla="*/ 301 w 726"/>
                  <a:gd name="T33" fmla="*/ 349 h 466"/>
                  <a:gd name="T34" fmla="*/ 434 w 726"/>
                  <a:gd name="T35" fmla="*/ 451 h 466"/>
                  <a:gd name="T36" fmla="*/ 468 w 726"/>
                  <a:gd name="T37" fmla="*/ 305 h 466"/>
                  <a:gd name="T38" fmla="*/ 468 w 726"/>
                  <a:gd name="T39" fmla="*/ 294 h 466"/>
                  <a:gd name="T40" fmla="*/ 531 w 726"/>
                  <a:gd name="T41" fmla="*/ 335 h 466"/>
                  <a:gd name="T42" fmla="*/ 563 w 726"/>
                  <a:gd name="T43" fmla="*/ 402 h 466"/>
                  <a:gd name="T44" fmla="*/ 611 w 726"/>
                  <a:gd name="T45" fmla="*/ 451 h 466"/>
                  <a:gd name="T46" fmla="*/ 705 w 726"/>
                  <a:gd name="T47" fmla="*/ 461 h 466"/>
                  <a:gd name="T48" fmla="*/ 215 w 726"/>
                  <a:gd name="T49" fmla="*/ 400 h 466"/>
                  <a:gd name="T50" fmla="*/ 45 w 726"/>
                  <a:gd name="T51" fmla="*/ 325 h 466"/>
                  <a:gd name="T52" fmla="*/ 244 w 726"/>
                  <a:gd name="T53" fmla="*/ 329 h 466"/>
                  <a:gd name="T54" fmla="*/ 312 w 726"/>
                  <a:gd name="T55" fmla="*/ 318 h 466"/>
                  <a:gd name="T56" fmla="*/ 275 w 726"/>
                  <a:gd name="T57" fmla="*/ 318 h 466"/>
                  <a:gd name="T58" fmla="*/ 125 w 726"/>
                  <a:gd name="T59" fmla="*/ 200 h 466"/>
                  <a:gd name="T60" fmla="*/ 128 w 726"/>
                  <a:gd name="T61" fmla="*/ 31 h 466"/>
                  <a:gd name="T62" fmla="*/ 294 w 726"/>
                  <a:gd name="T63" fmla="*/ 31 h 466"/>
                  <a:gd name="T64" fmla="*/ 304 w 726"/>
                  <a:gd name="T65" fmla="*/ 92 h 466"/>
                  <a:gd name="T66" fmla="*/ 328 w 726"/>
                  <a:gd name="T67" fmla="*/ 174 h 466"/>
                  <a:gd name="T68" fmla="*/ 435 w 726"/>
                  <a:gd name="T69" fmla="*/ 174 h 466"/>
                  <a:gd name="T70" fmla="*/ 437 w 726"/>
                  <a:gd name="T71" fmla="*/ 280 h 466"/>
                  <a:gd name="T72" fmla="*/ 312 w 726"/>
                  <a:gd name="T73" fmla="*/ 318 h 466"/>
                  <a:gd name="T74" fmla="*/ 383 w 726"/>
                  <a:gd name="T75" fmla="*/ 428 h 466"/>
                  <a:gd name="T76" fmla="*/ 350 w 726"/>
                  <a:gd name="T77" fmla="*/ 411 h 466"/>
                  <a:gd name="T78" fmla="*/ 343 w 726"/>
                  <a:gd name="T79" fmla="*/ 327 h 466"/>
                  <a:gd name="T80" fmla="*/ 357 w 726"/>
                  <a:gd name="T81" fmla="*/ 313 h 466"/>
                  <a:gd name="T82" fmla="*/ 458 w 726"/>
                  <a:gd name="T83" fmla="*/ 365 h 466"/>
                  <a:gd name="T84" fmla="*/ 623 w 726"/>
                  <a:gd name="T85" fmla="*/ 347 h 466"/>
                  <a:gd name="T86" fmla="*/ 630 w 726"/>
                  <a:gd name="T87" fmla="*/ 427 h 466"/>
                  <a:gd name="T88" fmla="*/ 541 w 726"/>
                  <a:gd name="T89" fmla="*/ 257 h 466"/>
                  <a:gd name="T90" fmla="*/ 585 w 726"/>
                  <a:gd name="T91" fmla="*/ 337 h 466"/>
                  <a:gd name="T92" fmla="*/ 600 w 726"/>
                  <a:gd name="T93" fmla="*/ 367 h 466"/>
                  <a:gd name="T94" fmla="*/ 665 w 726"/>
                  <a:gd name="T95" fmla="*/ 428 h 4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26" h="466">
                    <a:moveTo>
                      <a:pt x="716" y="435"/>
                    </a:moveTo>
                    <a:cubicBezTo>
                      <a:pt x="693" y="413"/>
                      <a:pt x="670" y="391"/>
                      <a:pt x="647" y="369"/>
                    </a:cubicBezTo>
                    <a:cubicBezTo>
                      <a:pt x="639" y="362"/>
                      <a:pt x="631" y="354"/>
                      <a:pt x="623" y="346"/>
                    </a:cubicBezTo>
                    <a:cubicBezTo>
                      <a:pt x="623" y="346"/>
                      <a:pt x="623" y="346"/>
                      <a:pt x="623" y="346"/>
                    </a:cubicBezTo>
                    <a:cubicBezTo>
                      <a:pt x="622" y="344"/>
                      <a:pt x="621" y="342"/>
                      <a:pt x="620" y="340"/>
                    </a:cubicBezTo>
                    <a:cubicBezTo>
                      <a:pt x="617" y="333"/>
                      <a:pt x="613" y="325"/>
                      <a:pt x="610" y="318"/>
                    </a:cubicBezTo>
                    <a:cubicBezTo>
                      <a:pt x="597" y="290"/>
                      <a:pt x="584" y="263"/>
                      <a:pt x="571" y="235"/>
                    </a:cubicBezTo>
                    <a:cubicBezTo>
                      <a:pt x="569" y="230"/>
                      <a:pt x="563" y="227"/>
                      <a:pt x="557" y="227"/>
                    </a:cubicBezTo>
                    <a:cubicBezTo>
                      <a:pt x="545" y="227"/>
                      <a:pt x="533" y="226"/>
                      <a:pt x="520" y="226"/>
                    </a:cubicBezTo>
                    <a:cubicBezTo>
                      <a:pt x="514" y="226"/>
                      <a:pt x="510" y="229"/>
                      <a:pt x="507" y="233"/>
                    </a:cubicBezTo>
                    <a:cubicBezTo>
                      <a:pt x="505" y="236"/>
                      <a:pt x="504" y="240"/>
                      <a:pt x="505" y="245"/>
                    </a:cubicBezTo>
                    <a:cubicBezTo>
                      <a:pt x="510" y="260"/>
                      <a:pt x="514" y="274"/>
                      <a:pt x="518" y="288"/>
                    </a:cubicBezTo>
                    <a:cubicBezTo>
                      <a:pt x="501" y="278"/>
                      <a:pt x="484" y="268"/>
                      <a:pt x="468" y="258"/>
                    </a:cubicBezTo>
                    <a:cubicBezTo>
                      <a:pt x="468" y="171"/>
                      <a:pt x="468" y="171"/>
                      <a:pt x="468" y="171"/>
                    </a:cubicBezTo>
                    <a:cubicBezTo>
                      <a:pt x="468" y="157"/>
                      <a:pt x="458" y="148"/>
                      <a:pt x="445" y="144"/>
                    </a:cubicBezTo>
                    <a:cubicBezTo>
                      <a:pt x="439" y="143"/>
                      <a:pt x="432" y="143"/>
                      <a:pt x="426" y="143"/>
                    </a:cubicBezTo>
                    <a:cubicBezTo>
                      <a:pt x="342" y="143"/>
                      <a:pt x="342" y="143"/>
                      <a:pt x="342" y="143"/>
                    </a:cubicBezTo>
                    <a:cubicBezTo>
                      <a:pt x="338" y="117"/>
                      <a:pt x="335" y="91"/>
                      <a:pt x="331" y="65"/>
                    </a:cubicBezTo>
                    <a:cubicBezTo>
                      <a:pt x="330" y="52"/>
                      <a:pt x="328" y="40"/>
                      <a:pt x="327" y="27"/>
                    </a:cubicBezTo>
                    <a:cubicBezTo>
                      <a:pt x="326" y="21"/>
                      <a:pt x="325" y="16"/>
                      <a:pt x="320" y="11"/>
                    </a:cubicBezTo>
                    <a:cubicBezTo>
                      <a:pt x="314" y="4"/>
                      <a:pt x="304" y="1"/>
                      <a:pt x="294" y="0"/>
                    </a:cubicBezTo>
                    <a:cubicBezTo>
                      <a:pt x="291" y="0"/>
                      <a:pt x="288" y="0"/>
                      <a:pt x="285" y="0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128" y="0"/>
                      <a:pt x="127" y="0"/>
                      <a:pt x="127" y="0"/>
                    </a:cubicBezTo>
                    <a:cubicBezTo>
                      <a:pt x="126" y="0"/>
                      <a:pt x="126" y="0"/>
                      <a:pt x="126" y="0"/>
                    </a:cubicBezTo>
                    <a:cubicBezTo>
                      <a:pt x="111" y="1"/>
                      <a:pt x="94" y="9"/>
                      <a:pt x="94" y="27"/>
                    </a:cubicBezTo>
                    <a:cubicBezTo>
                      <a:pt x="94" y="209"/>
                      <a:pt x="94" y="209"/>
                      <a:pt x="94" y="209"/>
                    </a:cubicBezTo>
                    <a:cubicBezTo>
                      <a:pt x="60" y="223"/>
                      <a:pt x="33" y="252"/>
                      <a:pt x="20" y="289"/>
                    </a:cubicBezTo>
                    <a:cubicBezTo>
                      <a:pt x="0" y="348"/>
                      <a:pt x="29" y="417"/>
                      <a:pt x="84" y="445"/>
                    </a:cubicBezTo>
                    <a:cubicBezTo>
                      <a:pt x="113" y="460"/>
                      <a:pt x="146" y="464"/>
                      <a:pt x="177" y="456"/>
                    </a:cubicBezTo>
                    <a:cubicBezTo>
                      <a:pt x="207" y="449"/>
                      <a:pt x="233" y="430"/>
                      <a:pt x="251" y="405"/>
                    </a:cubicBezTo>
                    <a:cubicBezTo>
                      <a:pt x="263" y="389"/>
                      <a:pt x="271" y="369"/>
                      <a:pt x="274" y="349"/>
                    </a:cubicBezTo>
                    <a:cubicBezTo>
                      <a:pt x="285" y="349"/>
                      <a:pt x="285" y="349"/>
                      <a:pt x="285" y="349"/>
                    </a:cubicBezTo>
                    <a:cubicBezTo>
                      <a:pt x="290" y="349"/>
                      <a:pt x="296" y="349"/>
                      <a:pt x="301" y="349"/>
                    </a:cubicBezTo>
                    <a:cubicBezTo>
                      <a:pt x="296" y="381"/>
                      <a:pt x="307" y="413"/>
                      <a:pt x="330" y="435"/>
                    </a:cubicBezTo>
                    <a:cubicBezTo>
                      <a:pt x="359" y="461"/>
                      <a:pt x="399" y="466"/>
                      <a:pt x="434" y="451"/>
                    </a:cubicBezTo>
                    <a:cubicBezTo>
                      <a:pt x="468" y="437"/>
                      <a:pt x="489" y="401"/>
                      <a:pt x="489" y="365"/>
                    </a:cubicBezTo>
                    <a:cubicBezTo>
                      <a:pt x="489" y="343"/>
                      <a:pt x="481" y="322"/>
                      <a:pt x="468" y="305"/>
                    </a:cubicBezTo>
                    <a:cubicBezTo>
                      <a:pt x="468" y="303"/>
                      <a:pt x="468" y="301"/>
                      <a:pt x="468" y="298"/>
                    </a:cubicBezTo>
                    <a:cubicBezTo>
                      <a:pt x="468" y="294"/>
                      <a:pt x="468" y="294"/>
                      <a:pt x="468" y="294"/>
                    </a:cubicBezTo>
                    <a:cubicBezTo>
                      <a:pt x="489" y="307"/>
                      <a:pt x="509" y="319"/>
                      <a:pt x="530" y="332"/>
                    </a:cubicBezTo>
                    <a:cubicBezTo>
                      <a:pt x="531" y="333"/>
                      <a:pt x="531" y="334"/>
                      <a:pt x="531" y="335"/>
                    </a:cubicBezTo>
                    <a:cubicBezTo>
                      <a:pt x="535" y="349"/>
                      <a:pt x="539" y="363"/>
                      <a:pt x="543" y="377"/>
                    </a:cubicBezTo>
                    <a:cubicBezTo>
                      <a:pt x="546" y="388"/>
                      <a:pt x="556" y="395"/>
                      <a:pt x="563" y="402"/>
                    </a:cubicBezTo>
                    <a:cubicBezTo>
                      <a:pt x="575" y="415"/>
                      <a:pt x="587" y="427"/>
                      <a:pt x="599" y="440"/>
                    </a:cubicBezTo>
                    <a:cubicBezTo>
                      <a:pt x="611" y="451"/>
                      <a:pt x="611" y="451"/>
                      <a:pt x="611" y="451"/>
                    </a:cubicBezTo>
                    <a:cubicBezTo>
                      <a:pt x="615" y="455"/>
                      <a:pt x="619" y="457"/>
                      <a:pt x="625" y="458"/>
                    </a:cubicBezTo>
                    <a:cubicBezTo>
                      <a:pt x="652" y="459"/>
                      <a:pt x="679" y="460"/>
                      <a:pt x="705" y="461"/>
                    </a:cubicBezTo>
                    <a:cubicBezTo>
                      <a:pt x="719" y="462"/>
                      <a:pt x="726" y="444"/>
                      <a:pt x="716" y="435"/>
                    </a:cubicBezTo>
                    <a:close/>
                    <a:moveTo>
                      <a:pt x="215" y="400"/>
                    </a:moveTo>
                    <a:cubicBezTo>
                      <a:pt x="196" y="419"/>
                      <a:pt x="170" y="429"/>
                      <a:pt x="143" y="429"/>
                    </a:cubicBezTo>
                    <a:cubicBezTo>
                      <a:pt x="87" y="429"/>
                      <a:pt x="43" y="381"/>
                      <a:pt x="45" y="325"/>
                    </a:cubicBezTo>
                    <a:cubicBezTo>
                      <a:pt x="46" y="272"/>
                      <a:pt x="93" y="229"/>
                      <a:pt x="146" y="229"/>
                    </a:cubicBezTo>
                    <a:cubicBezTo>
                      <a:pt x="200" y="230"/>
                      <a:pt x="244" y="276"/>
                      <a:pt x="244" y="329"/>
                    </a:cubicBezTo>
                    <a:cubicBezTo>
                      <a:pt x="244" y="356"/>
                      <a:pt x="234" y="381"/>
                      <a:pt x="215" y="400"/>
                    </a:cubicBezTo>
                    <a:close/>
                    <a:moveTo>
                      <a:pt x="312" y="318"/>
                    </a:moveTo>
                    <a:cubicBezTo>
                      <a:pt x="311" y="318"/>
                      <a:pt x="310" y="318"/>
                      <a:pt x="309" y="318"/>
                    </a:cubicBezTo>
                    <a:cubicBezTo>
                      <a:pt x="275" y="318"/>
                      <a:pt x="275" y="318"/>
                      <a:pt x="275" y="318"/>
                    </a:cubicBezTo>
                    <a:cubicBezTo>
                      <a:pt x="270" y="260"/>
                      <a:pt x="225" y="210"/>
                      <a:pt x="166" y="200"/>
                    </a:cubicBezTo>
                    <a:cubicBezTo>
                      <a:pt x="152" y="198"/>
                      <a:pt x="138" y="198"/>
                      <a:pt x="125" y="200"/>
                    </a:cubicBezTo>
                    <a:cubicBezTo>
                      <a:pt x="125" y="31"/>
                      <a:pt x="125" y="31"/>
                      <a:pt x="125" y="31"/>
                    </a:cubicBezTo>
                    <a:cubicBezTo>
                      <a:pt x="126" y="31"/>
                      <a:pt x="127" y="31"/>
                      <a:pt x="128" y="31"/>
                    </a:cubicBezTo>
                    <a:cubicBezTo>
                      <a:pt x="292" y="31"/>
                      <a:pt x="292" y="31"/>
                      <a:pt x="292" y="31"/>
                    </a:cubicBezTo>
                    <a:cubicBezTo>
                      <a:pt x="293" y="31"/>
                      <a:pt x="294" y="31"/>
                      <a:pt x="294" y="31"/>
                    </a:cubicBezTo>
                    <a:cubicBezTo>
                      <a:pt x="295" y="31"/>
                      <a:pt x="295" y="32"/>
                      <a:pt x="296" y="32"/>
                    </a:cubicBezTo>
                    <a:cubicBezTo>
                      <a:pt x="298" y="52"/>
                      <a:pt x="301" y="72"/>
                      <a:pt x="304" y="92"/>
                    </a:cubicBezTo>
                    <a:cubicBezTo>
                      <a:pt x="307" y="114"/>
                      <a:pt x="310" y="136"/>
                      <a:pt x="313" y="158"/>
                    </a:cubicBezTo>
                    <a:cubicBezTo>
                      <a:pt x="314" y="167"/>
                      <a:pt x="319" y="174"/>
                      <a:pt x="328" y="174"/>
                    </a:cubicBezTo>
                    <a:cubicBezTo>
                      <a:pt x="424" y="174"/>
                      <a:pt x="424" y="174"/>
                      <a:pt x="424" y="174"/>
                    </a:cubicBezTo>
                    <a:cubicBezTo>
                      <a:pt x="427" y="174"/>
                      <a:pt x="432" y="173"/>
                      <a:pt x="435" y="174"/>
                    </a:cubicBezTo>
                    <a:cubicBezTo>
                      <a:pt x="435" y="174"/>
                      <a:pt x="436" y="174"/>
                      <a:pt x="437" y="174"/>
                    </a:cubicBezTo>
                    <a:cubicBezTo>
                      <a:pt x="437" y="280"/>
                      <a:pt x="437" y="280"/>
                      <a:pt x="437" y="280"/>
                    </a:cubicBezTo>
                    <a:cubicBezTo>
                      <a:pt x="411" y="267"/>
                      <a:pt x="381" y="268"/>
                      <a:pt x="355" y="279"/>
                    </a:cubicBezTo>
                    <a:cubicBezTo>
                      <a:pt x="337" y="287"/>
                      <a:pt x="322" y="301"/>
                      <a:pt x="312" y="318"/>
                    </a:cubicBezTo>
                    <a:close/>
                    <a:moveTo>
                      <a:pt x="419" y="424"/>
                    </a:moveTo>
                    <a:cubicBezTo>
                      <a:pt x="409" y="429"/>
                      <a:pt x="394" y="430"/>
                      <a:pt x="383" y="428"/>
                    </a:cubicBezTo>
                    <a:cubicBezTo>
                      <a:pt x="376" y="427"/>
                      <a:pt x="371" y="425"/>
                      <a:pt x="366" y="422"/>
                    </a:cubicBezTo>
                    <a:cubicBezTo>
                      <a:pt x="359" y="419"/>
                      <a:pt x="355" y="416"/>
                      <a:pt x="350" y="411"/>
                    </a:cubicBezTo>
                    <a:cubicBezTo>
                      <a:pt x="331" y="393"/>
                      <a:pt x="326" y="365"/>
                      <a:pt x="335" y="340"/>
                    </a:cubicBezTo>
                    <a:cubicBezTo>
                      <a:pt x="336" y="338"/>
                      <a:pt x="342" y="329"/>
                      <a:pt x="343" y="327"/>
                    </a:cubicBezTo>
                    <a:cubicBezTo>
                      <a:pt x="345" y="324"/>
                      <a:pt x="348" y="322"/>
                      <a:pt x="350" y="319"/>
                    </a:cubicBezTo>
                    <a:cubicBezTo>
                      <a:pt x="352" y="317"/>
                      <a:pt x="355" y="314"/>
                      <a:pt x="357" y="313"/>
                    </a:cubicBezTo>
                    <a:cubicBezTo>
                      <a:pt x="368" y="305"/>
                      <a:pt x="380" y="302"/>
                      <a:pt x="393" y="301"/>
                    </a:cubicBezTo>
                    <a:cubicBezTo>
                      <a:pt x="429" y="300"/>
                      <a:pt x="458" y="330"/>
                      <a:pt x="458" y="365"/>
                    </a:cubicBezTo>
                    <a:cubicBezTo>
                      <a:pt x="458" y="391"/>
                      <a:pt x="443" y="413"/>
                      <a:pt x="419" y="424"/>
                    </a:cubicBezTo>
                    <a:close/>
                    <a:moveTo>
                      <a:pt x="623" y="347"/>
                    </a:moveTo>
                    <a:cubicBezTo>
                      <a:pt x="624" y="348"/>
                      <a:pt x="624" y="348"/>
                      <a:pt x="623" y="347"/>
                    </a:cubicBezTo>
                    <a:close/>
                    <a:moveTo>
                      <a:pt x="630" y="427"/>
                    </a:moveTo>
                    <a:cubicBezTo>
                      <a:pt x="611" y="407"/>
                      <a:pt x="592" y="388"/>
                      <a:pt x="573" y="368"/>
                    </a:cubicBezTo>
                    <a:cubicBezTo>
                      <a:pt x="562" y="331"/>
                      <a:pt x="552" y="294"/>
                      <a:pt x="541" y="257"/>
                    </a:cubicBezTo>
                    <a:cubicBezTo>
                      <a:pt x="543" y="258"/>
                      <a:pt x="545" y="258"/>
                      <a:pt x="548" y="258"/>
                    </a:cubicBezTo>
                    <a:cubicBezTo>
                      <a:pt x="560" y="284"/>
                      <a:pt x="572" y="311"/>
                      <a:pt x="585" y="337"/>
                    </a:cubicBezTo>
                    <a:cubicBezTo>
                      <a:pt x="588" y="344"/>
                      <a:pt x="591" y="350"/>
                      <a:pt x="594" y="357"/>
                    </a:cubicBezTo>
                    <a:cubicBezTo>
                      <a:pt x="596" y="360"/>
                      <a:pt x="597" y="364"/>
                      <a:pt x="600" y="367"/>
                    </a:cubicBezTo>
                    <a:cubicBezTo>
                      <a:pt x="609" y="375"/>
                      <a:pt x="617" y="383"/>
                      <a:pt x="626" y="392"/>
                    </a:cubicBezTo>
                    <a:cubicBezTo>
                      <a:pt x="639" y="404"/>
                      <a:pt x="652" y="416"/>
                      <a:pt x="665" y="428"/>
                    </a:cubicBezTo>
                    <a:cubicBezTo>
                      <a:pt x="653" y="428"/>
                      <a:pt x="642" y="427"/>
                      <a:pt x="630" y="42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48" name="Freeform 162">
            <a:extLst>
              <a:ext uri="{FF2B5EF4-FFF2-40B4-BE49-F238E27FC236}">
                <a16:creationId xmlns:a16="http://schemas.microsoft.com/office/drawing/2014/main" id="{51EB6041-4B45-49BC-9D4C-5ACE3B764226}"/>
              </a:ext>
            </a:extLst>
          </p:cNvPr>
          <p:cNvSpPr>
            <a:spLocks noEditPoints="1"/>
          </p:cNvSpPr>
          <p:nvPr/>
        </p:nvSpPr>
        <p:spPr bwMode="auto">
          <a:xfrm>
            <a:off x="1623726" y="4354731"/>
            <a:ext cx="624970" cy="266399"/>
          </a:xfrm>
          <a:custGeom>
            <a:avLst/>
            <a:gdLst>
              <a:gd name="T0" fmla="*/ 710 w 711"/>
              <a:gd name="T1" fmla="*/ 127 h 302"/>
              <a:gd name="T2" fmla="*/ 707 w 711"/>
              <a:gd name="T3" fmla="*/ 99 h 302"/>
              <a:gd name="T4" fmla="*/ 684 w 711"/>
              <a:gd name="T5" fmla="*/ 24 h 302"/>
              <a:gd name="T6" fmla="*/ 683 w 711"/>
              <a:gd name="T7" fmla="*/ 20 h 302"/>
              <a:gd name="T8" fmla="*/ 659 w 711"/>
              <a:gd name="T9" fmla="*/ 1 h 302"/>
              <a:gd name="T10" fmla="*/ 518 w 711"/>
              <a:gd name="T11" fmla="*/ 0 h 302"/>
              <a:gd name="T12" fmla="*/ 489 w 711"/>
              <a:gd name="T13" fmla="*/ 30 h 302"/>
              <a:gd name="T14" fmla="*/ 489 w 711"/>
              <a:gd name="T15" fmla="*/ 171 h 302"/>
              <a:gd name="T16" fmla="*/ 478 w 711"/>
              <a:gd name="T17" fmla="*/ 68 h 302"/>
              <a:gd name="T18" fmla="*/ 447 w 711"/>
              <a:gd name="T19" fmla="*/ 77 h 302"/>
              <a:gd name="T20" fmla="*/ 0 w 711"/>
              <a:gd name="T21" fmla="*/ 92 h 302"/>
              <a:gd name="T22" fmla="*/ 15 w 711"/>
              <a:gd name="T23" fmla="*/ 203 h 302"/>
              <a:gd name="T24" fmla="*/ 25 w 711"/>
              <a:gd name="T25" fmla="*/ 241 h 302"/>
              <a:gd name="T26" fmla="*/ 89 w 711"/>
              <a:gd name="T27" fmla="*/ 301 h 302"/>
              <a:gd name="T28" fmla="*/ 169 w 711"/>
              <a:gd name="T29" fmla="*/ 257 h 302"/>
              <a:gd name="T30" fmla="*/ 290 w 711"/>
              <a:gd name="T31" fmla="*/ 244 h 302"/>
              <a:gd name="T32" fmla="*/ 402 w 711"/>
              <a:gd name="T33" fmla="*/ 263 h 302"/>
              <a:gd name="T34" fmla="*/ 525 w 711"/>
              <a:gd name="T35" fmla="*/ 267 h 302"/>
              <a:gd name="T36" fmla="*/ 635 w 711"/>
              <a:gd name="T37" fmla="*/ 267 h 302"/>
              <a:gd name="T38" fmla="*/ 707 w 711"/>
              <a:gd name="T39" fmla="*/ 256 h 302"/>
              <a:gd name="T40" fmla="*/ 89 w 711"/>
              <a:gd name="T41" fmla="*/ 270 h 302"/>
              <a:gd name="T42" fmla="*/ 89 w 711"/>
              <a:gd name="T43" fmla="*/ 207 h 302"/>
              <a:gd name="T44" fmla="*/ 89 w 711"/>
              <a:gd name="T45" fmla="*/ 270 h 302"/>
              <a:gd name="T46" fmla="*/ 150 w 711"/>
              <a:gd name="T47" fmla="*/ 226 h 302"/>
              <a:gd name="T48" fmla="*/ 177 w 711"/>
              <a:gd name="T49" fmla="*/ 203 h 302"/>
              <a:gd name="T50" fmla="*/ 228 w 711"/>
              <a:gd name="T51" fmla="*/ 270 h 302"/>
              <a:gd name="T52" fmla="*/ 228 w 711"/>
              <a:gd name="T53" fmla="*/ 207 h 302"/>
              <a:gd name="T54" fmla="*/ 228 w 711"/>
              <a:gd name="T55" fmla="*/ 270 h 302"/>
              <a:gd name="T56" fmla="*/ 36 w 711"/>
              <a:gd name="T57" fmla="*/ 172 h 302"/>
              <a:gd name="T58" fmla="*/ 31 w 711"/>
              <a:gd name="T59" fmla="*/ 108 h 302"/>
              <a:gd name="T60" fmla="*/ 447 w 711"/>
              <a:gd name="T61" fmla="*/ 171 h 302"/>
              <a:gd name="T62" fmla="*/ 518 w 711"/>
              <a:gd name="T63" fmla="*/ 236 h 302"/>
              <a:gd name="T64" fmla="*/ 398 w 711"/>
              <a:gd name="T65" fmla="*/ 226 h 302"/>
              <a:gd name="T66" fmla="*/ 364 w 711"/>
              <a:gd name="T67" fmla="*/ 213 h 302"/>
              <a:gd name="T68" fmla="*/ 279 w 711"/>
              <a:gd name="T69" fmla="*/ 203 h 302"/>
              <a:gd name="T70" fmla="*/ 467 w 711"/>
              <a:gd name="T71" fmla="*/ 203 h 302"/>
              <a:gd name="T72" fmla="*/ 518 w 711"/>
              <a:gd name="T73" fmla="*/ 236 h 302"/>
              <a:gd name="T74" fmla="*/ 549 w 711"/>
              <a:gd name="T75" fmla="*/ 239 h 302"/>
              <a:gd name="T76" fmla="*/ 611 w 711"/>
              <a:gd name="T77" fmla="*/ 239 h 302"/>
              <a:gd name="T78" fmla="*/ 520 w 711"/>
              <a:gd name="T79" fmla="*/ 171 h 302"/>
              <a:gd name="T80" fmla="*/ 520 w 711"/>
              <a:gd name="T81" fmla="*/ 31 h 302"/>
              <a:gd name="T82" fmla="*/ 644 w 711"/>
              <a:gd name="T83" fmla="*/ 32 h 302"/>
              <a:gd name="T84" fmla="*/ 654 w 711"/>
              <a:gd name="T85" fmla="*/ 33 h 302"/>
              <a:gd name="T86" fmla="*/ 677 w 711"/>
              <a:gd name="T87" fmla="*/ 109 h 302"/>
              <a:gd name="T88" fmla="*/ 679 w 711"/>
              <a:gd name="T89" fmla="*/ 171 h 302"/>
              <a:gd name="T90" fmla="*/ 679 w 711"/>
              <a:gd name="T91" fmla="*/ 236 h 302"/>
              <a:gd name="T92" fmla="*/ 631 w 711"/>
              <a:gd name="T93" fmla="*/ 203 h 302"/>
              <a:gd name="T94" fmla="*/ 679 w 711"/>
              <a:gd name="T95" fmla="*/ 207 h 302"/>
              <a:gd name="T96" fmla="*/ 679 w 711"/>
              <a:gd name="T97" fmla="*/ 236 h 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711" h="302">
                <a:moveTo>
                  <a:pt x="710" y="219"/>
                </a:moveTo>
                <a:cubicBezTo>
                  <a:pt x="710" y="188"/>
                  <a:pt x="710" y="158"/>
                  <a:pt x="710" y="127"/>
                </a:cubicBezTo>
                <a:cubicBezTo>
                  <a:pt x="710" y="112"/>
                  <a:pt x="710" y="112"/>
                  <a:pt x="710" y="112"/>
                </a:cubicBezTo>
                <a:cubicBezTo>
                  <a:pt x="710" y="108"/>
                  <a:pt x="708" y="103"/>
                  <a:pt x="707" y="99"/>
                </a:cubicBezTo>
                <a:cubicBezTo>
                  <a:pt x="701" y="80"/>
                  <a:pt x="695" y="62"/>
                  <a:pt x="690" y="43"/>
                </a:cubicBezTo>
                <a:cubicBezTo>
                  <a:pt x="688" y="37"/>
                  <a:pt x="686" y="30"/>
                  <a:pt x="684" y="24"/>
                </a:cubicBezTo>
                <a:cubicBezTo>
                  <a:pt x="684" y="23"/>
                  <a:pt x="684" y="23"/>
                  <a:pt x="684" y="23"/>
                </a:cubicBezTo>
                <a:cubicBezTo>
                  <a:pt x="684" y="22"/>
                  <a:pt x="683" y="21"/>
                  <a:pt x="683" y="20"/>
                </a:cubicBezTo>
                <a:cubicBezTo>
                  <a:pt x="683" y="18"/>
                  <a:pt x="682" y="16"/>
                  <a:pt x="681" y="14"/>
                </a:cubicBezTo>
                <a:cubicBezTo>
                  <a:pt x="676" y="6"/>
                  <a:pt x="668" y="1"/>
                  <a:pt x="659" y="1"/>
                </a:cubicBezTo>
                <a:cubicBezTo>
                  <a:pt x="648" y="1"/>
                  <a:pt x="637" y="1"/>
                  <a:pt x="627" y="1"/>
                </a:cubicBezTo>
                <a:cubicBezTo>
                  <a:pt x="591" y="0"/>
                  <a:pt x="554" y="0"/>
                  <a:pt x="518" y="0"/>
                </a:cubicBezTo>
                <a:cubicBezTo>
                  <a:pt x="510" y="0"/>
                  <a:pt x="502" y="1"/>
                  <a:pt x="496" y="8"/>
                </a:cubicBezTo>
                <a:cubicBezTo>
                  <a:pt x="490" y="14"/>
                  <a:pt x="489" y="22"/>
                  <a:pt x="489" y="30"/>
                </a:cubicBezTo>
                <a:cubicBezTo>
                  <a:pt x="489" y="169"/>
                  <a:pt x="489" y="169"/>
                  <a:pt x="489" y="169"/>
                </a:cubicBezTo>
                <a:cubicBezTo>
                  <a:pt x="489" y="170"/>
                  <a:pt x="489" y="171"/>
                  <a:pt x="489" y="171"/>
                </a:cubicBezTo>
                <a:cubicBezTo>
                  <a:pt x="478" y="171"/>
                  <a:pt x="478" y="171"/>
                  <a:pt x="478" y="171"/>
                </a:cubicBezTo>
                <a:cubicBezTo>
                  <a:pt x="478" y="68"/>
                  <a:pt x="478" y="68"/>
                  <a:pt x="478" y="68"/>
                </a:cubicBezTo>
                <a:cubicBezTo>
                  <a:pt x="478" y="48"/>
                  <a:pt x="447" y="48"/>
                  <a:pt x="447" y="68"/>
                </a:cubicBezTo>
                <a:cubicBezTo>
                  <a:pt x="447" y="77"/>
                  <a:pt x="447" y="77"/>
                  <a:pt x="447" y="77"/>
                </a:cubicBezTo>
                <a:cubicBezTo>
                  <a:pt x="15" y="77"/>
                  <a:pt x="15" y="77"/>
                  <a:pt x="15" y="77"/>
                </a:cubicBezTo>
                <a:cubicBezTo>
                  <a:pt x="7" y="77"/>
                  <a:pt x="0" y="84"/>
                  <a:pt x="0" y="92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196"/>
                  <a:pt x="7" y="203"/>
                  <a:pt x="15" y="203"/>
                </a:cubicBezTo>
                <a:cubicBezTo>
                  <a:pt x="25" y="203"/>
                  <a:pt x="25" y="203"/>
                  <a:pt x="25" y="203"/>
                </a:cubicBezTo>
                <a:cubicBezTo>
                  <a:pt x="25" y="241"/>
                  <a:pt x="25" y="241"/>
                  <a:pt x="25" y="241"/>
                </a:cubicBezTo>
                <a:cubicBezTo>
                  <a:pt x="25" y="244"/>
                  <a:pt x="26" y="246"/>
                  <a:pt x="27" y="249"/>
                </a:cubicBezTo>
                <a:cubicBezTo>
                  <a:pt x="33" y="278"/>
                  <a:pt x="58" y="302"/>
                  <a:pt x="89" y="301"/>
                </a:cubicBezTo>
                <a:cubicBezTo>
                  <a:pt x="117" y="300"/>
                  <a:pt x="140" y="282"/>
                  <a:pt x="148" y="257"/>
                </a:cubicBezTo>
                <a:cubicBezTo>
                  <a:pt x="169" y="257"/>
                  <a:pt x="169" y="257"/>
                  <a:pt x="169" y="257"/>
                </a:cubicBezTo>
                <a:cubicBezTo>
                  <a:pt x="177" y="282"/>
                  <a:pt x="200" y="302"/>
                  <a:pt x="228" y="301"/>
                </a:cubicBezTo>
                <a:cubicBezTo>
                  <a:pt x="261" y="300"/>
                  <a:pt x="287" y="276"/>
                  <a:pt x="290" y="244"/>
                </a:cubicBezTo>
                <a:cubicBezTo>
                  <a:pt x="367" y="244"/>
                  <a:pt x="367" y="244"/>
                  <a:pt x="367" y="244"/>
                </a:cubicBezTo>
                <a:cubicBezTo>
                  <a:pt x="379" y="250"/>
                  <a:pt x="390" y="256"/>
                  <a:pt x="402" y="263"/>
                </a:cubicBezTo>
                <a:cubicBezTo>
                  <a:pt x="406" y="265"/>
                  <a:pt x="410" y="267"/>
                  <a:pt x="414" y="267"/>
                </a:cubicBezTo>
                <a:cubicBezTo>
                  <a:pt x="525" y="267"/>
                  <a:pt x="525" y="267"/>
                  <a:pt x="525" y="267"/>
                </a:cubicBezTo>
                <a:cubicBezTo>
                  <a:pt x="535" y="287"/>
                  <a:pt x="556" y="301"/>
                  <a:pt x="580" y="301"/>
                </a:cubicBezTo>
                <a:cubicBezTo>
                  <a:pt x="604" y="301"/>
                  <a:pt x="625" y="287"/>
                  <a:pt x="635" y="267"/>
                </a:cubicBezTo>
                <a:cubicBezTo>
                  <a:pt x="692" y="267"/>
                  <a:pt x="692" y="267"/>
                  <a:pt x="692" y="267"/>
                </a:cubicBezTo>
                <a:cubicBezTo>
                  <a:pt x="700" y="267"/>
                  <a:pt x="705" y="262"/>
                  <a:pt x="707" y="256"/>
                </a:cubicBezTo>
                <a:cubicBezTo>
                  <a:pt x="711" y="245"/>
                  <a:pt x="710" y="227"/>
                  <a:pt x="710" y="219"/>
                </a:cubicBezTo>
                <a:close/>
                <a:moveTo>
                  <a:pt x="89" y="270"/>
                </a:moveTo>
                <a:cubicBezTo>
                  <a:pt x="72" y="270"/>
                  <a:pt x="57" y="256"/>
                  <a:pt x="57" y="239"/>
                </a:cubicBezTo>
                <a:cubicBezTo>
                  <a:pt x="58" y="222"/>
                  <a:pt x="71" y="207"/>
                  <a:pt x="89" y="207"/>
                </a:cubicBezTo>
                <a:cubicBezTo>
                  <a:pt x="106" y="207"/>
                  <a:pt x="120" y="221"/>
                  <a:pt x="120" y="239"/>
                </a:cubicBezTo>
                <a:cubicBezTo>
                  <a:pt x="120" y="256"/>
                  <a:pt x="106" y="270"/>
                  <a:pt x="89" y="270"/>
                </a:cubicBezTo>
                <a:close/>
                <a:moveTo>
                  <a:pt x="167" y="226"/>
                </a:moveTo>
                <a:cubicBezTo>
                  <a:pt x="150" y="226"/>
                  <a:pt x="150" y="226"/>
                  <a:pt x="150" y="226"/>
                </a:cubicBezTo>
                <a:cubicBezTo>
                  <a:pt x="148" y="218"/>
                  <a:pt x="144" y="210"/>
                  <a:pt x="140" y="203"/>
                </a:cubicBezTo>
                <a:cubicBezTo>
                  <a:pt x="177" y="203"/>
                  <a:pt x="177" y="203"/>
                  <a:pt x="177" y="203"/>
                </a:cubicBezTo>
                <a:cubicBezTo>
                  <a:pt x="172" y="210"/>
                  <a:pt x="169" y="218"/>
                  <a:pt x="167" y="226"/>
                </a:cubicBezTo>
                <a:close/>
                <a:moveTo>
                  <a:pt x="228" y="270"/>
                </a:moveTo>
                <a:cubicBezTo>
                  <a:pt x="211" y="270"/>
                  <a:pt x="197" y="256"/>
                  <a:pt x="197" y="239"/>
                </a:cubicBezTo>
                <a:cubicBezTo>
                  <a:pt x="197" y="222"/>
                  <a:pt x="211" y="207"/>
                  <a:pt x="228" y="207"/>
                </a:cubicBezTo>
                <a:cubicBezTo>
                  <a:pt x="246" y="207"/>
                  <a:pt x="259" y="221"/>
                  <a:pt x="260" y="239"/>
                </a:cubicBezTo>
                <a:cubicBezTo>
                  <a:pt x="259" y="256"/>
                  <a:pt x="246" y="270"/>
                  <a:pt x="228" y="270"/>
                </a:cubicBezTo>
                <a:close/>
                <a:moveTo>
                  <a:pt x="41" y="171"/>
                </a:moveTo>
                <a:cubicBezTo>
                  <a:pt x="39" y="171"/>
                  <a:pt x="38" y="172"/>
                  <a:pt x="36" y="172"/>
                </a:cubicBezTo>
                <a:cubicBezTo>
                  <a:pt x="31" y="172"/>
                  <a:pt x="31" y="172"/>
                  <a:pt x="31" y="172"/>
                </a:cubicBezTo>
                <a:cubicBezTo>
                  <a:pt x="31" y="108"/>
                  <a:pt x="31" y="108"/>
                  <a:pt x="31" y="108"/>
                </a:cubicBezTo>
                <a:cubicBezTo>
                  <a:pt x="447" y="108"/>
                  <a:pt x="447" y="108"/>
                  <a:pt x="447" y="108"/>
                </a:cubicBezTo>
                <a:cubicBezTo>
                  <a:pt x="447" y="171"/>
                  <a:pt x="447" y="171"/>
                  <a:pt x="447" y="171"/>
                </a:cubicBezTo>
                <a:lnTo>
                  <a:pt x="41" y="171"/>
                </a:lnTo>
                <a:close/>
                <a:moveTo>
                  <a:pt x="518" y="236"/>
                </a:moveTo>
                <a:cubicBezTo>
                  <a:pt x="418" y="236"/>
                  <a:pt x="418" y="236"/>
                  <a:pt x="418" y="236"/>
                </a:cubicBezTo>
                <a:cubicBezTo>
                  <a:pt x="398" y="226"/>
                  <a:pt x="398" y="226"/>
                  <a:pt x="398" y="226"/>
                </a:cubicBezTo>
                <a:cubicBezTo>
                  <a:pt x="392" y="222"/>
                  <a:pt x="385" y="219"/>
                  <a:pt x="379" y="215"/>
                </a:cubicBezTo>
                <a:cubicBezTo>
                  <a:pt x="374" y="212"/>
                  <a:pt x="369" y="213"/>
                  <a:pt x="364" y="213"/>
                </a:cubicBezTo>
                <a:cubicBezTo>
                  <a:pt x="285" y="213"/>
                  <a:pt x="285" y="213"/>
                  <a:pt x="285" y="213"/>
                </a:cubicBezTo>
                <a:cubicBezTo>
                  <a:pt x="283" y="210"/>
                  <a:pt x="281" y="206"/>
                  <a:pt x="279" y="203"/>
                </a:cubicBezTo>
                <a:cubicBezTo>
                  <a:pt x="462" y="203"/>
                  <a:pt x="462" y="203"/>
                  <a:pt x="462" y="203"/>
                </a:cubicBezTo>
                <a:cubicBezTo>
                  <a:pt x="464" y="203"/>
                  <a:pt x="466" y="203"/>
                  <a:pt x="467" y="203"/>
                </a:cubicBezTo>
                <a:cubicBezTo>
                  <a:pt x="529" y="203"/>
                  <a:pt x="529" y="203"/>
                  <a:pt x="529" y="203"/>
                </a:cubicBezTo>
                <a:cubicBezTo>
                  <a:pt x="522" y="212"/>
                  <a:pt x="518" y="224"/>
                  <a:pt x="518" y="236"/>
                </a:cubicBezTo>
                <a:close/>
                <a:moveTo>
                  <a:pt x="580" y="270"/>
                </a:moveTo>
                <a:cubicBezTo>
                  <a:pt x="563" y="270"/>
                  <a:pt x="548" y="256"/>
                  <a:pt x="549" y="239"/>
                </a:cubicBezTo>
                <a:cubicBezTo>
                  <a:pt x="549" y="222"/>
                  <a:pt x="563" y="207"/>
                  <a:pt x="580" y="207"/>
                </a:cubicBezTo>
                <a:cubicBezTo>
                  <a:pt x="598" y="207"/>
                  <a:pt x="611" y="221"/>
                  <a:pt x="611" y="239"/>
                </a:cubicBezTo>
                <a:cubicBezTo>
                  <a:pt x="611" y="256"/>
                  <a:pt x="598" y="270"/>
                  <a:pt x="580" y="270"/>
                </a:cubicBezTo>
                <a:close/>
                <a:moveTo>
                  <a:pt x="520" y="171"/>
                </a:moveTo>
                <a:cubicBezTo>
                  <a:pt x="520" y="171"/>
                  <a:pt x="520" y="170"/>
                  <a:pt x="520" y="169"/>
                </a:cubicBezTo>
                <a:cubicBezTo>
                  <a:pt x="520" y="31"/>
                  <a:pt x="520" y="31"/>
                  <a:pt x="520" y="31"/>
                </a:cubicBezTo>
                <a:cubicBezTo>
                  <a:pt x="523" y="31"/>
                  <a:pt x="527" y="31"/>
                  <a:pt x="530" y="31"/>
                </a:cubicBezTo>
                <a:cubicBezTo>
                  <a:pt x="568" y="31"/>
                  <a:pt x="606" y="32"/>
                  <a:pt x="644" y="32"/>
                </a:cubicBezTo>
                <a:cubicBezTo>
                  <a:pt x="647" y="32"/>
                  <a:pt x="651" y="32"/>
                  <a:pt x="654" y="32"/>
                </a:cubicBezTo>
                <a:cubicBezTo>
                  <a:pt x="654" y="32"/>
                  <a:pt x="654" y="33"/>
                  <a:pt x="654" y="33"/>
                </a:cubicBezTo>
                <a:cubicBezTo>
                  <a:pt x="660" y="50"/>
                  <a:pt x="665" y="68"/>
                  <a:pt x="670" y="85"/>
                </a:cubicBezTo>
                <a:cubicBezTo>
                  <a:pt x="672" y="93"/>
                  <a:pt x="675" y="101"/>
                  <a:pt x="677" y="109"/>
                </a:cubicBezTo>
                <a:cubicBezTo>
                  <a:pt x="678" y="111"/>
                  <a:pt x="678" y="113"/>
                  <a:pt x="679" y="114"/>
                </a:cubicBezTo>
                <a:cubicBezTo>
                  <a:pt x="679" y="171"/>
                  <a:pt x="679" y="171"/>
                  <a:pt x="679" y="171"/>
                </a:cubicBezTo>
                <a:lnTo>
                  <a:pt x="520" y="171"/>
                </a:lnTo>
                <a:close/>
                <a:moveTo>
                  <a:pt x="679" y="236"/>
                </a:moveTo>
                <a:cubicBezTo>
                  <a:pt x="642" y="236"/>
                  <a:pt x="642" y="236"/>
                  <a:pt x="642" y="236"/>
                </a:cubicBezTo>
                <a:cubicBezTo>
                  <a:pt x="642" y="224"/>
                  <a:pt x="637" y="212"/>
                  <a:pt x="631" y="203"/>
                </a:cubicBezTo>
                <a:cubicBezTo>
                  <a:pt x="679" y="203"/>
                  <a:pt x="679" y="203"/>
                  <a:pt x="679" y="203"/>
                </a:cubicBezTo>
                <a:cubicBezTo>
                  <a:pt x="679" y="207"/>
                  <a:pt x="679" y="207"/>
                  <a:pt x="679" y="207"/>
                </a:cubicBezTo>
                <a:cubicBezTo>
                  <a:pt x="679" y="213"/>
                  <a:pt x="679" y="219"/>
                  <a:pt x="679" y="225"/>
                </a:cubicBezTo>
                <a:cubicBezTo>
                  <a:pt x="679" y="229"/>
                  <a:pt x="679" y="232"/>
                  <a:pt x="679" y="236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2787F813-AA74-49C8-A3C6-F741A64A9C58}"/>
              </a:ext>
            </a:extLst>
          </p:cNvPr>
          <p:cNvGrpSpPr/>
          <p:nvPr/>
        </p:nvGrpSpPr>
        <p:grpSpPr>
          <a:xfrm>
            <a:off x="4956819" y="4285998"/>
            <a:ext cx="604281" cy="360106"/>
            <a:chOff x="9318626" y="6578600"/>
            <a:chExt cx="1870075" cy="1114426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53" name="Freeform 403">
              <a:extLst>
                <a:ext uri="{FF2B5EF4-FFF2-40B4-BE49-F238E27FC236}">
                  <a16:creationId xmlns:a16="http://schemas.microsoft.com/office/drawing/2014/main" id="{5AF36F4D-7626-4B56-B777-ECCC5B15D41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02888" y="7035800"/>
              <a:ext cx="188913" cy="290513"/>
            </a:xfrm>
            <a:custGeom>
              <a:avLst/>
              <a:gdLst>
                <a:gd name="T0" fmla="*/ 10 w 76"/>
                <a:gd name="T1" fmla="*/ 113 h 117"/>
                <a:gd name="T2" fmla="*/ 32 w 76"/>
                <a:gd name="T3" fmla="*/ 107 h 117"/>
                <a:gd name="T4" fmla="*/ 72 w 76"/>
                <a:gd name="T5" fmla="*/ 27 h 117"/>
                <a:gd name="T6" fmla="*/ 66 w 76"/>
                <a:gd name="T7" fmla="*/ 5 h 117"/>
                <a:gd name="T8" fmla="*/ 44 w 76"/>
                <a:gd name="T9" fmla="*/ 11 h 117"/>
                <a:gd name="T10" fmla="*/ 4 w 76"/>
                <a:gd name="T11" fmla="*/ 91 h 117"/>
                <a:gd name="T12" fmla="*/ 10 w 76"/>
                <a:gd name="T13" fmla="*/ 113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117">
                  <a:moveTo>
                    <a:pt x="10" y="113"/>
                  </a:moveTo>
                  <a:cubicBezTo>
                    <a:pt x="17" y="117"/>
                    <a:pt x="28" y="115"/>
                    <a:pt x="32" y="107"/>
                  </a:cubicBezTo>
                  <a:cubicBezTo>
                    <a:pt x="46" y="81"/>
                    <a:pt x="59" y="54"/>
                    <a:pt x="72" y="27"/>
                  </a:cubicBezTo>
                  <a:cubicBezTo>
                    <a:pt x="76" y="19"/>
                    <a:pt x="74" y="9"/>
                    <a:pt x="66" y="5"/>
                  </a:cubicBezTo>
                  <a:cubicBezTo>
                    <a:pt x="59" y="0"/>
                    <a:pt x="48" y="2"/>
                    <a:pt x="44" y="11"/>
                  </a:cubicBezTo>
                  <a:cubicBezTo>
                    <a:pt x="30" y="37"/>
                    <a:pt x="17" y="64"/>
                    <a:pt x="4" y="91"/>
                  </a:cubicBezTo>
                  <a:cubicBezTo>
                    <a:pt x="0" y="99"/>
                    <a:pt x="2" y="108"/>
                    <a:pt x="10" y="1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404">
              <a:extLst>
                <a:ext uri="{FF2B5EF4-FFF2-40B4-BE49-F238E27FC236}">
                  <a16:creationId xmlns:a16="http://schemas.microsoft.com/office/drawing/2014/main" id="{74C0812C-0383-49DE-A92A-9112A3A940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717213" y="7011988"/>
              <a:ext cx="360363" cy="314325"/>
            </a:xfrm>
            <a:custGeom>
              <a:avLst/>
              <a:gdLst>
                <a:gd name="T0" fmla="*/ 125 w 145"/>
                <a:gd name="T1" fmla="*/ 12 h 127"/>
                <a:gd name="T2" fmla="*/ 109 w 145"/>
                <a:gd name="T3" fmla="*/ 0 h 127"/>
                <a:gd name="T4" fmla="*/ 16 w 145"/>
                <a:gd name="T5" fmla="*/ 0 h 127"/>
                <a:gd name="T6" fmla="*/ 1 w 145"/>
                <a:gd name="T7" fmla="*/ 13 h 127"/>
                <a:gd name="T8" fmla="*/ 0 w 145"/>
                <a:gd name="T9" fmla="*/ 17 h 127"/>
                <a:gd name="T10" fmla="*/ 0 w 145"/>
                <a:gd name="T11" fmla="*/ 75 h 127"/>
                <a:gd name="T12" fmla="*/ 12 w 145"/>
                <a:gd name="T13" fmla="*/ 91 h 127"/>
                <a:gd name="T14" fmla="*/ 75 w 145"/>
                <a:gd name="T15" fmla="*/ 103 h 127"/>
                <a:gd name="T16" fmla="*/ 75 w 145"/>
                <a:gd name="T17" fmla="*/ 111 h 127"/>
                <a:gd name="T18" fmla="*/ 92 w 145"/>
                <a:gd name="T19" fmla="*/ 127 h 127"/>
                <a:gd name="T20" fmla="*/ 128 w 145"/>
                <a:gd name="T21" fmla="*/ 127 h 127"/>
                <a:gd name="T22" fmla="*/ 145 w 145"/>
                <a:gd name="T23" fmla="*/ 111 h 127"/>
                <a:gd name="T24" fmla="*/ 145 w 145"/>
                <a:gd name="T25" fmla="*/ 84 h 127"/>
                <a:gd name="T26" fmla="*/ 140 w 145"/>
                <a:gd name="T27" fmla="*/ 63 h 127"/>
                <a:gd name="T28" fmla="*/ 125 w 145"/>
                <a:gd name="T29" fmla="*/ 12 h 127"/>
                <a:gd name="T30" fmla="*/ 112 w 145"/>
                <a:gd name="T31" fmla="*/ 86 h 127"/>
                <a:gd name="T32" fmla="*/ 112 w 145"/>
                <a:gd name="T33" fmla="*/ 94 h 127"/>
                <a:gd name="T34" fmla="*/ 108 w 145"/>
                <a:gd name="T35" fmla="*/ 94 h 127"/>
                <a:gd name="T36" fmla="*/ 108 w 145"/>
                <a:gd name="T37" fmla="*/ 90 h 127"/>
                <a:gd name="T38" fmla="*/ 96 w 145"/>
                <a:gd name="T39" fmla="*/ 74 h 127"/>
                <a:gd name="T40" fmla="*/ 33 w 145"/>
                <a:gd name="T41" fmla="*/ 61 h 127"/>
                <a:gd name="T42" fmla="*/ 33 w 145"/>
                <a:gd name="T43" fmla="*/ 33 h 127"/>
                <a:gd name="T44" fmla="*/ 97 w 145"/>
                <a:gd name="T45" fmla="*/ 33 h 127"/>
                <a:gd name="T46" fmla="*/ 108 w 145"/>
                <a:gd name="T47" fmla="*/ 72 h 127"/>
                <a:gd name="T48" fmla="*/ 112 w 145"/>
                <a:gd name="T49" fmla="*/ 84 h 127"/>
                <a:gd name="T50" fmla="*/ 112 w 145"/>
                <a:gd name="T51" fmla="*/ 85 h 127"/>
                <a:gd name="T52" fmla="*/ 112 w 145"/>
                <a:gd name="T53" fmla="*/ 86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5" h="127">
                  <a:moveTo>
                    <a:pt x="125" y="12"/>
                  </a:moveTo>
                  <a:cubicBezTo>
                    <a:pt x="123" y="5"/>
                    <a:pt x="117" y="0"/>
                    <a:pt x="109" y="0"/>
                  </a:cubicBezTo>
                  <a:cubicBezTo>
                    <a:pt x="78" y="0"/>
                    <a:pt x="47" y="0"/>
                    <a:pt x="16" y="0"/>
                  </a:cubicBezTo>
                  <a:cubicBezTo>
                    <a:pt x="7" y="0"/>
                    <a:pt x="2" y="6"/>
                    <a:pt x="1" y="13"/>
                  </a:cubicBezTo>
                  <a:cubicBezTo>
                    <a:pt x="1" y="14"/>
                    <a:pt x="0" y="16"/>
                    <a:pt x="0" y="17"/>
                  </a:cubicBezTo>
                  <a:cubicBezTo>
                    <a:pt x="0" y="36"/>
                    <a:pt x="0" y="56"/>
                    <a:pt x="0" y="75"/>
                  </a:cubicBezTo>
                  <a:cubicBezTo>
                    <a:pt x="0" y="82"/>
                    <a:pt x="5" y="89"/>
                    <a:pt x="12" y="91"/>
                  </a:cubicBezTo>
                  <a:cubicBezTo>
                    <a:pt x="33" y="95"/>
                    <a:pt x="54" y="99"/>
                    <a:pt x="75" y="103"/>
                  </a:cubicBezTo>
                  <a:cubicBezTo>
                    <a:pt x="75" y="106"/>
                    <a:pt x="75" y="108"/>
                    <a:pt x="75" y="111"/>
                  </a:cubicBezTo>
                  <a:cubicBezTo>
                    <a:pt x="75" y="120"/>
                    <a:pt x="83" y="127"/>
                    <a:pt x="92" y="127"/>
                  </a:cubicBezTo>
                  <a:cubicBezTo>
                    <a:pt x="128" y="127"/>
                    <a:pt x="128" y="127"/>
                    <a:pt x="128" y="127"/>
                  </a:cubicBezTo>
                  <a:cubicBezTo>
                    <a:pt x="137" y="127"/>
                    <a:pt x="145" y="120"/>
                    <a:pt x="145" y="111"/>
                  </a:cubicBezTo>
                  <a:cubicBezTo>
                    <a:pt x="145" y="84"/>
                    <a:pt x="145" y="84"/>
                    <a:pt x="145" y="84"/>
                  </a:cubicBezTo>
                  <a:cubicBezTo>
                    <a:pt x="145" y="77"/>
                    <a:pt x="142" y="70"/>
                    <a:pt x="140" y="63"/>
                  </a:cubicBezTo>
                  <a:cubicBezTo>
                    <a:pt x="135" y="46"/>
                    <a:pt x="130" y="29"/>
                    <a:pt x="125" y="12"/>
                  </a:cubicBezTo>
                  <a:close/>
                  <a:moveTo>
                    <a:pt x="112" y="86"/>
                  </a:moveTo>
                  <a:cubicBezTo>
                    <a:pt x="112" y="94"/>
                    <a:pt x="112" y="94"/>
                    <a:pt x="112" y="94"/>
                  </a:cubicBezTo>
                  <a:cubicBezTo>
                    <a:pt x="108" y="94"/>
                    <a:pt x="108" y="94"/>
                    <a:pt x="108" y="94"/>
                  </a:cubicBezTo>
                  <a:cubicBezTo>
                    <a:pt x="108" y="93"/>
                    <a:pt x="108" y="91"/>
                    <a:pt x="108" y="90"/>
                  </a:cubicBezTo>
                  <a:cubicBezTo>
                    <a:pt x="108" y="83"/>
                    <a:pt x="103" y="75"/>
                    <a:pt x="96" y="74"/>
                  </a:cubicBezTo>
                  <a:cubicBezTo>
                    <a:pt x="75" y="70"/>
                    <a:pt x="54" y="66"/>
                    <a:pt x="33" y="61"/>
                  </a:cubicBezTo>
                  <a:cubicBezTo>
                    <a:pt x="33" y="52"/>
                    <a:pt x="33" y="42"/>
                    <a:pt x="33" y="33"/>
                  </a:cubicBezTo>
                  <a:cubicBezTo>
                    <a:pt x="54" y="33"/>
                    <a:pt x="76" y="33"/>
                    <a:pt x="97" y="33"/>
                  </a:cubicBezTo>
                  <a:cubicBezTo>
                    <a:pt x="101" y="46"/>
                    <a:pt x="105" y="59"/>
                    <a:pt x="108" y="72"/>
                  </a:cubicBezTo>
                  <a:cubicBezTo>
                    <a:pt x="110" y="76"/>
                    <a:pt x="111" y="80"/>
                    <a:pt x="112" y="84"/>
                  </a:cubicBezTo>
                  <a:cubicBezTo>
                    <a:pt x="112" y="85"/>
                    <a:pt x="112" y="85"/>
                    <a:pt x="112" y="85"/>
                  </a:cubicBezTo>
                  <a:cubicBezTo>
                    <a:pt x="112" y="85"/>
                    <a:pt x="112" y="85"/>
                    <a:pt x="112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405">
              <a:extLst>
                <a:ext uri="{FF2B5EF4-FFF2-40B4-BE49-F238E27FC236}">
                  <a16:creationId xmlns:a16="http://schemas.microsoft.com/office/drawing/2014/main" id="{ED099008-ADF5-47F9-9FAE-E3947619B41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18626" y="6653213"/>
              <a:ext cx="1870075" cy="1039813"/>
            </a:xfrm>
            <a:custGeom>
              <a:avLst/>
              <a:gdLst>
                <a:gd name="T0" fmla="*/ 752 w 754"/>
                <a:gd name="T1" fmla="*/ 233 h 418"/>
                <a:gd name="T2" fmla="*/ 749 w 754"/>
                <a:gd name="T3" fmla="*/ 203 h 418"/>
                <a:gd name="T4" fmla="*/ 725 w 754"/>
                <a:gd name="T5" fmla="*/ 123 h 418"/>
                <a:gd name="T6" fmla="*/ 724 w 754"/>
                <a:gd name="T7" fmla="*/ 120 h 418"/>
                <a:gd name="T8" fmla="*/ 698 w 754"/>
                <a:gd name="T9" fmla="*/ 99 h 418"/>
                <a:gd name="T10" fmla="*/ 549 w 754"/>
                <a:gd name="T11" fmla="*/ 98 h 418"/>
                <a:gd name="T12" fmla="*/ 517 w 754"/>
                <a:gd name="T13" fmla="*/ 130 h 418"/>
                <a:gd name="T14" fmla="*/ 517 w 754"/>
                <a:gd name="T15" fmla="*/ 280 h 418"/>
                <a:gd name="T16" fmla="*/ 103 w 754"/>
                <a:gd name="T17" fmla="*/ 185 h 418"/>
                <a:gd name="T18" fmla="*/ 65 w 754"/>
                <a:gd name="T19" fmla="*/ 51 h 418"/>
                <a:gd name="T20" fmla="*/ 34 w 754"/>
                <a:gd name="T21" fmla="*/ 11 h 418"/>
                <a:gd name="T22" fmla="*/ 6 w 754"/>
                <a:gd name="T23" fmla="*/ 27 h 418"/>
                <a:gd name="T24" fmla="*/ 33 w 754"/>
                <a:gd name="T25" fmla="*/ 63 h 418"/>
                <a:gd name="T26" fmla="*/ 25 w 754"/>
                <a:gd name="T27" fmla="*/ 297 h 418"/>
                <a:gd name="T28" fmla="*/ 27 w 754"/>
                <a:gd name="T29" fmla="*/ 362 h 418"/>
                <a:gd name="T30" fmla="*/ 156 w 754"/>
                <a:gd name="T31" fmla="*/ 371 h 418"/>
                <a:gd name="T32" fmla="*/ 241 w 754"/>
                <a:gd name="T33" fmla="*/ 418 h 418"/>
                <a:gd name="T34" fmla="*/ 388 w 754"/>
                <a:gd name="T35" fmla="*/ 357 h 418"/>
                <a:gd name="T36" fmla="*/ 438 w 754"/>
                <a:gd name="T37" fmla="*/ 382 h 418"/>
                <a:gd name="T38" fmla="*/ 614 w 754"/>
                <a:gd name="T39" fmla="*/ 418 h 418"/>
                <a:gd name="T40" fmla="*/ 734 w 754"/>
                <a:gd name="T41" fmla="*/ 382 h 418"/>
                <a:gd name="T42" fmla="*/ 753 w 754"/>
                <a:gd name="T43" fmla="*/ 330 h 418"/>
                <a:gd name="T44" fmla="*/ 96 w 754"/>
                <a:gd name="T45" fmla="*/ 280 h 418"/>
                <a:gd name="T46" fmla="*/ 66 w 754"/>
                <a:gd name="T47" fmla="*/ 175 h 418"/>
                <a:gd name="T48" fmla="*/ 59 w 754"/>
                <a:gd name="T49" fmla="*/ 351 h 418"/>
                <a:gd name="T50" fmla="*/ 126 w 754"/>
                <a:gd name="T51" fmla="*/ 351 h 418"/>
                <a:gd name="T52" fmla="*/ 176 w 754"/>
                <a:gd name="T53" fmla="*/ 338 h 418"/>
                <a:gd name="T54" fmla="*/ 146 w 754"/>
                <a:gd name="T55" fmla="*/ 313 h 418"/>
                <a:gd name="T56" fmla="*/ 176 w 754"/>
                <a:gd name="T57" fmla="*/ 338 h 418"/>
                <a:gd name="T58" fmla="*/ 207 w 754"/>
                <a:gd name="T59" fmla="*/ 351 h 418"/>
                <a:gd name="T60" fmla="*/ 274 w 754"/>
                <a:gd name="T61" fmla="*/ 351 h 418"/>
                <a:gd name="T62" fmla="*/ 548 w 754"/>
                <a:gd name="T63" fmla="*/ 349 h 418"/>
                <a:gd name="T64" fmla="*/ 422 w 754"/>
                <a:gd name="T65" fmla="*/ 338 h 418"/>
                <a:gd name="T66" fmla="*/ 385 w 754"/>
                <a:gd name="T67" fmla="*/ 324 h 418"/>
                <a:gd name="T68" fmla="*/ 294 w 754"/>
                <a:gd name="T69" fmla="*/ 313 h 418"/>
                <a:gd name="T70" fmla="*/ 548 w 754"/>
                <a:gd name="T71" fmla="*/ 349 h 418"/>
                <a:gd name="T72" fmla="*/ 581 w 754"/>
                <a:gd name="T73" fmla="*/ 351 h 418"/>
                <a:gd name="T74" fmla="*/ 648 w 754"/>
                <a:gd name="T75" fmla="*/ 351 h 418"/>
                <a:gd name="T76" fmla="*/ 550 w 754"/>
                <a:gd name="T77" fmla="*/ 280 h 418"/>
                <a:gd name="T78" fmla="*/ 550 w 754"/>
                <a:gd name="T79" fmla="*/ 131 h 418"/>
                <a:gd name="T80" fmla="*/ 682 w 754"/>
                <a:gd name="T81" fmla="*/ 131 h 418"/>
                <a:gd name="T82" fmla="*/ 694 w 754"/>
                <a:gd name="T83" fmla="*/ 133 h 418"/>
                <a:gd name="T84" fmla="*/ 718 w 754"/>
                <a:gd name="T85" fmla="*/ 214 h 418"/>
                <a:gd name="T86" fmla="*/ 719 w 754"/>
                <a:gd name="T87" fmla="*/ 280 h 418"/>
                <a:gd name="T88" fmla="*/ 719 w 754"/>
                <a:gd name="T89" fmla="*/ 349 h 418"/>
                <a:gd name="T90" fmla="*/ 668 w 754"/>
                <a:gd name="T91" fmla="*/ 313 h 418"/>
                <a:gd name="T92" fmla="*/ 719 w 754"/>
                <a:gd name="T93" fmla="*/ 317 h 418"/>
                <a:gd name="T94" fmla="*/ 719 w 754"/>
                <a:gd name="T95" fmla="*/ 349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54" h="418">
                  <a:moveTo>
                    <a:pt x="753" y="330"/>
                  </a:moveTo>
                  <a:cubicBezTo>
                    <a:pt x="752" y="298"/>
                    <a:pt x="752" y="266"/>
                    <a:pt x="752" y="233"/>
                  </a:cubicBezTo>
                  <a:cubicBezTo>
                    <a:pt x="752" y="217"/>
                    <a:pt x="752" y="217"/>
                    <a:pt x="752" y="217"/>
                  </a:cubicBezTo>
                  <a:cubicBezTo>
                    <a:pt x="752" y="212"/>
                    <a:pt x="750" y="208"/>
                    <a:pt x="749" y="203"/>
                  </a:cubicBezTo>
                  <a:cubicBezTo>
                    <a:pt x="743" y="183"/>
                    <a:pt x="737" y="164"/>
                    <a:pt x="731" y="144"/>
                  </a:cubicBezTo>
                  <a:cubicBezTo>
                    <a:pt x="729" y="137"/>
                    <a:pt x="727" y="130"/>
                    <a:pt x="725" y="123"/>
                  </a:cubicBezTo>
                  <a:cubicBezTo>
                    <a:pt x="725" y="123"/>
                    <a:pt x="725" y="122"/>
                    <a:pt x="725" y="122"/>
                  </a:cubicBezTo>
                  <a:cubicBezTo>
                    <a:pt x="724" y="121"/>
                    <a:pt x="724" y="120"/>
                    <a:pt x="724" y="120"/>
                  </a:cubicBezTo>
                  <a:cubicBezTo>
                    <a:pt x="724" y="117"/>
                    <a:pt x="723" y="115"/>
                    <a:pt x="721" y="112"/>
                  </a:cubicBezTo>
                  <a:cubicBezTo>
                    <a:pt x="716" y="104"/>
                    <a:pt x="708" y="99"/>
                    <a:pt x="698" y="99"/>
                  </a:cubicBezTo>
                  <a:cubicBezTo>
                    <a:pt x="687" y="99"/>
                    <a:pt x="675" y="99"/>
                    <a:pt x="664" y="98"/>
                  </a:cubicBezTo>
                  <a:cubicBezTo>
                    <a:pt x="549" y="98"/>
                    <a:pt x="549" y="98"/>
                    <a:pt x="549" y="98"/>
                  </a:cubicBezTo>
                  <a:cubicBezTo>
                    <a:pt x="540" y="98"/>
                    <a:pt x="531" y="99"/>
                    <a:pt x="525" y="106"/>
                  </a:cubicBezTo>
                  <a:cubicBezTo>
                    <a:pt x="519" y="113"/>
                    <a:pt x="517" y="121"/>
                    <a:pt x="517" y="130"/>
                  </a:cubicBezTo>
                  <a:cubicBezTo>
                    <a:pt x="517" y="278"/>
                    <a:pt x="517" y="278"/>
                    <a:pt x="517" y="278"/>
                  </a:cubicBezTo>
                  <a:cubicBezTo>
                    <a:pt x="517" y="279"/>
                    <a:pt x="517" y="279"/>
                    <a:pt x="517" y="280"/>
                  </a:cubicBezTo>
                  <a:cubicBezTo>
                    <a:pt x="130" y="280"/>
                    <a:pt x="130" y="280"/>
                    <a:pt x="130" y="280"/>
                  </a:cubicBezTo>
                  <a:cubicBezTo>
                    <a:pt x="121" y="248"/>
                    <a:pt x="112" y="217"/>
                    <a:pt x="103" y="185"/>
                  </a:cubicBezTo>
                  <a:cubicBezTo>
                    <a:pt x="92" y="147"/>
                    <a:pt x="82" y="109"/>
                    <a:pt x="71" y="71"/>
                  </a:cubicBezTo>
                  <a:cubicBezTo>
                    <a:pt x="69" y="65"/>
                    <a:pt x="68" y="57"/>
                    <a:pt x="65" y="51"/>
                  </a:cubicBezTo>
                  <a:cubicBezTo>
                    <a:pt x="64" y="48"/>
                    <a:pt x="62" y="46"/>
                    <a:pt x="60" y="45"/>
                  </a:cubicBezTo>
                  <a:cubicBezTo>
                    <a:pt x="52" y="33"/>
                    <a:pt x="43" y="22"/>
                    <a:pt x="34" y="11"/>
                  </a:cubicBezTo>
                  <a:cubicBezTo>
                    <a:pt x="29" y="3"/>
                    <a:pt x="20" y="0"/>
                    <a:pt x="12" y="5"/>
                  </a:cubicBezTo>
                  <a:cubicBezTo>
                    <a:pt x="5" y="9"/>
                    <a:pt x="0" y="20"/>
                    <a:pt x="6" y="27"/>
                  </a:cubicBezTo>
                  <a:cubicBezTo>
                    <a:pt x="12" y="35"/>
                    <a:pt x="18" y="43"/>
                    <a:pt x="24" y="51"/>
                  </a:cubicBezTo>
                  <a:cubicBezTo>
                    <a:pt x="27" y="55"/>
                    <a:pt x="30" y="59"/>
                    <a:pt x="33" y="63"/>
                  </a:cubicBezTo>
                  <a:cubicBezTo>
                    <a:pt x="33" y="283"/>
                    <a:pt x="33" y="283"/>
                    <a:pt x="33" y="283"/>
                  </a:cubicBezTo>
                  <a:cubicBezTo>
                    <a:pt x="28" y="286"/>
                    <a:pt x="25" y="291"/>
                    <a:pt x="25" y="297"/>
                  </a:cubicBezTo>
                  <a:cubicBezTo>
                    <a:pt x="25" y="354"/>
                    <a:pt x="25" y="354"/>
                    <a:pt x="25" y="354"/>
                  </a:cubicBezTo>
                  <a:cubicBezTo>
                    <a:pt x="25" y="357"/>
                    <a:pt x="26" y="360"/>
                    <a:pt x="27" y="362"/>
                  </a:cubicBezTo>
                  <a:cubicBezTo>
                    <a:pt x="33" y="393"/>
                    <a:pt x="60" y="418"/>
                    <a:pt x="92" y="418"/>
                  </a:cubicBezTo>
                  <a:cubicBezTo>
                    <a:pt x="122" y="417"/>
                    <a:pt x="147" y="398"/>
                    <a:pt x="156" y="371"/>
                  </a:cubicBezTo>
                  <a:cubicBezTo>
                    <a:pt x="178" y="371"/>
                    <a:pt x="178" y="371"/>
                    <a:pt x="178" y="371"/>
                  </a:cubicBezTo>
                  <a:cubicBezTo>
                    <a:pt x="186" y="398"/>
                    <a:pt x="211" y="418"/>
                    <a:pt x="241" y="418"/>
                  </a:cubicBezTo>
                  <a:cubicBezTo>
                    <a:pt x="275" y="417"/>
                    <a:pt x="303" y="391"/>
                    <a:pt x="307" y="357"/>
                  </a:cubicBezTo>
                  <a:cubicBezTo>
                    <a:pt x="388" y="357"/>
                    <a:pt x="388" y="357"/>
                    <a:pt x="388" y="357"/>
                  </a:cubicBezTo>
                  <a:cubicBezTo>
                    <a:pt x="400" y="364"/>
                    <a:pt x="413" y="370"/>
                    <a:pt x="425" y="377"/>
                  </a:cubicBezTo>
                  <a:cubicBezTo>
                    <a:pt x="429" y="380"/>
                    <a:pt x="433" y="382"/>
                    <a:pt x="438" y="382"/>
                  </a:cubicBezTo>
                  <a:cubicBezTo>
                    <a:pt x="556" y="382"/>
                    <a:pt x="556" y="382"/>
                    <a:pt x="556" y="382"/>
                  </a:cubicBezTo>
                  <a:cubicBezTo>
                    <a:pt x="567" y="403"/>
                    <a:pt x="589" y="418"/>
                    <a:pt x="614" y="418"/>
                  </a:cubicBezTo>
                  <a:cubicBezTo>
                    <a:pt x="640" y="417"/>
                    <a:pt x="662" y="403"/>
                    <a:pt x="673" y="382"/>
                  </a:cubicBezTo>
                  <a:cubicBezTo>
                    <a:pt x="734" y="382"/>
                    <a:pt x="734" y="382"/>
                    <a:pt x="734" y="382"/>
                  </a:cubicBezTo>
                  <a:cubicBezTo>
                    <a:pt x="742" y="382"/>
                    <a:pt x="747" y="376"/>
                    <a:pt x="749" y="370"/>
                  </a:cubicBezTo>
                  <a:cubicBezTo>
                    <a:pt x="754" y="358"/>
                    <a:pt x="753" y="340"/>
                    <a:pt x="753" y="330"/>
                  </a:cubicBezTo>
                  <a:close/>
                  <a:moveTo>
                    <a:pt x="66" y="175"/>
                  </a:moveTo>
                  <a:cubicBezTo>
                    <a:pt x="76" y="210"/>
                    <a:pt x="86" y="245"/>
                    <a:pt x="96" y="280"/>
                  </a:cubicBezTo>
                  <a:cubicBezTo>
                    <a:pt x="66" y="280"/>
                    <a:pt x="66" y="280"/>
                    <a:pt x="66" y="280"/>
                  </a:cubicBezTo>
                  <a:lnTo>
                    <a:pt x="66" y="175"/>
                  </a:lnTo>
                  <a:close/>
                  <a:moveTo>
                    <a:pt x="92" y="385"/>
                  </a:moveTo>
                  <a:cubicBezTo>
                    <a:pt x="74" y="384"/>
                    <a:pt x="59" y="370"/>
                    <a:pt x="59" y="351"/>
                  </a:cubicBezTo>
                  <a:cubicBezTo>
                    <a:pt x="59" y="333"/>
                    <a:pt x="74" y="318"/>
                    <a:pt x="92" y="318"/>
                  </a:cubicBezTo>
                  <a:cubicBezTo>
                    <a:pt x="111" y="318"/>
                    <a:pt x="125" y="333"/>
                    <a:pt x="126" y="351"/>
                  </a:cubicBezTo>
                  <a:cubicBezTo>
                    <a:pt x="125" y="369"/>
                    <a:pt x="111" y="385"/>
                    <a:pt x="92" y="385"/>
                  </a:cubicBezTo>
                  <a:close/>
                  <a:moveTo>
                    <a:pt x="176" y="338"/>
                  </a:moveTo>
                  <a:cubicBezTo>
                    <a:pt x="157" y="338"/>
                    <a:pt x="157" y="338"/>
                    <a:pt x="157" y="338"/>
                  </a:cubicBezTo>
                  <a:cubicBezTo>
                    <a:pt x="155" y="329"/>
                    <a:pt x="151" y="320"/>
                    <a:pt x="146" y="313"/>
                  </a:cubicBezTo>
                  <a:cubicBezTo>
                    <a:pt x="187" y="313"/>
                    <a:pt x="187" y="313"/>
                    <a:pt x="187" y="313"/>
                  </a:cubicBezTo>
                  <a:cubicBezTo>
                    <a:pt x="181" y="320"/>
                    <a:pt x="177" y="329"/>
                    <a:pt x="176" y="338"/>
                  </a:cubicBezTo>
                  <a:close/>
                  <a:moveTo>
                    <a:pt x="241" y="385"/>
                  </a:moveTo>
                  <a:cubicBezTo>
                    <a:pt x="223" y="384"/>
                    <a:pt x="207" y="370"/>
                    <a:pt x="207" y="351"/>
                  </a:cubicBezTo>
                  <a:cubicBezTo>
                    <a:pt x="208" y="333"/>
                    <a:pt x="222" y="318"/>
                    <a:pt x="241" y="318"/>
                  </a:cubicBezTo>
                  <a:cubicBezTo>
                    <a:pt x="259" y="318"/>
                    <a:pt x="274" y="333"/>
                    <a:pt x="274" y="351"/>
                  </a:cubicBezTo>
                  <a:cubicBezTo>
                    <a:pt x="274" y="369"/>
                    <a:pt x="259" y="385"/>
                    <a:pt x="241" y="385"/>
                  </a:cubicBezTo>
                  <a:close/>
                  <a:moveTo>
                    <a:pt x="548" y="349"/>
                  </a:moveTo>
                  <a:cubicBezTo>
                    <a:pt x="442" y="349"/>
                    <a:pt x="442" y="349"/>
                    <a:pt x="442" y="349"/>
                  </a:cubicBezTo>
                  <a:cubicBezTo>
                    <a:pt x="422" y="338"/>
                    <a:pt x="422" y="338"/>
                    <a:pt x="422" y="338"/>
                  </a:cubicBezTo>
                  <a:cubicBezTo>
                    <a:pt x="415" y="334"/>
                    <a:pt x="408" y="330"/>
                    <a:pt x="401" y="326"/>
                  </a:cubicBezTo>
                  <a:cubicBezTo>
                    <a:pt x="396" y="324"/>
                    <a:pt x="390" y="324"/>
                    <a:pt x="385" y="324"/>
                  </a:cubicBezTo>
                  <a:cubicBezTo>
                    <a:pt x="301" y="324"/>
                    <a:pt x="301" y="324"/>
                    <a:pt x="301" y="324"/>
                  </a:cubicBezTo>
                  <a:cubicBezTo>
                    <a:pt x="299" y="320"/>
                    <a:pt x="297" y="317"/>
                    <a:pt x="294" y="313"/>
                  </a:cubicBezTo>
                  <a:cubicBezTo>
                    <a:pt x="560" y="313"/>
                    <a:pt x="560" y="313"/>
                    <a:pt x="560" y="313"/>
                  </a:cubicBezTo>
                  <a:cubicBezTo>
                    <a:pt x="553" y="323"/>
                    <a:pt x="548" y="335"/>
                    <a:pt x="548" y="349"/>
                  </a:cubicBezTo>
                  <a:close/>
                  <a:moveTo>
                    <a:pt x="614" y="385"/>
                  </a:moveTo>
                  <a:cubicBezTo>
                    <a:pt x="596" y="384"/>
                    <a:pt x="581" y="370"/>
                    <a:pt x="581" y="351"/>
                  </a:cubicBezTo>
                  <a:cubicBezTo>
                    <a:pt x="581" y="333"/>
                    <a:pt x="596" y="318"/>
                    <a:pt x="614" y="318"/>
                  </a:cubicBezTo>
                  <a:cubicBezTo>
                    <a:pt x="633" y="318"/>
                    <a:pt x="647" y="333"/>
                    <a:pt x="648" y="351"/>
                  </a:cubicBezTo>
                  <a:cubicBezTo>
                    <a:pt x="647" y="369"/>
                    <a:pt x="633" y="385"/>
                    <a:pt x="614" y="385"/>
                  </a:cubicBezTo>
                  <a:close/>
                  <a:moveTo>
                    <a:pt x="550" y="280"/>
                  </a:moveTo>
                  <a:cubicBezTo>
                    <a:pt x="550" y="279"/>
                    <a:pt x="550" y="279"/>
                    <a:pt x="550" y="278"/>
                  </a:cubicBezTo>
                  <a:cubicBezTo>
                    <a:pt x="550" y="131"/>
                    <a:pt x="550" y="131"/>
                    <a:pt x="550" y="131"/>
                  </a:cubicBezTo>
                  <a:cubicBezTo>
                    <a:pt x="554" y="131"/>
                    <a:pt x="558" y="131"/>
                    <a:pt x="562" y="131"/>
                  </a:cubicBezTo>
                  <a:cubicBezTo>
                    <a:pt x="602" y="131"/>
                    <a:pt x="642" y="131"/>
                    <a:pt x="682" y="131"/>
                  </a:cubicBezTo>
                  <a:cubicBezTo>
                    <a:pt x="686" y="132"/>
                    <a:pt x="689" y="132"/>
                    <a:pt x="693" y="132"/>
                  </a:cubicBezTo>
                  <a:cubicBezTo>
                    <a:pt x="693" y="132"/>
                    <a:pt x="693" y="133"/>
                    <a:pt x="694" y="133"/>
                  </a:cubicBezTo>
                  <a:cubicBezTo>
                    <a:pt x="699" y="152"/>
                    <a:pt x="704" y="170"/>
                    <a:pt x="710" y="188"/>
                  </a:cubicBezTo>
                  <a:cubicBezTo>
                    <a:pt x="713" y="197"/>
                    <a:pt x="715" y="205"/>
                    <a:pt x="718" y="214"/>
                  </a:cubicBezTo>
                  <a:cubicBezTo>
                    <a:pt x="718" y="216"/>
                    <a:pt x="719" y="218"/>
                    <a:pt x="719" y="219"/>
                  </a:cubicBezTo>
                  <a:cubicBezTo>
                    <a:pt x="719" y="280"/>
                    <a:pt x="719" y="280"/>
                    <a:pt x="719" y="280"/>
                  </a:cubicBezTo>
                  <a:lnTo>
                    <a:pt x="550" y="280"/>
                  </a:lnTo>
                  <a:close/>
                  <a:moveTo>
                    <a:pt x="719" y="349"/>
                  </a:moveTo>
                  <a:cubicBezTo>
                    <a:pt x="681" y="349"/>
                    <a:pt x="681" y="349"/>
                    <a:pt x="681" y="349"/>
                  </a:cubicBezTo>
                  <a:cubicBezTo>
                    <a:pt x="680" y="336"/>
                    <a:pt x="675" y="323"/>
                    <a:pt x="668" y="313"/>
                  </a:cubicBezTo>
                  <a:cubicBezTo>
                    <a:pt x="719" y="313"/>
                    <a:pt x="719" y="313"/>
                    <a:pt x="719" y="313"/>
                  </a:cubicBezTo>
                  <a:cubicBezTo>
                    <a:pt x="719" y="317"/>
                    <a:pt x="719" y="317"/>
                    <a:pt x="719" y="317"/>
                  </a:cubicBezTo>
                  <a:cubicBezTo>
                    <a:pt x="719" y="324"/>
                    <a:pt x="720" y="330"/>
                    <a:pt x="720" y="337"/>
                  </a:cubicBezTo>
                  <a:cubicBezTo>
                    <a:pt x="720" y="341"/>
                    <a:pt x="720" y="345"/>
                    <a:pt x="719" y="3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406">
              <a:extLst>
                <a:ext uri="{FF2B5EF4-FFF2-40B4-BE49-F238E27FC236}">
                  <a16:creationId xmlns:a16="http://schemas.microsoft.com/office/drawing/2014/main" id="{AF92F702-AC7F-4BF6-B2F5-2710FA2AAA6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05963" y="6578600"/>
              <a:ext cx="893763" cy="747713"/>
            </a:xfrm>
            <a:custGeom>
              <a:avLst/>
              <a:gdLst>
                <a:gd name="T0" fmla="*/ 3 w 360"/>
                <a:gd name="T1" fmla="*/ 129 h 301"/>
                <a:gd name="T2" fmla="*/ 7 w 360"/>
                <a:gd name="T3" fmla="*/ 155 h 301"/>
                <a:gd name="T4" fmla="*/ 30 w 360"/>
                <a:gd name="T5" fmla="*/ 198 h 301"/>
                <a:gd name="T6" fmla="*/ 115 w 360"/>
                <a:gd name="T7" fmla="*/ 270 h 301"/>
                <a:gd name="T8" fmla="*/ 233 w 360"/>
                <a:gd name="T9" fmla="*/ 300 h 301"/>
                <a:gd name="T10" fmla="*/ 286 w 360"/>
                <a:gd name="T11" fmla="*/ 290 h 301"/>
                <a:gd name="T12" fmla="*/ 299 w 360"/>
                <a:gd name="T13" fmla="*/ 285 h 301"/>
                <a:gd name="T14" fmla="*/ 306 w 360"/>
                <a:gd name="T15" fmla="*/ 278 h 301"/>
                <a:gd name="T16" fmla="*/ 306 w 360"/>
                <a:gd name="T17" fmla="*/ 278 h 301"/>
                <a:gd name="T18" fmla="*/ 307 w 360"/>
                <a:gd name="T19" fmla="*/ 277 h 301"/>
                <a:gd name="T20" fmla="*/ 357 w 360"/>
                <a:gd name="T21" fmla="*/ 176 h 301"/>
                <a:gd name="T22" fmla="*/ 359 w 360"/>
                <a:gd name="T23" fmla="*/ 169 h 301"/>
                <a:gd name="T24" fmla="*/ 359 w 360"/>
                <a:gd name="T25" fmla="*/ 169 h 301"/>
                <a:gd name="T26" fmla="*/ 359 w 360"/>
                <a:gd name="T27" fmla="*/ 168 h 301"/>
                <a:gd name="T28" fmla="*/ 359 w 360"/>
                <a:gd name="T29" fmla="*/ 163 h 301"/>
                <a:gd name="T30" fmla="*/ 353 w 360"/>
                <a:gd name="T31" fmla="*/ 143 h 301"/>
                <a:gd name="T32" fmla="*/ 329 w 360"/>
                <a:gd name="T33" fmla="*/ 100 h 301"/>
                <a:gd name="T34" fmla="*/ 243 w 360"/>
                <a:gd name="T35" fmla="*/ 29 h 301"/>
                <a:gd name="T36" fmla="*/ 126 w 360"/>
                <a:gd name="T37" fmla="*/ 2 h 301"/>
                <a:gd name="T38" fmla="*/ 74 w 360"/>
                <a:gd name="T39" fmla="*/ 11 h 301"/>
                <a:gd name="T40" fmla="*/ 55 w 360"/>
                <a:gd name="T41" fmla="*/ 23 h 301"/>
                <a:gd name="T42" fmla="*/ 53 w 360"/>
                <a:gd name="T43" fmla="*/ 27 h 301"/>
                <a:gd name="T44" fmla="*/ 5 w 360"/>
                <a:gd name="T45" fmla="*/ 123 h 301"/>
                <a:gd name="T46" fmla="*/ 3 w 360"/>
                <a:gd name="T47" fmla="*/ 129 h 301"/>
                <a:gd name="T48" fmla="*/ 82 w 360"/>
                <a:gd name="T49" fmla="*/ 44 h 301"/>
                <a:gd name="T50" fmla="*/ 146 w 360"/>
                <a:gd name="T51" fmla="*/ 35 h 301"/>
                <a:gd name="T52" fmla="*/ 226 w 360"/>
                <a:gd name="T53" fmla="*/ 57 h 301"/>
                <a:gd name="T54" fmla="*/ 296 w 360"/>
                <a:gd name="T55" fmla="*/ 110 h 301"/>
                <a:gd name="T56" fmla="*/ 326 w 360"/>
                <a:gd name="T57" fmla="*/ 166 h 301"/>
                <a:gd name="T58" fmla="*/ 280 w 360"/>
                <a:gd name="T59" fmla="*/ 258 h 301"/>
                <a:gd name="T60" fmla="*/ 209 w 360"/>
                <a:gd name="T61" fmla="*/ 266 h 301"/>
                <a:gd name="T62" fmla="*/ 125 w 360"/>
                <a:gd name="T63" fmla="*/ 238 h 301"/>
                <a:gd name="T64" fmla="*/ 36 w 360"/>
                <a:gd name="T65" fmla="*/ 135 h 301"/>
                <a:gd name="T66" fmla="*/ 82 w 360"/>
                <a:gd name="T67" fmla="*/ 44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60" h="301">
                  <a:moveTo>
                    <a:pt x="3" y="129"/>
                  </a:moveTo>
                  <a:cubicBezTo>
                    <a:pt x="0" y="137"/>
                    <a:pt x="5" y="147"/>
                    <a:pt x="7" y="155"/>
                  </a:cubicBezTo>
                  <a:cubicBezTo>
                    <a:pt x="13" y="170"/>
                    <a:pt x="20" y="185"/>
                    <a:pt x="30" y="198"/>
                  </a:cubicBezTo>
                  <a:cubicBezTo>
                    <a:pt x="52" y="228"/>
                    <a:pt x="81" y="253"/>
                    <a:pt x="115" y="270"/>
                  </a:cubicBezTo>
                  <a:cubicBezTo>
                    <a:pt x="151" y="289"/>
                    <a:pt x="192" y="301"/>
                    <a:pt x="233" y="300"/>
                  </a:cubicBezTo>
                  <a:cubicBezTo>
                    <a:pt x="251" y="299"/>
                    <a:pt x="269" y="297"/>
                    <a:pt x="286" y="290"/>
                  </a:cubicBezTo>
                  <a:cubicBezTo>
                    <a:pt x="290" y="289"/>
                    <a:pt x="295" y="287"/>
                    <a:pt x="299" y="285"/>
                  </a:cubicBezTo>
                  <a:cubicBezTo>
                    <a:pt x="302" y="284"/>
                    <a:pt x="305" y="282"/>
                    <a:pt x="306" y="278"/>
                  </a:cubicBezTo>
                  <a:cubicBezTo>
                    <a:pt x="306" y="278"/>
                    <a:pt x="306" y="278"/>
                    <a:pt x="306" y="278"/>
                  </a:cubicBezTo>
                  <a:cubicBezTo>
                    <a:pt x="307" y="278"/>
                    <a:pt x="307" y="277"/>
                    <a:pt x="307" y="277"/>
                  </a:cubicBezTo>
                  <a:cubicBezTo>
                    <a:pt x="324" y="243"/>
                    <a:pt x="341" y="210"/>
                    <a:pt x="357" y="176"/>
                  </a:cubicBezTo>
                  <a:cubicBezTo>
                    <a:pt x="359" y="174"/>
                    <a:pt x="359" y="171"/>
                    <a:pt x="359" y="169"/>
                  </a:cubicBezTo>
                  <a:cubicBezTo>
                    <a:pt x="359" y="169"/>
                    <a:pt x="359" y="169"/>
                    <a:pt x="359" y="169"/>
                  </a:cubicBezTo>
                  <a:cubicBezTo>
                    <a:pt x="359" y="168"/>
                    <a:pt x="359" y="168"/>
                    <a:pt x="359" y="168"/>
                  </a:cubicBezTo>
                  <a:cubicBezTo>
                    <a:pt x="360" y="166"/>
                    <a:pt x="359" y="165"/>
                    <a:pt x="359" y="163"/>
                  </a:cubicBezTo>
                  <a:cubicBezTo>
                    <a:pt x="358" y="156"/>
                    <a:pt x="356" y="150"/>
                    <a:pt x="353" y="143"/>
                  </a:cubicBezTo>
                  <a:cubicBezTo>
                    <a:pt x="347" y="128"/>
                    <a:pt x="339" y="113"/>
                    <a:pt x="329" y="100"/>
                  </a:cubicBezTo>
                  <a:cubicBezTo>
                    <a:pt x="306" y="70"/>
                    <a:pt x="277" y="46"/>
                    <a:pt x="243" y="29"/>
                  </a:cubicBezTo>
                  <a:cubicBezTo>
                    <a:pt x="207" y="11"/>
                    <a:pt x="167" y="0"/>
                    <a:pt x="126" y="2"/>
                  </a:cubicBezTo>
                  <a:cubicBezTo>
                    <a:pt x="109" y="2"/>
                    <a:pt x="90" y="5"/>
                    <a:pt x="74" y="11"/>
                  </a:cubicBezTo>
                  <a:cubicBezTo>
                    <a:pt x="68" y="14"/>
                    <a:pt x="59" y="16"/>
                    <a:pt x="55" y="23"/>
                  </a:cubicBezTo>
                  <a:cubicBezTo>
                    <a:pt x="54" y="24"/>
                    <a:pt x="54" y="26"/>
                    <a:pt x="53" y="27"/>
                  </a:cubicBezTo>
                  <a:cubicBezTo>
                    <a:pt x="37" y="59"/>
                    <a:pt x="21" y="91"/>
                    <a:pt x="5" y="123"/>
                  </a:cubicBezTo>
                  <a:cubicBezTo>
                    <a:pt x="4" y="125"/>
                    <a:pt x="3" y="127"/>
                    <a:pt x="3" y="129"/>
                  </a:cubicBezTo>
                  <a:close/>
                  <a:moveTo>
                    <a:pt x="82" y="44"/>
                  </a:moveTo>
                  <a:cubicBezTo>
                    <a:pt x="101" y="36"/>
                    <a:pt x="124" y="33"/>
                    <a:pt x="146" y="35"/>
                  </a:cubicBezTo>
                  <a:cubicBezTo>
                    <a:pt x="174" y="37"/>
                    <a:pt x="201" y="45"/>
                    <a:pt x="226" y="57"/>
                  </a:cubicBezTo>
                  <a:cubicBezTo>
                    <a:pt x="252" y="71"/>
                    <a:pt x="276" y="88"/>
                    <a:pt x="296" y="110"/>
                  </a:cubicBezTo>
                  <a:cubicBezTo>
                    <a:pt x="310" y="127"/>
                    <a:pt x="320" y="145"/>
                    <a:pt x="326" y="166"/>
                  </a:cubicBezTo>
                  <a:cubicBezTo>
                    <a:pt x="310" y="196"/>
                    <a:pt x="295" y="227"/>
                    <a:pt x="280" y="258"/>
                  </a:cubicBezTo>
                  <a:cubicBezTo>
                    <a:pt x="259" y="266"/>
                    <a:pt x="233" y="268"/>
                    <a:pt x="209" y="266"/>
                  </a:cubicBezTo>
                  <a:cubicBezTo>
                    <a:pt x="180" y="263"/>
                    <a:pt x="151" y="253"/>
                    <a:pt x="125" y="238"/>
                  </a:cubicBezTo>
                  <a:cubicBezTo>
                    <a:pt x="84" y="215"/>
                    <a:pt x="48" y="180"/>
                    <a:pt x="36" y="135"/>
                  </a:cubicBezTo>
                  <a:cubicBezTo>
                    <a:pt x="51" y="105"/>
                    <a:pt x="66" y="74"/>
                    <a:pt x="82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407">
              <a:extLst>
                <a:ext uri="{FF2B5EF4-FFF2-40B4-BE49-F238E27FC236}">
                  <a16:creationId xmlns:a16="http://schemas.microsoft.com/office/drawing/2014/main" id="{C16DB47B-5337-453C-9D63-5C30A6D11697}"/>
                </a:ext>
              </a:extLst>
            </p:cNvPr>
            <p:cNvSpPr>
              <a:spLocks/>
            </p:cNvSpPr>
            <p:nvPr/>
          </p:nvSpPr>
          <p:spPr bwMode="auto">
            <a:xfrm>
              <a:off x="9512301" y="6591300"/>
              <a:ext cx="188913" cy="290513"/>
            </a:xfrm>
            <a:custGeom>
              <a:avLst/>
              <a:gdLst>
                <a:gd name="T0" fmla="*/ 10 w 76"/>
                <a:gd name="T1" fmla="*/ 113 h 117"/>
                <a:gd name="T2" fmla="*/ 33 w 76"/>
                <a:gd name="T3" fmla="*/ 107 h 117"/>
                <a:gd name="T4" fmla="*/ 72 w 76"/>
                <a:gd name="T5" fmla="*/ 27 h 117"/>
                <a:gd name="T6" fmla="*/ 67 w 76"/>
                <a:gd name="T7" fmla="*/ 5 h 117"/>
                <a:gd name="T8" fmla="*/ 44 w 76"/>
                <a:gd name="T9" fmla="*/ 11 h 117"/>
                <a:gd name="T10" fmla="*/ 4 w 76"/>
                <a:gd name="T11" fmla="*/ 91 h 117"/>
                <a:gd name="T12" fmla="*/ 10 w 76"/>
                <a:gd name="T13" fmla="*/ 113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117">
                  <a:moveTo>
                    <a:pt x="10" y="113"/>
                  </a:moveTo>
                  <a:cubicBezTo>
                    <a:pt x="17" y="117"/>
                    <a:pt x="29" y="115"/>
                    <a:pt x="33" y="107"/>
                  </a:cubicBezTo>
                  <a:cubicBezTo>
                    <a:pt x="46" y="81"/>
                    <a:pt x="59" y="54"/>
                    <a:pt x="72" y="27"/>
                  </a:cubicBezTo>
                  <a:cubicBezTo>
                    <a:pt x="76" y="19"/>
                    <a:pt x="75" y="9"/>
                    <a:pt x="67" y="5"/>
                  </a:cubicBezTo>
                  <a:cubicBezTo>
                    <a:pt x="59" y="0"/>
                    <a:pt x="48" y="3"/>
                    <a:pt x="44" y="11"/>
                  </a:cubicBezTo>
                  <a:cubicBezTo>
                    <a:pt x="31" y="37"/>
                    <a:pt x="17" y="64"/>
                    <a:pt x="4" y="91"/>
                  </a:cubicBezTo>
                  <a:cubicBezTo>
                    <a:pt x="0" y="99"/>
                    <a:pt x="2" y="108"/>
                    <a:pt x="10" y="1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3A00F162-D8EC-4928-99E0-8248B0BD0930}"/>
              </a:ext>
            </a:extLst>
          </p:cNvPr>
          <p:cNvGrpSpPr/>
          <p:nvPr/>
        </p:nvGrpSpPr>
        <p:grpSpPr>
          <a:xfrm>
            <a:off x="8278148" y="4290298"/>
            <a:ext cx="604281" cy="360106"/>
            <a:chOff x="9318626" y="6578600"/>
            <a:chExt cx="1870075" cy="1114426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62" name="Freeform 403">
              <a:extLst>
                <a:ext uri="{FF2B5EF4-FFF2-40B4-BE49-F238E27FC236}">
                  <a16:creationId xmlns:a16="http://schemas.microsoft.com/office/drawing/2014/main" id="{1F4009D3-ACCE-4FCC-B554-883774F379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02888" y="7035800"/>
              <a:ext cx="188913" cy="290513"/>
            </a:xfrm>
            <a:custGeom>
              <a:avLst/>
              <a:gdLst>
                <a:gd name="T0" fmla="*/ 10 w 76"/>
                <a:gd name="T1" fmla="*/ 113 h 117"/>
                <a:gd name="T2" fmla="*/ 32 w 76"/>
                <a:gd name="T3" fmla="*/ 107 h 117"/>
                <a:gd name="T4" fmla="*/ 72 w 76"/>
                <a:gd name="T5" fmla="*/ 27 h 117"/>
                <a:gd name="T6" fmla="*/ 66 w 76"/>
                <a:gd name="T7" fmla="*/ 5 h 117"/>
                <a:gd name="T8" fmla="*/ 44 w 76"/>
                <a:gd name="T9" fmla="*/ 11 h 117"/>
                <a:gd name="T10" fmla="*/ 4 w 76"/>
                <a:gd name="T11" fmla="*/ 91 h 117"/>
                <a:gd name="T12" fmla="*/ 10 w 76"/>
                <a:gd name="T13" fmla="*/ 113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117">
                  <a:moveTo>
                    <a:pt x="10" y="113"/>
                  </a:moveTo>
                  <a:cubicBezTo>
                    <a:pt x="17" y="117"/>
                    <a:pt x="28" y="115"/>
                    <a:pt x="32" y="107"/>
                  </a:cubicBezTo>
                  <a:cubicBezTo>
                    <a:pt x="46" y="81"/>
                    <a:pt x="59" y="54"/>
                    <a:pt x="72" y="27"/>
                  </a:cubicBezTo>
                  <a:cubicBezTo>
                    <a:pt x="76" y="19"/>
                    <a:pt x="74" y="9"/>
                    <a:pt x="66" y="5"/>
                  </a:cubicBezTo>
                  <a:cubicBezTo>
                    <a:pt x="59" y="0"/>
                    <a:pt x="48" y="2"/>
                    <a:pt x="44" y="11"/>
                  </a:cubicBezTo>
                  <a:cubicBezTo>
                    <a:pt x="30" y="37"/>
                    <a:pt x="17" y="64"/>
                    <a:pt x="4" y="91"/>
                  </a:cubicBezTo>
                  <a:cubicBezTo>
                    <a:pt x="0" y="99"/>
                    <a:pt x="2" y="108"/>
                    <a:pt x="10" y="1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404">
              <a:extLst>
                <a:ext uri="{FF2B5EF4-FFF2-40B4-BE49-F238E27FC236}">
                  <a16:creationId xmlns:a16="http://schemas.microsoft.com/office/drawing/2014/main" id="{3833E511-D7D6-4600-BBD0-B2C37C258D0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717213" y="7011988"/>
              <a:ext cx="360363" cy="314325"/>
            </a:xfrm>
            <a:custGeom>
              <a:avLst/>
              <a:gdLst>
                <a:gd name="T0" fmla="*/ 125 w 145"/>
                <a:gd name="T1" fmla="*/ 12 h 127"/>
                <a:gd name="T2" fmla="*/ 109 w 145"/>
                <a:gd name="T3" fmla="*/ 0 h 127"/>
                <a:gd name="T4" fmla="*/ 16 w 145"/>
                <a:gd name="T5" fmla="*/ 0 h 127"/>
                <a:gd name="T6" fmla="*/ 1 w 145"/>
                <a:gd name="T7" fmla="*/ 13 h 127"/>
                <a:gd name="T8" fmla="*/ 0 w 145"/>
                <a:gd name="T9" fmla="*/ 17 h 127"/>
                <a:gd name="T10" fmla="*/ 0 w 145"/>
                <a:gd name="T11" fmla="*/ 75 h 127"/>
                <a:gd name="T12" fmla="*/ 12 w 145"/>
                <a:gd name="T13" fmla="*/ 91 h 127"/>
                <a:gd name="T14" fmla="*/ 75 w 145"/>
                <a:gd name="T15" fmla="*/ 103 h 127"/>
                <a:gd name="T16" fmla="*/ 75 w 145"/>
                <a:gd name="T17" fmla="*/ 111 h 127"/>
                <a:gd name="T18" fmla="*/ 92 w 145"/>
                <a:gd name="T19" fmla="*/ 127 h 127"/>
                <a:gd name="T20" fmla="*/ 128 w 145"/>
                <a:gd name="T21" fmla="*/ 127 h 127"/>
                <a:gd name="T22" fmla="*/ 145 w 145"/>
                <a:gd name="T23" fmla="*/ 111 h 127"/>
                <a:gd name="T24" fmla="*/ 145 w 145"/>
                <a:gd name="T25" fmla="*/ 84 h 127"/>
                <a:gd name="T26" fmla="*/ 140 w 145"/>
                <a:gd name="T27" fmla="*/ 63 h 127"/>
                <a:gd name="T28" fmla="*/ 125 w 145"/>
                <a:gd name="T29" fmla="*/ 12 h 127"/>
                <a:gd name="T30" fmla="*/ 112 w 145"/>
                <a:gd name="T31" fmla="*/ 86 h 127"/>
                <a:gd name="T32" fmla="*/ 112 w 145"/>
                <a:gd name="T33" fmla="*/ 94 h 127"/>
                <a:gd name="T34" fmla="*/ 108 w 145"/>
                <a:gd name="T35" fmla="*/ 94 h 127"/>
                <a:gd name="T36" fmla="*/ 108 w 145"/>
                <a:gd name="T37" fmla="*/ 90 h 127"/>
                <a:gd name="T38" fmla="*/ 96 w 145"/>
                <a:gd name="T39" fmla="*/ 74 h 127"/>
                <a:gd name="T40" fmla="*/ 33 w 145"/>
                <a:gd name="T41" fmla="*/ 61 h 127"/>
                <a:gd name="T42" fmla="*/ 33 w 145"/>
                <a:gd name="T43" fmla="*/ 33 h 127"/>
                <a:gd name="T44" fmla="*/ 97 w 145"/>
                <a:gd name="T45" fmla="*/ 33 h 127"/>
                <a:gd name="T46" fmla="*/ 108 w 145"/>
                <a:gd name="T47" fmla="*/ 72 h 127"/>
                <a:gd name="T48" fmla="*/ 112 w 145"/>
                <a:gd name="T49" fmla="*/ 84 h 127"/>
                <a:gd name="T50" fmla="*/ 112 w 145"/>
                <a:gd name="T51" fmla="*/ 85 h 127"/>
                <a:gd name="T52" fmla="*/ 112 w 145"/>
                <a:gd name="T53" fmla="*/ 86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5" h="127">
                  <a:moveTo>
                    <a:pt x="125" y="12"/>
                  </a:moveTo>
                  <a:cubicBezTo>
                    <a:pt x="123" y="5"/>
                    <a:pt x="117" y="0"/>
                    <a:pt x="109" y="0"/>
                  </a:cubicBezTo>
                  <a:cubicBezTo>
                    <a:pt x="78" y="0"/>
                    <a:pt x="47" y="0"/>
                    <a:pt x="16" y="0"/>
                  </a:cubicBezTo>
                  <a:cubicBezTo>
                    <a:pt x="7" y="0"/>
                    <a:pt x="2" y="6"/>
                    <a:pt x="1" y="13"/>
                  </a:cubicBezTo>
                  <a:cubicBezTo>
                    <a:pt x="1" y="14"/>
                    <a:pt x="0" y="16"/>
                    <a:pt x="0" y="17"/>
                  </a:cubicBezTo>
                  <a:cubicBezTo>
                    <a:pt x="0" y="36"/>
                    <a:pt x="0" y="56"/>
                    <a:pt x="0" y="75"/>
                  </a:cubicBezTo>
                  <a:cubicBezTo>
                    <a:pt x="0" y="82"/>
                    <a:pt x="5" y="89"/>
                    <a:pt x="12" y="91"/>
                  </a:cubicBezTo>
                  <a:cubicBezTo>
                    <a:pt x="33" y="95"/>
                    <a:pt x="54" y="99"/>
                    <a:pt x="75" y="103"/>
                  </a:cubicBezTo>
                  <a:cubicBezTo>
                    <a:pt x="75" y="106"/>
                    <a:pt x="75" y="108"/>
                    <a:pt x="75" y="111"/>
                  </a:cubicBezTo>
                  <a:cubicBezTo>
                    <a:pt x="75" y="120"/>
                    <a:pt x="83" y="127"/>
                    <a:pt x="92" y="127"/>
                  </a:cubicBezTo>
                  <a:cubicBezTo>
                    <a:pt x="128" y="127"/>
                    <a:pt x="128" y="127"/>
                    <a:pt x="128" y="127"/>
                  </a:cubicBezTo>
                  <a:cubicBezTo>
                    <a:pt x="137" y="127"/>
                    <a:pt x="145" y="120"/>
                    <a:pt x="145" y="111"/>
                  </a:cubicBezTo>
                  <a:cubicBezTo>
                    <a:pt x="145" y="84"/>
                    <a:pt x="145" y="84"/>
                    <a:pt x="145" y="84"/>
                  </a:cubicBezTo>
                  <a:cubicBezTo>
                    <a:pt x="145" y="77"/>
                    <a:pt x="142" y="70"/>
                    <a:pt x="140" y="63"/>
                  </a:cubicBezTo>
                  <a:cubicBezTo>
                    <a:pt x="135" y="46"/>
                    <a:pt x="130" y="29"/>
                    <a:pt x="125" y="12"/>
                  </a:cubicBezTo>
                  <a:close/>
                  <a:moveTo>
                    <a:pt x="112" y="86"/>
                  </a:moveTo>
                  <a:cubicBezTo>
                    <a:pt x="112" y="94"/>
                    <a:pt x="112" y="94"/>
                    <a:pt x="112" y="94"/>
                  </a:cubicBezTo>
                  <a:cubicBezTo>
                    <a:pt x="108" y="94"/>
                    <a:pt x="108" y="94"/>
                    <a:pt x="108" y="94"/>
                  </a:cubicBezTo>
                  <a:cubicBezTo>
                    <a:pt x="108" y="93"/>
                    <a:pt x="108" y="91"/>
                    <a:pt x="108" y="90"/>
                  </a:cubicBezTo>
                  <a:cubicBezTo>
                    <a:pt x="108" y="83"/>
                    <a:pt x="103" y="75"/>
                    <a:pt x="96" y="74"/>
                  </a:cubicBezTo>
                  <a:cubicBezTo>
                    <a:pt x="75" y="70"/>
                    <a:pt x="54" y="66"/>
                    <a:pt x="33" y="61"/>
                  </a:cubicBezTo>
                  <a:cubicBezTo>
                    <a:pt x="33" y="52"/>
                    <a:pt x="33" y="42"/>
                    <a:pt x="33" y="33"/>
                  </a:cubicBezTo>
                  <a:cubicBezTo>
                    <a:pt x="54" y="33"/>
                    <a:pt x="76" y="33"/>
                    <a:pt x="97" y="33"/>
                  </a:cubicBezTo>
                  <a:cubicBezTo>
                    <a:pt x="101" y="46"/>
                    <a:pt x="105" y="59"/>
                    <a:pt x="108" y="72"/>
                  </a:cubicBezTo>
                  <a:cubicBezTo>
                    <a:pt x="110" y="76"/>
                    <a:pt x="111" y="80"/>
                    <a:pt x="112" y="84"/>
                  </a:cubicBezTo>
                  <a:cubicBezTo>
                    <a:pt x="112" y="85"/>
                    <a:pt x="112" y="85"/>
                    <a:pt x="112" y="85"/>
                  </a:cubicBezTo>
                  <a:cubicBezTo>
                    <a:pt x="112" y="85"/>
                    <a:pt x="112" y="85"/>
                    <a:pt x="112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405">
              <a:extLst>
                <a:ext uri="{FF2B5EF4-FFF2-40B4-BE49-F238E27FC236}">
                  <a16:creationId xmlns:a16="http://schemas.microsoft.com/office/drawing/2014/main" id="{A3F661D4-AB46-4E55-893C-90FE28E96A6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18626" y="6653213"/>
              <a:ext cx="1870075" cy="1039813"/>
            </a:xfrm>
            <a:custGeom>
              <a:avLst/>
              <a:gdLst>
                <a:gd name="T0" fmla="*/ 752 w 754"/>
                <a:gd name="T1" fmla="*/ 233 h 418"/>
                <a:gd name="T2" fmla="*/ 749 w 754"/>
                <a:gd name="T3" fmla="*/ 203 h 418"/>
                <a:gd name="T4" fmla="*/ 725 w 754"/>
                <a:gd name="T5" fmla="*/ 123 h 418"/>
                <a:gd name="T6" fmla="*/ 724 w 754"/>
                <a:gd name="T7" fmla="*/ 120 h 418"/>
                <a:gd name="T8" fmla="*/ 698 w 754"/>
                <a:gd name="T9" fmla="*/ 99 h 418"/>
                <a:gd name="T10" fmla="*/ 549 w 754"/>
                <a:gd name="T11" fmla="*/ 98 h 418"/>
                <a:gd name="T12" fmla="*/ 517 w 754"/>
                <a:gd name="T13" fmla="*/ 130 h 418"/>
                <a:gd name="T14" fmla="*/ 517 w 754"/>
                <a:gd name="T15" fmla="*/ 280 h 418"/>
                <a:gd name="T16" fmla="*/ 103 w 754"/>
                <a:gd name="T17" fmla="*/ 185 h 418"/>
                <a:gd name="T18" fmla="*/ 65 w 754"/>
                <a:gd name="T19" fmla="*/ 51 h 418"/>
                <a:gd name="T20" fmla="*/ 34 w 754"/>
                <a:gd name="T21" fmla="*/ 11 h 418"/>
                <a:gd name="T22" fmla="*/ 6 w 754"/>
                <a:gd name="T23" fmla="*/ 27 h 418"/>
                <a:gd name="T24" fmla="*/ 33 w 754"/>
                <a:gd name="T25" fmla="*/ 63 h 418"/>
                <a:gd name="T26" fmla="*/ 25 w 754"/>
                <a:gd name="T27" fmla="*/ 297 h 418"/>
                <a:gd name="T28" fmla="*/ 27 w 754"/>
                <a:gd name="T29" fmla="*/ 362 h 418"/>
                <a:gd name="T30" fmla="*/ 156 w 754"/>
                <a:gd name="T31" fmla="*/ 371 h 418"/>
                <a:gd name="T32" fmla="*/ 241 w 754"/>
                <a:gd name="T33" fmla="*/ 418 h 418"/>
                <a:gd name="T34" fmla="*/ 388 w 754"/>
                <a:gd name="T35" fmla="*/ 357 h 418"/>
                <a:gd name="T36" fmla="*/ 438 w 754"/>
                <a:gd name="T37" fmla="*/ 382 h 418"/>
                <a:gd name="T38" fmla="*/ 614 w 754"/>
                <a:gd name="T39" fmla="*/ 418 h 418"/>
                <a:gd name="T40" fmla="*/ 734 w 754"/>
                <a:gd name="T41" fmla="*/ 382 h 418"/>
                <a:gd name="T42" fmla="*/ 753 w 754"/>
                <a:gd name="T43" fmla="*/ 330 h 418"/>
                <a:gd name="T44" fmla="*/ 96 w 754"/>
                <a:gd name="T45" fmla="*/ 280 h 418"/>
                <a:gd name="T46" fmla="*/ 66 w 754"/>
                <a:gd name="T47" fmla="*/ 175 h 418"/>
                <a:gd name="T48" fmla="*/ 59 w 754"/>
                <a:gd name="T49" fmla="*/ 351 h 418"/>
                <a:gd name="T50" fmla="*/ 126 w 754"/>
                <a:gd name="T51" fmla="*/ 351 h 418"/>
                <a:gd name="T52" fmla="*/ 176 w 754"/>
                <a:gd name="T53" fmla="*/ 338 h 418"/>
                <a:gd name="T54" fmla="*/ 146 w 754"/>
                <a:gd name="T55" fmla="*/ 313 h 418"/>
                <a:gd name="T56" fmla="*/ 176 w 754"/>
                <a:gd name="T57" fmla="*/ 338 h 418"/>
                <a:gd name="T58" fmla="*/ 207 w 754"/>
                <a:gd name="T59" fmla="*/ 351 h 418"/>
                <a:gd name="T60" fmla="*/ 274 w 754"/>
                <a:gd name="T61" fmla="*/ 351 h 418"/>
                <a:gd name="T62" fmla="*/ 548 w 754"/>
                <a:gd name="T63" fmla="*/ 349 h 418"/>
                <a:gd name="T64" fmla="*/ 422 w 754"/>
                <a:gd name="T65" fmla="*/ 338 h 418"/>
                <a:gd name="T66" fmla="*/ 385 w 754"/>
                <a:gd name="T67" fmla="*/ 324 h 418"/>
                <a:gd name="T68" fmla="*/ 294 w 754"/>
                <a:gd name="T69" fmla="*/ 313 h 418"/>
                <a:gd name="T70" fmla="*/ 548 w 754"/>
                <a:gd name="T71" fmla="*/ 349 h 418"/>
                <a:gd name="T72" fmla="*/ 581 w 754"/>
                <a:gd name="T73" fmla="*/ 351 h 418"/>
                <a:gd name="T74" fmla="*/ 648 w 754"/>
                <a:gd name="T75" fmla="*/ 351 h 418"/>
                <a:gd name="T76" fmla="*/ 550 w 754"/>
                <a:gd name="T77" fmla="*/ 280 h 418"/>
                <a:gd name="T78" fmla="*/ 550 w 754"/>
                <a:gd name="T79" fmla="*/ 131 h 418"/>
                <a:gd name="T80" fmla="*/ 682 w 754"/>
                <a:gd name="T81" fmla="*/ 131 h 418"/>
                <a:gd name="T82" fmla="*/ 694 w 754"/>
                <a:gd name="T83" fmla="*/ 133 h 418"/>
                <a:gd name="T84" fmla="*/ 718 w 754"/>
                <a:gd name="T85" fmla="*/ 214 h 418"/>
                <a:gd name="T86" fmla="*/ 719 w 754"/>
                <a:gd name="T87" fmla="*/ 280 h 418"/>
                <a:gd name="T88" fmla="*/ 719 w 754"/>
                <a:gd name="T89" fmla="*/ 349 h 418"/>
                <a:gd name="T90" fmla="*/ 668 w 754"/>
                <a:gd name="T91" fmla="*/ 313 h 418"/>
                <a:gd name="T92" fmla="*/ 719 w 754"/>
                <a:gd name="T93" fmla="*/ 317 h 418"/>
                <a:gd name="T94" fmla="*/ 719 w 754"/>
                <a:gd name="T95" fmla="*/ 349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54" h="418">
                  <a:moveTo>
                    <a:pt x="753" y="330"/>
                  </a:moveTo>
                  <a:cubicBezTo>
                    <a:pt x="752" y="298"/>
                    <a:pt x="752" y="266"/>
                    <a:pt x="752" y="233"/>
                  </a:cubicBezTo>
                  <a:cubicBezTo>
                    <a:pt x="752" y="217"/>
                    <a:pt x="752" y="217"/>
                    <a:pt x="752" y="217"/>
                  </a:cubicBezTo>
                  <a:cubicBezTo>
                    <a:pt x="752" y="212"/>
                    <a:pt x="750" y="208"/>
                    <a:pt x="749" y="203"/>
                  </a:cubicBezTo>
                  <a:cubicBezTo>
                    <a:pt x="743" y="183"/>
                    <a:pt x="737" y="164"/>
                    <a:pt x="731" y="144"/>
                  </a:cubicBezTo>
                  <a:cubicBezTo>
                    <a:pt x="729" y="137"/>
                    <a:pt x="727" y="130"/>
                    <a:pt x="725" y="123"/>
                  </a:cubicBezTo>
                  <a:cubicBezTo>
                    <a:pt x="725" y="123"/>
                    <a:pt x="725" y="122"/>
                    <a:pt x="725" y="122"/>
                  </a:cubicBezTo>
                  <a:cubicBezTo>
                    <a:pt x="724" y="121"/>
                    <a:pt x="724" y="120"/>
                    <a:pt x="724" y="120"/>
                  </a:cubicBezTo>
                  <a:cubicBezTo>
                    <a:pt x="724" y="117"/>
                    <a:pt x="723" y="115"/>
                    <a:pt x="721" y="112"/>
                  </a:cubicBezTo>
                  <a:cubicBezTo>
                    <a:pt x="716" y="104"/>
                    <a:pt x="708" y="99"/>
                    <a:pt x="698" y="99"/>
                  </a:cubicBezTo>
                  <a:cubicBezTo>
                    <a:pt x="687" y="99"/>
                    <a:pt x="675" y="99"/>
                    <a:pt x="664" y="98"/>
                  </a:cubicBezTo>
                  <a:cubicBezTo>
                    <a:pt x="549" y="98"/>
                    <a:pt x="549" y="98"/>
                    <a:pt x="549" y="98"/>
                  </a:cubicBezTo>
                  <a:cubicBezTo>
                    <a:pt x="540" y="98"/>
                    <a:pt x="531" y="99"/>
                    <a:pt x="525" y="106"/>
                  </a:cubicBezTo>
                  <a:cubicBezTo>
                    <a:pt x="519" y="113"/>
                    <a:pt x="517" y="121"/>
                    <a:pt x="517" y="130"/>
                  </a:cubicBezTo>
                  <a:cubicBezTo>
                    <a:pt x="517" y="278"/>
                    <a:pt x="517" y="278"/>
                    <a:pt x="517" y="278"/>
                  </a:cubicBezTo>
                  <a:cubicBezTo>
                    <a:pt x="517" y="279"/>
                    <a:pt x="517" y="279"/>
                    <a:pt x="517" y="280"/>
                  </a:cubicBezTo>
                  <a:cubicBezTo>
                    <a:pt x="130" y="280"/>
                    <a:pt x="130" y="280"/>
                    <a:pt x="130" y="280"/>
                  </a:cubicBezTo>
                  <a:cubicBezTo>
                    <a:pt x="121" y="248"/>
                    <a:pt x="112" y="217"/>
                    <a:pt x="103" y="185"/>
                  </a:cubicBezTo>
                  <a:cubicBezTo>
                    <a:pt x="92" y="147"/>
                    <a:pt x="82" y="109"/>
                    <a:pt x="71" y="71"/>
                  </a:cubicBezTo>
                  <a:cubicBezTo>
                    <a:pt x="69" y="65"/>
                    <a:pt x="68" y="57"/>
                    <a:pt x="65" y="51"/>
                  </a:cubicBezTo>
                  <a:cubicBezTo>
                    <a:pt x="64" y="48"/>
                    <a:pt x="62" y="46"/>
                    <a:pt x="60" y="45"/>
                  </a:cubicBezTo>
                  <a:cubicBezTo>
                    <a:pt x="52" y="33"/>
                    <a:pt x="43" y="22"/>
                    <a:pt x="34" y="11"/>
                  </a:cubicBezTo>
                  <a:cubicBezTo>
                    <a:pt x="29" y="3"/>
                    <a:pt x="20" y="0"/>
                    <a:pt x="12" y="5"/>
                  </a:cubicBezTo>
                  <a:cubicBezTo>
                    <a:pt x="5" y="9"/>
                    <a:pt x="0" y="20"/>
                    <a:pt x="6" y="27"/>
                  </a:cubicBezTo>
                  <a:cubicBezTo>
                    <a:pt x="12" y="35"/>
                    <a:pt x="18" y="43"/>
                    <a:pt x="24" y="51"/>
                  </a:cubicBezTo>
                  <a:cubicBezTo>
                    <a:pt x="27" y="55"/>
                    <a:pt x="30" y="59"/>
                    <a:pt x="33" y="63"/>
                  </a:cubicBezTo>
                  <a:cubicBezTo>
                    <a:pt x="33" y="283"/>
                    <a:pt x="33" y="283"/>
                    <a:pt x="33" y="283"/>
                  </a:cubicBezTo>
                  <a:cubicBezTo>
                    <a:pt x="28" y="286"/>
                    <a:pt x="25" y="291"/>
                    <a:pt x="25" y="297"/>
                  </a:cubicBezTo>
                  <a:cubicBezTo>
                    <a:pt x="25" y="354"/>
                    <a:pt x="25" y="354"/>
                    <a:pt x="25" y="354"/>
                  </a:cubicBezTo>
                  <a:cubicBezTo>
                    <a:pt x="25" y="357"/>
                    <a:pt x="26" y="360"/>
                    <a:pt x="27" y="362"/>
                  </a:cubicBezTo>
                  <a:cubicBezTo>
                    <a:pt x="33" y="393"/>
                    <a:pt x="60" y="418"/>
                    <a:pt x="92" y="418"/>
                  </a:cubicBezTo>
                  <a:cubicBezTo>
                    <a:pt x="122" y="417"/>
                    <a:pt x="147" y="398"/>
                    <a:pt x="156" y="371"/>
                  </a:cubicBezTo>
                  <a:cubicBezTo>
                    <a:pt x="178" y="371"/>
                    <a:pt x="178" y="371"/>
                    <a:pt x="178" y="371"/>
                  </a:cubicBezTo>
                  <a:cubicBezTo>
                    <a:pt x="186" y="398"/>
                    <a:pt x="211" y="418"/>
                    <a:pt x="241" y="418"/>
                  </a:cubicBezTo>
                  <a:cubicBezTo>
                    <a:pt x="275" y="417"/>
                    <a:pt x="303" y="391"/>
                    <a:pt x="307" y="357"/>
                  </a:cubicBezTo>
                  <a:cubicBezTo>
                    <a:pt x="388" y="357"/>
                    <a:pt x="388" y="357"/>
                    <a:pt x="388" y="357"/>
                  </a:cubicBezTo>
                  <a:cubicBezTo>
                    <a:pt x="400" y="364"/>
                    <a:pt x="413" y="370"/>
                    <a:pt x="425" y="377"/>
                  </a:cubicBezTo>
                  <a:cubicBezTo>
                    <a:pt x="429" y="380"/>
                    <a:pt x="433" y="382"/>
                    <a:pt x="438" y="382"/>
                  </a:cubicBezTo>
                  <a:cubicBezTo>
                    <a:pt x="556" y="382"/>
                    <a:pt x="556" y="382"/>
                    <a:pt x="556" y="382"/>
                  </a:cubicBezTo>
                  <a:cubicBezTo>
                    <a:pt x="567" y="403"/>
                    <a:pt x="589" y="418"/>
                    <a:pt x="614" y="418"/>
                  </a:cubicBezTo>
                  <a:cubicBezTo>
                    <a:pt x="640" y="417"/>
                    <a:pt x="662" y="403"/>
                    <a:pt x="673" y="382"/>
                  </a:cubicBezTo>
                  <a:cubicBezTo>
                    <a:pt x="734" y="382"/>
                    <a:pt x="734" y="382"/>
                    <a:pt x="734" y="382"/>
                  </a:cubicBezTo>
                  <a:cubicBezTo>
                    <a:pt x="742" y="382"/>
                    <a:pt x="747" y="376"/>
                    <a:pt x="749" y="370"/>
                  </a:cubicBezTo>
                  <a:cubicBezTo>
                    <a:pt x="754" y="358"/>
                    <a:pt x="753" y="340"/>
                    <a:pt x="753" y="330"/>
                  </a:cubicBezTo>
                  <a:close/>
                  <a:moveTo>
                    <a:pt x="66" y="175"/>
                  </a:moveTo>
                  <a:cubicBezTo>
                    <a:pt x="76" y="210"/>
                    <a:pt x="86" y="245"/>
                    <a:pt x="96" y="280"/>
                  </a:cubicBezTo>
                  <a:cubicBezTo>
                    <a:pt x="66" y="280"/>
                    <a:pt x="66" y="280"/>
                    <a:pt x="66" y="280"/>
                  </a:cubicBezTo>
                  <a:lnTo>
                    <a:pt x="66" y="175"/>
                  </a:lnTo>
                  <a:close/>
                  <a:moveTo>
                    <a:pt x="92" y="385"/>
                  </a:moveTo>
                  <a:cubicBezTo>
                    <a:pt x="74" y="384"/>
                    <a:pt x="59" y="370"/>
                    <a:pt x="59" y="351"/>
                  </a:cubicBezTo>
                  <a:cubicBezTo>
                    <a:pt x="59" y="333"/>
                    <a:pt x="74" y="318"/>
                    <a:pt x="92" y="318"/>
                  </a:cubicBezTo>
                  <a:cubicBezTo>
                    <a:pt x="111" y="318"/>
                    <a:pt x="125" y="333"/>
                    <a:pt x="126" y="351"/>
                  </a:cubicBezTo>
                  <a:cubicBezTo>
                    <a:pt x="125" y="369"/>
                    <a:pt x="111" y="385"/>
                    <a:pt x="92" y="385"/>
                  </a:cubicBezTo>
                  <a:close/>
                  <a:moveTo>
                    <a:pt x="176" y="338"/>
                  </a:moveTo>
                  <a:cubicBezTo>
                    <a:pt x="157" y="338"/>
                    <a:pt x="157" y="338"/>
                    <a:pt x="157" y="338"/>
                  </a:cubicBezTo>
                  <a:cubicBezTo>
                    <a:pt x="155" y="329"/>
                    <a:pt x="151" y="320"/>
                    <a:pt x="146" y="313"/>
                  </a:cubicBezTo>
                  <a:cubicBezTo>
                    <a:pt x="187" y="313"/>
                    <a:pt x="187" y="313"/>
                    <a:pt x="187" y="313"/>
                  </a:cubicBezTo>
                  <a:cubicBezTo>
                    <a:pt x="181" y="320"/>
                    <a:pt x="177" y="329"/>
                    <a:pt x="176" y="338"/>
                  </a:cubicBezTo>
                  <a:close/>
                  <a:moveTo>
                    <a:pt x="241" y="385"/>
                  </a:moveTo>
                  <a:cubicBezTo>
                    <a:pt x="223" y="384"/>
                    <a:pt x="207" y="370"/>
                    <a:pt x="207" y="351"/>
                  </a:cubicBezTo>
                  <a:cubicBezTo>
                    <a:pt x="208" y="333"/>
                    <a:pt x="222" y="318"/>
                    <a:pt x="241" y="318"/>
                  </a:cubicBezTo>
                  <a:cubicBezTo>
                    <a:pt x="259" y="318"/>
                    <a:pt x="274" y="333"/>
                    <a:pt x="274" y="351"/>
                  </a:cubicBezTo>
                  <a:cubicBezTo>
                    <a:pt x="274" y="369"/>
                    <a:pt x="259" y="385"/>
                    <a:pt x="241" y="385"/>
                  </a:cubicBezTo>
                  <a:close/>
                  <a:moveTo>
                    <a:pt x="548" y="349"/>
                  </a:moveTo>
                  <a:cubicBezTo>
                    <a:pt x="442" y="349"/>
                    <a:pt x="442" y="349"/>
                    <a:pt x="442" y="349"/>
                  </a:cubicBezTo>
                  <a:cubicBezTo>
                    <a:pt x="422" y="338"/>
                    <a:pt x="422" y="338"/>
                    <a:pt x="422" y="338"/>
                  </a:cubicBezTo>
                  <a:cubicBezTo>
                    <a:pt x="415" y="334"/>
                    <a:pt x="408" y="330"/>
                    <a:pt x="401" y="326"/>
                  </a:cubicBezTo>
                  <a:cubicBezTo>
                    <a:pt x="396" y="324"/>
                    <a:pt x="390" y="324"/>
                    <a:pt x="385" y="324"/>
                  </a:cubicBezTo>
                  <a:cubicBezTo>
                    <a:pt x="301" y="324"/>
                    <a:pt x="301" y="324"/>
                    <a:pt x="301" y="324"/>
                  </a:cubicBezTo>
                  <a:cubicBezTo>
                    <a:pt x="299" y="320"/>
                    <a:pt x="297" y="317"/>
                    <a:pt x="294" y="313"/>
                  </a:cubicBezTo>
                  <a:cubicBezTo>
                    <a:pt x="560" y="313"/>
                    <a:pt x="560" y="313"/>
                    <a:pt x="560" y="313"/>
                  </a:cubicBezTo>
                  <a:cubicBezTo>
                    <a:pt x="553" y="323"/>
                    <a:pt x="548" y="335"/>
                    <a:pt x="548" y="349"/>
                  </a:cubicBezTo>
                  <a:close/>
                  <a:moveTo>
                    <a:pt x="614" y="385"/>
                  </a:moveTo>
                  <a:cubicBezTo>
                    <a:pt x="596" y="384"/>
                    <a:pt x="581" y="370"/>
                    <a:pt x="581" y="351"/>
                  </a:cubicBezTo>
                  <a:cubicBezTo>
                    <a:pt x="581" y="333"/>
                    <a:pt x="596" y="318"/>
                    <a:pt x="614" y="318"/>
                  </a:cubicBezTo>
                  <a:cubicBezTo>
                    <a:pt x="633" y="318"/>
                    <a:pt x="647" y="333"/>
                    <a:pt x="648" y="351"/>
                  </a:cubicBezTo>
                  <a:cubicBezTo>
                    <a:pt x="647" y="369"/>
                    <a:pt x="633" y="385"/>
                    <a:pt x="614" y="385"/>
                  </a:cubicBezTo>
                  <a:close/>
                  <a:moveTo>
                    <a:pt x="550" y="280"/>
                  </a:moveTo>
                  <a:cubicBezTo>
                    <a:pt x="550" y="279"/>
                    <a:pt x="550" y="279"/>
                    <a:pt x="550" y="278"/>
                  </a:cubicBezTo>
                  <a:cubicBezTo>
                    <a:pt x="550" y="131"/>
                    <a:pt x="550" y="131"/>
                    <a:pt x="550" y="131"/>
                  </a:cubicBezTo>
                  <a:cubicBezTo>
                    <a:pt x="554" y="131"/>
                    <a:pt x="558" y="131"/>
                    <a:pt x="562" y="131"/>
                  </a:cubicBezTo>
                  <a:cubicBezTo>
                    <a:pt x="602" y="131"/>
                    <a:pt x="642" y="131"/>
                    <a:pt x="682" y="131"/>
                  </a:cubicBezTo>
                  <a:cubicBezTo>
                    <a:pt x="686" y="132"/>
                    <a:pt x="689" y="132"/>
                    <a:pt x="693" y="132"/>
                  </a:cubicBezTo>
                  <a:cubicBezTo>
                    <a:pt x="693" y="132"/>
                    <a:pt x="693" y="133"/>
                    <a:pt x="694" y="133"/>
                  </a:cubicBezTo>
                  <a:cubicBezTo>
                    <a:pt x="699" y="152"/>
                    <a:pt x="704" y="170"/>
                    <a:pt x="710" y="188"/>
                  </a:cubicBezTo>
                  <a:cubicBezTo>
                    <a:pt x="713" y="197"/>
                    <a:pt x="715" y="205"/>
                    <a:pt x="718" y="214"/>
                  </a:cubicBezTo>
                  <a:cubicBezTo>
                    <a:pt x="718" y="216"/>
                    <a:pt x="719" y="218"/>
                    <a:pt x="719" y="219"/>
                  </a:cubicBezTo>
                  <a:cubicBezTo>
                    <a:pt x="719" y="280"/>
                    <a:pt x="719" y="280"/>
                    <a:pt x="719" y="280"/>
                  </a:cubicBezTo>
                  <a:lnTo>
                    <a:pt x="550" y="280"/>
                  </a:lnTo>
                  <a:close/>
                  <a:moveTo>
                    <a:pt x="719" y="349"/>
                  </a:moveTo>
                  <a:cubicBezTo>
                    <a:pt x="681" y="349"/>
                    <a:pt x="681" y="349"/>
                    <a:pt x="681" y="349"/>
                  </a:cubicBezTo>
                  <a:cubicBezTo>
                    <a:pt x="680" y="336"/>
                    <a:pt x="675" y="323"/>
                    <a:pt x="668" y="313"/>
                  </a:cubicBezTo>
                  <a:cubicBezTo>
                    <a:pt x="719" y="313"/>
                    <a:pt x="719" y="313"/>
                    <a:pt x="719" y="313"/>
                  </a:cubicBezTo>
                  <a:cubicBezTo>
                    <a:pt x="719" y="317"/>
                    <a:pt x="719" y="317"/>
                    <a:pt x="719" y="317"/>
                  </a:cubicBezTo>
                  <a:cubicBezTo>
                    <a:pt x="719" y="324"/>
                    <a:pt x="720" y="330"/>
                    <a:pt x="720" y="337"/>
                  </a:cubicBezTo>
                  <a:cubicBezTo>
                    <a:pt x="720" y="341"/>
                    <a:pt x="720" y="345"/>
                    <a:pt x="719" y="3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406">
              <a:extLst>
                <a:ext uri="{FF2B5EF4-FFF2-40B4-BE49-F238E27FC236}">
                  <a16:creationId xmlns:a16="http://schemas.microsoft.com/office/drawing/2014/main" id="{017E82CA-27E6-4180-A68F-86A2CEDAA6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05963" y="6578600"/>
              <a:ext cx="893763" cy="747713"/>
            </a:xfrm>
            <a:custGeom>
              <a:avLst/>
              <a:gdLst>
                <a:gd name="T0" fmla="*/ 3 w 360"/>
                <a:gd name="T1" fmla="*/ 129 h 301"/>
                <a:gd name="T2" fmla="*/ 7 w 360"/>
                <a:gd name="T3" fmla="*/ 155 h 301"/>
                <a:gd name="T4" fmla="*/ 30 w 360"/>
                <a:gd name="T5" fmla="*/ 198 h 301"/>
                <a:gd name="T6" fmla="*/ 115 w 360"/>
                <a:gd name="T7" fmla="*/ 270 h 301"/>
                <a:gd name="T8" fmla="*/ 233 w 360"/>
                <a:gd name="T9" fmla="*/ 300 h 301"/>
                <a:gd name="T10" fmla="*/ 286 w 360"/>
                <a:gd name="T11" fmla="*/ 290 h 301"/>
                <a:gd name="T12" fmla="*/ 299 w 360"/>
                <a:gd name="T13" fmla="*/ 285 h 301"/>
                <a:gd name="T14" fmla="*/ 306 w 360"/>
                <a:gd name="T15" fmla="*/ 278 h 301"/>
                <a:gd name="T16" fmla="*/ 306 w 360"/>
                <a:gd name="T17" fmla="*/ 278 h 301"/>
                <a:gd name="T18" fmla="*/ 307 w 360"/>
                <a:gd name="T19" fmla="*/ 277 h 301"/>
                <a:gd name="T20" fmla="*/ 357 w 360"/>
                <a:gd name="T21" fmla="*/ 176 h 301"/>
                <a:gd name="T22" fmla="*/ 359 w 360"/>
                <a:gd name="T23" fmla="*/ 169 h 301"/>
                <a:gd name="T24" fmla="*/ 359 w 360"/>
                <a:gd name="T25" fmla="*/ 169 h 301"/>
                <a:gd name="T26" fmla="*/ 359 w 360"/>
                <a:gd name="T27" fmla="*/ 168 h 301"/>
                <a:gd name="T28" fmla="*/ 359 w 360"/>
                <a:gd name="T29" fmla="*/ 163 h 301"/>
                <a:gd name="T30" fmla="*/ 353 w 360"/>
                <a:gd name="T31" fmla="*/ 143 h 301"/>
                <a:gd name="T32" fmla="*/ 329 w 360"/>
                <a:gd name="T33" fmla="*/ 100 h 301"/>
                <a:gd name="T34" fmla="*/ 243 w 360"/>
                <a:gd name="T35" fmla="*/ 29 h 301"/>
                <a:gd name="T36" fmla="*/ 126 w 360"/>
                <a:gd name="T37" fmla="*/ 2 h 301"/>
                <a:gd name="T38" fmla="*/ 74 w 360"/>
                <a:gd name="T39" fmla="*/ 11 h 301"/>
                <a:gd name="T40" fmla="*/ 55 w 360"/>
                <a:gd name="T41" fmla="*/ 23 h 301"/>
                <a:gd name="T42" fmla="*/ 53 w 360"/>
                <a:gd name="T43" fmla="*/ 27 h 301"/>
                <a:gd name="T44" fmla="*/ 5 w 360"/>
                <a:gd name="T45" fmla="*/ 123 h 301"/>
                <a:gd name="T46" fmla="*/ 3 w 360"/>
                <a:gd name="T47" fmla="*/ 129 h 301"/>
                <a:gd name="T48" fmla="*/ 82 w 360"/>
                <a:gd name="T49" fmla="*/ 44 h 301"/>
                <a:gd name="T50" fmla="*/ 146 w 360"/>
                <a:gd name="T51" fmla="*/ 35 h 301"/>
                <a:gd name="T52" fmla="*/ 226 w 360"/>
                <a:gd name="T53" fmla="*/ 57 h 301"/>
                <a:gd name="T54" fmla="*/ 296 w 360"/>
                <a:gd name="T55" fmla="*/ 110 h 301"/>
                <a:gd name="T56" fmla="*/ 326 w 360"/>
                <a:gd name="T57" fmla="*/ 166 h 301"/>
                <a:gd name="T58" fmla="*/ 280 w 360"/>
                <a:gd name="T59" fmla="*/ 258 h 301"/>
                <a:gd name="T60" fmla="*/ 209 w 360"/>
                <a:gd name="T61" fmla="*/ 266 h 301"/>
                <a:gd name="T62" fmla="*/ 125 w 360"/>
                <a:gd name="T63" fmla="*/ 238 h 301"/>
                <a:gd name="T64" fmla="*/ 36 w 360"/>
                <a:gd name="T65" fmla="*/ 135 h 301"/>
                <a:gd name="T66" fmla="*/ 82 w 360"/>
                <a:gd name="T67" fmla="*/ 44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60" h="301">
                  <a:moveTo>
                    <a:pt x="3" y="129"/>
                  </a:moveTo>
                  <a:cubicBezTo>
                    <a:pt x="0" y="137"/>
                    <a:pt x="5" y="147"/>
                    <a:pt x="7" y="155"/>
                  </a:cubicBezTo>
                  <a:cubicBezTo>
                    <a:pt x="13" y="170"/>
                    <a:pt x="20" y="185"/>
                    <a:pt x="30" y="198"/>
                  </a:cubicBezTo>
                  <a:cubicBezTo>
                    <a:pt x="52" y="228"/>
                    <a:pt x="81" y="253"/>
                    <a:pt x="115" y="270"/>
                  </a:cubicBezTo>
                  <a:cubicBezTo>
                    <a:pt x="151" y="289"/>
                    <a:pt x="192" y="301"/>
                    <a:pt x="233" y="300"/>
                  </a:cubicBezTo>
                  <a:cubicBezTo>
                    <a:pt x="251" y="299"/>
                    <a:pt x="269" y="297"/>
                    <a:pt x="286" y="290"/>
                  </a:cubicBezTo>
                  <a:cubicBezTo>
                    <a:pt x="290" y="289"/>
                    <a:pt x="295" y="287"/>
                    <a:pt x="299" y="285"/>
                  </a:cubicBezTo>
                  <a:cubicBezTo>
                    <a:pt x="302" y="284"/>
                    <a:pt x="305" y="282"/>
                    <a:pt x="306" y="278"/>
                  </a:cubicBezTo>
                  <a:cubicBezTo>
                    <a:pt x="306" y="278"/>
                    <a:pt x="306" y="278"/>
                    <a:pt x="306" y="278"/>
                  </a:cubicBezTo>
                  <a:cubicBezTo>
                    <a:pt x="307" y="278"/>
                    <a:pt x="307" y="277"/>
                    <a:pt x="307" y="277"/>
                  </a:cubicBezTo>
                  <a:cubicBezTo>
                    <a:pt x="324" y="243"/>
                    <a:pt x="341" y="210"/>
                    <a:pt x="357" y="176"/>
                  </a:cubicBezTo>
                  <a:cubicBezTo>
                    <a:pt x="359" y="174"/>
                    <a:pt x="359" y="171"/>
                    <a:pt x="359" y="169"/>
                  </a:cubicBezTo>
                  <a:cubicBezTo>
                    <a:pt x="359" y="169"/>
                    <a:pt x="359" y="169"/>
                    <a:pt x="359" y="169"/>
                  </a:cubicBezTo>
                  <a:cubicBezTo>
                    <a:pt x="359" y="168"/>
                    <a:pt x="359" y="168"/>
                    <a:pt x="359" y="168"/>
                  </a:cubicBezTo>
                  <a:cubicBezTo>
                    <a:pt x="360" y="166"/>
                    <a:pt x="359" y="165"/>
                    <a:pt x="359" y="163"/>
                  </a:cubicBezTo>
                  <a:cubicBezTo>
                    <a:pt x="358" y="156"/>
                    <a:pt x="356" y="150"/>
                    <a:pt x="353" y="143"/>
                  </a:cubicBezTo>
                  <a:cubicBezTo>
                    <a:pt x="347" y="128"/>
                    <a:pt x="339" y="113"/>
                    <a:pt x="329" y="100"/>
                  </a:cubicBezTo>
                  <a:cubicBezTo>
                    <a:pt x="306" y="70"/>
                    <a:pt x="277" y="46"/>
                    <a:pt x="243" y="29"/>
                  </a:cubicBezTo>
                  <a:cubicBezTo>
                    <a:pt x="207" y="11"/>
                    <a:pt x="167" y="0"/>
                    <a:pt x="126" y="2"/>
                  </a:cubicBezTo>
                  <a:cubicBezTo>
                    <a:pt x="109" y="2"/>
                    <a:pt x="90" y="5"/>
                    <a:pt x="74" y="11"/>
                  </a:cubicBezTo>
                  <a:cubicBezTo>
                    <a:pt x="68" y="14"/>
                    <a:pt x="59" y="16"/>
                    <a:pt x="55" y="23"/>
                  </a:cubicBezTo>
                  <a:cubicBezTo>
                    <a:pt x="54" y="24"/>
                    <a:pt x="54" y="26"/>
                    <a:pt x="53" y="27"/>
                  </a:cubicBezTo>
                  <a:cubicBezTo>
                    <a:pt x="37" y="59"/>
                    <a:pt x="21" y="91"/>
                    <a:pt x="5" y="123"/>
                  </a:cubicBezTo>
                  <a:cubicBezTo>
                    <a:pt x="4" y="125"/>
                    <a:pt x="3" y="127"/>
                    <a:pt x="3" y="129"/>
                  </a:cubicBezTo>
                  <a:close/>
                  <a:moveTo>
                    <a:pt x="82" y="44"/>
                  </a:moveTo>
                  <a:cubicBezTo>
                    <a:pt x="101" y="36"/>
                    <a:pt x="124" y="33"/>
                    <a:pt x="146" y="35"/>
                  </a:cubicBezTo>
                  <a:cubicBezTo>
                    <a:pt x="174" y="37"/>
                    <a:pt x="201" y="45"/>
                    <a:pt x="226" y="57"/>
                  </a:cubicBezTo>
                  <a:cubicBezTo>
                    <a:pt x="252" y="71"/>
                    <a:pt x="276" y="88"/>
                    <a:pt x="296" y="110"/>
                  </a:cubicBezTo>
                  <a:cubicBezTo>
                    <a:pt x="310" y="127"/>
                    <a:pt x="320" y="145"/>
                    <a:pt x="326" y="166"/>
                  </a:cubicBezTo>
                  <a:cubicBezTo>
                    <a:pt x="310" y="196"/>
                    <a:pt x="295" y="227"/>
                    <a:pt x="280" y="258"/>
                  </a:cubicBezTo>
                  <a:cubicBezTo>
                    <a:pt x="259" y="266"/>
                    <a:pt x="233" y="268"/>
                    <a:pt x="209" y="266"/>
                  </a:cubicBezTo>
                  <a:cubicBezTo>
                    <a:pt x="180" y="263"/>
                    <a:pt x="151" y="253"/>
                    <a:pt x="125" y="238"/>
                  </a:cubicBezTo>
                  <a:cubicBezTo>
                    <a:pt x="84" y="215"/>
                    <a:pt x="48" y="180"/>
                    <a:pt x="36" y="135"/>
                  </a:cubicBezTo>
                  <a:cubicBezTo>
                    <a:pt x="51" y="105"/>
                    <a:pt x="66" y="74"/>
                    <a:pt x="82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407">
              <a:extLst>
                <a:ext uri="{FF2B5EF4-FFF2-40B4-BE49-F238E27FC236}">
                  <a16:creationId xmlns:a16="http://schemas.microsoft.com/office/drawing/2014/main" id="{DC87D4D0-4883-433F-8917-3B8025654254}"/>
                </a:ext>
              </a:extLst>
            </p:cNvPr>
            <p:cNvSpPr>
              <a:spLocks/>
            </p:cNvSpPr>
            <p:nvPr/>
          </p:nvSpPr>
          <p:spPr bwMode="auto">
            <a:xfrm>
              <a:off x="9512301" y="6591300"/>
              <a:ext cx="188913" cy="290513"/>
            </a:xfrm>
            <a:custGeom>
              <a:avLst/>
              <a:gdLst>
                <a:gd name="T0" fmla="*/ 10 w 76"/>
                <a:gd name="T1" fmla="*/ 113 h 117"/>
                <a:gd name="T2" fmla="*/ 33 w 76"/>
                <a:gd name="T3" fmla="*/ 107 h 117"/>
                <a:gd name="T4" fmla="*/ 72 w 76"/>
                <a:gd name="T5" fmla="*/ 27 h 117"/>
                <a:gd name="T6" fmla="*/ 67 w 76"/>
                <a:gd name="T7" fmla="*/ 5 h 117"/>
                <a:gd name="T8" fmla="*/ 44 w 76"/>
                <a:gd name="T9" fmla="*/ 11 h 117"/>
                <a:gd name="T10" fmla="*/ 4 w 76"/>
                <a:gd name="T11" fmla="*/ 91 h 117"/>
                <a:gd name="T12" fmla="*/ 10 w 76"/>
                <a:gd name="T13" fmla="*/ 113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117">
                  <a:moveTo>
                    <a:pt x="10" y="113"/>
                  </a:moveTo>
                  <a:cubicBezTo>
                    <a:pt x="17" y="117"/>
                    <a:pt x="29" y="115"/>
                    <a:pt x="33" y="107"/>
                  </a:cubicBezTo>
                  <a:cubicBezTo>
                    <a:pt x="46" y="81"/>
                    <a:pt x="59" y="54"/>
                    <a:pt x="72" y="27"/>
                  </a:cubicBezTo>
                  <a:cubicBezTo>
                    <a:pt x="76" y="19"/>
                    <a:pt x="75" y="9"/>
                    <a:pt x="67" y="5"/>
                  </a:cubicBezTo>
                  <a:cubicBezTo>
                    <a:pt x="59" y="0"/>
                    <a:pt x="48" y="3"/>
                    <a:pt x="44" y="11"/>
                  </a:cubicBezTo>
                  <a:cubicBezTo>
                    <a:pt x="31" y="37"/>
                    <a:pt x="17" y="64"/>
                    <a:pt x="4" y="91"/>
                  </a:cubicBezTo>
                  <a:cubicBezTo>
                    <a:pt x="0" y="99"/>
                    <a:pt x="2" y="108"/>
                    <a:pt x="10" y="1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2DA5CEB5-3D4B-4DB7-92C6-6F8FC865338F}"/>
              </a:ext>
            </a:extLst>
          </p:cNvPr>
          <p:cNvSpPr txBox="1"/>
          <p:nvPr/>
        </p:nvSpPr>
        <p:spPr>
          <a:xfrm>
            <a:off x="9348281" y="6421153"/>
            <a:ext cx="22087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مهندسی عمران</a:t>
            </a:r>
            <a:endParaRPr lang="en-US" sz="16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CE3C348-4CEA-D488-9E17-5D59354ECC59}"/>
              </a:ext>
            </a:extLst>
          </p:cNvPr>
          <p:cNvSpPr txBox="1"/>
          <p:nvPr/>
        </p:nvSpPr>
        <p:spPr>
          <a:xfrm>
            <a:off x="5109328" y="489391"/>
            <a:ext cx="68721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400" b="1" dirty="0">
                <a:solidFill>
                  <a:srgbClr val="A8A8A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اصلی </a:t>
            </a:r>
            <a:r>
              <a:rPr lang="fa-IR" sz="24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ارائه خود را در این قسمت وارد نمایید.</a:t>
            </a:r>
            <a:endParaRPr lang="en-US" sz="24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5B5A296-5FCD-B6C6-5103-E3A7B1335BCF}"/>
              </a:ext>
            </a:extLst>
          </p:cNvPr>
          <p:cNvSpPr txBox="1"/>
          <p:nvPr/>
        </p:nvSpPr>
        <p:spPr>
          <a:xfrm>
            <a:off x="8727761" y="1076157"/>
            <a:ext cx="32428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نمایید.</a:t>
            </a:r>
            <a:endParaRPr lang="en-US" sz="20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3F144F3-A32C-4591-FC2F-7A39A3625BDF}"/>
              </a:ext>
            </a:extLst>
          </p:cNvPr>
          <p:cNvSpPr txBox="1"/>
          <p:nvPr/>
        </p:nvSpPr>
        <p:spPr>
          <a:xfrm>
            <a:off x="162297" y="1626687"/>
            <a:ext cx="11647340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B702BAA-B8F0-0D55-C599-9C708AE3A343}"/>
              </a:ext>
            </a:extLst>
          </p:cNvPr>
          <p:cNvSpPr txBox="1"/>
          <p:nvPr/>
        </p:nvSpPr>
        <p:spPr>
          <a:xfrm>
            <a:off x="7886135" y="4324808"/>
            <a:ext cx="2557774" cy="1646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40404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E8B775B-7FB0-E53A-7484-8652707F931C}"/>
              </a:ext>
            </a:extLst>
          </p:cNvPr>
          <p:cNvSpPr txBox="1"/>
          <p:nvPr/>
        </p:nvSpPr>
        <p:spPr>
          <a:xfrm>
            <a:off x="4425715" y="4324808"/>
            <a:ext cx="2557774" cy="1646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40404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981830C-4810-978F-937D-BE9525439234}"/>
              </a:ext>
            </a:extLst>
          </p:cNvPr>
          <p:cNvSpPr txBox="1"/>
          <p:nvPr/>
        </p:nvSpPr>
        <p:spPr>
          <a:xfrm>
            <a:off x="965295" y="4324808"/>
            <a:ext cx="2557774" cy="1646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40404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3944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500"/>
                            </p:stCondLst>
                            <p:childTnLst>
                              <p:par>
                                <p:cTn id="6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500"/>
                            </p:stCondLst>
                            <p:childTnLst>
                              <p:par>
                                <p:cTn id="7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9500"/>
                            </p:stCondLst>
                            <p:childTnLst>
                              <p:par>
                                <p:cTn id="7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Placeholder 40">
            <a:extLst>
              <a:ext uri="{FF2B5EF4-FFF2-40B4-BE49-F238E27FC236}">
                <a16:creationId xmlns:a16="http://schemas.microsoft.com/office/drawing/2014/main" id="{2CA8FA60-C544-2BA9-6199-F5DDA88F4FCA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576594" y="2821364"/>
            <a:ext cx="3478090" cy="2149428"/>
          </a:xfrm>
        </p:spPr>
      </p:pic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8EA22F5F-472F-41C5-ABBF-B1D11E386A36}"/>
              </a:ext>
            </a:extLst>
          </p:cNvPr>
          <p:cNvSpPr/>
          <p:nvPr/>
        </p:nvSpPr>
        <p:spPr>
          <a:xfrm>
            <a:off x="7797273" y="3713813"/>
            <a:ext cx="3036732" cy="2550469"/>
          </a:xfrm>
          <a:custGeom>
            <a:avLst/>
            <a:gdLst>
              <a:gd name="connsiteX0" fmla="*/ 3036732 w 3036732"/>
              <a:gd name="connsiteY0" fmla="*/ 0 h 2550469"/>
              <a:gd name="connsiteX1" fmla="*/ 3036732 w 3036732"/>
              <a:gd name="connsiteY1" fmla="*/ 2004369 h 2550469"/>
              <a:gd name="connsiteX2" fmla="*/ 3036732 w 3036732"/>
              <a:gd name="connsiteY2" fmla="*/ 2149428 h 2550469"/>
              <a:gd name="connsiteX3" fmla="*/ 3036732 w 3036732"/>
              <a:gd name="connsiteY3" fmla="*/ 2550469 h 2550469"/>
              <a:gd name="connsiteX4" fmla="*/ 0 w 3036732"/>
              <a:gd name="connsiteY4" fmla="*/ 2550469 h 2550469"/>
              <a:gd name="connsiteX5" fmla="*/ 0 w 3036732"/>
              <a:gd name="connsiteY5" fmla="*/ 2004369 h 2550469"/>
              <a:gd name="connsiteX6" fmla="*/ 1 w 3036732"/>
              <a:gd name="connsiteY6" fmla="*/ 2004369 h 2550469"/>
              <a:gd name="connsiteX7" fmla="*/ 1 w 3036732"/>
              <a:gd name="connsiteY7" fmla="*/ 1025302 h 2550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36732" h="2550469">
                <a:moveTo>
                  <a:pt x="3036732" y="0"/>
                </a:moveTo>
                <a:lnTo>
                  <a:pt x="3036732" y="2004369"/>
                </a:lnTo>
                <a:lnTo>
                  <a:pt x="3036732" y="2149428"/>
                </a:lnTo>
                <a:lnTo>
                  <a:pt x="3036732" y="2550469"/>
                </a:lnTo>
                <a:lnTo>
                  <a:pt x="0" y="2550469"/>
                </a:lnTo>
                <a:lnTo>
                  <a:pt x="0" y="2004369"/>
                </a:lnTo>
                <a:lnTo>
                  <a:pt x="1" y="2004369"/>
                </a:lnTo>
                <a:lnTo>
                  <a:pt x="1" y="102530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7EBE8CE-8B53-48CD-BB8F-AF520D559DA4}"/>
              </a:ext>
            </a:extLst>
          </p:cNvPr>
          <p:cNvSpPr/>
          <p:nvPr/>
        </p:nvSpPr>
        <p:spPr>
          <a:xfrm>
            <a:off x="-1" y="1698171"/>
            <a:ext cx="2537851" cy="940526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400" dirty="0">
              <a:solidFill>
                <a:schemeClr val="tx1"/>
              </a:solidFill>
              <a:latin typeface="Montserrat" panose="00000500000000000000" pitchFamily="50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717A2D3-F68D-4D9A-8441-DF0A0A08522E}"/>
              </a:ext>
            </a:extLst>
          </p:cNvPr>
          <p:cNvSpPr/>
          <p:nvPr/>
        </p:nvSpPr>
        <p:spPr>
          <a:xfrm>
            <a:off x="2443238" y="1698171"/>
            <a:ext cx="9748762" cy="94052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1B261BBA-77A4-4156-992B-E9E5BE016CCA}"/>
              </a:ext>
            </a:extLst>
          </p:cNvPr>
          <p:cNvGrpSpPr/>
          <p:nvPr/>
        </p:nvGrpSpPr>
        <p:grpSpPr>
          <a:xfrm>
            <a:off x="471005" y="5956642"/>
            <a:ext cx="5653689" cy="150446"/>
            <a:chOff x="471005" y="5943579"/>
            <a:chExt cx="5653689" cy="150446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E93D5617-655A-4D12-9DC8-40B143B164D1}"/>
                </a:ext>
              </a:extLst>
            </p:cNvPr>
            <p:cNvGrpSpPr/>
            <p:nvPr/>
          </p:nvGrpSpPr>
          <p:grpSpPr>
            <a:xfrm>
              <a:off x="471005" y="5943582"/>
              <a:ext cx="2352034" cy="150443"/>
              <a:chOff x="5279680" y="3506146"/>
              <a:chExt cx="2352034" cy="150443"/>
            </a:xfrm>
          </p:grpSpPr>
          <p:sp>
            <p:nvSpPr>
              <p:cNvPr id="28" name="Parallelogram 27">
                <a:extLst>
                  <a:ext uri="{FF2B5EF4-FFF2-40B4-BE49-F238E27FC236}">
                    <a16:creationId xmlns:a16="http://schemas.microsoft.com/office/drawing/2014/main" id="{D25CF817-F6FF-4737-A23F-F93386335F2F}"/>
                  </a:ext>
                </a:extLst>
              </p:cNvPr>
              <p:cNvSpPr/>
              <p:nvPr/>
            </p:nvSpPr>
            <p:spPr>
              <a:xfrm>
                <a:off x="7159104" y="3506147"/>
                <a:ext cx="472610" cy="150439"/>
              </a:xfrm>
              <a:prstGeom prst="parallelogram">
                <a:avLst/>
              </a:prstGeom>
              <a:solidFill>
                <a:srgbClr val="1EBDA2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>
                  <a:solidFill>
                    <a:srgbClr val="1EBDA2"/>
                  </a:solidFill>
                </a:endParaRPr>
              </a:p>
            </p:txBody>
          </p:sp>
          <p:sp>
            <p:nvSpPr>
              <p:cNvPr id="29" name="Parallelogram 28">
                <a:extLst>
                  <a:ext uri="{FF2B5EF4-FFF2-40B4-BE49-F238E27FC236}">
                    <a16:creationId xmlns:a16="http://schemas.microsoft.com/office/drawing/2014/main" id="{9D5D47DD-0D31-4233-9C4F-48D4B4C89A12}"/>
                  </a:ext>
                </a:extLst>
              </p:cNvPr>
              <p:cNvSpPr/>
              <p:nvPr/>
            </p:nvSpPr>
            <p:spPr>
              <a:xfrm>
                <a:off x="6689248" y="3506147"/>
                <a:ext cx="472610" cy="150439"/>
              </a:xfrm>
              <a:prstGeom prst="parallelogram">
                <a:avLst/>
              </a:prstGeom>
              <a:solidFill>
                <a:srgbClr val="1EBDA2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>
                  <a:solidFill>
                    <a:srgbClr val="1EBDA2"/>
                  </a:solidFill>
                </a:endParaRPr>
              </a:p>
            </p:txBody>
          </p:sp>
          <p:sp>
            <p:nvSpPr>
              <p:cNvPr id="30" name="Parallelogram 29">
                <a:extLst>
                  <a:ext uri="{FF2B5EF4-FFF2-40B4-BE49-F238E27FC236}">
                    <a16:creationId xmlns:a16="http://schemas.microsoft.com/office/drawing/2014/main" id="{969B2309-7E79-43AC-A407-9CCA7739BFDD}"/>
                  </a:ext>
                </a:extLst>
              </p:cNvPr>
              <p:cNvSpPr/>
              <p:nvPr/>
            </p:nvSpPr>
            <p:spPr>
              <a:xfrm>
                <a:off x="6219392" y="3506147"/>
                <a:ext cx="472610" cy="150439"/>
              </a:xfrm>
              <a:prstGeom prst="parallelogram">
                <a:avLst/>
              </a:prstGeom>
              <a:solidFill>
                <a:srgbClr val="1EBDA2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>
                  <a:solidFill>
                    <a:srgbClr val="1EBDA2"/>
                  </a:solidFill>
                </a:endParaRPr>
              </a:p>
            </p:txBody>
          </p:sp>
          <p:sp>
            <p:nvSpPr>
              <p:cNvPr id="31" name="Parallelogram 30">
                <a:extLst>
                  <a:ext uri="{FF2B5EF4-FFF2-40B4-BE49-F238E27FC236}">
                    <a16:creationId xmlns:a16="http://schemas.microsoft.com/office/drawing/2014/main" id="{324848B1-F41D-4036-B7E8-C51F1BB72002}"/>
                  </a:ext>
                </a:extLst>
              </p:cNvPr>
              <p:cNvSpPr/>
              <p:nvPr/>
            </p:nvSpPr>
            <p:spPr>
              <a:xfrm>
                <a:off x="5749536" y="3506148"/>
                <a:ext cx="472610" cy="150441"/>
              </a:xfrm>
              <a:prstGeom prst="parallelogram">
                <a:avLst/>
              </a:prstGeom>
              <a:solidFill>
                <a:srgbClr val="1EBDA2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>
                  <a:solidFill>
                    <a:srgbClr val="1EBDA2"/>
                  </a:solidFill>
                </a:endParaRPr>
              </a:p>
            </p:txBody>
          </p:sp>
          <p:sp>
            <p:nvSpPr>
              <p:cNvPr id="32" name="Parallelogram 31">
                <a:extLst>
                  <a:ext uri="{FF2B5EF4-FFF2-40B4-BE49-F238E27FC236}">
                    <a16:creationId xmlns:a16="http://schemas.microsoft.com/office/drawing/2014/main" id="{DB66A34E-4639-4464-ADD3-05B07AD07F91}"/>
                  </a:ext>
                </a:extLst>
              </p:cNvPr>
              <p:cNvSpPr/>
              <p:nvPr/>
            </p:nvSpPr>
            <p:spPr>
              <a:xfrm>
                <a:off x="5279680" y="3506146"/>
                <a:ext cx="472610" cy="150440"/>
              </a:xfrm>
              <a:prstGeom prst="parallelogram">
                <a:avLst/>
              </a:prstGeom>
              <a:solidFill>
                <a:srgbClr val="1EBDA2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>
                  <a:solidFill>
                    <a:srgbClr val="1EBDA2"/>
                  </a:solidFill>
                </a:endParaRPr>
              </a:p>
            </p:txBody>
          </p:sp>
        </p:grp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8DFA33C3-7A53-4005-980D-D77CEFCA35AB}"/>
                </a:ext>
              </a:extLst>
            </p:cNvPr>
            <p:cNvGrpSpPr/>
            <p:nvPr/>
          </p:nvGrpSpPr>
          <p:grpSpPr>
            <a:xfrm>
              <a:off x="2832948" y="5943582"/>
              <a:ext cx="2352034" cy="150443"/>
              <a:chOff x="5279680" y="3902230"/>
              <a:chExt cx="2352034" cy="150443"/>
            </a:xfrm>
            <a:solidFill>
              <a:schemeClr val="accent1"/>
            </a:solidFill>
          </p:grpSpPr>
          <p:sp>
            <p:nvSpPr>
              <p:cNvPr id="34" name="Parallelogram 33">
                <a:extLst>
                  <a:ext uri="{FF2B5EF4-FFF2-40B4-BE49-F238E27FC236}">
                    <a16:creationId xmlns:a16="http://schemas.microsoft.com/office/drawing/2014/main" id="{C60FCB55-F960-4FCD-9846-F9310C98066B}"/>
                  </a:ext>
                </a:extLst>
              </p:cNvPr>
              <p:cNvSpPr/>
              <p:nvPr/>
            </p:nvSpPr>
            <p:spPr>
              <a:xfrm>
                <a:off x="7159104" y="3902231"/>
                <a:ext cx="472610" cy="150439"/>
              </a:xfrm>
              <a:prstGeom prst="parallelogram">
                <a:avLst/>
              </a:prstGeom>
              <a:ln/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sz="120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35" name="Parallelogram 34">
                <a:extLst>
                  <a:ext uri="{FF2B5EF4-FFF2-40B4-BE49-F238E27FC236}">
                    <a16:creationId xmlns:a16="http://schemas.microsoft.com/office/drawing/2014/main" id="{4225EDCF-70EA-4651-82B0-5D7538FD5227}"/>
                  </a:ext>
                </a:extLst>
              </p:cNvPr>
              <p:cNvSpPr/>
              <p:nvPr/>
            </p:nvSpPr>
            <p:spPr>
              <a:xfrm>
                <a:off x="6689248" y="3902231"/>
                <a:ext cx="472610" cy="150439"/>
              </a:xfrm>
              <a:prstGeom prst="parallelogram">
                <a:avLst/>
              </a:prstGeom>
              <a:ln/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sz="1200">
                  <a:solidFill>
                    <a:schemeClr val="tx2"/>
                  </a:solidFill>
                </a:endParaRPr>
              </a:p>
            </p:txBody>
          </p:sp>
          <p:sp>
            <p:nvSpPr>
              <p:cNvPr id="36" name="Parallelogram 35">
                <a:extLst>
                  <a:ext uri="{FF2B5EF4-FFF2-40B4-BE49-F238E27FC236}">
                    <a16:creationId xmlns:a16="http://schemas.microsoft.com/office/drawing/2014/main" id="{CE861548-E633-4E6F-80CD-ACE0161C4FD5}"/>
                  </a:ext>
                </a:extLst>
              </p:cNvPr>
              <p:cNvSpPr/>
              <p:nvPr/>
            </p:nvSpPr>
            <p:spPr>
              <a:xfrm>
                <a:off x="6219392" y="3902231"/>
                <a:ext cx="472610" cy="150439"/>
              </a:xfrm>
              <a:prstGeom prst="parallelogram">
                <a:avLst/>
              </a:prstGeom>
              <a:solidFill>
                <a:srgbClr val="1EBDA2"/>
              </a:solidFill>
              <a:ln>
                <a:noFill/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sz="1200">
                  <a:solidFill>
                    <a:srgbClr val="1EBDA2"/>
                  </a:solidFill>
                </a:endParaRPr>
              </a:p>
            </p:txBody>
          </p:sp>
          <p:sp>
            <p:nvSpPr>
              <p:cNvPr id="37" name="Parallelogram 36">
                <a:extLst>
                  <a:ext uri="{FF2B5EF4-FFF2-40B4-BE49-F238E27FC236}">
                    <a16:creationId xmlns:a16="http://schemas.microsoft.com/office/drawing/2014/main" id="{A6DE43C3-B7A3-428F-80EE-FEB4364E8762}"/>
                  </a:ext>
                </a:extLst>
              </p:cNvPr>
              <p:cNvSpPr/>
              <p:nvPr/>
            </p:nvSpPr>
            <p:spPr>
              <a:xfrm>
                <a:off x="5749536" y="3902232"/>
                <a:ext cx="472610" cy="150441"/>
              </a:xfrm>
              <a:prstGeom prst="parallelogram">
                <a:avLst/>
              </a:prstGeom>
              <a:solidFill>
                <a:srgbClr val="1EBDA2"/>
              </a:solidFill>
              <a:ln>
                <a:noFill/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sz="1200">
                  <a:solidFill>
                    <a:srgbClr val="1EBDA2"/>
                  </a:solidFill>
                </a:endParaRPr>
              </a:p>
            </p:txBody>
          </p:sp>
          <p:sp>
            <p:nvSpPr>
              <p:cNvPr id="38" name="Parallelogram 37">
                <a:extLst>
                  <a:ext uri="{FF2B5EF4-FFF2-40B4-BE49-F238E27FC236}">
                    <a16:creationId xmlns:a16="http://schemas.microsoft.com/office/drawing/2014/main" id="{C153DD9C-F656-4621-A71E-139CC614B138}"/>
                  </a:ext>
                </a:extLst>
              </p:cNvPr>
              <p:cNvSpPr/>
              <p:nvPr/>
            </p:nvSpPr>
            <p:spPr>
              <a:xfrm>
                <a:off x="5279680" y="3902230"/>
                <a:ext cx="472610" cy="150440"/>
              </a:xfrm>
              <a:prstGeom prst="parallelogram">
                <a:avLst/>
              </a:prstGeom>
              <a:solidFill>
                <a:srgbClr val="1EBDA2"/>
              </a:solidFill>
              <a:ln>
                <a:noFill/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sz="1200">
                  <a:solidFill>
                    <a:srgbClr val="1EBDA2"/>
                  </a:solidFill>
                </a:endParaRPr>
              </a:p>
            </p:txBody>
          </p:sp>
        </p:grp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28034D08-5AC3-4C11-AC22-CD10606EDBF0}"/>
                </a:ext>
              </a:extLst>
            </p:cNvPr>
            <p:cNvGrpSpPr/>
            <p:nvPr/>
          </p:nvGrpSpPr>
          <p:grpSpPr>
            <a:xfrm>
              <a:off x="5182228" y="5943579"/>
              <a:ext cx="942466" cy="150443"/>
              <a:chOff x="5279680" y="4727406"/>
              <a:chExt cx="942466" cy="150443"/>
            </a:xfrm>
          </p:grpSpPr>
          <p:sp>
            <p:nvSpPr>
              <p:cNvPr id="43" name="Parallelogram 42">
                <a:extLst>
                  <a:ext uri="{FF2B5EF4-FFF2-40B4-BE49-F238E27FC236}">
                    <a16:creationId xmlns:a16="http://schemas.microsoft.com/office/drawing/2014/main" id="{9D09FCEA-C3B1-4F8B-BE29-9FD068872274}"/>
                  </a:ext>
                </a:extLst>
              </p:cNvPr>
              <p:cNvSpPr/>
              <p:nvPr/>
            </p:nvSpPr>
            <p:spPr>
              <a:xfrm>
                <a:off x="5749536" y="4727408"/>
                <a:ext cx="472610" cy="150441"/>
              </a:xfrm>
              <a:prstGeom prst="parallelogram">
                <a:avLst/>
              </a:prstGeom>
              <a:ln/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sz="120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44" name="Parallelogram 43">
                <a:extLst>
                  <a:ext uri="{FF2B5EF4-FFF2-40B4-BE49-F238E27FC236}">
                    <a16:creationId xmlns:a16="http://schemas.microsoft.com/office/drawing/2014/main" id="{2D23856C-78D7-4662-87F5-5E145CDF4052}"/>
                  </a:ext>
                </a:extLst>
              </p:cNvPr>
              <p:cNvSpPr/>
              <p:nvPr/>
            </p:nvSpPr>
            <p:spPr>
              <a:xfrm>
                <a:off x="5279680" y="4727406"/>
                <a:ext cx="472610" cy="150440"/>
              </a:xfrm>
              <a:prstGeom prst="parallelogram">
                <a:avLst/>
              </a:prstGeom>
              <a:ln/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sz="1200">
                  <a:solidFill>
                    <a:schemeClr val="tx2"/>
                  </a:solidFill>
                </a:endParaRPr>
              </a:p>
            </p:txBody>
          </p:sp>
        </p:grpSp>
      </p:grpSp>
      <p:sp>
        <p:nvSpPr>
          <p:cNvPr id="68" name="Rectangle 67">
            <a:extLst>
              <a:ext uri="{FF2B5EF4-FFF2-40B4-BE49-F238E27FC236}">
                <a16:creationId xmlns:a16="http://schemas.microsoft.com/office/drawing/2014/main" id="{295BE90E-D82B-4FEC-9A6F-89285D1FA163}"/>
              </a:ext>
            </a:extLst>
          </p:cNvPr>
          <p:cNvSpPr/>
          <p:nvPr/>
        </p:nvSpPr>
        <p:spPr>
          <a:xfrm>
            <a:off x="5652084" y="5638181"/>
            <a:ext cx="62709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d-ID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80 %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EA651FFC-2507-8A7E-9B3B-E8B301B5E99D}"/>
              </a:ext>
            </a:extLst>
          </p:cNvPr>
          <p:cNvGrpSpPr/>
          <p:nvPr/>
        </p:nvGrpSpPr>
        <p:grpSpPr>
          <a:xfrm>
            <a:off x="465113" y="1921686"/>
            <a:ext cx="2006485" cy="503824"/>
            <a:chOff x="465113" y="1921686"/>
            <a:chExt cx="2006485" cy="503824"/>
          </a:xfrm>
        </p:grpSpPr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86C476A3-0039-42AB-9227-3620E84A9E9F}"/>
                </a:ext>
              </a:extLst>
            </p:cNvPr>
            <p:cNvSpPr/>
            <p:nvPr/>
          </p:nvSpPr>
          <p:spPr>
            <a:xfrm>
              <a:off x="1129564" y="1974035"/>
              <a:ext cx="134203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id-ID" sz="1050" b="1" dirty="0">
                  <a:solidFill>
                    <a:schemeClr val="bg1"/>
                  </a:solidFill>
                  <a:latin typeface="Montserrat" panose="00000500000000000000" pitchFamily="50" charset="0"/>
                </a:rPr>
                <a:t>ARCHITECTURE</a:t>
              </a: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E086E6B4-BF25-4258-A779-690BA8C9C0D0}"/>
                </a:ext>
              </a:extLst>
            </p:cNvPr>
            <p:cNvSpPr/>
            <p:nvPr/>
          </p:nvSpPr>
          <p:spPr>
            <a:xfrm>
              <a:off x="1105357" y="2163900"/>
              <a:ext cx="824265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id-ID" sz="1100" dirty="0">
                  <a:solidFill>
                    <a:schemeClr val="bg1"/>
                  </a:solidFill>
                </a:rPr>
                <a:t>SKILL : 80%</a:t>
              </a:r>
            </a:p>
          </p:txBody>
        </p:sp>
        <p:grpSp>
          <p:nvGrpSpPr>
            <p:cNvPr id="81" name="Group 80">
              <a:extLst>
                <a:ext uri="{FF2B5EF4-FFF2-40B4-BE49-F238E27FC236}">
                  <a16:creationId xmlns:a16="http://schemas.microsoft.com/office/drawing/2014/main" id="{300DF536-FD4E-43B1-B4C1-1C9EB5E53DC3}"/>
                </a:ext>
              </a:extLst>
            </p:cNvPr>
            <p:cNvGrpSpPr/>
            <p:nvPr/>
          </p:nvGrpSpPr>
          <p:grpSpPr>
            <a:xfrm>
              <a:off x="465113" y="1921686"/>
              <a:ext cx="563550" cy="483822"/>
              <a:chOff x="11668125" y="7178676"/>
              <a:chExt cx="1638301" cy="1406524"/>
            </a:xfrm>
            <a:solidFill>
              <a:schemeClr val="bg1"/>
            </a:solidFill>
          </p:grpSpPr>
          <p:sp>
            <p:nvSpPr>
              <p:cNvPr id="82" name="Freeform 263">
                <a:extLst>
                  <a:ext uri="{FF2B5EF4-FFF2-40B4-BE49-F238E27FC236}">
                    <a16:creationId xmlns:a16="http://schemas.microsoft.com/office/drawing/2014/main" id="{36E4FEC0-9320-4325-8926-6E4AE19B7A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93688" y="7902575"/>
                <a:ext cx="69850" cy="592137"/>
              </a:xfrm>
              <a:custGeom>
                <a:avLst/>
                <a:gdLst>
                  <a:gd name="T0" fmla="*/ 0 w 28"/>
                  <a:gd name="T1" fmla="*/ 18 h 239"/>
                  <a:gd name="T2" fmla="*/ 0 w 28"/>
                  <a:gd name="T3" fmla="*/ 221 h 239"/>
                  <a:gd name="T4" fmla="*/ 28 w 28"/>
                  <a:gd name="T5" fmla="*/ 221 h 239"/>
                  <a:gd name="T6" fmla="*/ 28 w 28"/>
                  <a:gd name="T7" fmla="*/ 18 h 239"/>
                  <a:gd name="T8" fmla="*/ 0 w 28"/>
                  <a:gd name="T9" fmla="*/ 18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39">
                    <a:moveTo>
                      <a:pt x="0" y="18"/>
                    </a:moveTo>
                    <a:cubicBezTo>
                      <a:pt x="0" y="221"/>
                      <a:pt x="0" y="221"/>
                      <a:pt x="0" y="221"/>
                    </a:cubicBezTo>
                    <a:cubicBezTo>
                      <a:pt x="0" y="239"/>
                      <a:pt x="28" y="239"/>
                      <a:pt x="28" y="221"/>
                    </a:cubicBezTo>
                    <a:cubicBezTo>
                      <a:pt x="28" y="18"/>
                      <a:pt x="28" y="18"/>
                      <a:pt x="28" y="18"/>
                    </a:cubicBezTo>
                    <a:cubicBezTo>
                      <a:pt x="28" y="0"/>
                      <a:pt x="0" y="0"/>
                      <a:pt x="0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Freeform 264">
                <a:extLst>
                  <a:ext uri="{FF2B5EF4-FFF2-40B4-BE49-F238E27FC236}">
                    <a16:creationId xmlns:a16="http://schemas.microsoft.com/office/drawing/2014/main" id="{EECBF908-3E0E-4CBA-B872-B4EE3B3799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909425" y="7362825"/>
                <a:ext cx="449263" cy="339725"/>
              </a:xfrm>
              <a:custGeom>
                <a:avLst/>
                <a:gdLst>
                  <a:gd name="T0" fmla="*/ 130 w 181"/>
                  <a:gd name="T1" fmla="*/ 35 h 137"/>
                  <a:gd name="T2" fmla="*/ 156 w 181"/>
                  <a:gd name="T3" fmla="*/ 59 h 137"/>
                  <a:gd name="T4" fmla="*/ 176 w 181"/>
                  <a:gd name="T5" fmla="*/ 59 h 137"/>
                  <a:gd name="T6" fmla="*/ 176 w 181"/>
                  <a:gd name="T7" fmla="*/ 39 h 137"/>
                  <a:gd name="T8" fmla="*/ 140 w 181"/>
                  <a:gd name="T9" fmla="*/ 6 h 137"/>
                  <a:gd name="T10" fmla="*/ 120 w 181"/>
                  <a:gd name="T11" fmla="*/ 6 h 137"/>
                  <a:gd name="T12" fmla="*/ 13 w 181"/>
                  <a:gd name="T13" fmla="*/ 105 h 137"/>
                  <a:gd name="T14" fmla="*/ 33 w 181"/>
                  <a:gd name="T15" fmla="*/ 125 h 137"/>
                  <a:gd name="T16" fmla="*/ 130 w 181"/>
                  <a:gd name="T17" fmla="*/ 35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1" h="137">
                    <a:moveTo>
                      <a:pt x="130" y="35"/>
                    </a:moveTo>
                    <a:cubicBezTo>
                      <a:pt x="138" y="43"/>
                      <a:pt x="147" y="51"/>
                      <a:pt x="156" y="59"/>
                    </a:cubicBezTo>
                    <a:cubicBezTo>
                      <a:pt x="161" y="64"/>
                      <a:pt x="170" y="64"/>
                      <a:pt x="176" y="59"/>
                    </a:cubicBezTo>
                    <a:cubicBezTo>
                      <a:pt x="181" y="53"/>
                      <a:pt x="181" y="44"/>
                      <a:pt x="176" y="39"/>
                    </a:cubicBezTo>
                    <a:cubicBezTo>
                      <a:pt x="164" y="28"/>
                      <a:pt x="152" y="17"/>
                      <a:pt x="140" y="6"/>
                    </a:cubicBezTo>
                    <a:cubicBezTo>
                      <a:pt x="134" y="1"/>
                      <a:pt x="126" y="0"/>
                      <a:pt x="120" y="6"/>
                    </a:cubicBezTo>
                    <a:cubicBezTo>
                      <a:pt x="84" y="39"/>
                      <a:pt x="49" y="72"/>
                      <a:pt x="13" y="105"/>
                    </a:cubicBezTo>
                    <a:cubicBezTo>
                      <a:pt x="0" y="117"/>
                      <a:pt x="20" y="137"/>
                      <a:pt x="33" y="125"/>
                    </a:cubicBezTo>
                    <a:cubicBezTo>
                      <a:pt x="66" y="95"/>
                      <a:pt x="98" y="65"/>
                      <a:pt x="130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" name="Freeform 265">
                <a:extLst>
                  <a:ext uri="{FF2B5EF4-FFF2-40B4-BE49-F238E27FC236}">
                    <a16:creationId xmlns:a16="http://schemas.microsoft.com/office/drawing/2014/main" id="{87D180EA-189C-42C2-AA5D-C3D874625D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93525" y="7453313"/>
                <a:ext cx="1612901" cy="1131887"/>
              </a:xfrm>
              <a:custGeom>
                <a:avLst/>
                <a:gdLst>
                  <a:gd name="T0" fmla="*/ 642 w 650"/>
                  <a:gd name="T1" fmla="*/ 5 h 456"/>
                  <a:gd name="T2" fmla="*/ 617 w 650"/>
                  <a:gd name="T3" fmla="*/ 7 h 456"/>
                  <a:gd name="T4" fmla="*/ 579 w 650"/>
                  <a:gd name="T5" fmla="*/ 19 h 456"/>
                  <a:gd name="T6" fmla="*/ 521 w 650"/>
                  <a:gd name="T7" fmla="*/ 37 h 456"/>
                  <a:gd name="T8" fmla="*/ 529 w 650"/>
                  <a:gd name="T9" fmla="*/ 65 h 456"/>
                  <a:gd name="T10" fmla="*/ 602 w 650"/>
                  <a:gd name="T11" fmla="*/ 42 h 456"/>
                  <a:gd name="T12" fmla="*/ 513 w 650"/>
                  <a:gd name="T13" fmla="*/ 138 h 456"/>
                  <a:gd name="T14" fmla="*/ 387 w 650"/>
                  <a:gd name="T15" fmla="*/ 276 h 456"/>
                  <a:gd name="T16" fmla="*/ 293 w 650"/>
                  <a:gd name="T17" fmla="*/ 174 h 456"/>
                  <a:gd name="T18" fmla="*/ 273 w 650"/>
                  <a:gd name="T19" fmla="*/ 174 h 456"/>
                  <a:gd name="T20" fmla="*/ 170 w 650"/>
                  <a:gd name="T21" fmla="*/ 273 h 456"/>
                  <a:gd name="T22" fmla="*/ 23 w 650"/>
                  <a:gd name="T23" fmla="*/ 415 h 456"/>
                  <a:gd name="T24" fmla="*/ 6 w 650"/>
                  <a:gd name="T25" fmla="*/ 432 h 456"/>
                  <a:gd name="T26" fmla="*/ 5 w 650"/>
                  <a:gd name="T27" fmla="*/ 450 h 456"/>
                  <a:gd name="T28" fmla="*/ 16 w 650"/>
                  <a:gd name="T29" fmla="*/ 456 h 456"/>
                  <a:gd name="T30" fmla="*/ 622 w 650"/>
                  <a:gd name="T31" fmla="*/ 456 h 456"/>
                  <a:gd name="T32" fmla="*/ 635 w 650"/>
                  <a:gd name="T33" fmla="*/ 438 h 456"/>
                  <a:gd name="T34" fmla="*/ 635 w 650"/>
                  <a:gd name="T35" fmla="*/ 184 h 456"/>
                  <a:gd name="T36" fmla="*/ 607 w 650"/>
                  <a:gd name="T37" fmla="*/ 184 h 456"/>
                  <a:gd name="T38" fmla="*/ 607 w 650"/>
                  <a:gd name="T39" fmla="*/ 428 h 456"/>
                  <a:gd name="T40" fmla="*/ 51 w 650"/>
                  <a:gd name="T41" fmla="*/ 428 h 456"/>
                  <a:gd name="T42" fmla="*/ 129 w 650"/>
                  <a:gd name="T43" fmla="*/ 353 h 456"/>
                  <a:gd name="T44" fmla="*/ 276 w 650"/>
                  <a:gd name="T45" fmla="*/ 210 h 456"/>
                  <a:gd name="T46" fmla="*/ 283 w 650"/>
                  <a:gd name="T47" fmla="*/ 204 h 456"/>
                  <a:gd name="T48" fmla="*/ 377 w 650"/>
                  <a:gd name="T49" fmla="*/ 307 h 456"/>
                  <a:gd name="T50" fmla="*/ 397 w 650"/>
                  <a:gd name="T51" fmla="*/ 307 h 456"/>
                  <a:gd name="T52" fmla="*/ 497 w 650"/>
                  <a:gd name="T53" fmla="*/ 198 h 456"/>
                  <a:gd name="T54" fmla="*/ 615 w 650"/>
                  <a:gd name="T55" fmla="*/ 69 h 456"/>
                  <a:gd name="T56" fmla="*/ 608 w 650"/>
                  <a:gd name="T57" fmla="*/ 131 h 456"/>
                  <a:gd name="T58" fmla="*/ 622 w 650"/>
                  <a:gd name="T59" fmla="*/ 145 h 456"/>
                  <a:gd name="T60" fmla="*/ 636 w 650"/>
                  <a:gd name="T61" fmla="*/ 131 h 456"/>
                  <a:gd name="T62" fmla="*/ 649 w 650"/>
                  <a:gd name="T63" fmla="*/ 17 h 456"/>
                  <a:gd name="T64" fmla="*/ 642 w 650"/>
                  <a:gd name="T65" fmla="*/ 5 h 4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650" h="456">
                    <a:moveTo>
                      <a:pt x="642" y="5"/>
                    </a:moveTo>
                    <a:cubicBezTo>
                      <a:pt x="634" y="0"/>
                      <a:pt x="625" y="5"/>
                      <a:pt x="617" y="7"/>
                    </a:cubicBezTo>
                    <a:cubicBezTo>
                      <a:pt x="604" y="11"/>
                      <a:pt x="592" y="15"/>
                      <a:pt x="579" y="19"/>
                    </a:cubicBezTo>
                    <a:cubicBezTo>
                      <a:pt x="560" y="25"/>
                      <a:pt x="541" y="31"/>
                      <a:pt x="521" y="37"/>
                    </a:cubicBezTo>
                    <a:cubicBezTo>
                      <a:pt x="504" y="43"/>
                      <a:pt x="511" y="70"/>
                      <a:pt x="529" y="65"/>
                    </a:cubicBezTo>
                    <a:cubicBezTo>
                      <a:pt x="553" y="57"/>
                      <a:pt x="578" y="49"/>
                      <a:pt x="602" y="42"/>
                    </a:cubicBezTo>
                    <a:cubicBezTo>
                      <a:pt x="572" y="74"/>
                      <a:pt x="543" y="106"/>
                      <a:pt x="513" y="138"/>
                    </a:cubicBezTo>
                    <a:cubicBezTo>
                      <a:pt x="471" y="184"/>
                      <a:pt x="429" y="230"/>
                      <a:pt x="387" y="276"/>
                    </a:cubicBezTo>
                    <a:cubicBezTo>
                      <a:pt x="356" y="242"/>
                      <a:pt x="324" y="208"/>
                      <a:pt x="293" y="174"/>
                    </a:cubicBezTo>
                    <a:cubicBezTo>
                      <a:pt x="288" y="168"/>
                      <a:pt x="278" y="169"/>
                      <a:pt x="273" y="174"/>
                    </a:cubicBezTo>
                    <a:cubicBezTo>
                      <a:pt x="239" y="207"/>
                      <a:pt x="205" y="240"/>
                      <a:pt x="170" y="273"/>
                    </a:cubicBezTo>
                    <a:cubicBezTo>
                      <a:pt x="121" y="321"/>
                      <a:pt x="72" y="368"/>
                      <a:pt x="23" y="415"/>
                    </a:cubicBezTo>
                    <a:cubicBezTo>
                      <a:pt x="17" y="421"/>
                      <a:pt x="12" y="427"/>
                      <a:pt x="6" y="432"/>
                    </a:cubicBezTo>
                    <a:cubicBezTo>
                      <a:pt x="0" y="438"/>
                      <a:pt x="1" y="445"/>
                      <a:pt x="5" y="450"/>
                    </a:cubicBezTo>
                    <a:cubicBezTo>
                      <a:pt x="7" y="454"/>
                      <a:pt x="11" y="456"/>
                      <a:pt x="16" y="456"/>
                    </a:cubicBezTo>
                    <a:cubicBezTo>
                      <a:pt x="622" y="456"/>
                      <a:pt x="622" y="456"/>
                      <a:pt x="622" y="456"/>
                    </a:cubicBezTo>
                    <a:cubicBezTo>
                      <a:pt x="632" y="456"/>
                      <a:pt x="637" y="446"/>
                      <a:pt x="635" y="438"/>
                    </a:cubicBezTo>
                    <a:cubicBezTo>
                      <a:pt x="635" y="184"/>
                      <a:pt x="635" y="184"/>
                      <a:pt x="635" y="184"/>
                    </a:cubicBezTo>
                    <a:cubicBezTo>
                      <a:pt x="635" y="166"/>
                      <a:pt x="607" y="166"/>
                      <a:pt x="607" y="184"/>
                    </a:cubicBezTo>
                    <a:cubicBezTo>
                      <a:pt x="607" y="428"/>
                      <a:pt x="607" y="428"/>
                      <a:pt x="607" y="428"/>
                    </a:cubicBezTo>
                    <a:cubicBezTo>
                      <a:pt x="51" y="428"/>
                      <a:pt x="51" y="428"/>
                      <a:pt x="51" y="428"/>
                    </a:cubicBezTo>
                    <a:cubicBezTo>
                      <a:pt x="77" y="403"/>
                      <a:pt x="103" y="378"/>
                      <a:pt x="129" y="353"/>
                    </a:cubicBezTo>
                    <a:cubicBezTo>
                      <a:pt x="178" y="305"/>
                      <a:pt x="227" y="258"/>
                      <a:pt x="276" y="210"/>
                    </a:cubicBezTo>
                    <a:cubicBezTo>
                      <a:pt x="278" y="208"/>
                      <a:pt x="280" y="206"/>
                      <a:pt x="283" y="204"/>
                    </a:cubicBezTo>
                    <a:cubicBezTo>
                      <a:pt x="314" y="239"/>
                      <a:pt x="345" y="273"/>
                      <a:pt x="377" y="307"/>
                    </a:cubicBezTo>
                    <a:cubicBezTo>
                      <a:pt x="382" y="313"/>
                      <a:pt x="392" y="313"/>
                      <a:pt x="397" y="307"/>
                    </a:cubicBezTo>
                    <a:cubicBezTo>
                      <a:pt x="430" y="271"/>
                      <a:pt x="463" y="235"/>
                      <a:pt x="497" y="198"/>
                    </a:cubicBezTo>
                    <a:cubicBezTo>
                      <a:pt x="536" y="155"/>
                      <a:pt x="576" y="112"/>
                      <a:pt x="615" y="69"/>
                    </a:cubicBezTo>
                    <a:cubicBezTo>
                      <a:pt x="613" y="90"/>
                      <a:pt x="610" y="110"/>
                      <a:pt x="608" y="131"/>
                    </a:cubicBezTo>
                    <a:cubicBezTo>
                      <a:pt x="607" y="138"/>
                      <a:pt x="615" y="145"/>
                      <a:pt x="622" y="145"/>
                    </a:cubicBezTo>
                    <a:cubicBezTo>
                      <a:pt x="630" y="145"/>
                      <a:pt x="635" y="138"/>
                      <a:pt x="636" y="131"/>
                    </a:cubicBezTo>
                    <a:cubicBezTo>
                      <a:pt x="641" y="93"/>
                      <a:pt x="645" y="55"/>
                      <a:pt x="649" y="17"/>
                    </a:cubicBezTo>
                    <a:cubicBezTo>
                      <a:pt x="650" y="13"/>
                      <a:pt x="646" y="7"/>
                      <a:pt x="64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" name="Freeform 266">
                <a:extLst>
                  <a:ext uri="{FF2B5EF4-FFF2-40B4-BE49-F238E27FC236}">
                    <a16:creationId xmlns:a16="http://schemas.microsoft.com/office/drawing/2014/main" id="{935773DB-6873-4C25-ADD8-341708EEDF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68125" y="7178676"/>
                <a:ext cx="1108075" cy="563562"/>
              </a:xfrm>
              <a:custGeom>
                <a:avLst/>
                <a:gdLst>
                  <a:gd name="T0" fmla="*/ 33 w 446"/>
                  <a:gd name="T1" fmla="*/ 215 h 227"/>
                  <a:gd name="T2" fmla="*/ 155 w 446"/>
                  <a:gd name="T3" fmla="*/ 101 h 227"/>
                  <a:gd name="T4" fmla="*/ 226 w 446"/>
                  <a:gd name="T5" fmla="*/ 35 h 227"/>
                  <a:gd name="T6" fmla="*/ 339 w 446"/>
                  <a:gd name="T7" fmla="*/ 137 h 227"/>
                  <a:gd name="T8" fmla="*/ 421 w 446"/>
                  <a:gd name="T9" fmla="*/ 212 h 227"/>
                  <a:gd name="T10" fmla="*/ 441 w 446"/>
                  <a:gd name="T11" fmla="*/ 212 h 227"/>
                  <a:gd name="T12" fmla="*/ 441 w 446"/>
                  <a:gd name="T13" fmla="*/ 192 h 227"/>
                  <a:gd name="T14" fmla="*/ 318 w 446"/>
                  <a:gd name="T15" fmla="*/ 80 h 227"/>
                  <a:gd name="T16" fmla="*/ 236 w 446"/>
                  <a:gd name="T17" fmla="*/ 6 h 227"/>
                  <a:gd name="T18" fmla="*/ 216 w 446"/>
                  <a:gd name="T19" fmla="*/ 6 h 227"/>
                  <a:gd name="T20" fmla="*/ 95 w 446"/>
                  <a:gd name="T21" fmla="*/ 119 h 227"/>
                  <a:gd name="T22" fmla="*/ 13 w 446"/>
                  <a:gd name="T23" fmla="*/ 195 h 227"/>
                  <a:gd name="T24" fmla="*/ 33 w 446"/>
                  <a:gd name="T25" fmla="*/ 215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6" h="227">
                    <a:moveTo>
                      <a:pt x="33" y="215"/>
                    </a:moveTo>
                    <a:cubicBezTo>
                      <a:pt x="74" y="177"/>
                      <a:pt x="114" y="139"/>
                      <a:pt x="155" y="101"/>
                    </a:cubicBezTo>
                    <a:cubicBezTo>
                      <a:pt x="179" y="79"/>
                      <a:pt x="203" y="57"/>
                      <a:pt x="226" y="35"/>
                    </a:cubicBezTo>
                    <a:cubicBezTo>
                      <a:pt x="264" y="69"/>
                      <a:pt x="301" y="103"/>
                      <a:pt x="339" y="137"/>
                    </a:cubicBezTo>
                    <a:cubicBezTo>
                      <a:pt x="366" y="162"/>
                      <a:pt x="393" y="187"/>
                      <a:pt x="421" y="212"/>
                    </a:cubicBezTo>
                    <a:cubicBezTo>
                      <a:pt x="426" y="217"/>
                      <a:pt x="435" y="218"/>
                      <a:pt x="441" y="212"/>
                    </a:cubicBezTo>
                    <a:cubicBezTo>
                      <a:pt x="446" y="207"/>
                      <a:pt x="446" y="197"/>
                      <a:pt x="441" y="192"/>
                    </a:cubicBezTo>
                    <a:cubicBezTo>
                      <a:pt x="400" y="155"/>
                      <a:pt x="359" y="118"/>
                      <a:pt x="318" y="80"/>
                    </a:cubicBezTo>
                    <a:cubicBezTo>
                      <a:pt x="291" y="55"/>
                      <a:pt x="264" y="30"/>
                      <a:pt x="236" y="6"/>
                    </a:cubicBezTo>
                    <a:cubicBezTo>
                      <a:pt x="230" y="0"/>
                      <a:pt x="222" y="0"/>
                      <a:pt x="216" y="6"/>
                    </a:cubicBezTo>
                    <a:cubicBezTo>
                      <a:pt x="176" y="43"/>
                      <a:pt x="135" y="81"/>
                      <a:pt x="95" y="119"/>
                    </a:cubicBezTo>
                    <a:cubicBezTo>
                      <a:pt x="68" y="144"/>
                      <a:pt x="41" y="169"/>
                      <a:pt x="13" y="195"/>
                    </a:cubicBezTo>
                    <a:cubicBezTo>
                      <a:pt x="0" y="207"/>
                      <a:pt x="20" y="227"/>
                      <a:pt x="33" y="2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Freeform 267">
                <a:extLst>
                  <a:ext uri="{FF2B5EF4-FFF2-40B4-BE49-F238E27FC236}">
                    <a16:creationId xmlns:a16="http://schemas.microsoft.com/office/drawing/2014/main" id="{7E361939-FAB7-4A05-8D22-DDE740D086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822113" y="7685088"/>
                <a:ext cx="166688" cy="582612"/>
              </a:xfrm>
              <a:custGeom>
                <a:avLst/>
                <a:gdLst>
                  <a:gd name="T0" fmla="*/ 0 w 67"/>
                  <a:gd name="T1" fmla="*/ 18 h 235"/>
                  <a:gd name="T2" fmla="*/ 0 w 67"/>
                  <a:gd name="T3" fmla="*/ 193 h 235"/>
                  <a:gd name="T4" fmla="*/ 1 w 67"/>
                  <a:gd name="T5" fmla="*/ 215 h 235"/>
                  <a:gd name="T6" fmla="*/ 49 w 67"/>
                  <a:gd name="T7" fmla="*/ 231 h 235"/>
                  <a:gd name="T8" fmla="*/ 49 w 67"/>
                  <a:gd name="T9" fmla="*/ 203 h 235"/>
                  <a:gd name="T10" fmla="*/ 29 w 67"/>
                  <a:gd name="T11" fmla="*/ 203 h 235"/>
                  <a:gd name="T12" fmla="*/ 29 w 67"/>
                  <a:gd name="T13" fmla="*/ 18 h 235"/>
                  <a:gd name="T14" fmla="*/ 0 w 67"/>
                  <a:gd name="T15" fmla="*/ 18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7" h="235">
                    <a:moveTo>
                      <a:pt x="0" y="18"/>
                    </a:moveTo>
                    <a:cubicBezTo>
                      <a:pt x="0" y="193"/>
                      <a:pt x="0" y="193"/>
                      <a:pt x="0" y="193"/>
                    </a:cubicBezTo>
                    <a:cubicBezTo>
                      <a:pt x="0" y="200"/>
                      <a:pt x="0" y="208"/>
                      <a:pt x="1" y="215"/>
                    </a:cubicBezTo>
                    <a:cubicBezTo>
                      <a:pt x="7" y="235"/>
                      <a:pt x="33" y="231"/>
                      <a:pt x="49" y="231"/>
                    </a:cubicBezTo>
                    <a:cubicBezTo>
                      <a:pt x="67" y="231"/>
                      <a:pt x="67" y="203"/>
                      <a:pt x="49" y="203"/>
                    </a:cubicBezTo>
                    <a:cubicBezTo>
                      <a:pt x="29" y="203"/>
                      <a:pt x="29" y="203"/>
                      <a:pt x="29" y="203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9" y="0"/>
                      <a:pt x="0" y="0"/>
                      <a:pt x="0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" name="Freeform 268">
                <a:extLst>
                  <a:ext uri="{FF2B5EF4-FFF2-40B4-BE49-F238E27FC236}">
                    <a16:creationId xmlns:a16="http://schemas.microsoft.com/office/drawing/2014/main" id="{FDDE2E8E-6AE8-4043-B38C-24EFBB0ABD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71413" y="7685088"/>
                <a:ext cx="69850" cy="373062"/>
              </a:xfrm>
              <a:custGeom>
                <a:avLst/>
                <a:gdLst>
                  <a:gd name="T0" fmla="*/ 0 w 28"/>
                  <a:gd name="T1" fmla="*/ 18 h 151"/>
                  <a:gd name="T2" fmla="*/ 0 w 28"/>
                  <a:gd name="T3" fmla="*/ 133 h 151"/>
                  <a:gd name="T4" fmla="*/ 28 w 28"/>
                  <a:gd name="T5" fmla="*/ 133 h 151"/>
                  <a:gd name="T6" fmla="*/ 28 w 28"/>
                  <a:gd name="T7" fmla="*/ 18 h 151"/>
                  <a:gd name="T8" fmla="*/ 0 w 28"/>
                  <a:gd name="T9" fmla="*/ 18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151">
                    <a:moveTo>
                      <a:pt x="0" y="18"/>
                    </a:moveTo>
                    <a:cubicBezTo>
                      <a:pt x="0" y="133"/>
                      <a:pt x="0" y="133"/>
                      <a:pt x="0" y="133"/>
                    </a:cubicBezTo>
                    <a:cubicBezTo>
                      <a:pt x="0" y="151"/>
                      <a:pt x="28" y="151"/>
                      <a:pt x="28" y="133"/>
                    </a:cubicBezTo>
                    <a:cubicBezTo>
                      <a:pt x="28" y="18"/>
                      <a:pt x="28" y="18"/>
                      <a:pt x="28" y="18"/>
                    </a:cubicBezTo>
                    <a:cubicBezTo>
                      <a:pt x="28" y="0"/>
                      <a:pt x="0" y="0"/>
                      <a:pt x="0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" name="Freeform 269">
                <a:extLst>
                  <a:ext uri="{FF2B5EF4-FFF2-40B4-BE49-F238E27FC236}">
                    <a16:creationId xmlns:a16="http://schemas.microsoft.com/office/drawing/2014/main" id="{AAB7458D-E674-4C9E-91A4-E1C3589605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79300" y="8189913"/>
                <a:ext cx="69850" cy="304800"/>
              </a:xfrm>
              <a:custGeom>
                <a:avLst/>
                <a:gdLst>
                  <a:gd name="T0" fmla="*/ 0 w 28"/>
                  <a:gd name="T1" fmla="*/ 18 h 123"/>
                  <a:gd name="T2" fmla="*/ 0 w 28"/>
                  <a:gd name="T3" fmla="*/ 105 h 123"/>
                  <a:gd name="T4" fmla="*/ 28 w 28"/>
                  <a:gd name="T5" fmla="*/ 105 h 123"/>
                  <a:gd name="T6" fmla="*/ 28 w 28"/>
                  <a:gd name="T7" fmla="*/ 18 h 123"/>
                  <a:gd name="T8" fmla="*/ 0 w 28"/>
                  <a:gd name="T9" fmla="*/ 18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123">
                    <a:moveTo>
                      <a:pt x="0" y="18"/>
                    </a:move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23"/>
                      <a:pt x="28" y="123"/>
                      <a:pt x="28" y="105"/>
                    </a:cubicBezTo>
                    <a:cubicBezTo>
                      <a:pt x="28" y="18"/>
                      <a:pt x="28" y="18"/>
                      <a:pt x="28" y="18"/>
                    </a:cubicBezTo>
                    <a:cubicBezTo>
                      <a:pt x="28" y="0"/>
                      <a:pt x="0" y="0"/>
                      <a:pt x="0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" name="Freeform 270">
                <a:extLst>
                  <a:ext uri="{FF2B5EF4-FFF2-40B4-BE49-F238E27FC236}">
                    <a16:creationId xmlns:a16="http://schemas.microsoft.com/office/drawing/2014/main" id="{A6195CF4-B60E-49FE-BEE3-5C2BBA1E80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95250" y="8118475"/>
                <a:ext cx="69850" cy="376237"/>
              </a:xfrm>
              <a:custGeom>
                <a:avLst/>
                <a:gdLst>
                  <a:gd name="T0" fmla="*/ 0 w 28"/>
                  <a:gd name="T1" fmla="*/ 18 h 152"/>
                  <a:gd name="T2" fmla="*/ 0 w 28"/>
                  <a:gd name="T3" fmla="*/ 134 h 152"/>
                  <a:gd name="T4" fmla="*/ 28 w 28"/>
                  <a:gd name="T5" fmla="*/ 134 h 152"/>
                  <a:gd name="T6" fmla="*/ 28 w 28"/>
                  <a:gd name="T7" fmla="*/ 18 h 152"/>
                  <a:gd name="T8" fmla="*/ 0 w 28"/>
                  <a:gd name="T9" fmla="*/ 18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152">
                    <a:moveTo>
                      <a:pt x="0" y="18"/>
                    </a:moveTo>
                    <a:cubicBezTo>
                      <a:pt x="0" y="134"/>
                      <a:pt x="0" y="134"/>
                      <a:pt x="0" y="134"/>
                    </a:cubicBezTo>
                    <a:cubicBezTo>
                      <a:pt x="0" y="152"/>
                      <a:pt x="28" y="152"/>
                      <a:pt x="28" y="134"/>
                    </a:cubicBezTo>
                    <a:cubicBezTo>
                      <a:pt x="28" y="18"/>
                      <a:pt x="28" y="18"/>
                      <a:pt x="28" y="18"/>
                    </a:cubicBezTo>
                    <a:cubicBezTo>
                      <a:pt x="28" y="0"/>
                      <a:pt x="0" y="0"/>
                      <a:pt x="0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" name="Freeform 271">
                <a:extLst>
                  <a:ext uri="{FF2B5EF4-FFF2-40B4-BE49-F238E27FC236}">
                    <a16:creationId xmlns:a16="http://schemas.microsoft.com/office/drawing/2014/main" id="{D3436E7C-A40D-4AED-9142-3D0A3DD1C7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980863" y="8383588"/>
                <a:ext cx="69850" cy="101600"/>
              </a:xfrm>
              <a:custGeom>
                <a:avLst/>
                <a:gdLst>
                  <a:gd name="T0" fmla="*/ 0 w 28"/>
                  <a:gd name="T1" fmla="*/ 14 h 41"/>
                  <a:gd name="T2" fmla="*/ 0 w 28"/>
                  <a:gd name="T3" fmla="*/ 27 h 41"/>
                  <a:gd name="T4" fmla="*/ 14 w 28"/>
                  <a:gd name="T5" fmla="*/ 41 h 41"/>
                  <a:gd name="T6" fmla="*/ 28 w 28"/>
                  <a:gd name="T7" fmla="*/ 27 h 41"/>
                  <a:gd name="T8" fmla="*/ 28 w 28"/>
                  <a:gd name="T9" fmla="*/ 14 h 41"/>
                  <a:gd name="T10" fmla="*/ 14 w 28"/>
                  <a:gd name="T11" fmla="*/ 0 h 41"/>
                  <a:gd name="T12" fmla="*/ 0 w 28"/>
                  <a:gd name="T13" fmla="*/ 14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41">
                    <a:moveTo>
                      <a:pt x="0" y="14"/>
                    </a:moveTo>
                    <a:cubicBezTo>
                      <a:pt x="0" y="27"/>
                      <a:pt x="0" y="27"/>
                      <a:pt x="0" y="27"/>
                    </a:cubicBezTo>
                    <a:cubicBezTo>
                      <a:pt x="0" y="35"/>
                      <a:pt x="6" y="41"/>
                      <a:pt x="14" y="41"/>
                    </a:cubicBezTo>
                    <a:cubicBezTo>
                      <a:pt x="21" y="41"/>
                      <a:pt x="28" y="35"/>
                      <a:pt x="28" y="27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7"/>
                      <a:pt x="21" y="0"/>
                      <a:pt x="14" y="0"/>
                    </a:cubicBezTo>
                    <a:cubicBezTo>
                      <a:pt x="6" y="0"/>
                      <a:pt x="0" y="7"/>
                      <a:pt x="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" name="Freeform 272">
                <a:extLst>
                  <a:ext uri="{FF2B5EF4-FFF2-40B4-BE49-F238E27FC236}">
                    <a16:creationId xmlns:a16="http://schemas.microsoft.com/office/drawing/2014/main" id="{00E74FFA-4481-43F9-8B31-2BB841B677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87288" y="8239125"/>
                <a:ext cx="71438" cy="255587"/>
              </a:xfrm>
              <a:custGeom>
                <a:avLst/>
                <a:gdLst>
                  <a:gd name="T0" fmla="*/ 0 w 29"/>
                  <a:gd name="T1" fmla="*/ 18 h 103"/>
                  <a:gd name="T2" fmla="*/ 0 w 29"/>
                  <a:gd name="T3" fmla="*/ 85 h 103"/>
                  <a:gd name="T4" fmla="*/ 29 w 29"/>
                  <a:gd name="T5" fmla="*/ 85 h 103"/>
                  <a:gd name="T6" fmla="*/ 29 w 29"/>
                  <a:gd name="T7" fmla="*/ 18 h 103"/>
                  <a:gd name="T8" fmla="*/ 0 w 29"/>
                  <a:gd name="T9" fmla="*/ 18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03">
                    <a:moveTo>
                      <a:pt x="0" y="18"/>
                    </a:moveTo>
                    <a:cubicBezTo>
                      <a:pt x="0" y="85"/>
                      <a:pt x="0" y="85"/>
                      <a:pt x="0" y="85"/>
                    </a:cubicBezTo>
                    <a:cubicBezTo>
                      <a:pt x="0" y="103"/>
                      <a:pt x="29" y="103"/>
                      <a:pt x="29" y="85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9" y="0"/>
                      <a:pt x="0" y="0"/>
                      <a:pt x="0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" name="Freeform 273">
                <a:extLst>
                  <a:ext uri="{FF2B5EF4-FFF2-40B4-BE49-F238E27FC236}">
                    <a16:creationId xmlns:a16="http://schemas.microsoft.com/office/drawing/2014/main" id="{DBDF9E6A-087B-4BAB-9756-4F52F67871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77738" y="8043863"/>
                <a:ext cx="73025" cy="450850"/>
              </a:xfrm>
              <a:custGeom>
                <a:avLst/>
                <a:gdLst>
                  <a:gd name="T0" fmla="*/ 0 w 29"/>
                  <a:gd name="T1" fmla="*/ 18 h 182"/>
                  <a:gd name="T2" fmla="*/ 0 w 29"/>
                  <a:gd name="T3" fmla="*/ 164 h 182"/>
                  <a:gd name="T4" fmla="*/ 29 w 29"/>
                  <a:gd name="T5" fmla="*/ 164 h 182"/>
                  <a:gd name="T6" fmla="*/ 29 w 29"/>
                  <a:gd name="T7" fmla="*/ 18 h 182"/>
                  <a:gd name="T8" fmla="*/ 0 w 29"/>
                  <a:gd name="T9" fmla="*/ 18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82">
                    <a:moveTo>
                      <a:pt x="0" y="18"/>
                    </a:moveTo>
                    <a:cubicBezTo>
                      <a:pt x="0" y="164"/>
                      <a:pt x="0" y="164"/>
                      <a:pt x="0" y="164"/>
                    </a:cubicBezTo>
                    <a:cubicBezTo>
                      <a:pt x="0" y="182"/>
                      <a:pt x="29" y="182"/>
                      <a:pt x="29" y="164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9" y="0"/>
                      <a:pt x="0" y="0"/>
                      <a:pt x="0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6391527E-33C0-3601-511F-8A2FDF0C907C}"/>
              </a:ext>
            </a:extLst>
          </p:cNvPr>
          <p:cNvGrpSpPr/>
          <p:nvPr/>
        </p:nvGrpSpPr>
        <p:grpSpPr>
          <a:xfrm>
            <a:off x="2891959" y="1961767"/>
            <a:ext cx="8254721" cy="463740"/>
            <a:chOff x="2891959" y="1961767"/>
            <a:chExt cx="8254721" cy="463740"/>
          </a:xfrm>
        </p:grpSpPr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2EAE404D-EC8A-43E2-BD6C-6BA2921D03AF}"/>
                </a:ext>
              </a:extLst>
            </p:cNvPr>
            <p:cNvSpPr/>
            <p:nvPr/>
          </p:nvSpPr>
          <p:spPr>
            <a:xfrm>
              <a:off x="3632881" y="1974032"/>
              <a:ext cx="1151277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id-ID" sz="1050" b="1" dirty="0">
                  <a:latin typeface="Montserrat" panose="00000500000000000000" pitchFamily="50" charset="0"/>
                </a:rPr>
                <a:t>RENOVATION</a:t>
              </a: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E7A6D7C3-2CC4-469D-9BA2-4A741929FCE5}"/>
                </a:ext>
              </a:extLst>
            </p:cNvPr>
            <p:cNvSpPr/>
            <p:nvPr/>
          </p:nvSpPr>
          <p:spPr>
            <a:xfrm>
              <a:off x="3608674" y="2163897"/>
              <a:ext cx="824265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id-ID" sz="1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SKILL : 80%</a:t>
              </a: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59971B26-6E57-4DFF-A894-36613A52A133}"/>
                </a:ext>
              </a:extLst>
            </p:cNvPr>
            <p:cNvSpPr/>
            <p:nvPr/>
          </p:nvSpPr>
          <p:spPr>
            <a:xfrm>
              <a:off x="5802476" y="1961767"/>
              <a:ext cx="1332416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id-ID" sz="1050" b="1" dirty="0">
                  <a:latin typeface="Montserrat" panose="00000500000000000000" pitchFamily="50" charset="0"/>
                </a:rPr>
                <a:t>CONSTRUCTION</a:t>
              </a: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C841BB30-49B9-407D-910D-A9F9E001CF9F}"/>
                </a:ext>
              </a:extLst>
            </p:cNvPr>
            <p:cNvSpPr/>
            <p:nvPr/>
          </p:nvSpPr>
          <p:spPr>
            <a:xfrm>
              <a:off x="5778269" y="2151632"/>
              <a:ext cx="824265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id-ID" sz="1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SKILL : 80%</a:t>
              </a:r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AEEFAC9B-CF8F-4FB4-BC61-FD47DA11F4D9}"/>
                </a:ext>
              </a:extLst>
            </p:cNvPr>
            <p:cNvSpPr/>
            <p:nvPr/>
          </p:nvSpPr>
          <p:spPr>
            <a:xfrm>
              <a:off x="8242489" y="1961767"/>
              <a:ext cx="965329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id-ID" sz="1050" b="1" dirty="0">
                  <a:latin typeface="Montserrat" panose="00000500000000000000" pitchFamily="50" charset="0"/>
                </a:rPr>
                <a:t>ISOLATION</a:t>
              </a: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FA0464D6-A87C-4E23-8388-11248D927132}"/>
                </a:ext>
              </a:extLst>
            </p:cNvPr>
            <p:cNvSpPr/>
            <p:nvPr/>
          </p:nvSpPr>
          <p:spPr>
            <a:xfrm>
              <a:off x="8218282" y="2151632"/>
              <a:ext cx="824265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id-ID" sz="1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SKILL : 80%</a:t>
              </a: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AAE6A74E-AC14-4C67-8C94-A33DDC7E29D1}"/>
                </a:ext>
              </a:extLst>
            </p:cNvPr>
            <p:cNvSpPr/>
            <p:nvPr/>
          </p:nvSpPr>
          <p:spPr>
            <a:xfrm>
              <a:off x="10242265" y="1961767"/>
              <a:ext cx="904415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id-ID" sz="1050" b="1" dirty="0">
                  <a:latin typeface="Montserrat" panose="00000500000000000000" pitchFamily="50" charset="0"/>
                </a:rPr>
                <a:t>SANITARY</a:t>
              </a:r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010D886A-4958-41C7-B9C6-EEF3D9F4A0B8}"/>
                </a:ext>
              </a:extLst>
            </p:cNvPr>
            <p:cNvSpPr/>
            <p:nvPr/>
          </p:nvSpPr>
          <p:spPr>
            <a:xfrm>
              <a:off x="10242265" y="2151632"/>
              <a:ext cx="824265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id-ID" sz="1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SKILL : 80%</a:t>
              </a:r>
            </a:p>
          </p:txBody>
        </p:sp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C5C65C22-969E-416B-9902-32F60FB5B6D7}"/>
                </a:ext>
              </a:extLst>
            </p:cNvPr>
            <p:cNvGrpSpPr/>
            <p:nvPr/>
          </p:nvGrpSpPr>
          <p:grpSpPr>
            <a:xfrm>
              <a:off x="2891959" y="1984849"/>
              <a:ext cx="600212" cy="357682"/>
              <a:chOff x="9318626" y="6578600"/>
              <a:chExt cx="1870075" cy="1114426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54" name="Freeform 403">
                <a:extLst>
                  <a:ext uri="{FF2B5EF4-FFF2-40B4-BE49-F238E27FC236}">
                    <a16:creationId xmlns:a16="http://schemas.microsoft.com/office/drawing/2014/main" id="{7E0AE118-E84E-4366-B324-2225129315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02888" y="7035800"/>
                <a:ext cx="188913" cy="290513"/>
              </a:xfrm>
              <a:custGeom>
                <a:avLst/>
                <a:gdLst>
                  <a:gd name="T0" fmla="*/ 10 w 76"/>
                  <a:gd name="T1" fmla="*/ 113 h 117"/>
                  <a:gd name="T2" fmla="*/ 32 w 76"/>
                  <a:gd name="T3" fmla="*/ 107 h 117"/>
                  <a:gd name="T4" fmla="*/ 72 w 76"/>
                  <a:gd name="T5" fmla="*/ 27 h 117"/>
                  <a:gd name="T6" fmla="*/ 66 w 76"/>
                  <a:gd name="T7" fmla="*/ 5 h 117"/>
                  <a:gd name="T8" fmla="*/ 44 w 76"/>
                  <a:gd name="T9" fmla="*/ 11 h 117"/>
                  <a:gd name="T10" fmla="*/ 4 w 76"/>
                  <a:gd name="T11" fmla="*/ 91 h 117"/>
                  <a:gd name="T12" fmla="*/ 10 w 76"/>
                  <a:gd name="T13" fmla="*/ 113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117">
                    <a:moveTo>
                      <a:pt x="10" y="113"/>
                    </a:moveTo>
                    <a:cubicBezTo>
                      <a:pt x="17" y="117"/>
                      <a:pt x="28" y="115"/>
                      <a:pt x="32" y="107"/>
                    </a:cubicBezTo>
                    <a:cubicBezTo>
                      <a:pt x="46" y="81"/>
                      <a:pt x="59" y="54"/>
                      <a:pt x="72" y="27"/>
                    </a:cubicBezTo>
                    <a:cubicBezTo>
                      <a:pt x="76" y="19"/>
                      <a:pt x="74" y="9"/>
                      <a:pt x="66" y="5"/>
                    </a:cubicBezTo>
                    <a:cubicBezTo>
                      <a:pt x="59" y="0"/>
                      <a:pt x="48" y="2"/>
                      <a:pt x="44" y="11"/>
                    </a:cubicBezTo>
                    <a:cubicBezTo>
                      <a:pt x="30" y="37"/>
                      <a:pt x="17" y="64"/>
                      <a:pt x="4" y="91"/>
                    </a:cubicBezTo>
                    <a:cubicBezTo>
                      <a:pt x="0" y="99"/>
                      <a:pt x="2" y="108"/>
                      <a:pt x="10" y="1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" name="Freeform 404">
                <a:extLst>
                  <a:ext uri="{FF2B5EF4-FFF2-40B4-BE49-F238E27FC236}">
                    <a16:creationId xmlns:a16="http://schemas.microsoft.com/office/drawing/2014/main" id="{B1CD740D-9CE8-4C50-A101-99066516470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717213" y="7011988"/>
                <a:ext cx="360363" cy="314325"/>
              </a:xfrm>
              <a:custGeom>
                <a:avLst/>
                <a:gdLst>
                  <a:gd name="T0" fmla="*/ 125 w 145"/>
                  <a:gd name="T1" fmla="*/ 12 h 127"/>
                  <a:gd name="T2" fmla="*/ 109 w 145"/>
                  <a:gd name="T3" fmla="*/ 0 h 127"/>
                  <a:gd name="T4" fmla="*/ 16 w 145"/>
                  <a:gd name="T5" fmla="*/ 0 h 127"/>
                  <a:gd name="T6" fmla="*/ 1 w 145"/>
                  <a:gd name="T7" fmla="*/ 13 h 127"/>
                  <a:gd name="T8" fmla="*/ 0 w 145"/>
                  <a:gd name="T9" fmla="*/ 17 h 127"/>
                  <a:gd name="T10" fmla="*/ 0 w 145"/>
                  <a:gd name="T11" fmla="*/ 75 h 127"/>
                  <a:gd name="T12" fmla="*/ 12 w 145"/>
                  <a:gd name="T13" fmla="*/ 91 h 127"/>
                  <a:gd name="T14" fmla="*/ 75 w 145"/>
                  <a:gd name="T15" fmla="*/ 103 h 127"/>
                  <a:gd name="T16" fmla="*/ 75 w 145"/>
                  <a:gd name="T17" fmla="*/ 111 h 127"/>
                  <a:gd name="T18" fmla="*/ 92 w 145"/>
                  <a:gd name="T19" fmla="*/ 127 h 127"/>
                  <a:gd name="T20" fmla="*/ 128 w 145"/>
                  <a:gd name="T21" fmla="*/ 127 h 127"/>
                  <a:gd name="T22" fmla="*/ 145 w 145"/>
                  <a:gd name="T23" fmla="*/ 111 h 127"/>
                  <a:gd name="T24" fmla="*/ 145 w 145"/>
                  <a:gd name="T25" fmla="*/ 84 h 127"/>
                  <a:gd name="T26" fmla="*/ 140 w 145"/>
                  <a:gd name="T27" fmla="*/ 63 h 127"/>
                  <a:gd name="T28" fmla="*/ 125 w 145"/>
                  <a:gd name="T29" fmla="*/ 12 h 127"/>
                  <a:gd name="T30" fmla="*/ 112 w 145"/>
                  <a:gd name="T31" fmla="*/ 86 h 127"/>
                  <a:gd name="T32" fmla="*/ 112 w 145"/>
                  <a:gd name="T33" fmla="*/ 94 h 127"/>
                  <a:gd name="T34" fmla="*/ 108 w 145"/>
                  <a:gd name="T35" fmla="*/ 94 h 127"/>
                  <a:gd name="T36" fmla="*/ 108 w 145"/>
                  <a:gd name="T37" fmla="*/ 90 h 127"/>
                  <a:gd name="T38" fmla="*/ 96 w 145"/>
                  <a:gd name="T39" fmla="*/ 74 h 127"/>
                  <a:gd name="T40" fmla="*/ 33 w 145"/>
                  <a:gd name="T41" fmla="*/ 61 h 127"/>
                  <a:gd name="T42" fmla="*/ 33 w 145"/>
                  <a:gd name="T43" fmla="*/ 33 h 127"/>
                  <a:gd name="T44" fmla="*/ 97 w 145"/>
                  <a:gd name="T45" fmla="*/ 33 h 127"/>
                  <a:gd name="T46" fmla="*/ 108 w 145"/>
                  <a:gd name="T47" fmla="*/ 72 h 127"/>
                  <a:gd name="T48" fmla="*/ 112 w 145"/>
                  <a:gd name="T49" fmla="*/ 84 h 127"/>
                  <a:gd name="T50" fmla="*/ 112 w 145"/>
                  <a:gd name="T51" fmla="*/ 85 h 127"/>
                  <a:gd name="T52" fmla="*/ 112 w 145"/>
                  <a:gd name="T53" fmla="*/ 86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45" h="127">
                    <a:moveTo>
                      <a:pt x="125" y="12"/>
                    </a:moveTo>
                    <a:cubicBezTo>
                      <a:pt x="123" y="5"/>
                      <a:pt x="117" y="0"/>
                      <a:pt x="109" y="0"/>
                    </a:cubicBezTo>
                    <a:cubicBezTo>
                      <a:pt x="78" y="0"/>
                      <a:pt x="47" y="0"/>
                      <a:pt x="16" y="0"/>
                    </a:cubicBezTo>
                    <a:cubicBezTo>
                      <a:pt x="7" y="0"/>
                      <a:pt x="2" y="6"/>
                      <a:pt x="1" y="13"/>
                    </a:cubicBezTo>
                    <a:cubicBezTo>
                      <a:pt x="1" y="14"/>
                      <a:pt x="0" y="16"/>
                      <a:pt x="0" y="17"/>
                    </a:cubicBezTo>
                    <a:cubicBezTo>
                      <a:pt x="0" y="36"/>
                      <a:pt x="0" y="56"/>
                      <a:pt x="0" y="75"/>
                    </a:cubicBezTo>
                    <a:cubicBezTo>
                      <a:pt x="0" y="82"/>
                      <a:pt x="5" y="89"/>
                      <a:pt x="12" y="91"/>
                    </a:cubicBezTo>
                    <a:cubicBezTo>
                      <a:pt x="33" y="95"/>
                      <a:pt x="54" y="99"/>
                      <a:pt x="75" y="103"/>
                    </a:cubicBezTo>
                    <a:cubicBezTo>
                      <a:pt x="75" y="106"/>
                      <a:pt x="75" y="108"/>
                      <a:pt x="75" y="111"/>
                    </a:cubicBezTo>
                    <a:cubicBezTo>
                      <a:pt x="75" y="120"/>
                      <a:pt x="83" y="127"/>
                      <a:pt x="92" y="127"/>
                    </a:cubicBezTo>
                    <a:cubicBezTo>
                      <a:pt x="128" y="127"/>
                      <a:pt x="128" y="127"/>
                      <a:pt x="128" y="127"/>
                    </a:cubicBezTo>
                    <a:cubicBezTo>
                      <a:pt x="137" y="127"/>
                      <a:pt x="145" y="120"/>
                      <a:pt x="145" y="111"/>
                    </a:cubicBezTo>
                    <a:cubicBezTo>
                      <a:pt x="145" y="84"/>
                      <a:pt x="145" y="84"/>
                      <a:pt x="145" y="84"/>
                    </a:cubicBezTo>
                    <a:cubicBezTo>
                      <a:pt x="145" y="77"/>
                      <a:pt x="142" y="70"/>
                      <a:pt x="140" y="63"/>
                    </a:cubicBezTo>
                    <a:cubicBezTo>
                      <a:pt x="135" y="46"/>
                      <a:pt x="130" y="29"/>
                      <a:pt x="125" y="12"/>
                    </a:cubicBezTo>
                    <a:close/>
                    <a:moveTo>
                      <a:pt x="112" y="86"/>
                    </a:moveTo>
                    <a:cubicBezTo>
                      <a:pt x="112" y="94"/>
                      <a:pt x="112" y="94"/>
                      <a:pt x="112" y="94"/>
                    </a:cubicBezTo>
                    <a:cubicBezTo>
                      <a:pt x="108" y="94"/>
                      <a:pt x="108" y="94"/>
                      <a:pt x="108" y="94"/>
                    </a:cubicBezTo>
                    <a:cubicBezTo>
                      <a:pt x="108" y="93"/>
                      <a:pt x="108" y="91"/>
                      <a:pt x="108" y="90"/>
                    </a:cubicBezTo>
                    <a:cubicBezTo>
                      <a:pt x="108" y="83"/>
                      <a:pt x="103" y="75"/>
                      <a:pt x="96" y="74"/>
                    </a:cubicBezTo>
                    <a:cubicBezTo>
                      <a:pt x="75" y="70"/>
                      <a:pt x="54" y="66"/>
                      <a:pt x="33" y="61"/>
                    </a:cubicBezTo>
                    <a:cubicBezTo>
                      <a:pt x="33" y="52"/>
                      <a:pt x="33" y="42"/>
                      <a:pt x="33" y="33"/>
                    </a:cubicBezTo>
                    <a:cubicBezTo>
                      <a:pt x="54" y="33"/>
                      <a:pt x="76" y="33"/>
                      <a:pt x="97" y="33"/>
                    </a:cubicBezTo>
                    <a:cubicBezTo>
                      <a:pt x="101" y="46"/>
                      <a:pt x="105" y="59"/>
                      <a:pt x="108" y="72"/>
                    </a:cubicBezTo>
                    <a:cubicBezTo>
                      <a:pt x="110" y="76"/>
                      <a:pt x="111" y="80"/>
                      <a:pt x="112" y="84"/>
                    </a:cubicBezTo>
                    <a:cubicBezTo>
                      <a:pt x="112" y="85"/>
                      <a:pt x="112" y="85"/>
                      <a:pt x="112" y="85"/>
                    </a:cubicBezTo>
                    <a:cubicBezTo>
                      <a:pt x="112" y="85"/>
                      <a:pt x="112" y="85"/>
                      <a:pt x="112" y="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" name="Freeform 405">
                <a:extLst>
                  <a:ext uri="{FF2B5EF4-FFF2-40B4-BE49-F238E27FC236}">
                    <a16:creationId xmlns:a16="http://schemas.microsoft.com/office/drawing/2014/main" id="{A0EFC762-793B-40ED-B40B-E85E96CCA45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318626" y="6653213"/>
                <a:ext cx="1870075" cy="1039813"/>
              </a:xfrm>
              <a:custGeom>
                <a:avLst/>
                <a:gdLst>
                  <a:gd name="T0" fmla="*/ 752 w 754"/>
                  <a:gd name="T1" fmla="*/ 233 h 418"/>
                  <a:gd name="T2" fmla="*/ 749 w 754"/>
                  <a:gd name="T3" fmla="*/ 203 h 418"/>
                  <a:gd name="T4" fmla="*/ 725 w 754"/>
                  <a:gd name="T5" fmla="*/ 123 h 418"/>
                  <a:gd name="T6" fmla="*/ 724 w 754"/>
                  <a:gd name="T7" fmla="*/ 120 h 418"/>
                  <a:gd name="T8" fmla="*/ 698 w 754"/>
                  <a:gd name="T9" fmla="*/ 99 h 418"/>
                  <a:gd name="T10" fmla="*/ 549 w 754"/>
                  <a:gd name="T11" fmla="*/ 98 h 418"/>
                  <a:gd name="T12" fmla="*/ 517 w 754"/>
                  <a:gd name="T13" fmla="*/ 130 h 418"/>
                  <a:gd name="T14" fmla="*/ 517 w 754"/>
                  <a:gd name="T15" fmla="*/ 280 h 418"/>
                  <a:gd name="T16" fmla="*/ 103 w 754"/>
                  <a:gd name="T17" fmla="*/ 185 h 418"/>
                  <a:gd name="T18" fmla="*/ 65 w 754"/>
                  <a:gd name="T19" fmla="*/ 51 h 418"/>
                  <a:gd name="T20" fmla="*/ 34 w 754"/>
                  <a:gd name="T21" fmla="*/ 11 h 418"/>
                  <a:gd name="T22" fmla="*/ 6 w 754"/>
                  <a:gd name="T23" fmla="*/ 27 h 418"/>
                  <a:gd name="T24" fmla="*/ 33 w 754"/>
                  <a:gd name="T25" fmla="*/ 63 h 418"/>
                  <a:gd name="T26" fmla="*/ 25 w 754"/>
                  <a:gd name="T27" fmla="*/ 297 h 418"/>
                  <a:gd name="T28" fmla="*/ 27 w 754"/>
                  <a:gd name="T29" fmla="*/ 362 h 418"/>
                  <a:gd name="T30" fmla="*/ 156 w 754"/>
                  <a:gd name="T31" fmla="*/ 371 h 418"/>
                  <a:gd name="T32" fmla="*/ 241 w 754"/>
                  <a:gd name="T33" fmla="*/ 418 h 418"/>
                  <a:gd name="T34" fmla="*/ 388 w 754"/>
                  <a:gd name="T35" fmla="*/ 357 h 418"/>
                  <a:gd name="T36" fmla="*/ 438 w 754"/>
                  <a:gd name="T37" fmla="*/ 382 h 418"/>
                  <a:gd name="T38" fmla="*/ 614 w 754"/>
                  <a:gd name="T39" fmla="*/ 418 h 418"/>
                  <a:gd name="T40" fmla="*/ 734 w 754"/>
                  <a:gd name="T41" fmla="*/ 382 h 418"/>
                  <a:gd name="T42" fmla="*/ 753 w 754"/>
                  <a:gd name="T43" fmla="*/ 330 h 418"/>
                  <a:gd name="T44" fmla="*/ 96 w 754"/>
                  <a:gd name="T45" fmla="*/ 280 h 418"/>
                  <a:gd name="T46" fmla="*/ 66 w 754"/>
                  <a:gd name="T47" fmla="*/ 175 h 418"/>
                  <a:gd name="T48" fmla="*/ 59 w 754"/>
                  <a:gd name="T49" fmla="*/ 351 h 418"/>
                  <a:gd name="T50" fmla="*/ 126 w 754"/>
                  <a:gd name="T51" fmla="*/ 351 h 418"/>
                  <a:gd name="T52" fmla="*/ 176 w 754"/>
                  <a:gd name="T53" fmla="*/ 338 h 418"/>
                  <a:gd name="T54" fmla="*/ 146 w 754"/>
                  <a:gd name="T55" fmla="*/ 313 h 418"/>
                  <a:gd name="T56" fmla="*/ 176 w 754"/>
                  <a:gd name="T57" fmla="*/ 338 h 418"/>
                  <a:gd name="T58" fmla="*/ 207 w 754"/>
                  <a:gd name="T59" fmla="*/ 351 h 418"/>
                  <a:gd name="T60" fmla="*/ 274 w 754"/>
                  <a:gd name="T61" fmla="*/ 351 h 418"/>
                  <a:gd name="T62" fmla="*/ 548 w 754"/>
                  <a:gd name="T63" fmla="*/ 349 h 418"/>
                  <a:gd name="T64" fmla="*/ 422 w 754"/>
                  <a:gd name="T65" fmla="*/ 338 h 418"/>
                  <a:gd name="T66" fmla="*/ 385 w 754"/>
                  <a:gd name="T67" fmla="*/ 324 h 418"/>
                  <a:gd name="T68" fmla="*/ 294 w 754"/>
                  <a:gd name="T69" fmla="*/ 313 h 418"/>
                  <a:gd name="T70" fmla="*/ 548 w 754"/>
                  <a:gd name="T71" fmla="*/ 349 h 418"/>
                  <a:gd name="T72" fmla="*/ 581 w 754"/>
                  <a:gd name="T73" fmla="*/ 351 h 418"/>
                  <a:gd name="T74" fmla="*/ 648 w 754"/>
                  <a:gd name="T75" fmla="*/ 351 h 418"/>
                  <a:gd name="T76" fmla="*/ 550 w 754"/>
                  <a:gd name="T77" fmla="*/ 280 h 418"/>
                  <a:gd name="T78" fmla="*/ 550 w 754"/>
                  <a:gd name="T79" fmla="*/ 131 h 418"/>
                  <a:gd name="T80" fmla="*/ 682 w 754"/>
                  <a:gd name="T81" fmla="*/ 131 h 418"/>
                  <a:gd name="T82" fmla="*/ 694 w 754"/>
                  <a:gd name="T83" fmla="*/ 133 h 418"/>
                  <a:gd name="T84" fmla="*/ 718 w 754"/>
                  <a:gd name="T85" fmla="*/ 214 h 418"/>
                  <a:gd name="T86" fmla="*/ 719 w 754"/>
                  <a:gd name="T87" fmla="*/ 280 h 418"/>
                  <a:gd name="T88" fmla="*/ 719 w 754"/>
                  <a:gd name="T89" fmla="*/ 349 h 418"/>
                  <a:gd name="T90" fmla="*/ 668 w 754"/>
                  <a:gd name="T91" fmla="*/ 313 h 418"/>
                  <a:gd name="T92" fmla="*/ 719 w 754"/>
                  <a:gd name="T93" fmla="*/ 317 h 418"/>
                  <a:gd name="T94" fmla="*/ 719 w 754"/>
                  <a:gd name="T95" fmla="*/ 349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54" h="418">
                    <a:moveTo>
                      <a:pt x="753" y="330"/>
                    </a:moveTo>
                    <a:cubicBezTo>
                      <a:pt x="752" y="298"/>
                      <a:pt x="752" y="266"/>
                      <a:pt x="752" y="233"/>
                    </a:cubicBezTo>
                    <a:cubicBezTo>
                      <a:pt x="752" y="217"/>
                      <a:pt x="752" y="217"/>
                      <a:pt x="752" y="217"/>
                    </a:cubicBezTo>
                    <a:cubicBezTo>
                      <a:pt x="752" y="212"/>
                      <a:pt x="750" y="208"/>
                      <a:pt x="749" y="203"/>
                    </a:cubicBezTo>
                    <a:cubicBezTo>
                      <a:pt x="743" y="183"/>
                      <a:pt x="737" y="164"/>
                      <a:pt x="731" y="144"/>
                    </a:cubicBezTo>
                    <a:cubicBezTo>
                      <a:pt x="729" y="137"/>
                      <a:pt x="727" y="130"/>
                      <a:pt x="725" y="123"/>
                    </a:cubicBezTo>
                    <a:cubicBezTo>
                      <a:pt x="725" y="123"/>
                      <a:pt x="725" y="122"/>
                      <a:pt x="725" y="122"/>
                    </a:cubicBezTo>
                    <a:cubicBezTo>
                      <a:pt x="724" y="121"/>
                      <a:pt x="724" y="120"/>
                      <a:pt x="724" y="120"/>
                    </a:cubicBezTo>
                    <a:cubicBezTo>
                      <a:pt x="724" y="117"/>
                      <a:pt x="723" y="115"/>
                      <a:pt x="721" y="112"/>
                    </a:cubicBezTo>
                    <a:cubicBezTo>
                      <a:pt x="716" y="104"/>
                      <a:pt x="708" y="99"/>
                      <a:pt x="698" y="99"/>
                    </a:cubicBezTo>
                    <a:cubicBezTo>
                      <a:pt x="687" y="99"/>
                      <a:pt x="675" y="99"/>
                      <a:pt x="664" y="98"/>
                    </a:cubicBezTo>
                    <a:cubicBezTo>
                      <a:pt x="549" y="98"/>
                      <a:pt x="549" y="98"/>
                      <a:pt x="549" y="98"/>
                    </a:cubicBezTo>
                    <a:cubicBezTo>
                      <a:pt x="540" y="98"/>
                      <a:pt x="531" y="99"/>
                      <a:pt x="525" y="106"/>
                    </a:cubicBezTo>
                    <a:cubicBezTo>
                      <a:pt x="519" y="113"/>
                      <a:pt x="517" y="121"/>
                      <a:pt x="517" y="130"/>
                    </a:cubicBezTo>
                    <a:cubicBezTo>
                      <a:pt x="517" y="278"/>
                      <a:pt x="517" y="278"/>
                      <a:pt x="517" y="278"/>
                    </a:cubicBezTo>
                    <a:cubicBezTo>
                      <a:pt x="517" y="279"/>
                      <a:pt x="517" y="279"/>
                      <a:pt x="517" y="280"/>
                    </a:cubicBezTo>
                    <a:cubicBezTo>
                      <a:pt x="130" y="280"/>
                      <a:pt x="130" y="280"/>
                      <a:pt x="130" y="280"/>
                    </a:cubicBezTo>
                    <a:cubicBezTo>
                      <a:pt x="121" y="248"/>
                      <a:pt x="112" y="217"/>
                      <a:pt x="103" y="185"/>
                    </a:cubicBezTo>
                    <a:cubicBezTo>
                      <a:pt x="92" y="147"/>
                      <a:pt x="82" y="109"/>
                      <a:pt x="71" y="71"/>
                    </a:cubicBezTo>
                    <a:cubicBezTo>
                      <a:pt x="69" y="65"/>
                      <a:pt x="68" y="57"/>
                      <a:pt x="65" y="51"/>
                    </a:cubicBezTo>
                    <a:cubicBezTo>
                      <a:pt x="64" y="48"/>
                      <a:pt x="62" y="46"/>
                      <a:pt x="60" y="45"/>
                    </a:cubicBezTo>
                    <a:cubicBezTo>
                      <a:pt x="52" y="33"/>
                      <a:pt x="43" y="22"/>
                      <a:pt x="34" y="11"/>
                    </a:cubicBezTo>
                    <a:cubicBezTo>
                      <a:pt x="29" y="3"/>
                      <a:pt x="20" y="0"/>
                      <a:pt x="12" y="5"/>
                    </a:cubicBezTo>
                    <a:cubicBezTo>
                      <a:pt x="5" y="9"/>
                      <a:pt x="0" y="20"/>
                      <a:pt x="6" y="27"/>
                    </a:cubicBezTo>
                    <a:cubicBezTo>
                      <a:pt x="12" y="35"/>
                      <a:pt x="18" y="43"/>
                      <a:pt x="24" y="51"/>
                    </a:cubicBezTo>
                    <a:cubicBezTo>
                      <a:pt x="27" y="55"/>
                      <a:pt x="30" y="59"/>
                      <a:pt x="33" y="63"/>
                    </a:cubicBezTo>
                    <a:cubicBezTo>
                      <a:pt x="33" y="283"/>
                      <a:pt x="33" y="283"/>
                      <a:pt x="33" y="283"/>
                    </a:cubicBezTo>
                    <a:cubicBezTo>
                      <a:pt x="28" y="286"/>
                      <a:pt x="25" y="291"/>
                      <a:pt x="25" y="297"/>
                    </a:cubicBezTo>
                    <a:cubicBezTo>
                      <a:pt x="25" y="354"/>
                      <a:pt x="25" y="354"/>
                      <a:pt x="25" y="354"/>
                    </a:cubicBezTo>
                    <a:cubicBezTo>
                      <a:pt x="25" y="357"/>
                      <a:pt x="26" y="360"/>
                      <a:pt x="27" y="362"/>
                    </a:cubicBezTo>
                    <a:cubicBezTo>
                      <a:pt x="33" y="393"/>
                      <a:pt x="60" y="418"/>
                      <a:pt x="92" y="418"/>
                    </a:cubicBezTo>
                    <a:cubicBezTo>
                      <a:pt x="122" y="417"/>
                      <a:pt x="147" y="398"/>
                      <a:pt x="156" y="371"/>
                    </a:cubicBezTo>
                    <a:cubicBezTo>
                      <a:pt x="178" y="371"/>
                      <a:pt x="178" y="371"/>
                      <a:pt x="178" y="371"/>
                    </a:cubicBezTo>
                    <a:cubicBezTo>
                      <a:pt x="186" y="398"/>
                      <a:pt x="211" y="418"/>
                      <a:pt x="241" y="418"/>
                    </a:cubicBezTo>
                    <a:cubicBezTo>
                      <a:pt x="275" y="417"/>
                      <a:pt x="303" y="391"/>
                      <a:pt x="307" y="357"/>
                    </a:cubicBezTo>
                    <a:cubicBezTo>
                      <a:pt x="388" y="357"/>
                      <a:pt x="388" y="357"/>
                      <a:pt x="388" y="357"/>
                    </a:cubicBezTo>
                    <a:cubicBezTo>
                      <a:pt x="400" y="364"/>
                      <a:pt x="413" y="370"/>
                      <a:pt x="425" y="377"/>
                    </a:cubicBezTo>
                    <a:cubicBezTo>
                      <a:pt x="429" y="380"/>
                      <a:pt x="433" y="382"/>
                      <a:pt x="438" y="382"/>
                    </a:cubicBezTo>
                    <a:cubicBezTo>
                      <a:pt x="556" y="382"/>
                      <a:pt x="556" y="382"/>
                      <a:pt x="556" y="382"/>
                    </a:cubicBezTo>
                    <a:cubicBezTo>
                      <a:pt x="567" y="403"/>
                      <a:pt x="589" y="418"/>
                      <a:pt x="614" y="418"/>
                    </a:cubicBezTo>
                    <a:cubicBezTo>
                      <a:pt x="640" y="417"/>
                      <a:pt x="662" y="403"/>
                      <a:pt x="673" y="382"/>
                    </a:cubicBezTo>
                    <a:cubicBezTo>
                      <a:pt x="734" y="382"/>
                      <a:pt x="734" y="382"/>
                      <a:pt x="734" y="382"/>
                    </a:cubicBezTo>
                    <a:cubicBezTo>
                      <a:pt x="742" y="382"/>
                      <a:pt x="747" y="376"/>
                      <a:pt x="749" y="370"/>
                    </a:cubicBezTo>
                    <a:cubicBezTo>
                      <a:pt x="754" y="358"/>
                      <a:pt x="753" y="340"/>
                      <a:pt x="753" y="330"/>
                    </a:cubicBezTo>
                    <a:close/>
                    <a:moveTo>
                      <a:pt x="66" y="175"/>
                    </a:moveTo>
                    <a:cubicBezTo>
                      <a:pt x="76" y="210"/>
                      <a:pt x="86" y="245"/>
                      <a:pt x="96" y="280"/>
                    </a:cubicBezTo>
                    <a:cubicBezTo>
                      <a:pt x="66" y="280"/>
                      <a:pt x="66" y="280"/>
                      <a:pt x="66" y="280"/>
                    </a:cubicBezTo>
                    <a:lnTo>
                      <a:pt x="66" y="175"/>
                    </a:lnTo>
                    <a:close/>
                    <a:moveTo>
                      <a:pt x="92" y="385"/>
                    </a:moveTo>
                    <a:cubicBezTo>
                      <a:pt x="74" y="384"/>
                      <a:pt x="59" y="370"/>
                      <a:pt x="59" y="351"/>
                    </a:cubicBezTo>
                    <a:cubicBezTo>
                      <a:pt x="59" y="333"/>
                      <a:pt x="74" y="318"/>
                      <a:pt x="92" y="318"/>
                    </a:cubicBezTo>
                    <a:cubicBezTo>
                      <a:pt x="111" y="318"/>
                      <a:pt x="125" y="333"/>
                      <a:pt x="126" y="351"/>
                    </a:cubicBezTo>
                    <a:cubicBezTo>
                      <a:pt x="125" y="369"/>
                      <a:pt x="111" y="385"/>
                      <a:pt x="92" y="385"/>
                    </a:cubicBezTo>
                    <a:close/>
                    <a:moveTo>
                      <a:pt x="176" y="338"/>
                    </a:moveTo>
                    <a:cubicBezTo>
                      <a:pt x="157" y="338"/>
                      <a:pt x="157" y="338"/>
                      <a:pt x="157" y="338"/>
                    </a:cubicBezTo>
                    <a:cubicBezTo>
                      <a:pt x="155" y="329"/>
                      <a:pt x="151" y="320"/>
                      <a:pt x="146" y="313"/>
                    </a:cubicBezTo>
                    <a:cubicBezTo>
                      <a:pt x="187" y="313"/>
                      <a:pt x="187" y="313"/>
                      <a:pt x="187" y="313"/>
                    </a:cubicBezTo>
                    <a:cubicBezTo>
                      <a:pt x="181" y="320"/>
                      <a:pt x="177" y="329"/>
                      <a:pt x="176" y="338"/>
                    </a:cubicBezTo>
                    <a:close/>
                    <a:moveTo>
                      <a:pt x="241" y="385"/>
                    </a:moveTo>
                    <a:cubicBezTo>
                      <a:pt x="223" y="384"/>
                      <a:pt x="207" y="370"/>
                      <a:pt x="207" y="351"/>
                    </a:cubicBezTo>
                    <a:cubicBezTo>
                      <a:pt x="208" y="333"/>
                      <a:pt x="222" y="318"/>
                      <a:pt x="241" y="318"/>
                    </a:cubicBezTo>
                    <a:cubicBezTo>
                      <a:pt x="259" y="318"/>
                      <a:pt x="274" y="333"/>
                      <a:pt x="274" y="351"/>
                    </a:cubicBezTo>
                    <a:cubicBezTo>
                      <a:pt x="274" y="369"/>
                      <a:pt x="259" y="385"/>
                      <a:pt x="241" y="385"/>
                    </a:cubicBezTo>
                    <a:close/>
                    <a:moveTo>
                      <a:pt x="548" y="349"/>
                    </a:moveTo>
                    <a:cubicBezTo>
                      <a:pt x="442" y="349"/>
                      <a:pt x="442" y="349"/>
                      <a:pt x="442" y="349"/>
                    </a:cubicBezTo>
                    <a:cubicBezTo>
                      <a:pt x="422" y="338"/>
                      <a:pt x="422" y="338"/>
                      <a:pt x="422" y="338"/>
                    </a:cubicBezTo>
                    <a:cubicBezTo>
                      <a:pt x="415" y="334"/>
                      <a:pt x="408" y="330"/>
                      <a:pt x="401" y="326"/>
                    </a:cubicBezTo>
                    <a:cubicBezTo>
                      <a:pt x="396" y="324"/>
                      <a:pt x="390" y="324"/>
                      <a:pt x="385" y="324"/>
                    </a:cubicBezTo>
                    <a:cubicBezTo>
                      <a:pt x="301" y="324"/>
                      <a:pt x="301" y="324"/>
                      <a:pt x="301" y="324"/>
                    </a:cubicBezTo>
                    <a:cubicBezTo>
                      <a:pt x="299" y="320"/>
                      <a:pt x="297" y="317"/>
                      <a:pt x="294" y="313"/>
                    </a:cubicBezTo>
                    <a:cubicBezTo>
                      <a:pt x="560" y="313"/>
                      <a:pt x="560" y="313"/>
                      <a:pt x="560" y="313"/>
                    </a:cubicBezTo>
                    <a:cubicBezTo>
                      <a:pt x="553" y="323"/>
                      <a:pt x="548" y="335"/>
                      <a:pt x="548" y="349"/>
                    </a:cubicBezTo>
                    <a:close/>
                    <a:moveTo>
                      <a:pt x="614" y="385"/>
                    </a:moveTo>
                    <a:cubicBezTo>
                      <a:pt x="596" y="384"/>
                      <a:pt x="581" y="370"/>
                      <a:pt x="581" y="351"/>
                    </a:cubicBezTo>
                    <a:cubicBezTo>
                      <a:pt x="581" y="333"/>
                      <a:pt x="596" y="318"/>
                      <a:pt x="614" y="318"/>
                    </a:cubicBezTo>
                    <a:cubicBezTo>
                      <a:pt x="633" y="318"/>
                      <a:pt x="647" y="333"/>
                      <a:pt x="648" y="351"/>
                    </a:cubicBezTo>
                    <a:cubicBezTo>
                      <a:pt x="647" y="369"/>
                      <a:pt x="633" y="385"/>
                      <a:pt x="614" y="385"/>
                    </a:cubicBezTo>
                    <a:close/>
                    <a:moveTo>
                      <a:pt x="550" y="280"/>
                    </a:moveTo>
                    <a:cubicBezTo>
                      <a:pt x="550" y="279"/>
                      <a:pt x="550" y="279"/>
                      <a:pt x="550" y="278"/>
                    </a:cubicBezTo>
                    <a:cubicBezTo>
                      <a:pt x="550" y="131"/>
                      <a:pt x="550" y="131"/>
                      <a:pt x="550" y="131"/>
                    </a:cubicBezTo>
                    <a:cubicBezTo>
                      <a:pt x="554" y="131"/>
                      <a:pt x="558" y="131"/>
                      <a:pt x="562" y="131"/>
                    </a:cubicBezTo>
                    <a:cubicBezTo>
                      <a:pt x="602" y="131"/>
                      <a:pt x="642" y="131"/>
                      <a:pt x="682" y="131"/>
                    </a:cubicBezTo>
                    <a:cubicBezTo>
                      <a:pt x="686" y="132"/>
                      <a:pt x="689" y="132"/>
                      <a:pt x="693" y="132"/>
                    </a:cubicBezTo>
                    <a:cubicBezTo>
                      <a:pt x="693" y="132"/>
                      <a:pt x="693" y="133"/>
                      <a:pt x="694" y="133"/>
                    </a:cubicBezTo>
                    <a:cubicBezTo>
                      <a:pt x="699" y="152"/>
                      <a:pt x="704" y="170"/>
                      <a:pt x="710" y="188"/>
                    </a:cubicBezTo>
                    <a:cubicBezTo>
                      <a:pt x="713" y="197"/>
                      <a:pt x="715" y="205"/>
                      <a:pt x="718" y="214"/>
                    </a:cubicBezTo>
                    <a:cubicBezTo>
                      <a:pt x="718" y="216"/>
                      <a:pt x="719" y="218"/>
                      <a:pt x="719" y="219"/>
                    </a:cubicBezTo>
                    <a:cubicBezTo>
                      <a:pt x="719" y="280"/>
                      <a:pt x="719" y="280"/>
                      <a:pt x="719" y="280"/>
                    </a:cubicBezTo>
                    <a:lnTo>
                      <a:pt x="550" y="280"/>
                    </a:lnTo>
                    <a:close/>
                    <a:moveTo>
                      <a:pt x="719" y="349"/>
                    </a:moveTo>
                    <a:cubicBezTo>
                      <a:pt x="681" y="349"/>
                      <a:pt x="681" y="349"/>
                      <a:pt x="681" y="349"/>
                    </a:cubicBezTo>
                    <a:cubicBezTo>
                      <a:pt x="680" y="336"/>
                      <a:pt x="675" y="323"/>
                      <a:pt x="668" y="313"/>
                    </a:cubicBezTo>
                    <a:cubicBezTo>
                      <a:pt x="719" y="313"/>
                      <a:pt x="719" y="313"/>
                      <a:pt x="719" y="313"/>
                    </a:cubicBezTo>
                    <a:cubicBezTo>
                      <a:pt x="719" y="317"/>
                      <a:pt x="719" y="317"/>
                      <a:pt x="719" y="317"/>
                    </a:cubicBezTo>
                    <a:cubicBezTo>
                      <a:pt x="719" y="324"/>
                      <a:pt x="720" y="330"/>
                      <a:pt x="720" y="337"/>
                    </a:cubicBezTo>
                    <a:cubicBezTo>
                      <a:pt x="720" y="341"/>
                      <a:pt x="720" y="345"/>
                      <a:pt x="719" y="3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Freeform 406">
                <a:extLst>
                  <a:ext uri="{FF2B5EF4-FFF2-40B4-BE49-F238E27FC236}">
                    <a16:creationId xmlns:a16="http://schemas.microsoft.com/office/drawing/2014/main" id="{72709F2B-0680-4627-B2B0-DDE089D9050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605963" y="6578600"/>
                <a:ext cx="893763" cy="747713"/>
              </a:xfrm>
              <a:custGeom>
                <a:avLst/>
                <a:gdLst>
                  <a:gd name="T0" fmla="*/ 3 w 360"/>
                  <a:gd name="T1" fmla="*/ 129 h 301"/>
                  <a:gd name="T2" fmla="*/ 7 w 360"/>
                  <a:gd name="T3" fmla="*/ 155 h 301"/>
                  <a:gd name="T4" fmla="*/ 30 w 360"/>
                  <a:gd name="T5" fmla="*/ 198 h 301"/>
                  <a:gd name="T6" fmla="*/ 115 w 360"/>
                  <a:gd name="T7" fmla="*/ 270 h 301"/>
                  <a:gd name="T8" fmla="*/ 233 w 360"/>
                  <a:gd name="T9" fmla="*/ 300 h 301"/>
                  <a:gd name="T10" fmla="*/ 286 w 360"/>
                  <a:gd name="T11" fmla="*/ 290 h 301"/>
                  <a:gd name="T12" fmla="*/ 299 w 360"/>
                  <a:gd name="T13" fmla="*/ 285 h 301"/>
                  <a:gd name="T14" fmla="*/ 306 w 360"/>
                  <a:gd name="T15" fmla="*/ 278 h 301"/>
                  <a:gd name="T16" fmla="*/ 306 w 360"/>
                  <a:gd name="T17" fmla="*/ 278 h 301"/>
                  <a:gd name="T18" fmla="*/ 307 w 360"/>
                  <a:gd name="T19" fmla="*/ 277 h 301"/>
                  <a:gd name="T20" fmla="*/ 357 w 360"/>
                  <a:gd name="T21" fmla="*/ 176 h 301"/>
                  <a:gd name="T22" fmla="*/ 359 w 360"/>
                  <a:gd name="T23" fmla="*/ 169 h 301"/>
                  <a:gd name="T24" fmla="*/ 359 w 360"/>
                  <a:gd name="T25" fmla="*/ 169 h 301"/>
                  <a:gd name="T26" fmla="*/ 359 w 360"/>
                  <a:gd name="T27" fmla="*/ 168 h 301"/>
                  <a:gd name="T28" fmla="*/ 359 w 360"/>
                  <a:gd name="T29" fmla="*/ 163 h 301"/>
                  <a:gd name="T30" fmla="*/ 353 w 360"/>
                  <a:gd name="T31" fmla="*/ 143 h 301"/>
                  <a:gd name="T32" fmla="*/ 329 w 360"/>
                  <a:gd name="T33" fmla="*/ 100 h 301"/>
                  <a:gd name="T34" fmla="*/ 243 w 360"/>
                  <a:gd name="T35" fmla="*/ 29 h 301"/>
                  <a:gd name="T36" fmla="*/ 126 w 360"/>
                  <a:gd name="T37" fmla="*/ 2 h 301"/>
                  <a:gd name="T38" fmla="*/ 74 w 360"/>
                  <a:gd name="T39" fmla="*/ 11 h 301"/>
                  <a:gd name="T40" fmla="*/ 55 w 360"/>
                  <a:gd name="T41" fmla="*/ 23 h 301"/>
                  <a:gd name="T42" fmla="*/ 53 w 360"/>
                  <a:gd name="T43" fmla="*/ 27 h 301"/>
                  <a:gd name="T44" fmla="*/ 5 w 360"/>
                  <a:gd name="T45" fmla="*/ 123 h 301"/>
                  <a:gd name="T46" fmla="*/ 3 w 360"/>
                  <a:gd name="T47" fmla="*/ 129 h 301"/>
                  <a:gd name="T48" fmla="*/ 82 w 360"/>
                  <a:gd name="T49" fmla="*/ 44 h 301"/>
                  <a:gd name="T50" fmla="*/ 146 w 360"/>
                  <a:gd name="T51" fmla="*/ 35 h 301"/>
                  <a:gd name="T52" fmla="*/ 226 w 360"/>
                  <a:gd name="T53" fmla="*/ 57 h 301"/>
                  <a:gd name="T54" fmla="*/ 296 w 360"/>
                  <a:gd name="T55" fmla="*/ 110 h 301"/>
                  <a:gd name="T56" fmla="*/ 326 w 360"/>
                  <a:gd name="T57" fmla="*/ 166 h 301"/>
                  <a:gd name="T58" fmla="*/ 280 w 360"/>
                  <a:gd name="T59" fmla="*/ 258 h 301"/>
                  <a:gd name="T60" fmla="*/ 209 w 360"/>
                  <a:gd name="T61" fmla="*/ 266 h 301"/>
                  <a:gd name="T62" fmla="*/ 125 w 360"/>
                  <a:gd name="T63" fmla="*/ 238 h 301"/>
                  <a:gd name="T64" fmla="*/ 36 w 360"/>
                  <a:gd name="T65" fmla="*/ 135 h 301"/>
                  <a:gd name="T66" fmla="*/ 82 w 360"/>
                  <a:gd name="T67" fmla="*/ 44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60" h="301">
                    <a:moveTo>
                      <a:pt x="3" y="129"/>
                    </a:moveTo>
                    <a:cubicBezTo>
                      <a:pt x="0" y="137"/>
                      <a:pt x="5" y="147"/>
                      <a:pt x="7" y="155"/>
                    </a:cubicBezTo>
                    <a:cubicBezTo>
                      <a:pt x="13" y="170"/>
                      <a:pt x="20" y="185"/>
                      <a:pt x="30" y="198"/>
                    </a:cubicBezTo>
                    <a:cubicBezTo>
                      <a:pt x="52" y="228"/>
                      <a:pt x="81" y="253"/>
                      <a:pt x="115" y="270"/>
                    </a:cubicBezTo>
                    <a:cubicBezTo>
                      <a:pt x="151" y="289"/>
                      <a:pt x="192" y="301"/>
                      <a:pt x="233" y="300"/>
                    </a:cubicBezTo>
                    <a:cubicBezTo>
                      <a:pt x="251" y="299"/>
                      <a:pt x="269" y="297"/>
                      <a:pt x="286" y="290"/>
                    </a:cubicBezTo>
                    <a:cubicBezTo>
                      <a:pt x="290" y="289"/>
                      <a:pt x="295" y="287"/>
                      <a:pt x="299" y="285"/>
                    </a:cubicBezTo>
                    <a:cubicBezTo>
                      <a:pt x="302" y="284"/>
                      <a:pt x="305" y="282"/>
                      <a:pt x="306" y="278"/>
                    </a:cubicBezTo>
                    <a:cubicBezTo>
                      <a:pt x="306" y="278"/>
                      <a:pt x="306" y="278"/>
                      <a:pt x="306" y="278"/>
                    </a:cubicBezTo>
                    <a:cubicBezTo>
                      <a:pt x="307" y="278"/>
                      <a:pt x="307" y="277"/>
                      <a:pt x="307" y="277"/>
                    </a:cubicBezTo>
                    <a:cubicBezTo>
                      <a:pt x="324" y="243"/>
                      <a:pt x="341" y="210"/>
                      <a:pt x="357" y="176"/>
                    </a:cubicBezTo>
                    <a:cubicBezTo>
                      <a:pt x="359" y="174"/>
                      <a:pt x="359" y="171"/>
                      <a:pt x="359" y="169"/>
                    </a:cubicBezTo>
                    <a:cubicBezTo>
                      <a:pt x="359" y="169"/>
                      <a:pt x="359" y="169"/>
                      <a:pt x="359" y="169"/>
                    </a:cubicBezTo>
                    <a:cubicBezTo>
                      <a:pt x="359" y="168"/>
                      <a:pt x="359" y="168"/>
                      <a:pt x="359" y="168"/>
                    </a:cubicBezTo>
                    <a:cubicBezTo>
                      <a:pt x="360" y="166"/>
                      <a:pt x="359" y="165"/>
                      <a:pt x="359" y="163"/>
                    </a:cubicBezTo>
                    <a:cubicBezTo>
                      <a:pt x="358" y="156"/>
                      <a:pt x="356" y="150"/>
                      <a:pt x="353" y="143"/>
                    </a:cubicBezTo>
                    <a:cubicBezTo>
                      <a:pt x="347" y="128"/>
                      <a:pt x="339" y="113"/>
                      <a:pt x="329" y="100"/>
                    </a:cubicBezTo>
                    <a:cubicBezTo>
                      <a:pt x="306" y="70"/>
                      <a:pt x="277" y="46"/>
                      <a:pt x="243" y="29"/>
                    </a:cubicBezTo>
                    <a:cubicBezTo>
                      <a:pt x="207" y="11"/>
                      <a:pt x="167" y="0"/>
                      <a:pt x="126" y="2"/>
                    </a:cubicBezTo>
                    <a:cubicBezTo>
                      <a:pt x="109" y="2"/>
                      <a:pt x="90" y="5"/>
                      <a:pt x="74" y="11"/>
                    </a:cubicBezTo>
                    <a:cubicBezTo>
                      <a:pt x="68" y="14"/>
                      <a:pt x="59" y="16"/>
                      <a:pt x="55" y="23"/>
                    </a:cubicBezTo>
                    <a:cubicBezTo>
                      <a:pt x="54" y="24"/>
                      <a:pt x="54" y="26"/>
                      <a:pt x="53" y="27"/>
                    </a:cubicBezTo>
                    <a:cubicBezTo>
                      <a:pt x="37" y="59"/>
                      <a:pt x="21" y="91"/>
                      <a:pt x="5" y="123"/>
                    </a:cubicBezTo>
                    <a:cubicBezTo>
                      <a:pt x="4" y="125"/>
                      <a:pt x="3" y="127"/>
                      <a:pt x="3" y="129"/>
                    </a:cubicBezTo>
                    <a:close/>
                    <a:moveTo>
                      <a:pt x="82" y="44"/>
                    </a:moveTo>
                    <a:cubicBezTo>
                      <a:pt x="101" y="36"/>
                      <a:pt x="124" y="33"/>
                      <a:pt x="146" y="35"/>
                    </a:cubicBezTo>
                    <a:cubicBezTo>
                      <a:pt x="174" y="37"/>
                      <a:pt x="201" y="45"/>
                      <a:pt x="226" y="57"/>
                    </a:cubicBezTo>
                    <a:cubicBezTo>
                      <a:pt x="252" y="71"/>
                      <a:pt x="276" y="88"/>
                      <a:pt x="296" y="110"/>
                    </a:cubicBezTo>
                    <a:cubicBezTo>
                      <a:pt x="310" y="127"/>
                      <a:pt x="320" y="145"/>
                      <a:pt x="326" y="166"/>
                    </a:cubicBezTo>
                    <a:cubicBezTo>
                      <a:pt x="310" y="196"/>
                      <a:pt x="295" y="227"/>
                      <a:pt x="280" y="258"/>
                    </a:cubicBezTo>
                    <a:cubicBezTo>
                      <a:pt x="259" y="266"/>
                      <a:pt x="233" y="268"/>
                      <a:pt x="209" y="266"/>
                    </a:cubicBezTo>
                    <a:cubicBezTo>
                      <a:pt x="180" y="263"/>
                      <a:pt x="151" y="253"/>
                      <a:pt x="125" y="238"/>
                    </a:cubicBezTo>
                    <a:cubicBezTo>
                      <a:pt x="84" y="215"/>
                      <a:pt x="48" y="180"/>
                      <a:pt x="36" y="135"/>
                    </a:cubicBezTo>
                    <a:cubicBezTo>
                      <a:pt x="51" y="105"/>
                      <a:pt x="66" y="74"/>
                      <a:pt x="82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Freeform 407">
                <a:extLst>
                  <a:ext uri="{FF2B5EF4-FFF2-40B4-BE49-F238E27FC236}">
                    <a16:creationId xmlns:a16="http://schemas.microsoft.com/office/drawing/2014/main" id="{EB376303-8E07-4FA8-8959-BBEDE595A5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12301" y="6591300"/>
                <a:ext cx="188913" cy="290513"/>
              </a:xfrm>
              <a:custGeom>
                <a:avLst/>
                <a:gdLst>
                  <a:gd name="T0" fmla="*/ 10 w 76"/>
                  <a:gd name="T1" fmla="*/ 113 h 117"/>
                  <a:gd name="T2" fmla="*/ 33 w 76"/>
                  <a:gd name="T3" fmla="*/ 107 h 117"/>
                  <a:gd name="T4" fmla="*/ 72 w 76"/>
                  <a:gd name="T5" fmla="*/ 27 h 117"/>
                  <a:gd name="T6" fmla="*/ 67 w 76"/>
                  <a:gd name="T7" fmla="*/ 5 h 117"/>
                  <a:gd name="T8" fmla="*/ 44 w 76"/>
                  <a:gd name="T9" fmla="*/ 11 h 117"/>
                  <a:gd name="T10" fmla="*/ 4 w 76"/>
                  <a:gd name="T11" fmla="*/ 91 h 117"/>
                  <a:gd name="T12" fmla="*/ 10 w 76"/>
                  <a:gd name="T13" fmla="*/ 113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117">
                    <a:moveTo>
                      <a:pt x="10" y="113"/>
                    </a:moveTo>
                    <a:cubicBezTo>
                      <a:pt x="17" y="117"/>
                      <a:pt x="29" y="115"/>
                      <a:pt x="33" y="107"/>
                    </a:cubicBezTo>
                    <a:cubicBezTo>
                      <a:pt x="46" y="81"/>
                      <a:pt x="59" y="54"/>
                      <a:pt x="72" y="27"/>
                    </a:cubicBezTo>
                    <a:cubicBezTo>
                      <a:pt x="76" y="19"/>
                      <a:pt x="75" y="9"/>
                      <a:pt x="67" y="5"/>
                    </a:cubicBezTo>
                    <a:cubicBezTo>
                      <a:pt x="59" y="0"/>
                      <a:pt x="48" y="3"/>
                      <a:pt x="44" y="11"/>
                    </a:cubicBezTo>
                    <a:cubicBezTo>
                      <a:pt x="31" y="37"/>
                      <a:pt x="17" y="64"/>
                      <a:pt x="4" y="91"/>
                    </a:cubicBezTo>
                    <a:cubicBezTo>
                      <a:pt x="0" y="99"/>
                      <a:pt x="2" y="108"/>
                      <a:pt x="10" y="1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71" name="Freeform 1003">
              <a:extLst>
                <a:ext uri="{FF2B5EF4-FFF2-40B4-BE49-F238E27FC236}">
                  <a16:creationId xmlns:a16="http://schemas.microsoft.com/office/drawing/2014/main" id="{738EAEEE-246E-4BB8-9507-406DFFA6D5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78092" y="2030832"/>
              <a:ext cx="384539" cy="309229"/>
            </a:xfrm>
            <a:custGeom>
              <a:avLst/>
              <a:gdLst>
                <a:gd name="T0" fmla="*/ 7 w 447"/>
                <a:gd name="T1" fmla="*/ 95 h 359"/>
                <a:gd name="T2" fmla="*/ 10 w 447"/>
                <a:gd name="T3" fmla="*/ 65 h 359"/>
                <a:gd name="T4" fmla="*/ 234 w 447"/>
                <a:gd name="T5" fmla="*/ 53 h 359"/>
                <a:gd name="T6" fmla="*/ 409 w 447"/>
                <a:gd name="T7" fmla="*/ 44 h 359"/>
                <a:gd name="T8" fmla="*/ 440 w 447"/>
                <a:gd name="T9" fmla="*/ 47 h 359"/>
                <a:gd name="T10" fmla="*/ 437 w 447"/>
                <a:gd name="T11" fmla="*/ 77 h 359"/>
                <a:gd name="T12" fmla="*/ 323 w 447"/>
                <a:gd name="T13" fmla="*/ 118 h 359"/>
                <a:gd name="T14" fmla="*/ 216 w 447"/>
                <a:gd name="T15" fmla="*/ 92 h 359"/>
                <a:gd name="T16" fmla="*/ 37 w 447"/>
                <a:gd name="T17" fmla="*/ 97 h 359"/>
                <a:gd name="T18" fmla="*/ 7 w 447"/>
                <a:gd name="T19" fmla="*/ 95 h 359"/>
                <a:gd name="T20" fmla="*/ 409 w 447"/>
                <a:gd name="T21" fmla="*/ 164 h 359"/>
                <a:gd name="T22" fmla="*/ 234 w 447"/>
                <a:gd name="T23" fmla="*/ 174 h 359"/>
                <a:gd name="T24" fmla="*/ 10 w 447"/>
                <a:gd name="T25" fmla="*/ 185 h 359"/>
                <a:gd name="T26" fmla="*/ 7 w 447"/>
                <a:gd name="T27" fmla="*/ 215 h 359"/>
                <a:gd name="T28" fmla="*/ 37 w 447"/>
                <a:gd name="T29" fmla="*/ 218 h 359"/>
                <a:gd name="T30" fmla="*/ 216 w 447"/>
                <a:gd name="T31" fmla="*/ 212 h 359"/>
                <a:gd name="T32" fmla="*/ 323 w 447"/>
                <a:gd name="T33" fmla="*/ 239 h 359"/>
                <a:gd name="T34" fmla="*/ 437 w 447"/>
                <a:gd name="T35" fmla="*/ 197 h 359"/>
                <a:gd name="T36" fmla="*/ 440 w 447"/>
                <a:gd name="T37" fmla="*/ 167 h 359"/>
                <a:gd name="T38" fmla="*/ 409 w 447"/>
                <a:gd name="T39" fmla="*/ 164 h 359"/>
                <a:gd name="T40" fmla="*/ 409 w 447"/>
                <a:gd name="T41" fmla="*/ 285 h 359"/>
                <a:gd name="T42" fmla="*/ 234 w 447"/>
                <a:gd name="T43" fmla="*/ 294 h 359"/>
                <a:gd name="T44" fmla="*/ 10 w 447"/>
                <a:gd name="T45" fmla="*/ 306 h 359"/>
                <a:gd name="T46" fmla="*/ 7 w 447"/>
                <a:gd name="T47" fmla="*/ 336 h 359"/>
                <a:gd name="T48" fmla="*/ 37 w 447"/>
                <a:gd name="T49" fmla="*/ 338 h 359"/>
                <a:gd name="T50" fmla="*/ 216 w 447"/>
                <a:gd name="T51" fmla="*/ 333 h 359"/>
                <a:gd name="T52" fmla="*/ 323 w 447"/>
                <a:gd name="T53" fmla="*/ 359 h 359"/>
                <a:gd name="T54" fmla="*/ 437 w 447"/>
                <a:gd name="T55" fmla="*/ 318 h 359"/>
                <a:gd name="T56" fmla="*/ 440 w 447"/>
                <a:gd name="T57" fmla="*/ 288 h 359"/>
                <a:gd name="T58" fmla="*/ 409 w 447"/>
                <a:gd name="T59" fmla="*/ 285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47" h="359">
                  <a:moveTo>
                    <a:pt x="7" y="95"/>
                  </a:moveTo>
                  <a:cubicBezTo>
                    <a:pt x="0" y="86"/>
                    <a:pt x="1" y="72"/>
                    <a:pt x="10" y="65"/>
                  </a:cubicBezTo>
                  <a:cubicBezTo>
                    <a:pt x="87" y="0"/>
                    <a:pt x="167" y="22"/>
                    <a:pt x="234" y="53"/>
                  </a:cubicBezTo>
                  <a:cubicBezTo>
                    <a:pt x="305" y="86"/>
                    <a:pt x="362" y="83"/>
                    <a:pt x="409" y="44"/>
                  </a:cubicBezTo>
                  <a:cubicBezTo>
                    <a:pt x="419" y="36"/>
                    <a:pt x="432" y="38"/>
                    <a:pt x="440" y="47"/>
                  </a:cubicBezTo>
                  <a:cubicBezTo>
                    <a:pt x="447" y="56"/>
                    <a:pt x="446" y="69"/>
                    <a:pt x="437" y="77"/>
                  </a:cubicBezTo>
                  <a:cubicBezTo>
                    <a:pt x="403" y="104"/>
                    <a:pt x="365" y="118"/>
                    <a:pt x="323" y="118"/>
                  </a:cubicBezTo>
                  <a:cubicBezTo>
                    <a:pt x="290" y="118"/>
                    <a:pt x="254" y="110"/>
                    <a:pt x="216" y="92"/>
                  </a:cubicBezTo>
                  <a:cubicBezTo>
                    <a:pt x="149" y="61"/>
                    <a:pt x="93" y="50"/>
                    <a:pt x="37" y="97"/>
                  </a:cubicBezTo>
                  <a:cubicBezTo>
                    <a:pt x="28" y="105"/>
                    <a:pt x="15" y="104"/>
                    <a:pt x="7" y="95"/>
                  </a:cubicBezTo>
                  <a:close/>
                  <a:moveTo>
                    <a:pt x="409" y="164"/>
                  </a:moveTo>
                  <a:cubicBezTo>
                    <a:pt x="362" y="203"/>
                    <a:pt x="305" y="206"/>
                    <a:pt x="234" y="174"/>
                  </a:cubicBezTo>
                  <a:cubicBezTo>
                    <a:pt x="167" y="143"/>
                    <a:pt x="87" y="120"/>
                    <a:pt x="10" y="185"/>
                  </a:cubicBezTo>
                  <a:cubicBezTo>
                    <a:pt x="1" y="193"/>
                    <a:pt x="0" y="206"/>
                    <a:pt x="7" y="215"/>
                  </a:cubicBezTo>
                  <a:cubicBezTo>
                    <a:pt x="15" y="224"/>
                    <a:pt x="28" y="225"/>
                    <a:pt x="37" y="218"/>
                  </a:cubicBezTo>
                  <a:cubicBezTo>
                    <a:pt x="93" y="171"/>
                    <a:pt x="149" y="182"/>
                    <a:pt x="216" y="212"/>
                  </a:cubicBezTo>
                  <a:cubicBezTo>
                    <a:pt x="254" y="230"/>
                    <a:pt x="290" y="239"/>
                    <a:pt x="323" y="239"/>
                  </a:cubicBezTo>
                  <a:cubicBezTo>
                    <a:pt x="365" y="239"/>
                    <a:pt x="403" y="225"/>
                    <a:pt x="437" y="197"/>
                  </a:cubicBezTo>
                  <a:cubicBezTo>
                    <a:pt x="446" y="190"/>
                    <a:pt x="447" y="176"/>
                    <a:pt x="440" y="167"/>
                  </a:cubicBezTo>
                  <a:cubicBezTo>
                    <a:pt x="432" y="158"/>
                    <a:pt x="419" y="157"/>
                    <a:pt x="409" y="164"/>
                  </a:cubicBezTo>
                  <a:close/>
                  <a:moveTo>
                    <a:pt x="409" y="285"/>
                  </a:moveTo>
                  <a:cubicBezTo>
                    <a:pt x="362" y="324"/>
                    <a:pt x="305" y="327"/>
                    <a:pt x="234" y="294"/>
                  </a:cubicBezTo>
                  <a:cubicBezTo>
                    <a:pt x="167" y="263"/>
                    <a:pt x="87" y="241"/>
                    <a:pt x="10" y="306"/>
                  </a:cubicBezTo>
                  <a:cubicBezTo>
                    <a:pt x="1" y="313"/>
                    <a:pt x="0" y="327"/>
                    <a:pt x="7" y="336"/>
                  </a:cubicBezTo>
                  <a:cubicBezTo>
                    <a:pt x="15" y="345"/>
                    <a:pt x="28" y="346"/>
                    <a:pt x="37" y="338"/>
                  </a:cubicBezTo>
                  <a:cubicBezTo>
                    <a:pt x="93" y="291"/>
                    <a:pt x="149" y="302"/>
                    <a:pt x="216" y="333"/>
                  </a:cubicBezTo>
                  <a:cubicBezTo>
                    <a:pt x="254" y="351"/>
                    <a:pt x="290" y="359"/>
                    <a:pt x="323" y="359"/>
                  </a:cubicBezTo>
                  <a:cubicBezTo>
                    <a:pt x="365" y="359"/>
                    <a:pt x="403" y="345"/>
                    <a:pt x="437" y="318"/>
                  </a:cubicBezTo>
                  <a:cubicBezTo>
                    <a:pt x="446" y="310"/>
                    <a:pt x="447" y="297"/>
                    <a:pt x="440" y="288"/>
                  </a:cubicBezTo>
                  <a:cubicBezTo>
                    <a:pt x="432" y="279"/>
                    <a:pt x="419" y="277"/>
                    <a:pt x="409" y="285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vert="horz" wrap="square" lIns="45842" tIns="22921" rIns="45842" bIns="22921" numCol="1" anchor="t" anchorCtr="0" compatLnSpc="1">
              <a:prstTxWarp prst="textNoShape">
                <a:avLst/>
              </a:prstTxWarp>
            </a:bodyPr>
            <a:lstStyle/>
            <a:p>
              <a:endParaRPr lang="en-US" sz="902"/>
            </a:p>
          </p:txBody>
        </p:sp>
        <p:grpSp>
          <p:nvGrpSpPr>
            <p:cNvPr id="78" name="Group 77">
              <a:extLst>
                <a:ext uri="{FF2B5EF4-FFF2-40B4-BE49-F238E27FC236}">
                  <a16:creationId xmlns:a16="http://schemas.microsoft.com/office/drawing/2014/main" id="{4BF4694E-65E5-4A84-BDCD-E4D6F99F4B18}"/>
                </a:ext>
              </a:extLst>
            </p:cNvPr>
            <p:cNvGrpSpPr/>
            <p:nvPr/>
          </p:nvGrpSpPr>
          <p:grpSpPr>
            <a:xfrm>
              <a:off x="5086208" y="2048072"/>
              <a:ext cx="598188" cy="278354"/>
              <a:chOff x="5286527" y="6283325"/>
              <a:chExt cx="1739901" cy="809625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79" name="Freeform 357">
                <a:extLst>
                  <a:ext uri="{FF2B5EF4-FFF2-40B4-BE49-F238E27FC236}">
                    <a16:creationId xmlns:a16="http://schemas.microsoft.com/office/drawing/2014/main" id="{EFF98EFF-EE52-46D8-B611-BADCCA57B6B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659563" y="6477000"/>
                <a:ext cx="325438" cy="287338"/>
              </a:xfrm>
              <a:custGeom>
                <a:avLst/>
                <a:gdLst>
                  <a:gd name="T0" fmla="*/ 113 w 131"/>
                  <a:gd name="T1" fmla="*/ 11 h 115"/>
                  <a:gd name="T2" fmla="*/ 99 w 131"/>
                  <a:gd name="T3" fmla="*/ 0 h 115"/>
                  <a:gd name="T4" fmla="*/ 15 w 131"/>
                  <a:gd name="T5" fmla="*/ 0 h 115"/>
                  <a:gd name="T6" fmla="*/ 1 w 131"/>
                  <a:gd name="T7" fmla="*/ 12 h 115"/>
                  <a:gd name="T8" fmla="*/ 1 w 131"/>
                  <a:gd name="T9" fmla="*/ 16 h 115"/>
                  <a:gd name="T10" fmla="*/ 0 w 131"/>
                  <a:gd name="T11" fmla="*/ 68 h 115"/>
                  <a:gd name="T12" fmla="*/ 11 w 131"/>
                  <a:gd name="T13" fmla="*/ 82 h 115"/>
                  <a:gd name="T14" fmla="*/ 68 w 131"/>
                  <a:gd name="T15" fmla="*/ 94 h 115"/>
                  <a:gd name="T16" fmla="*/ 68 w 131"/>
                  <a:gd name="T17" fmla="*/ 100 h 115"/>
                  <a:gd name="T18" fmla="*/ 83 w 131"/>
                  <a:gd name="T19" fmla="*/ 115 h 115"/>
                  <a:gd name="T20" fmla="*/ 116 w 131"/>
                  <a:gd name="T21" fmla="*/ 115 h 115"/>
                  <a:gd name="T22" fmla="*/ 131 w 131"/>
                  <a:gd name="T23" fmla="*/ 100 h 115"/>
                  <a:gd name="T24" fmla="*/ 131 w 131"/>
                  <a:gd name="T25" fmla="*/ 76 h 115"/>
                  <a:gd name="T26" fmla="*/ 126 w 131"/>
                  <a:gd name="T27" fmla="*/ 58 h 115"/>
                  <a:gd name="T28" fmla="*/ 113 w 131"/>
                  <a:gd name="T29" fmla="*/ 11 h 115"/>
                  <a:gd name="T30" fmla="*/ 101 w 131"/>
                  <a:gd name="T31" fmla="*/ 78 h 115"/>
                  <a:gd name="T32" fmla="*/ 101 w 131"/>
                  <a:gd name="T33" fmla="*/ 85 h 115"/>
                  <a:gd name="T34" fmla="*/ 98 w 131"/>
                  <a:gd name="T35" fmla="*/ 85 h 115"/>
                  <a:gd name="T36" fmla="*/ 98 w 131"/>
                  <a:gd name="T37" fmla="*/ 81 h 115"/>
                  <a:gd name="T38" fmla="*/ 87 w 131"/>
                  <a:gd name="T39" fmla="*/ 67 h 115"/>
                  <a:gd name="T40" fmla="*/ 30 w 131"/>
                  <a:gd name="T41" fmla="*/ 56 h 115"/>
                  <a:gd name="T42" fmla="*/ 30 w 131"/>
                  <a:gd name="T43" fmla="*/ 30 h 115"/>
                  <a:gd name="T44" fmla="*/ 88 w 131"/>
                  <a:gd name="T45" fmla="*/ 30 h 115"/>
                  <a:gd name="T46" fmla="*/ 98 w 131"/>
                  <a:gd name="T47" fmla="*/ 66 h 115"/>
                  <a:gd name="T48" fmla="*/ 101 w 131"/>
                  <a:gd name="T49" fmla="*/ 76 h 115"/>
                  <a:gd name="T50" fmla="*/ 101 w 131"/>
                  <a:gd name="T51" fmla="*/ 77 h 115"/>
                  <a:gd name="T52" fmla="*/ 101 w 131"/>
                  <a:gd name="T53" fmla="*/ 78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31" h="115">
                    <a:moveTo>
                      <a:pt x="113" y="11"/>
                    </a:moveTo>
                    <a:cubicBezTo>
                      <a:pt x="111" y="5"/>
                      <a:pt x="105" y="0"/>
                      <a:pt x="99" y="0"/>
                    </a:cubicBezTo>
                    <a:cubicBezTo>
                      <a:pt x="71" y="0"/>
                      <a:pt x="43" y="0"/>
                      <a:pt x="15" y="0"/>
                    </a:cubicBezTo>
                    <a:cubicBezTo>
                      <a:pt x="7" y="0"/>
                      <a:pt x="2" y="6"/>
                      <a:pt x="1" y="12"/>
                    </a:cubicBezTo>
                    <a:cubicBezTo>
                      <a:pt x="1" y="13"/>
                      <a:pt x="1" y="15"/>
                      <a:pt x="1" y="16"/>
                    </a:cubicBezTo>
                    <a:cubicBezTo>
                      <a:pt x="1" y="33"/>
                      <a:pt x="1" y="51"/>
                      <a:pt x="0" y="68"/>
                    </a:cubicBezTo>
                    <a:cubicBezTo>
                      <a:pt x="0" y="74"/>
                      <a:pt x="5" y="81"/>
                      <a:pt x="11" y="82"/>
                    </a:cubicBezTo>
                    <a:cubicBezTo>
                      <a:pt x="30" y="86"/>
                      <a:pt x="49" y="90"/>
                      <a:pt x="68" y="94"/>
                    </a:cubicBezTo>
                    <a:cubicBezTo>
                      <a:pt x="68" y="96"/>
                      <a:pt x="68" y="98"/>
                      <a:pt x="68" y="100"/>
                    </a:cubicBezTo>
                    <a:cubicBezTo>
                      <a:pt x="68" y="108"/>
                      <a:pt x="75" y="115"/>
                      <a:pt x="83" y="115"/>
                    </a:cubicBezTo>
                    <a:cubicBezTo>
                      <a:pt x="116" y="115"/>
                      <a:pt x="116" y="115"/>
                      <a:pt x="116" y="115"/>
                    </a:cubicBezTo>
                    <a:cubicBezTo>
                      <a:pt x="124" y="115"/>
                      <a:pt x="131" y="108"/>
                      <a:pt x="131" y="100"/>
                    </a:cubicBezTo>
                    <a:cubicBezTo>
                      <a:pt x="131" y="76"/>
                      <a:pt x="131" y="76"/>
                      <a:pt x="131" y="76"/>
                    </a:cubicBezTo>
                    <a:cubicBezTo>
                      <a:pt x="131" y="70"/>
                      <a:pt x="128" y="64"/>
                      <a:pt x="126" y="58"/>
                    </a:cubicBezTo>
                    <a:cubicBezTo>
                      <a:pt x="122" y="42"/>
                      <a:pt x="117" y="27"/>
                      <a:pt x="113" y="11"/>
                    </a:cubicBezTo>
                    <a:close/>
                    <a:moveTo>
                      <a:pt x="101" y="78"/>
                    </a:moveTo>
                    <a:cubicBezTo>
                      <a:pt x="101" y="85"/>
                      <a:pt x="101" y="85"/>
                      <a:pt x="101" y="85"/>
                    </a:cubicBezTo>
                    <a:cubicBezTo>
                      <a:pt x="98" y="85"/>
                      <a:pt x="98" y="85"/>
                      <a:pt x="98" y="85"/>
                    </a:cubicBezTo>
                    <a:cubicBezTo>
                      <a:pt x="98" y="84"/>
                      <a:pt x="98" y="83"/>
                      <a:pt x="98" y="81"/>
                    </a:cubicBezTo>
                    <a:cubicBezTo>
                      <a:pt x="98" y="75"/>
                      <a:pt x="93" y="69"/>
                      <a:pt x="87" y="67"/>
                    </a:cubicBezTo>
                    <a:cubicBezTo>
                      <a:pt x="68" y="63"/>
                      <a:pt x="49" y="60"/>
                      <a:pt x="30" y="56"/>
                    </a:cubicBezTo>
                    <a:cubicBezTo>
                      <a:pt x="30" y="47"/>
                      <a:pt x="30" y="39"/>
                      <a:pt x="30" y="30"/>
                    </a:cubicBezTo>
                    <a:cubicBezTo>
                      <a:pt x="49" y="30"/>
                      <a:pt x="68" y="30"/>
                      <a:pt x="88" y="30"/>
                    </a:cubicBezTo>
                    <a:cubicBezTo>
                      <a:pt x="91" y="42"/>
                      <a:pt x="95" y="54"/>
                      <a:pt x="98" y="66"/>
                    </a:cubicBezTo>
                    <a:cubicBezTo>
                      <a:pt x="99" y="69"/>
                      <a:pt x="100" y="73"/>
                      <a:pt x="101" y="76"/>
                    </a:cubicBezTo>
                    <a:cubicBezTo>
                      <a:pt x="101" y="77"/>
                      <a:pt x="101" y="77"/>
                      <a:pt x="101" y="77"/>
                    </a:cubicBezTo>
                    <a:cubicBezTo>
                      <a:pt x="101" y="77"/>
                      <a:pt x="101" y="77"/>
                      <a:pt x="101" y="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0" name="Freeform 358">
                <a:extLst>
                  <a:ext uri="{FF2B5EF4-FFF2-40B4-BE49-F238E27FC236}">
                    <a16:creationId xmlns:a16="http://schemas.microsoft.com/office/drawing/2014/main" id="{F3F0879A-D15A-4B20-AFE8-A539544C219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286527" y="6283325"/>
                <a:ext cx="1739901" cy="809625"/>
              </a:xfrm>
              <a:custGeom>
                <a:avLst/>
                <a:gdLst>
                  <a:gd name="T0" fmla="*/ 701 w 701"/>
                  <a:gd name="T1" fmla="*/ 145 h 325"/>
                  <a:gd name="T2" fmla="*/ 682 w 701"/>
                  <a:gd name="T3" fmla="*/ 79 h 325"/>
                  <a:gd name="T4" fmla="*/ 676 w 701"/>
                  <a:gd name="T5" fmla="*/ 59 h 325"/>
                  <a:gd name="T6" fmla="*/ 673 w 701"/>
                  <a:gd name="T7" fmla="*/ 50 h 325"/>
                  <a:gd name="T8" fmla="*/ 621 w 701"/>
                  <a:gd name="T9" fmla="*/ 38 h 325"/>
                  <a:gd name="T10" fmla="*/ 497 w 701"/>
                  <a:gd name="T11" fmla="*/ 45 h 325"/>
                  <a:gd name="T12" fmla="*/ 490 w 701"/>
                  <a:gd name="T13" fmla="*/ 140 h 325"/>
                  <a:gd name="T14" fmla="*/ 486 w 701"/>
                  <a:gd name="T15" fmla="*/ 36 h 325"/>
                  <a:gd name="T16" fmla="*/ 548 w 701"/>
                  <a:gd name="T17" fmla="*/ 30 h 325"/>
                  <a:gd name="T18" fmla="*/ 464 w 701"/>
                  <a:gd name="T19" fmla="*/ 1 h 325"/>
                  <a:gd name="T20" fmla="*/ 411 w 701"/>
                  <a:gd name="T21" fmla="*/ 16 h 325"/>
                  <a:gd name="T22" fmla="*/ 251 w 701"/>
                  <a:gd name="T23" fmla="*/ 25 h 325"/>
                  <a:gd name="T24" fmla="*/ 96 w 701"/>
                  <a:gd name="T25" fmla="*/ 14 h 325"/>
                  <a:gd name="T26" fmla="*/ 55 w 701"/>
                  <a:gd name="T27" fmla="*/ 46 h 325"/>
                  <a:gd name="T28" fmla="*/ 3 w 701"/>
                  <a:gd name="T29" fmla="*/ 160 h 325"/>
                  <a:gd name="T30" fmla="*/ 38 w 701"/>
                  <a:gd name="T31" fmla="*/ 217 h 325"/>
                  <a:gd name="T32" fmla="*/ 36 w 701"/>
                  <a:gd name="T33" fmla="*/ 265 h 325"/>
                  <a:gd name="T34" fmla="*/ 153 w 701"/>
                  <a:gd name="T35" fmla="*/ 280 h 325"/>
                  <a:gd name="T36" fmla="*/ 220 w 701"/>
                  <a:gd name="T37" fmla="*/ 325 h 325"/>
                  <a:gd name="T38" fmla="*/ 519 w 701"/>
                  <a:gd name="T39" fmla="*/ 280 h 325"/>
                  <a:gd name="T40" fmla="*/ 634 w 701"/>
                  <a:gd name="T41" fmla="*/ 280 h 325"/>
                  <a:gd name="T42" fmla="*/ 692 w 701"/>
                  <a:gd name="T43" fmla="*/ 273 h 325"/>
                  <a:gd name="T44" fmla="*/ 701 w 701"/>
                  <a:gd name="T45" fmla="*/ 216 h 325"/>
                  <a:gd name="T46" fmla="*/ 490 w 701"/>
                  <a:gd name="T47" fmla="*/ 199 h 325"/>
                  <a:gd name="T48" fmla="*/ 414 w 701"/>
                  <a:gd name="T49" fmla="*/ 201 h 325"/>
                  <a:gd name="T50" fmla="*/ 490 w 701"/>
                  <a:gd name="T51" fmla="*/ 170 h 325"/>
                  <a:gd name="T52" fmla="*/ 66 w 701"/>
                  <a:gd name="T53" fmla="*/ 265 h 325"/>
                  <a:gd name="T54" fmla="*/ 126 w 701"/>
                  <a:gd name="T55" fmla="*/ 265 h 325"/>
                  <a:gd name="T56" fmla="*/ 162 w 701"/>
                  <a:gd name="T57" fmla="*/ 250 h 325"/>
                  <a:gd name="T58" fmla="*/ 144 w 701"/>
                  <a:gd name="T59" fmla="*/ 231 h 325"/>
                  <a:gd name="T60" fmla="*/ 162 w 701"/>
                  <a:gd name="T61" fmla="*/ 250 h 325"/>
                  <a:gd name="T62" fmla="*/ 190 w 701"/>
                  <a:gd name="T63" fmla="*/ 265 h 325"/>
                  <a:gd name="T64" fmla="*/ 250 w 701"/>
                  <a:gd name="T65" fmla="*/ 265 h 325"/>
                  <a:gd name="T66" fmla="*/ 66 w 701"/>
                  <a:gd name="T67" fmla="*/ 201 h 325"/>
                  <a:gd name="T68" fmla="*/ 66 w 701"/>
                  <a:gd name="T69" fmla="*/ 90 h 325"/>
                  <a:gd name="T70" fmla="*/ 84 w 701"/>
                  <a:gd name="T71" fmla="*/ 55 h 325"/>
                  <a:gd name="T72" fmla="*/ 95 w 701"/>
                  <a:gd name="T73" fmla="*/ 55 h 325"/>
                  <a:gd name="T74" fmla="*/ 393 w 701"/>
                  <a:gd name="T75" fmla="*/ 55 h 325"/>
                  <a:gd name="T76" fmla="*/ 430 w 701"/>
                  <a:gd name="T77" fmla="*/ 41 h 325"/>
                  <a:gd name="T78" fmla="*/ 456 w 701"/>
                  <a:gd name="T79" fmla="*/ 30 h 325"/>
                  <a:gd name="T80" fmla="*/ 382 w 701"/>
                  <a:gd name="T81" fmla="*/ 201 h 325"/>
                  <a:gd name="T82" fmla="*/ 519 w 701"/>
                  <a:gd name="T83" fmla="*/ 250 h 325"/>
                  <a:gd name="T84" fmla="*/ 268 w 701"/>
                  <a:gd name="T85" fmla="*/ 231 h 325"/>
                  <a:gd name="T86" fmla="*/ 519 w 701"/>
                  <a:gd name="T87" fmla="*/ 250 h 325"/>
                  <a:gd name="T88" fmla="*/ 547 w 701"/>
                  <a:gd name="T89" fmla="*/ 265 h 325"/>
                  <a:gd name="T90" fmla="*/ 607 w 701"/>
                  <a:gd name="T91" fmla="*/ 265 h 325"/>
                  <a:gd name="T92" fmla="*/ 671 w 701"/>
                  <a:gd name="T93" fmla="*/ 236 h 325"/>
                  <a:gd name="T94" fmla="*/ 670 w 701"/>
                  <a:gd name="T95" fmla="*/ 250 h 325"/>
                  <a:gd name="T96" fmla="*/ 625 w 701"/>
                  <a:gd name="T97" fmla="*/ 231 h 325"/>
                  <a:gd name="T98" fmla="*/ 671 w 701"/>
                  <a:gd name="T99" fmla="*/ 236 h 325"/>
                  <a:gd name="T100" fmla="*/ 519 w 701"/>
                  <a:gd name="T101" fmla="*/ 201 h 325"/>
                  <a:gd name="T102" fmla="*/ 519 w 701"/>
                  <a:gd name="T103" fmla="*/ 67 h 325"/>
                  <a:gd name="T104" fmla="*/ 647 w 701"/>
                  <a:gd name="T105" fmla="*/ 68 h 325"/>
                  <a:gd name="T106" fmla="*/ 656 w 701"/>
                  <a:gd name="T107" fmla="*/ 97 h 325"/>
                  <a:gd name="T108" fmla="*/ 671 w 701"/>
                  <a:gd name="T109" fmla="*/ 147 h 325"/>
                  <a:gd name="T110" fmla="*/ 671 w 701"/>
                  <a:gd name="T111" fmla="*/ 147 h 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01" h="325">
                    <a:moveTo>
                      <a:pt x="701" y="216"/>
                    </a:moveTo>
                    <a:cubicBezTo>
                      <a:pt x="701" y="145"/>
                      <a:pt x="701" y="145"/>
                      <a:pt x="701" y="145"/>
                    </a:cubicBezTo>
                    <a:cubicBezTo>
                      <a:pt x="701" y="140"/>
                      <a:pt x="699" y="136"/>
                      <a:pt x="698" y="132"/>
                    </a:cubicBezTo>
                    <a:cubicBezTo>
                      <a:pt x="692" y="114"/>
                      <a:pt x="687" y="96"/>
                      <a:pt x="682" y="79"/>
                    </a:cubicBezTo>
                    <a:cubicBezTo>
                      <a:pt x="680" y="72"/>
                      <a:pt x="678" y="66"/>
                      <a:pt x="676" y="60"/>
                    </a:cubicBezTo>
                    <a:cubicBezTo>
                      <a:pt x="676" y="60"/>
                      <a:pt x="676" y="59"/>
                      <a:pt x="676" y="59"/>
                    </a:cubicBezTo>
                    <a:cubicBezTo>
                      <a:pt x="676" y="58"/>
                      <a:pt x="675" y="57"/>
                      <a:pt x="675" y="57"/>
                    </a:cubicBezTo>
                    <a:cubicBezTo>
                      <a:pt x="675" y="55"/>
                      <a:pt x="674" y="52"/>
                      <a:pt x="673" y="50"/>
                    </a:cubicBezTo>
                    <a:cubicBezTo>
                      <a:pt x="668" y="43"/>
                      <a:pt x="661" y="38"/>
                      <a:pt x="652" y="38"/>
                    </a:cubicBezTo>
                    <a:cubicBezTo>
                      <a:pt x="641" y="38"/>
                      <a:pt x="631" y="38"/>
                      <a:pt x="621" y="38"/>
                    </a:cubicBezTo>
                    <a:cubicBezTo>
                      <a:pt x="518" y="38"/>
                      <a:pt x="518" y="38"/>
                      <a:pt x="518" y="38"/>
                    </a:cubicBezTo>
                    <a:cubicBezTo>
                      <a:pt x="510" y="38"/>
                      <a:pt x="502" y="39"/>
                      <a:pt x="497" y="45"/>
                    </a:cubicBezTo>
                    <a:cubicBezTo>
                      <a:pt x="491" y="51"/>
                      <a:pt x="490" y="58"/>
                      <a:pt x="490" y="66"/>
                    </a:cubicBezTo>
                    <a:cubicBezTo>
                      <a:pt x="490" y="140"/>
                      <a:pt x="490" y="140"/>
                      <a:pt x="490" y="140"/>
                    </a:cubicBezTo>
                    <a:cubicBezTo>
                      <a:pt x="473" y="140"/>
                      <a:pt x="457" y="140"/>
                      <a:pt x="441" y="140"/>
                    </a:cubicBezTo>
                    <a:cubicBezTo>
                      <a:pt x="456" y="105"/>
                      <a:pt x="471" y="71"/>
                      <a:pt x="486" y="36"/>
                    </a:cubicBezTo>
                    <a:cubicBezTo>
                      <a:pt x="487" y="34"/>
                      <a:pt x="487" y="32"/>
                      <a:pt x="488" y="30"/>
                    </a:cubicBezTo>
                    <a:cubicBezTo>
                      <a:pt x="508" y="30"/>
                      <a:pt x="528" y="30"/>
                      <a:pt x="548" y="30"/>
                    </a:cubicBezTo>
                    <a:cubicBezTo>
                      <a:pt x="567" y="30"/>
                      <a:pt x="567" y="1"/>
                      <a:pt x="548" y="1"/>
                    </a:cubicBezTo>
                    <a:cubicBezTo>
                      <a:pt x="520" y="1"/>
                      <a:pt x="492" y="1"/>
                      <a:pt x="464" y="1"/>
                    </a:cubicBezTo>
                    <a:cubicBezTo>
                      <a:pt x="431" y="0"/>
                      <a:pt x="431" y="0"/>
                      <a:pt x="431" y="0"/>
                    </a:cubicBezTo>
                    <a:cubicBezTo>
                      <a:pt x="421" y="0"/>
                      <a:pt x="417" y="10"/>
                      <a:pt x="411" y="16"/>
                    </a:cubicBezTo>
                    <a:cubicBezTo>
                      <a:pt x="409" y="19"/>
                      <a:pt x="407" y="22"/>
                      <a:pt x="405" y="25"/>
                    </a:cubicBezTo>
                    <a:cubicBezTo>
                      <a:pt x="353" y="25"/>
                      <a:pt x="302" y="25"/>
                      <a:pt x="251" y="25"/>
                    </a:cubicBezTo>
                    <a:cubicBezTo>
                      <a:pt x="204" y="25"/>
                      <a:pt x="157" y="25"/>
                      <a:pt x="110" y="26"/>
                    </a:cubicBezTo>
                    <a:cubicBezTo>
                      <a:pt x="108" y="19"/>
                      <a:pt x="103" y="14"/>
                      <a:pt x="96" y="14"/>
                    </a:cubicBezTo>
                    <a:cubicBezTo>
                      <a:pt x="88" y="14"/>
                      <a:pt x="79" y="13"/>
                      <a:pt x="71" y="17"/>
                    </a:cubicBezTo>
                    <a:cubicBezTo>
                      <a:pt x="61" y="21"/>
                      <a:pt x="57" y="35"/>
                      <a:pt x="55" y="46"/>
                    </a:cubicBezTo>
                    <a:cubicBezTo>
                      <a:pt x="38" y="79"/>
                      <a:pt x="20" y="112"/>
                      <a:pt x="3" y="145"/>
                    </a:cubicBezTo>
                    <a:cubicBezTo>
                      <a:pt x="0" y="150"/>
                      <a:pt x="0" y="156"/>
                      <a:pt x="3" y="160"/>
                    </a:cubicBezTo>
                    <a:cubicBezTo>
                      <a:pt x="15" y="178"/>
                      <a:pt x="27" y="196"/>
                      <a:pt x="39" y="214"/>
                    </a:cubicBezTo>
                    <a:cubicBezTo>
                      <a:pt x="38" y="215"/>
                      <a:pt x="38" y="216"/>
                      <a:pt x="38" y="217"/>
                    </a:cubicBezTo>
                    <a:cubicBezTo>
                      <a:pt x="35" y="229"/>
                      <a:pt x="36" y="242"/>
                      <a:pt x="37" y="255"/>
                    </a:cubicBezTo>
                    <a:cubicBezTo>
                      <a:pt x="36" y="258"/>
                      <a:pt x="36" y="262"/>
                      <a:pt x="36" y="265"/>
                    </a:cubicBezTo>
                    <a:cubicBezTo>
                      <a:pt x="37" y="297"/>
                      <a:pt x="63" y="325"/>
                      <a:pt x="96" y="325"/>
                    </a:cubicBezTo>
                    <a:cubicBezTo>
                      <a:pt x="123" y="324"/>
                      <a:pt x="146" y="305"/>
                      <a:pt x="153" y="280"/>
                    </a:cubicBezTo>
                    <a:cubicBezTo>
                      <a:pt x="163" y="280"/>
                      <a:pt x="163" y="280"/>
                      <a:pt x="163" y="280"/>
                    </a:cubicBezTo>
                    <a:cubicBezTo>
                      <a:pt x="170" y="305"/>
                      <a:pt x="193" y="325"/>
                      <a:pt x="220" y="325"/>
                    </a:cubicBezTo>
                    <a:cubicBezTo>
                      <a:pt x="248" y="324"/>
                      <a:pt x="271" y="305"/>
                      <a:pt x="278" y="280"/>
                    </a:cubicBezTo>
                    <a:cubicBezTo>
                      <a:pt x="519" y="280"/>
                      <a:pt x="519" y="280"/>
                      <a:pt x="519" y="280"/>
                    </a:cubicBezTo>
                    <a:cubicBezTo>
                      <a:pt x="526" y="305"/>
                      <a:pt x="549" y="325"/>
                      <a:pt x="577" y="325"/>
                    </a:cubicBezTo>
                    <a:cubicBezTo>
                      <a:pt x="604" y="324"/>
                      <a:pt x="627" y="305"/>
                      <a:pt x="634" y="280"/>
                    </a:cubicBezTo>
                    <a:cubicBezTo>
                      <a:pt x="680" y="280"/>
                      <a:pt x="680" y="280"/>
                      <a:pt x="680" y="280"/>
                    </a:cubicBezTo>
                    <a:cubicBezTo>
                      <a:pt x="686" y="280"/>
                      <a:pt x="690" y="277"/>
                      <a:pt x="692" y="273"/>
                    </a:cubicBezTo>
                    <a:cubicBezTo>
                      <a:pt x="698" y="267"/>
                      <a:pt x="700" y="257"/>
                      <a:pt x="700" y="249"/>
                    </a:cubicBezTo>
                    <a:cubicBezTo>
                      <a:pt x="701" y="238"/>
                      <a:pt x="701" y="227"/>
                      <a:pt x="701" y="216"/>
                    </a:cubicBezTo>
                    <a:close/>
                    <a:moveTo>
                      <a:pt x="490" y="170"/>
                    </a:moveTo>
                    <a:cubicBezTo>
                      <a:pt x="490" y="199"/>
                      <a:pt x="490" y="199"/>
                      <a:pt x="490" y="199"/>
                    </a:cubicBezTo>
                    <a:cubicBezTo>
                      <a:pt x="490" y="200"/>
                      <a:pt x="490" y="200"/>
                      <a:pt x="490" y="201"/>
                    </a:cubicBezTo>
                    <a:cubicBezTo>
                      <a:pt x="414" y="201"/>
                      <a:pt x="414" y="201"/>
                      <a:pt x="414" y="201"/>
                    </a:cubicBezTo>
                    <a:cubicBezTo>
                      <a:pt x="419" y="191"/>
                      <a:pt x="423" y="180"/>
                      <a:pt x="428" y="170"/>
                    </a:cubicBezTo>
                    <a:cubicBezTo>
                      <a:pt x="448" y="170"/>
                      <a:pt x="469" y="170"/>
                      <a:pt x="490" y="170"/>
                    </a:cubicBezTo>
                    <a:close/>
                    <a:moveTo>
                      <a:pt x="96" y="295"/>
                    </a:moveTo>
                    <a:cubicBezTo>
                      <a:pt x="79" y="295"/>
                      <a:pt x="65" y="282"/>
                      <a:pt x="66" y="265"/>
                    </a:cubicBezTo>
                    <a:cubicBezTo>
                      <a:pt x="66" y="249"/>
                      <a:pt x="79" y="235"/>
                      <a:pt x="96" y="235"/>
                    </a:cubicBezTo>
                    <a:cubicBezTo>
                      <a:pt x="112" y="235"/>
                      <a:pt x="125" y="248"/>
                      <a:pt x="126" y="265"/>
                    </a:cubicBezTo>
                    <a:cubicBezTo>
                      <a:pt x="125" y="281"/>
                      <a:pt x="112" y="295"/>
                      <a:pt x="96" y="295"/>
                    </a:cubicBezTo>
                    <a:close/>
                    <a:moveTo>
                      <a:pt x="162" y="250"/>
                    </a:moveTo>
                    <a:cubicBezTo>
                      <a:pt x="153" y="250"/>
                      <a:pt x="153" y="250"/>
                      <a:pt x="153" y="250"/>
                    </a:cubicBezTo>
                    <a:cubicBezTo>
                      <a:pt x="151" y="243"/>
                      <a:pt x="148" y="237"/>
                      <a:pt x="144" y="231"/>
                    </a:cubicBezTo>
                    <a:cubicBezTo>
                      <a:pt x="172" y="231"/>
                      <a:pt x="172" y="231"/>
                      <a:pt x="172" y="231"/>
                    </a:cubicBezTo>
                    <a:cubicBezTo>
                      <a:pt x="167" y="236"/>
                      <a:pt x="164" y="243"/>
                      <a:pt x="162" y="250"/>
                    </a:cubicBezTo>
                    <a:close/>
                    <a:moveTo>
                      <a:pt x="220" y="295"/>
                    </a:moveTo>
                    <a:cubicBezTo>
                      <a:pt x="204" y="295"/>
                      <a:pt x="190" y="282"/>
                      <a:pt x="190" y="265"/>
                    </a:cubicBezTo>
                    <a:cubicBezTo>
                      <a:pt x="191" y="249"/>
                      <a:pt x="204" y="235"/>
                      <a:pt x="220" y="235"/>
                    </a:cubicBezTo>
                    <a:cubicBezTo>
                      <a:pt x="237" y="235"/>
                      <a:pt x="250" y="248"/>
                      <a:pt x="250" y="265"/>
                    </a:cubicBezTo>
                    <a:cubicBezTo>
                      <a:pt x="250" y="281"/>
                      <a:pt x="237" y="295"/>
                      <a:pt x="220" y="295"/>
                    </a:cubicBezTo>
                    <a:close/>
                    <a:moveTo>
                      <a:pt x="66" y="201"/>
                    </a:moveTo>
                    <a:cubicBezTo>
                      <a:pt x="55" y="185"/>
                      <a:pt x="44" y="168"/>
                      <a:pt x="33" y="152"/>
                    </a:cubicBezTo>
                    <a:cubicBezTo>
                      <a:pt x="44" y="131"/>
                      <a:pt x="55" y="111"/>
                      <a:pt x="66" y="90"/>
                    </a:cubicBezTo>
                    <a:cubicBezTo>
                      <a:pt x="71" y="79"/>
                      <a:pt x="77" y="69"/>
                      <a:pt x="82" y="58"/>
                    </a:cubicBezTo>
                    <a:cubicBezTo>
                      <a:pt x="83" y="57"/>
                      <a:pt x="83" y="56"/>
                      <a:pt x="84" y="55"/>
                    </a:cubicBezTo>
                    <a:cubicBezTo>
                      <a:pt x="84" y="55"/>
                      <a:pt x="85" y="55"/>
                      <a:pt x="86" y="55"/>
                    </a:cubicBezTo>
                    <a:cubicBezTo>
                      <a:pt x="89" y="55"/>
                      <a:pt x="92" y="55"/>
                      <a:pt x="95" y="55"/>
                    </a:cubicBezTo>
                    <a:cubicBezTo>
                      <a:pt x="163" y="55"/>
                      <a:pt x="230" y="55"/>
                      <a:pt x="298" y="55"/>
                    </a:cubicBezTo>
                    <a:cubicBezTo>
                      <a:pt x="330" y="55"/>
                      <a:pt x="362" y="55"/>
                      <a:pt x="393" y="55"/>
                    </a:cubicBezTo>
                    <a:cubicBezTo>
                      <a:pt x="399" y="55"/>
                      <a:pt x="405" y="55"/>
                      <a:pt x="412" y="55"/>
                    </a:cubicBezTo>
                    <a:cubicBezTo>
                      <a:pt x="421" y="55"/>
                      <a:pt x="425" y="47"/>
                      <a:pt x="430" y="41"/>
                    </a:cubicBezTo>
                    <a:cubicBezTo>
                      <a:pt x="433" y="37"/>
                      <a:pt x="435" y="34"/>
                      <a:pt x="438" y="30"/>
                    </a:cubicBezTo>
                    <a:cubicBezTo>
                      <a:pt x="444" y="30"/>
                      <a:pt x="450" y="30"/>
                      <a:pt x="456" y="30"/>
                    </a:cubicBezTo>
                    <a:cubicBezTo>
                      <a:pt x="455" y="33"/>
                      <a:pt x="454" y="37"/>
                      <a:pt x="452" y="40"/>
                    </a:cubicBezTo>
                    <a:cubicBezTo>
                      <a:pt x="429" y="94"/>
                      <a:pt x="406" y="147"/>
                      <a:pt x="382" y="201"/>
                    </a:cubicBezTo>
                    <a:lnTo>
                      <a:pt x="66" y="201"/>
                    </a:lnTo>
                    <a:close/>
                    <a:moveTo>
                      <a:pt x="519" y="250"/>
                    </a:moveTo>
                    <a:cubicBezTo>
                      <a:pt x="278" y="250"/>
                      <a:pt x="278" y="250"/>
                      <a:pt x="278" y="250"/>
                    </a:cubicBezTo>
                    <a:cubicBezTo>
                      <a:pt x="276" y="243"/>
                      <a:pt x="273" y="237"/>
                      <a:pt x="268" y="231"/>
                    </a:cubicBezTo>
                    <a:cubicBezTo>
                      <a:pt x="528" y="231"/>
                      <a:pt x="528" y="231"/>
                      <a:pt x="528" y="231"/>
                    </a:cubicBezTo>
                    <a:cubicBezTo>
                      <a:pt x="524" y="236"/>
                      <a:pt x="521" y="243"/>
                      <a:pt x="519" y="250"/>
                    </a:cubicBezTo>
                    <a:close/>
                    <a:moveTo>
                      <a:pt x="577" y="295"/>
                    </a:moveTo>
                    <a:cubicBezTo>
                      <a:pt x="561" y="295"/>
                      <a:pt x="547" y="282"/>
                      <a:pt x="547" y="265"/>
                    </a:cubicBezTo>
                    <a:cubicBezTo>
                      <a:pt x="547" y="249"/>
                      <a:pt x="560" y="235"/>
                      <a:pt x="577" y="235"/>
                    </a:cubicBezTo>
                    <a:cubicBezTo>
                      <a:pt x="593" y="235"/>
                      <a:pt x="606" y="248"/>
                      <a:pt x="607" y="265"/>
                    </a:cubicBezTo>
                    <a:cubicBezTo>
                      <a:pt x="606" y="281"/>
                      <a:pt x="593" y="295"/>
                      <a:pt x="577" y="295"/>
                    </a:cubicBezTo>
                    <a:close/>
                    <a:moveTo>
                      <a:pt x="671" y="236"/>
                    </a:moveTo>
                    <a:cubicBezTo>
                      <a:pt x="671" y="241"/>
                      <a:pt x="671" y="245"/>
                      <a:pt x="671" y="249"/>
                    </a:cubicBezTo>
                    <a:cubicBezTo>
                      <a:pt x="671" y="249"/>
                      <a:pt x="670" y="250"/>
                      <a:pt x="670" y="250"/>
                    </a:cubicBezTo>
                    <a:cubicBezTo>
                      <a:pt x="634" y="250"/>
                      <a:pt x="634" y="250"/>
                      <a:pt x="634" y="250"/>
                    </a:cubicBezTo>
                    <a:cubicBezTo>
                      <a:pt x="632" y="243"/>
                      <a:pt x="629" y="237"/>
                      <a:pt x="625" y="231"/>
                    </a:cubicBezTo>
                    <a:cubicBezTo>
                      <a:pt x="671" y="231"/>
                      <a:pt x="671" y="231"/>
                      <a:pt x="671" y="231"/>
                    </a:cubicBezTo>
                    <a:cubicBezTo>
                      <a:pt x="671" y="232"/>
                      <a:pt x="671" y="234"/>
                      <a:pt x="671" y="236"/>
                    </a:cubicBezTo>
                    <a:close/>
                    <a:moveTo>
                      <a:pt x="671" y="201"/>
                    </a:moveTo>
                    <a:cubicBezTo>
                      <a:pt x="519" y="201"/>
                      <a:pt x="519" y="201"/>
                      <a:pt x="519" y="201"/>
                    </a:cubicBezTo>
                    <a:cubicBezTo>
                      <a:pt x="519" y="200"/>
                      <a:pt x="519" y="200"/>
                      <a:pt x="519" y="199"/>
                    </a:cubicBezTo>
                    <a:cubicBezTo>
                      <a:pt x="519" y="67"/>
                      <a:pt x="519" y="67"/>
                      <a:pt x="519" y="67"/>
                    </a:cubicBezTo>
                    <a:cubicBezTo>
                      <a:pt x="553" y="67"/>
                      <a:pt x="587" y="67"/>
                      <a:pt x="621" y="67"/>
                    </a:cubicBezTo>
                    <a:cubicBezTo>
                      <a:pt x="630" y="67"/>
                      <a:pt x="639" y="68"/>
                      <a:pt x="647" y="68"/>
                    </a:cubicBezTo>
                    <a:cubicBezTo>
                      <a:pt x="648" y="69"/>
                      <a:pt x="648" y="71"/>
                      <a:pt x="649" y="73"/>
                    </a:cubicBezTo>
                    <a:cubicBezTo>
                      <a:pt x="651" y="81"/>
                      <a:pt x="654" y="89"/>
                      <a:pt x="656" y="97"/>
                    </a:cubicBezTo>
                    <a:cubicBezTo>
                      <a:pt x="661" y="113"/>
                      <a:pt x="666" y="130"/>
                      <a:pt x="671" y="146"/>
                    </a:cubicBezTo>
                    <a:cubicBezTo>
                      <a:pt x="671" y="146"/>
                      <a:pt x="671" y="146"/>
                      <a:pt x="671" y="147"/>
                    </a:cubicBezTo>
                    <a:lnTo>
                      <a:pt x="671" y="201"/>
                    </a:lnTo>
                    <a:close/>
                    <a:moveTo>
                      <a:pt x="671" y="147"/>
                    </a:moveTo>
                    <a:cubicBezTo>
                      <a:pt x="671" y="148"/>
                      <a:pt x="671" y="148"/>
                      <a:pt x="671" y="1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93" name="Group 92">
              <a:extLst>
                <a:ext uri="{FF2B5EF4-FFF2-40B4-BE49-F238E27FC236}">
                  <a16:creationId xmlns:a16="http://schemas.microsoft.com/office/drawing/2014/main" id="{C6ACBCAD-448D-4B75-B761-EC7EB277DD30}"/>
                </a:ext>
              </a:extLst>
            </p:cNvPr>
            <p:cNvGrpSpPr/>
            <p:nvPr/>
          </p:nvGrpSpPr>
          <p:grpSpPr>
            <a:xfrm>
              <a:off x="7476154" y="2048588"/>
              <a:ext cx="596239" cy="254152"/>
              <a:chOff x="8261350" y="4767263"/>
              <a:chExt cx="1765300" cy="752475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94" name="Freeform 161">
                <a:extLst>
                  <a:ext uri="{FF2B5EF4-FFF2-40B4-BE49-F238E27FC236}">
                    <a16:creationId xmlns:a16="http://schemas.microsoft.com/office/drawing/2014/main" id="{AE8A412D-166D-4BC4-A47B-BBAFF2574D8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582150" y="4875213"/>
                <a:ext cx="339725" cy="298450"/>
              </a:xfrm>
              <a:custGeom>
                <a:avLst/>
                <a:gdLst>
                  <a:gd name="T0" fmla="*/ 118 w 137"/>
                  <a:gd name="T1" fmla="*/ 11 h 120"/>
                  <a:gd name="T2" fmla="*/ 103 w 137"/>
                  <a:gd name="T3" fmla="*/ 0 h 120"/>
                  <a:gd name="T4" fmla="*/ 16 w 137"/>
                  <a:gd name="T5" fmla="*/ 0 h 120"/>
                  <a:gd name="T6" fmla="*/ 1 w 137"/>
                  <a:gd name="T7" fmla="*/ 12 h 120"/>
                  <a:gd name="T8" fmla="*/ 1 w 137"/>
                  <a:gd name="T9" fmla="*/ 16 h 120"/>
                  <a:gd name="T10" fmla="*/ 1 w 137"/>
                  <a:gd name="T11" fmla="*/ 71 h 120"/>
                  <a:gd name="T12" fmla="*/ 12 w 137"/>
                  <a:gd name="T13" fmla="*/ 86 h 120"/>
                  <a:gd name="T14" fmla="*/ 71 w 137"/>
                  <a:gd name="T15" fmla="*/ 98 h 120"/>
                  <a:gd name="T16" fmla="*/ 71 w 137"/>
                  <a:gd name="T17" fmla="*/ 104 h 120"/>
                  <a:gd name="T18" fmla="*/ 87 w 137"/>
                  <a:gd name="T19" fmla="*/ 120 h 120"/>
                  <a:gd name="T20" fmla="*/ 121 w 137"/>
                  <a:gd name="T21" fmla="*/ 120 h 120"/>
                  <a:gd name="T22" fmla="*/ 137 w 137"/>
                  <a:gd name="T23" fmla="*/ 104 h 120"/>
                  <a:gd name="T24" fmla="*/ 137 w 137"/>
                  <a:gd name="T25" fmla="*/ 80 h 120"/>
                  <a:gd name="T26" fmla="*/ 132 w 137"/>
                  <a:gd name="T27" fmla="*/ 60 h 120"/>
                  <a:gd name="T28" fmla="*/ 118 w 137"/>
                  <a:gd name="T29" fmla="*/ 11 h 120"/>
                  <a:gd name="T30" fmla="*/ 106 w 137"/>
                  <a:gd name="T31" fmla="*/ 89 h 120"/>
                  <a:gd name="T32" fmla="*/ 102 w 137"/>
                  <a:gd name="T33" fmla="*/ 89 h 120"/>
                  <a:gd name="T34" fmla="*/ 102 w 137"/>
                  <a:gd name="T35" fmla="*/ 85 h 120"/>
                  <a:gd name="T36" fmla="*/ 91 w 137"/>
                  <a:gd name="T37" fmla="*/ 70 h 120"/>
                  <a:gd name="T38" fmla="*/ 32 w 137"/>
                  <a:gd name="T39" fmla="*/ 58 h 120"/>
                  <a:gd name="T40" fmla="*/ 32 w 137"/>
                  <a:gd name="T41" fmla="*/ 31 h 120"/>
                  <a:gd name="T42" fmla="*/ 92 w 137"/>
                  <a:gd name="T43" fmla="*/ 31 h 120"/>
                  <a:gd name="T44" fmla="*/ 103 w 137"/>
                  <a:gd name="T45" fmla="*/ 68 h 120"/>
                  <a:gd name="T46" fmla="*/ 106 w 137"/>
                  <a:gd name="T47" fmla="*/ 80 h 120"/>
                  <a:gd name="T48" fmla="*/ 106 w 137"/>
                  <a:gd name="T49" fmla="*/ 80 h 120"/>
                  <a:gd name="T50" fmla="*/ 106 w 137"/>
                  <a:gd name="T51" fmla="*/ 81 h 120"/>
                  <a:gd name="T52" fmla="*/ 106 w 137"/>
                  <a:gd name="T53" fmla="*/ 89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37" h="120">
                    <a:moveTo>
                      <a:pt x="118" y="11"/>
                    </a:moveTo>
                    <a:cubicBezTo>
                      <a:pt x="116" y="5"/>
                      <a:pt x="110" y="0"/>
                      <a:pt x="103" y="0"/>
                    </a:cubicBezTo>
                    <a:cubicBezTo>
                      <a:pt x="74" y="0"/>
                      <a:pt x="45" y="0"/>
                      <a:pt x="16" y="0"/>
                    </a:cubicBezTo>
                    <a:cubicBezTo>
                      <a:pt x="7" y="0"/>
                      <a:pt x="3" y="6"/>
                      <a:pt x="1" y="12"/>
                    </a:cubicBezTo>
                    <a:cubicBezTo>
                      <a:pt x="1" y="14"/>
                      <a:pt x="1" y="15"/>
                      <a:pt x="1" y="16"/>
                    </a:cubicBezTo>
                    <a:cubicBezTo>
                      <a:pt x="1" y="35"/>
                      <a:pt x="1" y="53"/>
                      <a:pt x="1" y="71"/>
                    </a:cubicBezTo>
                    <a:cubicBezTo>
                      <a:pt x="0" y="77"/>
                      <a:pt x="5" y="84"/>
                      <a:pt x="12" y="86"/>
                    </a:cubicBezTo>
                    <a:cubicBezTo>
                      <a:pt x="32" y="90"/>
                      <a:pt x="52" y="94"/>
                      <a:pt x="71" y="98"/>
                    </a:cubicBezTo>
                    <a:cubicBezTo>
                      <a:pt x="71" y="100"/>
                      <a:pt x="71" y="102"/>
                      <a:pt x="71" y="104"/>
                    </a:cubicBezTo>
                    <a:cubicBezTo>
                      <a:pt x="72" y="113"/>
                      <a:pt x="79" y="120"/>
                      <a:pt x="87" y="120"/>
                    </a:cubicBezTo>
                    <a:cubicBezTo>
                      <a:pt x="121" y="120"/>
                      <a:pt x="121" y="120"/>
                      <a:pt x="121" y="120"/>
                    </a:cubicBezTo>
                    <a:cubicBezTo>
                      <a:pt x="130" y="120"/>
                      <a:pt x="137" y="113"/>
                      <a:pt x="137" y="104"/>
                    </a:cubicBezTo>
                    <a:cubicBezTo>
                      <a:pt x="137" y="80"/>
                      <a:pt x="137" y="80"/>
                      <a:pt x="137" y="80"/>
                    </a:cubicBezTo>
                    <a:cubicBezTo>
                      <a:pt x="137" y="73"/>
                      <a:pt x="134" y="66"/>
                      <a:pt x="132" y="60"/>
                    </a:cubicBezTo>
                    <a:cubicBezTo>
                      <a:pt x="128" y="44"/>
                      <a:pt x="123" y="28"/>
                      <a:pt x="118" y="11"/>
                    </a:cubicBezTo>
                    <a:close/>
                    <a:moveTo>
                      <a:pt x="106" y="89"/>
                    </a:moveTo>
                    <a:cubicBezTo>
                      <a:pt x="102" y="89"/>
                      <a:pt x="102" y="89"/>
                      <a:pt x="102" y="89"/>
                    </a:cubicBezTo>
                    <a:cubicBezTo>
                      <a:pt x="102" y="88"/>
                      <a:pt x="102" y="86"/>
                      <a:pt x="102" y="85"/>
                    </a:cubicBezTo>
                    <a:cubicBezTo>
                      <a:pt x="102" y="78"/>
                      <a:pt x="98" y="71"/>
                      <a:pt x="91" y="70"/>
                    </a:cubicBezTo>
                    <a:cubicBezTo>
                      <a:pt x="71" y="66"/>
                      <a:pt x="51" y="62"/>
                      <a:pt x="32" y="58"/>
                    </a:cubicBezTo>
                    <a:cubicBezTo>
                      <a:pt x="32" y="49"/>
                      <a:pt x="32" y="40"/>
                      <a:pt x="32" y="31"/>
                    </a:cubicBezTo>
                    <a:cubicBezTo>
                      <a:pt x="52" y="31"/>
                      <a:pt x="72" y="31"/>
                      <a:pt x="92" y="31"/>
                    </a:cubicBezTo>
                    <a:cubicBezTo>
                      <a:pt x="95" y="43"/>
                      <a:pt x="99" y="56"/>
                      <a:pt x="103" y="68"/>
                    </a:cubicBezTo>
                    <a:cubicBezTo>
                      <a:pt x="104" y="72"/>
                      <a:pt x="105" y="76"/>
                      <a:pt x="106" y="80"/>
                    </a:cubicBezTo>
                    <a:cubicBezTo>
                      <a:pt x="106" y="80"/>
                      <a:pt x="106" y="80"/>
                      <a:pt x="106" y="80"/>
                    </a:cubicBezTo>
                    <a:cubicBezTo>
                      <a:pt x="106" y="81"/>
                      <a:pt x="106" y="81"/>
                      <a:pt x="106" y="81"/>
                    </a:cubicBezTo>
                    <a:lnTo>
                      <a:pt x="106" y="8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" name="Freeform 162">
                <a:extLst>
                  <a:ext uri="{FF2B5EF4-FFF2-40B4-BE49-F238E27FC236}">
                    <a16:creationId xmlns:a16="http://schemas.microsoft.com/office/drawing/2014/main" id="{DEA7D989-86DB-406F-9F42-E921137629C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261350" y="4767263"/>
                <a:ext cx="1765300" cy="752475"/>
              </a:xfrm>
              <a:custGeom>
                <a:avLst/>
                <a:gdLst>
                  <a:gd name="T0" fmla="*/ 710 w 711"/>
                  <a:gd name="T1" fmla="*/ 127 h 302"/>
                  <a:gd name="T2" fmla="*/ 707 w 711"/>
                  <a:gd name="T3" fmla="*/ 99 h 302"/>
                  <a:gd name="T4" fmla="*/ 684 w 711"/>
                  <a:gd name="T5" fmla="*/ 24 h 302"/>
                  <a:gd name="T6" fmla="*/ 683 w 711"/>
                  <a:gd name="T7" fmla="*/ 20 h 302"/>
                  <a:gd name="T8" fmla="*/ 659 w 711"/>
                  <a:gd name="T9" fmla="*/ 1 h 302"/>
                  <a:gd name="T10" fmla="*/ 518 w 711"/>
                  <a:gd name="T11" fmla="*/ 0 h 302"/>
                  <a:gd name="T12" fmla="*/ 489 w 711"/>
                  <a:gd name="T13" fmla="*/ 30 h 302"/>
                  <a:gd name="T14" fmla="*/ 489 w 711"/>
                  <a:gd name="T15" fmla="*/ 171 h 302"/>
                  <a:gd name="T16" fmla="*/ 478 w 711"/>
                  <a:gd name="T17" fmla="*/ 68 h 302"/>
                  <a:gd name="T18" fmla="*/ 447 w 711"/>
                  <a:gd name="T19" fmla="*/ 77 h 302"/>
                  <a:gd name="T20" fmla="*/ 0 w 711"/>
                  <a:gd name="T21" fmla="*/ 92 h 302"/>
                  <a:gd name="T22" fmla="*/ 15 w 711"/>
                  <a:gd name="T23" fmla="*/ 203 h 302"/>
                  <a:gd name="T24" fmla="*/ 25 w 711"/>
                  <a:gd name="T25" fmla="*/ 241 h 302"/>
                  <a:gd name="T26" fmla="*/ 89 w 711"/>
                  <a:gd name="T27" fmla="*/ 301 h 302"/>
                  <a:gd name="T28" fmla="*/ 169 w 711"/>
                  <a:gd name="T29" fmla="*/ 257 h 302"/>
                  <a:gd name="T30" fmla="*/ 290 w 711"/>
                  <a:gd name="T31" fmla="*/ 244 h 302"/>
                  <a:gd name="T32" fmla="*/ 402 w 711"/>
                  <a:gd name="T33" fmla="*/ 263 h 302"/>
                  <a:gd name="T34" fmla="*/ 525 w 711"/>
                  <a:gd name="T35" fmla="*/ 267 h 302"/>
                  <a:gd name="T36" fmla="*/ 635 w 711"/>
                  <a:gd name="T37" fmla="*/ 267 h 302"/>
                  <a:gd name="T38" fmla="*/ 707 w 711"/>
                  <a:gd name="T39" fmla="*/ 256 h 302"/>
                  <a:gd name="T40" fmla="*/ 89 w 711"/>
                  <a:gd name="T41" fmla="*/ 270 h 302"/>
                  <a:gd name="T42" fmla="*/ 89 w 711"/>
                  <a:gd name="T43" fmla="*/ 207 h 302"/>
                  <a:gd name="T44" fmla="*/ 89 w 711"/>
                  <a:gd name="T45" fmla="*/ 270 h 302"/>
                  <a:gd name="T46" fmla="*/ 150 w 711"/>
                  <a:gd name="T47" fmla="*/ 226 h 302"/>
                  <a:gd name="T48" fmla="*/ 177 w 711"/>
                  <a:gd name="T49" fmla="*/ 203 h 302"/>
                  <a:gd name="T50" fmla="*/ 228 w 711"/>
                  <a:gd name="T51" fmla="*/ 270 h 302"/>
                  <a:gd name="T52" fmla="*/ 228 w 711"/>
                  <a:gd name="T53" fmla="*/ 207 h 302"/>
                  <a:gd name="T54" fmla="*/ 228 w 711"/>
                  <a:gd name="T55" fmla="*/ 270 h 302"/>
                  <a:gd name="T56" fmla="*/ 36 w 711"/>
                  <a:gd name="T57" fmla="*/ 172 h 302"/>
                  <a:gd name="T58" fmla="*/ 31 w 711"/>
                  <a:gd name="T59" fmla="*/ 108 h 302"/>
                  <a:gd name="T60" fmla="*/ 447 w 711"/>
                  <a:gd name="T61" fmla="*/ 171 h 302"/>
                  <a:gd name="T62" fmla="*/ 518 w 711"/>
                  <a:gd name="T63" fmla="*/ 236 h 302"/>
                  <a:gd name="T64" fmla="*/ 398 w 711"/>
                  <a:gd name="T65" fmla="*/ 226 h 302"/>
                  <a:gd name="T66" fmla="*/ 364 w 711"/>
                  <a:gd name="T67" fmla="*/ 213 h 302"/>
                  <a:gd name="T68" fmla="*/ 279 w 711"/>
                  <a:gd name="T69" fmla="*/ 203 h 302"/>
                  <a:gd name="T70" fmla="*/ 467 w 711"/>
                  <a:gd name="T71" fmla="*/ 203 h 302"/>
                  <a:gd name="T72" fmla="*/ 518 w 711"/>
                  <a:gd name="T73" fmla="*/ 236 h 302"/>
                  <a:gd name="T74" fmla="*/ 549 w 711"/>
                  <a:gd name="T75" fmla="*/ 239 h 302"/>
                  <a:gd name="T76" fmla="*/ 611 w 711"/>
                  <a:gd name="T77" fmla="*/ 239 h 302"/>
                  <a:gd name="T78" fmla="*/ 520 w 711"/>
                  <a:gd name="T79" fmla="*/ 171 h 302"/>
                  <a:gd name="T80" fmla="*/ 520 w 711"/>
                  <a:gd name="T81" fmla="*/ 31 h 302"/>
                  <a:gd name="T82" fmla="*/ 644 w 711"/>
                  <a:gd name="T83" fmla="*/ 32 h 302"/>
                  <a:gd name="T84" fmla="*/ 654 w 711"/>
                  <a:gd name="T85" fmla="*/ 33 h 302"/>
                  <a:gd name="T86" fmla="*/ 677 w 711"/>
                  <a:gd name="T87" fmla="*/ 109 h 302"/>
                  <a:gd name="T88" fmla="*/ 679 w 711"/>
                  <a:gd name="T89" fmla="*/ 171 h 302"/>
                  <a:gd name="T90" fmla="*/ 679 w 711"/>
                  <a:gd name="T91" fmla="*/ 236 h 302"/>
                  <a:gd name="T92" fmla="*/ 631 w 711"/>
                  <a:gd name="T93" fmla="*/ 203 h 302"/>
                  <a:gd name="T94" fmla="*/ 679 w 711"/>
                  <a:gd name="T95" fmla="*/ 207 h 302"/>
                  <a:gd name="T96" fmla="*/ 679 w 711"/>
                  <a:gd name="T97" fmla="*/ 236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11" h="302">
                    <a:moveTo>
                      <a:pt x="710" y="219"/>
                    </a:moveTo>
                    <a:cubicBezTo>
                      <a:pt x="710" y="188"/>
                      <a:pt x="710" y="158"/>
                      <a:pt x="710" y="127"/>
                    </a:cubicBezTo>
                    <a:cubicBezTo>
                      <a:pt x="710" y="112"/>
                      <a:pt x="710" y="112"/>
                      <a:pt x="710" y="112"/>
                    </a:cubicBezTo>
                    <a:cubicBezTo>
                      <a:pt x="710" y="108"/>
                      <a:pt x="708" y="103"/>
                      <a:pt x="707" y="99"/>
                    </a:cubicBezTo>
                    <a:cubicBezTo>
                      <a:pt x="701" y="80"/>
                      <a:pt x="695" y="62"/>
                      <a:pt x="690" y="43"/>
                    </a:cubicBezTo>
                    <a:cubicBezTo>
                      <a:pt x="688" y="37"/>
                      <a:pt x="686" y="30"/>
                      <a:pt x="684" y="24"/>
                    </a:cubicBezTo>
                    <a:cubicBezTo>
                      <a:pt x="684" y="23"/>
                      <a:pt x="684" y="23"/>
                      <a:pt x="684" y="23"/>
                    </a:cubicBezTo>
                    <a:cubicBezTo>
                      <a:pt x="684" y="22"/>
                      <a:pt x="683" y="21"/>
                      <a:pt x="683" y="20"/>
                    </a:cubicBezTo>
                    <a:cubicBezTo>
                      <a:pt x="683" y="18"/>
                      <a:pt x="682" y="16"/>
                      <a:pt x="681" y="14"/>
                    </a:cubicBezTo>
                    <a:cubicBezTo>
                      <a:pt x="676" y="6"/>
                      <a:pt x="668" y="1"/>
                      <a:pt x="659" y="1"/>
                    </a:cubicBezTo>
                    <a:cubicBezTo>
                      <a:pt x="648" y="1"/>
                      <a:pt x="637" y="1"/>
                      <a:pt x="627" y="1"/>
                    </a:cubicBezTo>
                    <a:cubicBezTo>
                      <a:pt x="591" y="0"/>
                      <a:pt x="554" y="0"/>
                      <a:pt x="518" y="0"/>
                    </a:cubicBezTo>
                    <a:cubicBezTo>
                      <a:pt x="510" y="0"/>
                      <a:pt x="502" y="1"/>
                      <a:pt x="496" y="8"/>
                    </a:cubicBezTo>
                    <a:cubicBezTo>
                      <a:pt x="490" y="14"/>
                      <a:pt x="489" y="22"/>
                      <a:pt x="489" y="30"/>
                    </a:cubicBezTo>
                    <a:cubicBezTo>
                      <a:pt x="489" y="169"/>
                      <a:pt x="489" y="169"/>
                      <a:pt x="489" y="169"/>
                    </a:cubicBezTo>
                    <a:cubicBezTo>
                      <a:pt x="489" y="170"/>
                      <a:pt x="489" y="171"/>
                      <a:pt x="489" y="171"/>
                    </a:cubicBezTo>
                    <a:cubicBezTo>
                      <a:pt x="478" y="171"/>
                      <a:pt x="478" y="171"/>
                      <a:pt x="478" y="171"/>
                    </a:cubicBezTo>
                    <a:cubicBezTo>
                      <a:pt x="478" y="68"/>
                      <a:pt x="478" y="68"/>
                      <a:pt x="478" y="68"/>
                    </a:cubicBezTo>
                    <a:cubicBezTo>
                      <a:pt x="478" y="48"/>
                      <a:pt x="447" y="48"/>
                      <a:pt x="447" y="68"/>
                    </a:cubicBezTo>
                    <a:cubicBezTo>
                      <a:pt x="447" y="77"/>
                      <a:pt x="447" y="77"/>
                      <a:pt x="447" y="77"/>
                    </a:cubicBezTo>
                    <a:cubicBezTo>
                      <a:pt x="15" y="77"/>
                      <a:pt x="15" y="77"/>
                      <a:pt x="15" y="77"/>
                    </a:cubicBezTo>
                    <a:cubicBezTo>
                      <a:pt x="7" y="77"/>
                      <a:pt x="0" y="84"/>
                      <a:pt x="0" y="92"/>
                    </a:cubicBezTo>
                    <a:cubicBezTo>
                      <a:pt x="0" y="188"/>
                      <a:pt x="0" y="188"/>
                      <a:pt x="0" y="188"/>
                    </a:cubicBezTo>
                    <a:cubicBezTo>
                      <a:pt x="0" y="196"/>
                      <a:pt x="7" y="203"/>
                      <a:pt x="15" y="203"/>
                    </a:cubicBezTo>
                    <a:cubicBezTo>
                      <a:pt x="25" y="203"/>
                      <a:pt x="25" y="203"/>
                      <a:pt x="25" y="203"/>
                    </a:cubicBezTo>
                    <a:cubicBezTo>
                      <a:pt x="25" y="241"/>
                      <a:pt x="25" y="241"/>
                      <a:pt x="25" y="241"/>
                    </a:cubicBezTo>
                    <a:cubicBezTo>
                      <a:pt x="25" y="244"/>
                      <a:pt x="26" y="246"/>
                      <a:pt x="27" y="249"/>
                    </a:cubicBezTo>
                    <a:cubicBezTo>
                      <a:pt x="33" y="278"/>
                      <a:pt x="58" y="302"/>
                      <a:pt x="89" y="301"/>
                    </a:cubicBezTo>
                    <a:cubicBezTo>
                      <a:pt x="117" y="300"/>
                      <a:pt x="140" y="282"/>
                      <a:pt x="148" y="257"/>
                    </a:cubicBezTo>
                    <a:cubicBezTo>
                      <a:pt x="169" y="257"/>
                      <a:pt x="169" y="257"/>
                      <a:pt x="169" y="257"/>
                    </a:cubicBezTo>
                    <a:cubicBezTo>
                      <a:pt x="177" y="282"/>
                      <a:pt x="200" y="302"/>
                      <a:pt x="228" y="301"/>
                    </a:cubicBezTo>
                    <a:cubicBezTo>
                      <a:pt x="261" y="300"/>
                      <a:pt x="287" y="276"/>
                      <a:pt x="290" y="244"/>
                    </a:cubicBezTo>
                    <a:cubicBezTo>
                      <a:pt x="367" y="244"/>
                      <a:pt x="367" y="244"/>
                      <a:pt x="367" y="244"/>
                    </a:cubicBezTo>
                    <a:cubicBezTo>
                      <a:pt x="379" y="250"/>
                      <a:pt x="390" y="256"/>
                      <a:pt x="402" y="263"/>
                    </a:cubicBezTo>
                    <a:cubicBezTo>
                      <a:pt x="406" y="265"/>
                      <a:pt x="410" y="267"/>
                      <a:pt x="414" y="267"/>
                    </a:cubicBezTo>
                    <a:cubicBezTo>
                      <a:pt x="525" y="267"/>
                      <a:pt x="525" y="267"/>
                      <a:pt x="525" y="267"/>
                    </a:cubicBezTo>
                    <a:cubicBezTo>
                      <a:pt x="535" y="287"/>
                      <a:pt x="556" y="301"/>
                      <a:pt x="580" y="301"/>
                    </a:cubicBezTo>
                    <a:cubicBezTo>
                      <a:pt x="604" y="301"/>
                      <a:pt x="625" y="287"/>
                      <a:pt x="635" y="267"/>
                    </a:cubicBezTo>
                    <a:cubicBezTo>
                      <a:pt x="692" y="267"/>
                      <a:pt x="692" y="267"/>
                      <a:pt x="692" y="267"/>
                    </a:cubicBezTo>
                    <a:cubicBezTo>
                      <a:pt x="700" y="267"/>
                      <a:pt x="705" y="262"/>
                      <a:pt x="707" y="256"/>
                    </a:cubicBezTo>
                    <a:cubicBezTo>
                      <a:pt x="711" y="245"/>
                      <a:pt x="710" y="227"/>
                      <a:pt x="710" y="219"/>
                    </a:cubicBezTo>
                    <a:close/>
                    <a:moveTo>
                      <a:pt x="89" y="270"/>
                    </a:moveTo>
                    <a:cubicBezTo>
                      <a:pt x="72" y="270"/>
                      <a:pt x="57" y="256"/>
                      <a:pt x="57" y="239"/>
                    </a:cubicBezTo>
                    <a:cubicBezTo>
                      <a:pt x="58" y="222"/>
                      <a:pt x="71" y="207"/>
                      <a:pt x="89" y="207"/>
                    </a:cubicBezTo>
                    <a:cubicBezTo>
                      <a:pt x="106" y="207"/>
                      <a:pt x="120" y="221"/>
                      <a:pt x="120" y="239"/>
                    </a:cubicBezTo>
                    <a:cubicBezTo>
                      <a:pt x="120" y="256"/>
                      <a:pt x="106" y="270"/>
                      <a:pt x="89" y="270"/>
                    </a:cubicBezTo>
                    <a:close/>
                    <a:moveTo>
                      <a:pt x="167" y="226"/>
                    </a:moveTo>
                    <a:cubicBezTo>
                      <a:pt x="150" y="226"/>
                      <a:pt x="150" y="226"/>
                      <a:pt x="150" y="226"/>
                    </a:cubicBezTo>
                    <a:cubicBezTo>
                      <a:pt x="148" y="218"/>
                      <a:pt x="144" y="210"/>
                      <a:pt x="140" y="203"/>
                    </a:cubicBezTo>
                    <a:cubicBezTo>
                      <a:pt x="177" y="203"/>
                      <a:pt x="177" y="203"/>
                      <a:pt x="177" y="203"/>
                    </a:cubicBezTo>
                    <a:cubicBezTo>
                      <a:pt x="172" y="210"/>
                      <a:pt x="169" y="218"/>
                      <a:pt x="167" y="226"/>
                    </a:cubicBezTo>
                    <a:close/>
                    <a:moveTo>
                      <a:pt x="228" y="270"/>
                    </a:moveTo>
                    <a:cubicBezTo>
                      <a:pt x="211" y="270"/>
                      <a:pt x="197" y="256"/>
                      <a:pt x="197" y="239"/>
                    </a:cubicBezTo>
                    <a:cubicBezTo>
                      <a:pt x="197" y="222"/>
                      <a:pt x="211" y="207"/>
                      <a:pt x="228" y="207"/>
                    </a:cubicBezTo>
                    <a:cubicBezTo>
                      <a:pt x="246" y="207"/>
                      <a:pt x="259" y="221"/>
                      <a:pt x="260" y="239"/>
                    </a:cubicBezTo>
                    <a:cubicBezTo>
                      <a:pt x="259" y="256"/>
                      <a:pt x="246" y="270"/>
                      <a:pt x="228" y="270"/>
                    </a:cubicBezTo>
                    <a:close/>
                    <a:moveTo>
                      <a:pt x="41" y="171"/>
                    </a:moveTo>
                    <a:cubicBezTo>
                      <a:pt x="39" y="171"/>
                      <a:pt x="38" y="172"/>
                      <a:pt x="36" y="172"/>
                    </a:cubicBezTo>
                    <a:cubicBezTo>
                      <a:pt x="31" y="172"/>
                      <a:pt x="31" y="172"/>
                      <a:pt x="31" y="172"/>
                    </a:cubicBezTo>
                    <a:cubicBezTo>
                      <a:pt x="31" y="108"/>
                      <a:pt x="31" y="108"/>
                      <a:pt x="31" y="108"/>
                    </a:cubicBezTo>
                    <a:cubicBezTo>
                      <a:pt x="447" y="108"/>
                      <a:pt x="447" y="108"/>
                      <a:pt x="447" y="108"/>
                    </a:cubicBezTo>
                    <a:cubicBezTo>
                      <a:pt x="447" y="171"/>
                      <a:pt x="447" y="171"/>
                      <a:pt x="447" y="171"/>
                    </a:cubicBezTo>
                    <a:lnTo>
                      <a:pt x="41" y="171"/>
                    </a:lnTo>
                    <a:close/>
                    <a:moveTo>
                      <a:pt x="518" y="236"/>
                    </a:moveTo>
                    <a:cubicBezTo>
                      <a:pt x="418" y="236"/>
                      <a:pt x="418" y="236"/>
                      <a:pt x="418" y="236"/>
                    </a:cubicBezTo>
                    <a:cubicBezTo>
                      <a:pt x="398" y="226"/>
                      <a:pt x="398" y="226"/>
                      <a:pt x="398" y="226"/>
                    </a:cubicBezTo>
                    <a:cubicBezTo>
                      <a:pt x="392" y="222"/>
                      <a:pt x="385" y="219"/>
                      <a:pt x="379" y="215"/>
                    </a:cubicBezTo>
                    <a:cubicBezTo>
                      <a:pt x="374" y="212"/>
                      <a:pt x="369" y="213"/>
                      <a:pt x="364" y="213"/>
                    </a:cubicBezTo>
                    <a:cubicBezTo>
                      <a:pt x="285" y="213"/>
                      <a:pt x="285" y="213"/>
                      <a:pt x="285" y="213"/>
                    </a:cubicBezTo>
                    <a:cubicBezTo>
                      <a:pt x="283" y="210"/>
                      <a:pt x="281" y="206"/>
                      <a:pt x="279" y="203"/>
                    </a:cubicBezTo>
                    <a:cubicBezTo>
                      <a:pt x="462" y="203"/>
                      <a:pt x="462" y="203"/>
                      <a:pt x="462" y="203"/>
                    </a:cubicBezTo>
                    <a:cubicBezTo>
                      <a:pt x="464" y="203"/>
                      <a:pt x="466" y="203"/>
                      <a:pt x="467" y="203"/>
                    </a:cubicBezTo>
                    <a:cubicBezTo>
                      <a:pt x="529" y="203"/>
                      <a:pt x="529" y="203"/>
                      <a:pt x="529" y="203"/>
                    </a:cubicBezTo>
                    <a:cubicBezTo>
                      <a:pt x="522" y="212"/>
                      <a:pt x="518" y="224"/>
                      <a:pt x="518" y="236"/>
                    </a:cubicBezTo>
                    <a:close/>
                    <a:moveTo>
                      <a:pt x="580" y="270"/>
                    </a:moveTo>
                    <a:cubicBezTo>
                      <a:pt x="563" y="270"/>
                      <a:pt x="548" y="256"/>
                      <a:pt x="549" y="239"/>
                    </a:cubicBezTo>
                    <a:cubicBezTo>
                      <a:pt x="549" y="222"/>
                      <a:pt x="563" y="207"/>
                      <a:pt x="580" y="207"/>
                    </a:cubicBezTo>
                    <a:cubicBezTo>
                      <a:pt x="598" y="207"/>
                      <a:pt x="611" y="221"/>
                      <a:pt x="611" y="239"/>
                    </a:cubicBezTo>
                    <a:cubicBezTo>
                      <a:pt x="611" y="256"/>
                      <a:pt x="598" y="270"/>
                      <a:pt x="580" y="270"/>
                    </a:cubicBezTo>
                    <a:close/>
                    <a:moveTo>
                      <a:pt x="520" y="171"/>
                    </a:moveTo>
                    <a:cubicBezTo>
                      <a:pt x="520" y="171"/>
                      <a:pt x="520" y="170"/>
                      <a:pt x="520" y="169"/>
                    </a:cubicBezTo>
                    <a:cubicBezTo>
                      <a:pt x="520" y="31"/>
                      <a:pt x="520" y="31"/>
                      <a:pt x="520" y="31"/>
                    </a:cubicBezTo>
                    <a:cubicBezTo>
                      <a:pt x="523" y="31"/>
                      <a:pt x="527" y="31"/>
                      <a:pt x="530" y="31"/>
                    </a:cubicBezTo>
                    <a:cubicBezTo>
                      <a:pt x="568" y="31"/>
                      <a:pt x="606" y="32"/>
                      <a:pt x="644" y="32"/>
                    </a:cubicBezTo>
                    <a:cubicBezTo>
                      <a:pt x="647" y="32"/>
                      <a:pt x="651" y="32"/>
                      <a:pt x="654" y="32"/>
                    </a:cubicBezTo>
                    <a:cubicBezTo>
                      <a:pt x="654" y="32"/>
                      <a:pt x="654" y="33"/>
                      <a:pt x="654" y="33"/>
                    </a:cubicBezTo>
                    <a:cubicBezTo>
                      <a:pt x="660" y="50"/>
                      <a:pt x="665" y="68"/>
                      <a:pt x="670" y="85"/>
                    </a:cubicBezTo>
                    <a:cubicBezTo>
                      <a:pt x="672" y="93"/>
                      <a:pt x="675" y="101"/>
                      <a:pt x="677" y="109"/>
                    </a:cubicBezTo>
                    <a:cubicBezTo>
                      <a:pt x="678" y="111"/>
                      <a:pt x="678" y="113"/>
                      <a:pt x="679" y="114"/>
                    </a:cubicBezTo>
                    <a:cubicBezTo>
                      <a:pt x="679" y="171"/>
                      <a:pt x="679" y="171"/>
                      <a:pt x="679" y="171"/>
                    </a:cubicBezTo>
                    <a:lnTo>
                      <a:pt x="520" y="171"/>
                    </a:lnTo>
                    <a:close/>
                    <a:moveTo>
                      <a:pt x="679" y="236"/>
                    </a:moveTo>
                    <a:cubicBezTo>
                      <a:pt x="642" y="236"/>
                      <a:pt x="642" y="236"/>
                      <a:pt x="642" y="236"/>
                    </a:cubicBezTo>
                    <a:cubicBezTo>
                      <a:pt x="642" y="224"/>
                      <a:pt x="637" y="212"/>
                      <a:pt x="631" y="203"/>
                    </a:cubicBezTo>
                    <a:cubicBezTo>
                      <a:pt x="679" y="203"/>
                      <a:pt x="679" y="203"/>
                      <a:pt x="679" y="203"/>
                    </a:cubicBezTo>
                    <a:cubicBezTo>
                      <a:pt x="679" y="207"/>
                      <a:pt x="679" y="207"/>
                      <a:pt x="679" y="207"/>
                    </a:cubicBezTo>
                    <a:cubicBezTo>
                      <a:pt x="679" y="213"/>
                      <a:pt x="679" y="219"/>
                      <a:pt x="679" y="225"/>
                    </a:cubicBezTo>
                    <a:cubicBezTo>
                      <a:pt x="679" y="229"/>
                      <a:pt x="679" y="232"/>
                      <a:pt x="679" y="2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1DB64051-BB88-6F5D-7F76-180F180E708B}"/>
              </a:ext>
            </a:extLst>
          </p:cNvPr>
          <p:cNvSpPr txBox="1"/>
          <p:nvPr/>
        </p:nvSpPr>
        <p:spPr>
          <a:xfrm>
            <a:off x="9348281" y="6430881"/>
            <a:ext cx="22087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مهندسی عمران</a:t>
            </a:r>
            <a:endParaRPr lang="en-US" sz="16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8491D77-C92D-3819-9310-8632C7D99AD2}"/>
              </a:ext>
            </a:extLst>
          </p:cNvPr>
          <p:cNvSpPr txBox="1"/>
          <p:nvPr/>
        </p:nvSpPr>
        <p:spPr>
          <a:xfrm>
            <a:off x="7899406" y="4303243"/>
            <a:ext cx="2897750" cy="1900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A8A8A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sz="16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sz="16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2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40404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98DED8F-EA3E-BEDC-DB23-37A3ADF60EE5}"/>
              </a:ext>
            </a:extLst>
          </p:cNvPr>
          <p:cNvSpPr txBox="1"/>
          <p:nvPr/>
        </p:nvSpPr>
        <p:spPr>
          <a:xfrm>
            <a:off x="5109328" y="583661"/>
            <a:ext cx="68721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400" b="1" dirty="0">
                <a:solidFill>
                  <a:srgbClr val="A8A8A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اصلی </a:t>
            </a:r>
            <a:r>
              <a:rPr lang="fa-IR" sz="24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ارائه خود را در این قسمت وارد نمایید.</a:t>
            </a:r>
            <a:endParaRPr lang="en-US" sz="24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AB47369-70DE-EECF-6FA1-B9C6294A014E}"/>
              </a:ext>
            </a:extLst>
          </p:cNvPr>
          <p:cNvSpPr txBox="1"/>
          <p:nvPr/>
        </p:nvSpPr>
        <p:spPr>
          <a:xfrm>
            <a:off x="8738647" y="1235744"/>
            <a:ext cx="32428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نمایید.</a:t>
            </a:r>
            <a:endParaRPr lang="en-US" sz="20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1F7D691-DADA-4594-38B0-570D2B71D927}"/>
              </a:ext>
            </a:extLst>
          </p:cNvPr>
          <p:cNvSpPr txBox="1"/>
          <p:nvPr/>
        </p:nvSpPr>
        <p:spPr>
          <a:xfrm>
            <a:off x="426201" y="2689106"/>
            <a:ext cx="6669779" cy="25699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21109750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000"/>
                            </p:stCondLst>
                            <p:childTnLst>
                              <p:par>
                                <p:cTn id="5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5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5" grpId="0" animBg="1"/>
      <p:bldP spid="6" grpId="0" animBg="1"/>
      <p:bldP spid="68" grpId="0"/>
      <p:bldP spid="11" grpId="0"/>
      <p:bldP spid="12" grpId="0"/>
      <p:bldP spid="14" grpId="0"/>
      <p:bldP spid="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45EFADA1-DC3A-900A-2556-90A0311499E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5600200" cy="5355771"/>
          </a:xfr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BFE09B1-58C1-956B-FCAB-992983B5C1AE}"/>
              </a:ext>
            </a:extLst>
          </p:cNvPr>
          <p:cNvSpPr txBox="1"/>
          <p:nvPr/>
        </p:nvSpPr>
        <p:spPr>
          <a:xfrm>
            <a:off x="5109328" y="489391"/>
            <a:ext cx="68721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400" b="1" dirty="0">
                <a:solidFill>
                  <a:srgbClr val="A8A8A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اصلی </a:t>
            </a:r>
            <a:r>
              <a:rPr lang="fa-IR" sz="24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ارائه خود را در این قسمت وارد نمایید.</a:t>
            </a:r>
            <a:endParaRPr lang="en-US" sz="24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673DBE8-BF71-7289-3AED-E217A9B5C488}"/>
              </a:ext>
            </a:extLst>
          </p:cNvPr>
          <p:cNvSpPr txBox="1"/>
          <p:nvPr/>
        </p:nvSpPr>
        <p:spPr>
          <a:xfrm>
            <a:off x="8727761" y="1076157"/>
            <a:ext cx="32428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نمایید.</a:t>
            </a:r>
            <a:endParaRPr lang="en-US" sz="20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2F749E5-FDD0-0CC8-FC93-5C3E1A445E62}"/>
              </a:ext>
            </a:extLst>
          </p:cNvPr>
          <p:cNvSpPr txBox="1"/>
          <p:nvPr/>
        </p:nvSpPr>
        <p:spPr>
          <a:xfrm>
            <a:off x="5271796" y="1502229"/>
            <a:ext cx="669878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63AA841-C323-D7D6-A974-82084225FF8F}"/>
              </a:ext>
            </a:extLst>
          </p:cNvPr>
          <p:cNvSpPr txBox="1"/>
          <p:nvPr/>
        </p:nvSpPr>
        <p:spPr>
          <a:xfrm>
            <a:off x="9348281" y="6421153"/>
            <a:ext cx="22087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مهندسی عمران</a:t>
            </a:r>
            <a:endParaRPr lang="en-US" sz="16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75422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C8BB205C-F10B-F1E5-2A2B-CC1CD1BBD685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327DDE47-3874-8152-8BBC-EEB29A4AACFA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83DF970B-6B5B-8B4B-5E68-23E7F3334F74}"/>
              </a:ext>
            </a:extLst>
          </p:cNvPr>
          <p:cNvGrpSpPr/>
          <p:nvPr/>
        </p:nvGrpSpPr>
        <p:grpSpPr>
          <a:xfrm>
            <a:off x="2180559" y="2641600"/>
            <a:ext cx="3456015" cy="2476500"/>
            <a:chOff x="2180559" y="2641600"/>
            <a:chExt cx="3456015" cy="2476500"/>
          </a:xfrm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383D979A-478D-46F4-953D-6A6D98D77BA6}"/>
                </a:ext>
              </a:extLst>
            </p:cNvPr>
            <p:cNvSpPr/>
            <p:nvPr/>
          </p:nvSpPr>
          <p:spPr>
            <a:xfrm>
              <a:off x="2180559" y="2641600"/>
              <a:ext cx="3417436" cy="2476500"/>
            </a:xfrm>
            <a:custGeom>
              <a:avLst/>
              <a:gdLst>
                <a:gd name="connsiteX0" fmla="*/ 742950 w 3692289"/>
                <a:gd name="connsiteY0" fmla="*/ 0 h 2476500"/>
                <a:gd name="connsiteX1" fmla="*/ 2895600 w 3692289"/>
                <a:gd name="connsiteY1" fmla="*/ 0 h 2476500"/>
                <a:gd name="connsiteX2" fmla="*/ 3692289 w 3692289"/>
                <a:gd name="connsiteY2" fmla="*/ 0 h 2476500"/>
                <a:gd name="connsiteX3" fmla="*/ 3692289 w 3692289"/>
                <a:gd name="connsiteY3" fmla="*/ 2476500 h 2476500"/>
                <a:gd name="connsiteX4" fmla="*/ 2895600 w 3692289"/>
                <a:gd name="connsiteY4" fmla="*/ 2476500 h 2476500"/>
                <a:gd name="connsiteX5" fmla="*/ 0 w 3692289"/>
                <a:gd name="connsiteY5" fmla="*/ 2476500 h 2476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92289" h="2476500">
                  <a:moveTo>
                    <a:pt x="742950" y="0"/>
                  </a:moveTo>
                  <a:lnTo>
                    <a:pt x="2895600" y="0"/>
                  </a:lnTo>
                  <a:lnTo>
                    <a:pt x="3692289" y="0"/>
                  </a:lnTo>
                  <a:lnTo>
                    <a:pt x="3692289" y="2476500"/>
                  </a:lnTo>
                  <a:lnTo>
                    <a:pt x="2895600" y="2476500"/>
                  </a:lnTo>
                  <a:lnTo>
                    <a:pt x="0" y="2476500"/>
                  </a:lnTo>
                  <a:close/>
                </a:path>
              </a:pathLst>
            </a:cu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BC4EFDFA-C309-4DF9-839E-90EDA713CCAB}"/>
                </a:ext>
              </a:extLst>
            </p:cNvPr>
            <p:cNvSpPr/>
            <p:nvPr/>
          </p:nvSpPr>
          <p:spPr>
            <a:xfrm>
              <a:off x="2219138" y="2641600"/>
              <a:ext cx="3417436" cy="2476500"/>
            </a:xfrm>
            <a:custGeom>
              <a:avLst/>
              <a:gdLst>
                <a:gd name="connsiteX0" fmla="*/ 742950 w 3692289"/>
                <a:gd name="connsiteY0" fmla="*/ 0 h 2476500"/>
                <a:gd name="connsiteX1" fmla="*/ 2895600 w 3692289"/>
                <a:gd name="connsiteY1" fmla="*/ 0 h 2476500"/>
                <a:gd name="connsiteX2" fmla="*/ 3692289 w 3692289"/>
                <a:gd name="connsiteY2" fmla="*/ 0 h 2476500"/>
                <a:gd name="connsiteX3" fmla="*/ 3692289 w 3692289"/>
                <a:gd name="connsiteY3" fmla="*/ 2476500 h 2476500"/>
                <a:gd name="connsiteX4" fmla="*/ 2895600 w 3692289"/>
                <a:gd name="connsiteY4" fmla="*/ 2476500 h 2476500"/>
                <a:gd name="connsiteX5" fmla="*/ 0 w 3692289"/>
                <a:gd name="connsiteY5" fmla="*/ 2476500 h 2476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92289" h="2476500">
                  <a:moveTo>
                    <a:pt x="742950" y="0"/>
                  </a:moveTo>
                  <a:lnTo>
                    <a:pt x="2895600" y="0"/>
                  </a:lnTo>
                  <a:lnTo>
                    <a:pt x="3692289" y="0"/>
                  </a:lnTo>
                  <a:lnTo>
                    <a:pt x="3692289" y="2476500"/>
                  </a:lnTo>
                  <a:lnTo>
                    <a:pt x="2895600" y="2476500"/>
                  </a:lnTo>
                  <a:lnTo>
                    <a:pt x="0" y="247650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3DD61BB0-936C-886D-A406-75F617417BC2}"/>
              </a:ext>
            </a:extLst>
          </p:cNvPr>
          <p:cNvGrpSpPr/>
          <p:nvPr/>
        </p:nvGrpSpPr>
        <p:grpSpPr>
          <a:xfrm>
            <a:off x="8252728" y="2641600"/>
            <a:ext cx="3456015" cy="2476500"/>
            <a:chOff x="8252728" y="2641600"/>
            <a:chExt cx="3456015" cy="2476500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350AA876-1EFC-4F6D-A730-F4EBEA230ABC}"/>
                </a:ext>
              </a:extLst>
            </p:cNvPr>
            <p:cNvSpPr/>
            <p:nvPr/>
          </p:nvSpPr>
          <p:spPr>
            <a:xfrm>
              <a:off x="8252728" y="2641600"/>
              <a:ext cx="3417436" cy="2476500"/>
            </a:xfrm>
            <a:custGeom>
              <a:avLst/>
              <a:gdLst>
                <a:gd name="connsiteX0" fmla="*/ 742950 w 3692289"/>
                <a:gd name="connsiteY0" fmla="*/ 0 h 2476500"/>
                <a:gd name="connsiteX1" fmla="*/ 2895600 w 3692289"/>
                <a:gd name="connsiteY1" fmla="*/ 0 h 2476500"/>
                <a:gd name="connsiteX2" fmla="*/ 3692289 w 3692289"/>
                <a:gd name="connsiteY2" fmla="*/ 0 h 2476500"/>
                <a:gd name="connsiteX3" fmla="*/ 3692289 w 3692289"/>
                <a:gd name="connsiteY3" fmla="*/ 2476500 h 2476500"/>
                <a:gd name="connsiteX4" fmla="*/ 2895600 w 3692289"/>
                <a:gd name="connsiteY4" fmla="*/ 2476500 h 2476500"/>
                <a:gd name="connsiteX5" fmla="*/ 0 w 3692289"/>
                <a:gd name="connsiteY5" fmla="*/ 2476500 h 2476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92289" h="2476500">
                  <a:moveTo>
                    <a:pt x="742950" y="0"/>
                  </a:moveTo>
                  <a:lnTo>
                    <a:pt x="2895600" y="0"/>
                  </a:lnTo>
                  <a:lnTo>
                    <a:pt x="3692289" y="0"/>
                  </a:lnTo>
                  <a:lnTo>
                    <a:pt x="3692289" y="2476500"/>
                  </a:lnTo>
                  <a:lnTo>
                    <a:pt x="2895600" y="2476500"/>
                  </a:lnTo>
                  <a:lnTo>
                    <a:pt x="0" y="2476500"/>
                  </a:lnTo>
                  <a:close/>
                </a:path>
              </a:pathLst>
            </a:cu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42E9B80D-1F7B-45B4-929D-98F36C1DC037}"/>
                </a:ext>
              </a:extLst>
            </p:cNvPr>
            <p:cNvSpPr/>
            <p:nvPr/>
          </p:nvSpPr>
          <p:spPr>
            <a:xfrm>
              <a:off x="8291307" y="2641600"/>
              <a:ext cx="3417436" cy="2476500"/>
            </a:xfrm>
            <a:custGeom>
              <a:avLst/>
              <a:gdLst>
                <a:gd name="connsiteX0" fmla="*/ 742950 w 3692289"/>
                <a:gd name="connsiteY0" fmla="*/ 0 h 2476500"/>
                <a:gd name="connsiteX1" fmla="*/ 2895600 w 3692289"/>
                <a:gd name="connsiteY1" fmla="*/ 0 h 2476500"/>
                <a:gd name="connsiteX2" fmla="*/ 3692289 w 3692289"/>
                <a:gd name="connsiteY2" fmla="*/ 0 h 2476500"/>
                <a:gd name="connsiteX3" fmla="*/ 3692289 w 3692289"/>
                <a:gd name="connsiteY3" fmla="*/ 2476500 h 2476500"/>
                <a:gd name="connsiteX4" fmla="*/ 2895600 w 3692289"/>
                <a:gd name="connsiteY4" fmla="*/ 2476500 h 2476500"/>
                <a:gd name="connsiteX5" fmla="*/ 0 w 3692289"/>
                <a:gd name="connsiteY5" fmla="*/ 2476500 h 2476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92289" h="2476500">
                  <a:moveTo>
                    <a:pt x="742950" y="0"/>
                  </a:moveTo>
                  <a:lnTo>
                    <a:pt x="2895600" y="0"/>
                  </a:lnTo>
                  <a:lnTo>
                    <a:pt x="3692289" y="0"/>
                  </a:lnTo>
                  <a:lnTo>
                    <a:pt x="3692289" y="2476500"/>
                  </a:lnTo>
                  <a:lnTo>
                    <a:pt x="2895600" y="2476500"/>
                  </a:lnTo>
                  <a:lnTo>
                    <a:pt x="0" y="247650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0958C9BC-4597-CF24-8272-BDFEB0D866CA}"/>
              </a:ext>
            </a:extLst>
          </p:cNvPr>
          <p:cNvSpPr txBox="1"/>
          <p:nvPr/>
        </p:nvSpPr>
        <p:spPr>
          <a:xfrm>
            <a:off x="9348281" y="6421153"/>
            <a:ext cx="22087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مهندسی عمران</a:t>
            </a:r>
            <a:endParaRPr lang="en-US" sz="16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BC8D982-1547-2683-27F9-4E76E7862DB8}"/>
              </a:ext>
            </a:extLst>
          </p:cNvPr>
          <p:cNvSpPr txBox="1"/>
          <p:nvPr/>
        </p:nvSpPr>
        <p:spPr>
          <a:xfrm>
            <a:off x="8659246" y="2928575"/>
            <a:ext cx="2897750" cy="1900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A8A8A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sz="16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sz="16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2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404040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C33B240-261B-FC92-DC60-1A0168EBF9D2}"/>
              </a:ext>
            </a:extLst>
          </p:cNvPr>
          <p:cNvSpPr txBox="1"/>
          <p:nvPr/>
        </p:nvSpPr>
        <p:spPr>
          <a:xfrm>
            <a:off x="2700245" y="2928575"/>
            <a:ext cx="2897750" cy="1900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A8A8A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sz="16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sz="16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2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404040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AB343F2-78D8-2D58-AC46-AEB1848EE0FA}"/>
              </a:ext>
            </a:extLst>
          </p:cNvPr>
          <p:cNvSpPr txBox="1"/>
          <p:nvPr/>
        </p:nvSpPr>
        <p:spPr>
          <a:xfrm>
            <a:off x="5109328" y="583661"/>
            <a:ext cx="68721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400" b="1" dirty="0">
                <a:solidFill>
                  <a:srgbClr val="A8A8A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اصلی </a:t>
            </a:r>
            <a:r>
              <a:rPr lang="fa-IR" sz="24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ارائه خود را در این قسمت وارد نمایید.</a:t>
            </a:r>
            <a:endParaRPr lang="en-US" sz="24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56A7197-2726-FE39-A0EC-EC56110E7BD9}"/>
              </a:ext>
            </a:extLst>
          </p:cNvPr>
          <p:cNvSpPr txBox="1"/>
          <p:nvPr/>
        </p:nvSpPr>
        <p:spPr>
          <a:xfrm>
            <a:off x="8738647" y="1235744"/>
            <a:ext cx="32428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نمایید.</a:t>
            </a:r>
            <a:endParaRPr lang="en-US" sz="20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39416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AC6DAC5B-40AB-93EE-B356-8839B8C8E33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2D7012B-6D9B-839A-403C-9E2A1C29552A}"/>
              </a:ext>
            </a:extLst>
          </p:cNvPr>
          <p:cNvSpPr txBox="1"/>
          <p:nvPr/>
        </p:nvSpPr>
        <p:spPr>
          <a:xfrm>
            <a:off x="6251510" y="489391"/>
            <a:ext cx="57299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b="1" dirty="0">
                <a:solidFill>
                  <a:srgbClr val="A8A8A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اصلی </a:t>
            </a:r>
            <a:r>
              <a:rPr lang="fa-IR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ارائه خود را در این قسمت وارد نمایید.</a:t>
            </a:r>
            <a:endParaRPr lang="en-US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6005313-3AAB-7323-2885-562BDCAD678C}"/>
              </a:ext>
            </a:extLst>
          </p:cNvPr>
          <p:cNvSpPr txBox="1"/>
          <p:nvPr/>
        </p:nvSpPr>
        <p:spPr>
          <a:xfrm>
            <a:off x="8727761" y="1076157"/>
            <a:ext cx="32428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نمایید.</a:t>
            </a:r>
            <a:endParaRPr lang="en-US" sz="20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21F3D92-C2C1-73B7-94E0-3B4636A58750}"/>
              </a:ext>
            </a:extLst>
          </p:cNvPr>
          <p:cNvSpPr txBox="1"/>
          <p:nvPr/>
        </p:nvSpPr>
        <p:spPr>
          <a:xfrm>
            <a:off x="6096000" y="1566076"/>
            <a:ext cx="5902065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</a:p>
        </p:txBody>
      </p:sp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2C495CB5-A771-1E90-4A49-9F8295081AA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0"/>
            <a:ext cx="6458380" cy="3713584"/>
          </a:xfrm>
        </p:spPr>
      </p:pic>
      <p:sp>
        <p:nvSpPr>
          <p:cNvPr id="17" name="Freeform 162">
            <a:extLst>
              <a:ext uri="{FF2B5EF4-FFF2-40B4-BE49-F238E27FC236}">
                <a16:creationId xmlns:a16="http://schemas.microsoft.com/office/drawing/2014/main" id="{3AFDE870-0DF0-F857-0251-70E432EE4D56}"/>
              </a:ext>
            </a:extLst>
          </p:cNvPr>
          <p:cNvSpPr>
            <a:spLocks noEditPoints="1"/>
          </p:cNvSpPr>
          <p:nvPr/>
        </p:nvSpPr>
        <p:spPr bwMode="auto">
          <a:xfrm>
            <a:off x="6458381" y="4782726"/>
            <a:ext cx="624970" cy="266399"/>
          </a:xfrm>
          <a:custGeom>
            <a:avLst/>
            <a:gdLst>
              <a:gd name="T0" fmla="*/ 710 w 711"/>
              <a:gd name="T1" fmla="*/ 127 h 302"/>
              <a:gd name="T2" fmla="*/ 707 w 711"/>
              <a:gd name="T3" fmla="*/ 99 h 302"/>
              <a:gd name="T4" fmla="*/ 684 w 711"/>
              <a:gd name="T5" fmla="*/ 24 h 302"/>
              <a:gd name="T6" fmla="*/ 683 w 711"/>
              <a:gd name="T7" fmla="*/ 20 h 302"/>
              <a:gd name="T8" fmla="*/ 659 w 711"/>
              <a:gd name="T9" fmla="*/ 1 h 302"/>
              <a:gd name="T10" fmla="*/ 518 w 711"/>
              <a:gd name="T11" fmla="*/ 0 h 302"/>
              <a:gd name="T12" fmla="*/ 489 w 711"/>
              <a:gd name="T13" fmla="*/ 30 h 302"/>
              <a:gd name="T14" fmla="*/ 489 w 711"/>
              <a:gd name="T15" fmla="*/ 171 h 302"/>
              <a:gd name="T16" fmla="*/ 478 w 711"/>
              <a:gd name="T17" fmla="*/ 68 h 302"/>
              <a:gd name="T18" fmla="*/ 447 w 711"/>
              <a:gd name="T19" fmla="*/ 77 h 302"/>
              <a:gd name="T20" fmla="*/ 0 w 711"/>
              <a:gd name="T21" fmla="*/ 92 h 302"/>
              <a:gd name="T22" fmla="*/ 15 w 711"/>
              <a:gd name="T23" fmla="*/ 203 h 302"/>
              <a:gd name="T24" fmla="*/ 25 w 711"/>
              <a:gd name="T25" fmla="*/ 241 h 302"/>
              <a:gd name="T26" fmla="*/ 89 w 711"/>
              <a:gd name="T27" fmla="*/ 301 h 302"/>
              <a:gd name="T28" fmla="*/ 169 w 711"/>
              <a:gd name="T29" fmla="*/ 257 h 302"/>
              <a:gd name="T30" fmla="*/ 290 w 711"/>
              <a:gd name="T31" fmla="*/ 244 h 302"/>
              <a:gd name="T32" fmla="*/ 402 w 711"/>
              <a:gd name="T33" fmla="*/ 263 h 302"/>
              <a:gd name="T34" fmla="*/ 525 w 711"/>
              <a:gd name="T35" fmla="*/ 267 h 302"/>
              <a:gd name="T36" fmla="*/ 635 w 711"/>
              <a:gd name="T37" fmla="*/ 267 h 302"/>
              <a:gd name="T38" fmla="*/ 707 w 711"/>
              <a:gd name="T39" fmla="*/ 256 h 302"/>
              <a:gd name="T40" fmla="*/ 89 w 711"/>
              <a:gd name="T41" fmla="*/ 270 h 302"/>
              <a:gd name="T42" fmla="*/ 89 w 711"/>
              <a:gd name="T43" fmla="*/ 207 h 302"/>
              <a:gd name="T44" fmla="*/ 89 w 711"/>
              <a:gd name="T45" fmla="*/ 270 h 302"/>
              <a:gd name="T46" fmla="*/ 150 w 711"/>
              <a:gd name="T47" fmla="*/ 226 h 302"/>
              <a:gd name="T48" fmla="*/ 177 w 711"/>
              <a:gd name="T49" fmla="*/ 203 h 302"/>
              <a:gd name="T50" fmla="*/ 228 w 711"/>
              <a:gd name="T51" fmla="*/ 270 h 302"/>
              <a:gd name="T52" fmla="*/ 228 w 711"/>
              <a:gd name="T53" fmla="*/ 207 h 302"/>
              <a:gd name="T54" fmla="*/ 228 w 711"/>
              <a:gd name="T55" fmla="*/ 270 h 302"/>
              <a:gd name="T56" fmla="*/ 36 w 711"/>
              <a:gd name="T57" fmla="*/ 172 h 302"/>
              <a:gd name="T58" fmla="*/ 31 w 711"/>
              <a:gd name="T59" fmla="*/ 108 h 302"/>
              <a:gd name="T60" fmla="*/ 447 w 711"/>
              <a:gd name="T61" fmla="*/ 171 h 302"/>
              <a:gd name="T62" fmla="*/ 518 w 711"/>
              <a:gd name="T63" fmla="*/ 236 h 302"/>
              <a:gd name="T64" fmla="*/ 398 w 711"/>
              <a:gd name="T65" fmla="*/ 226 h 302"/>
              <a:gd name="T66" fmla="*/ 364 w 711"/>
              <a:gd name="T67" fmla="*/ 213 h 302"/>
              <a:gd name="T68" fmla="*/ 279 w 711"/>
              <a:gd name="T69" fmla="*/ 203 h 302"/>
              <a:gd name="T70" fmla="*/ 467 w 711"/>
              <a:gd name="T71" fmla="*/ 203 h 302"/>
              <a:gd name="T72" fmla="*/ 518 w 711"/>
              <a:gd name="T73" fmla="*/ 236 h 302"/>
              <a:gd name="T74" fmla="*/ 549 w 711"/>
              <a:gd name="T75" fmla="*/ 239 h 302"/>
              <a:gd name="T76" fmla="*/ 611 w 711"/>
              <a:gd name="T77" fmla="*/ 239 h 302"/>
              <a:gd name="T78" fmla="*/ 520 w 711"/>
              <a:gd name="T79" fmla="*/ 171 h 302"/>
              <a:gd name="T80" fmla="*/ 520 w 711"/>
              <a:gd name="T81" fmla="*/ 31 h 302"/>
              <a:gd name="T82" fmla="*/ 644 w 711"/>
              <a:gd name="T83" fmla="*/ 32 h 302"/>
              <a:gd name="T84" fmla="*/ 654 w 711"/>
              <a:gd name="T85" fmla="*/ 33 h 302"/>
              <a:gd name="T86" fmla="*/ 677 w 711"/>
              <a:gd name="T87" fmla="*/ 109 h 302"/>
              <a:gd name="T88" fmla="*/ 679 w 711"/>
              <a:gd name="T89" fmla="*/ 171 h 302"/>
              <a:gd name="T90" fmla="*/ 679 w 711"/>
              <a:gd name="T91" fmla="*/ 236 h 302"/>
              <a:gd name="T92" fmla="*/ 631 w 711"/>
              <a:gd name="T93" fmla="*/ 203 h 302"/>
              <a:gd name="T94" fmla="*/ 679 w 711"/>
              <a:gd name="T95" fmla="*/ 207 h 302"/>
              <a:gd name="T96" fmla="*/ 679 w 711"/>
              <a:gd name="T97" fmla="*/ 236 h 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711" h="302">
                <a:moveTo>
                  <a:pt x="710" y="219"/>
                </a:moveTo>
                <a:cubicBezTo>
                  <a:pt x="710" y="188"/>
                  <a:pt x="710" y="158"/>
                  <a:pt x="710" y="127"/>
                </a:cubicBezTo>
                <a:cubicBezTo>
                  <a:pt x="710" y="112"/>
                  <a:pt x="710" y="112"/>
                  <a:pt x="710" y="112"/>
                </a:cubicBezTo>
                <a:cubicBezTo>
                  <a:pt x="710" y="108"/>
                  <a:pt x="708" y="103"/>
                  <a:pt x="707" y="99"/>
                </a:cubicBezTo>
                <a:cubicBezTo>
                  <a:pt x="701" y="80"/>
                  <a:pt x="695" y="62"/>
                  <a:pt x="690" y="43"/>
                </a:cubicBezTo>
                <a:cubicBezTo>
                  <a:pt x="688" y="37"/>
                  <a:pt x="686" y="30"/>
                  <a:pt x="684" y="24"/>
                </a:cubicBezTo>
                <a:cubicBezTo>
                  <a:pt x="684" y="23"/>
                  <a:pt x="684" y="23"/>
                  <a:pt x="684" y="23"/>
                </a:cubicBezTo>
                <a:cubicBezTo>
                  <a:pt x="684" y="22"/>
                  <a:pt x="683" y="21"/>
                  <a:pt x="683" y="20"/>
                </a:cubicBezTo>
                <a:cubicBezTo>
                  <a:pt x="683" y="18"/>
                  <a:pt x="682" y="16"/>
                  <a:pt x="681" y="14"/>
                </a:cubicBezTo>
                <a:cubicBezTo>
                  <a:pt x="676" y="6"/>
                  <a:pt x="668" y="1"/>
                  <a:pt x="659" y="1"/>
                </a:cubicBezTo>
                <a:cubicBezTo>
                  <a:pt x="648" y="1"/>
                  <a:pt x="637" y="1"/>
                  <a:pt x="627" y="1"/>
                </a:cubicBezTo>
                <a:cubicBezTo>
                  <a:pt x="591" y="0"/>
                  <a:pt x="554" y="0"/>
                  <a:pt x="518" y="0"/>
                </a:cubicBezTo>
                <a:cubicBezTo>
                  <a:pt x="510" y="0"/>
                  <a:pt x="502" y="1"/>
                  <a:pt x="496" y="8"/>
                </a:cubicBezTo>
                <a:cubicBezTo>
                  <a:pt x="490" y="14"/>
                  <a:pt x="489" y="22"/>
                  <a:pt x="489" y="30"/>
                </a:cubicBezTo>
                <a:cubicBezTo>
                  <a:pt x="489" y="169"/>
                  <a:pt x="489" y="169"/>
                  <a:pt x="489" y="169"/>
                </a:cubicBezTo>
                <a:cubicBezTo>
                  <a:pt x="489" y="170"/>
                  <a:pt x="489" y="171"/>
                  <a:pt x="489" y="171"/>
                </a:cubicBezTo>
                <a:cubicBezTo>
                  <a:pt x="478" y="171"/>
                  <a:pt x="478" y="171"/>
                  <a:pt x="478" y="171"/>
                </a:cubicBezTo>
                <a:cubicBezTo>
                  <a:pt x="478" y="68"/>
                  <a:pt x="478" y="68"/>
                  <a:pt x="478" y="68"/>
                </a:cubicBezTo>
                <a:cubicBezTo>
                  <a:pt x="478" y="48"/>
                  <a:pt x="447" y="48"/>
                  <a:pt x="447" y="68"/>
                </a:cubicBezTo>
                <a:cubicBezTo>
                  <a:pt x="447" y="77"/>
                  <a:pt x="447" y="77"/>
                  <a:pt x="447" y="77"/>
                </a:cubicBezTo>
                <a:cubicBezTo>
                  <a:pt x="15" y="77"/>
                  <a:pt x="15" y="77"/>
                  <a:pt x="15" y="77"/>
                </a:cubicBezTo>
                <a:cubicBezTo>
                  <a:pt x="7" y="77"/>
                  <a:pt x="0" y="84"/>
                  <a:pt x="0" y="92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196"/>
                  <a:pt x="7" y="203"/>
                  <a:pt x="15" y="203"/>
                </a:cubicBezTo>
                <a:cubicBezTo>
                  <a:pt x="25" y="203"/>
                  <a:pt x="25" y="203"/>
                  <a:pt x="25" y="203"/>
                </a:cubicBezTo>
                <a:cubicBezTo>
                  <a:pt x="25" y="241"/>
                  <a:pt x="25" y="241"/>
                  <a:pt x="25" y="241"/>
                </a:cubicBezTo>
                <a:cubicBezTo>
                  <a:pt x="25" y="244"/>
                  <a:pt x="26" y="246"/>
                  <a:pt x="27" y="249"/>
                </a:cubicBezTo>
                <a:cubicBezTo>
                  <a:pt x="33" y="278"/>
                  <a:pt x="58" y="302"/>
                  <a:pt x="89" y="301"/>
                </a:cubicBezTo>
                <a:cubicBezTo>
                  <a:pt x="117" y="300"/>
                  <a:pt x="140" y="282"/>
                  <a:pt x="148" y="257"/>
                </a:cubicBezTo>
                <a:cubicBezTo>
                  <a:pt x="169" y="257"/>
                  <a:pt x="169" y="257"/>
                  <a:pt x="169" y="257"/>
                </a:cubicBezTo>
                <a:cubicBezTo>
                  <a:pt x="177" y="282"/>
                  <a:pt x="200" y="302"/>
                  <a:pt x="228" y="301"/>
                </a:cubicBezTo>
                <a:cubicBezTo>
                  <a:pt x="261" y="300"/>
                  <a:pt x="287" y="276"/>
                  <a:pt x="290" y="244"/>
                </a:cubicBezTo>
                <a:cubicBezTo>
                  <a:pt x="367" y="244"/>
                  <a:pt x="367" y="244"/>
                  <a:pt x="367" y="244"/>
                </a:cubicBezTo>
                <a:cubicBezTo>
                  <a:pt x="379" y="250"/>
                  <a:pt x="390" y="256"/>
                  <a:pt x="402" y="263"/>
                </a:cubicBezTo>
                <a:cubicBezTo>
                  <a:pt x="406" y="265"/>
                  <a:pt x="410" y="267"/>
                  <a:pt x="414" y="267"/>
                </a:cubicBezTo>
                <a:cubicBezTo>
                  <a:pt x="525" y="267"/>
                  <a:pt x="525" y="267"/>
                  <a:pt x="525" y="267"/>
                </a:cubicBezTo>
                <a:cubicBezTo>
                  <a:pt x="535" y="287"/>
                  <a:pt x="556" y="301"/>
                  <a:pt x="580" y="301"/>
                </a:cubicBezTo>
                <a:cubicBezTo>
                  <a:pt x="604" y="301"/>
                  <a:pt x="625" y="287"/>
                  <a:pt x="635" y="267"/>
                </a:cubicBezTo>
                <a:cubicBezTo>
                  <a:pt x="692" y="267"/>
                  <a:pt x="692" y="267"/>
                  <a:pt x="692" y="267"/>
                </a:cubicBezTo>
                <a:cubicBezTo>
                  <a:pt x="700" y="267"/>
                  <a:pt x="705" y="262"/>
                  <a:pt x="707" y="256"/>
                </a:cubicBezTo>
                <a:cubicBezTo>
                  <a:pt x="711" y="245"/>
                  <a:pt x="710" y="227"/>
                  <a:pt x="710" y="219"/>
                </a:cubicBezTo>
                <a:close/>
                <a:moveTo>
                  <a:pt x="89" y="270"/>
                </a:moveTo>
                <a:cubicBezTo>
                  <a:pt x="72" y="270"/>
                  <a:pt x="57" y="256"/>
                  <a:pt x="57" y="239"/>
                </a:cubicBezTo>
                <a:cubicBezTo>
                  <a:pt x="58" y="222"/>
                  <a:pt x="71" y="207"/>
                  <a:pt x="89" y="207"/>
                </a:cubicBezTo>
                <a:cubicBezTo>
                  <a:pt x="106" y="207"/>
                  <a:pt x="120" y="221"/>
                  <a:pt x="120" y="239"/>
                </a:cubicBezTo>
                <a:cubicBezTo>
                  <a:pt x="120" y="256"/>
                  <a:pt x="106" y="270"/>
                  <a:pt x="89" y="270"/>
                </a:cubicBezTo>
                <a:close/>
                <a:moveTo>
                  <a:pt x="167" y="226"/>
                </a:moveTo>
                <a:cubicBezTo>
                  <a:pt x="150" y="226"/>
                  <a:pt x="150" y="226"/>
                  <a:pt x="150" y="226"/>
                </a:cubicBezTo>
                <a:cubicBezTo>
                  <a:pt x="148" y="218"/>
                  <a:pt x="144" y="210"/>
                  <a:pt x="140" y="203"/>
                </a:cubicBezTo>
                <a:cubicBezTo>
                  <a:pt x="177" y="203"/>
                  <a:pt x="177" y="203"/>
                  <a:pt x="177" y="203"/>
                </a:cubicBezTo>
                <a:cubicBezTo>
                  <a:pt x="172" y="210"/>
                  <a:pt x="169" y="218"/>
                  <a:pt x="167" y="226"/>
                </a:cubicBezTo>
                <a:close/>
                <a:moveTo>
                  <a:pt x="228" y="270"/>
                </a:moveTo>
                <a:cubicBezTo>
                  <a:pt x="211" y="270"/>
                  <a:pt x="197" y="256"/>
                  <a:pt x="197" y="239"/>
                </a:cubicBezTo>
                <a:cubicBezTo>
                  <a:pt x="197" y="222"/>
                  <a:pt x="211" y="207"/>
                  <a:pt x="228" y="207"/>
                </a:cubicBezTo>
                <a:cubicBezTo>
                  <a:pt x="246" y="207"/>
                  <a:pt x="259" y="221"/>
                  <a:pt x="260" y="239"/>
                </a:cubicBezTo>
                <a:cubicBezTo>
                  <a:pt x="259" y="256"/>
                  <a:pt x="246" y="270"/>
                  <a:pt x="228" y="270"/>
                </a:cubicBezTo>
                <a:close/>
                <a:moveTo>
                  <a:pt x="41" y="171"/>
                </a:moveTo>
                <a:cubicBezTo>
                  <a:pt x="39" y="171"/>
                  <a:pt x="38" y="172"/>
                  <a:pt x="36" y="172"/>
                </a:cubicBezTo>
                <a:cubicBezTo>
                  <a:pt x="31" y="172"/>
                  <a:pt x="31" y="172"/>
                  <a:pt x="31" y="172"/>
                </a:cubicBezTo>
                <a:cubicBezTo>
                  <a:pt x="31" y="108"/>
                  <a:pt x="31" y="108"/>
                  <a:pt x="31" y="108"/>
                </a:cubicBezTo>
                <a:cubicBezTo>
                  <a:pt x="447" y="108"/>
                  <a:pt x="447" y="108"/>
                  <a:pt x="447" y="108"/>
                </a:cubicBezTo>
                <a:cubicBezTo>
                  <a:pt x="447" y="171"/>
                  <a:pt x="447" y="171"/>
                  <a:pt x="447" y="171"/>
                </a:cubicBezTo>
                <a:lnTo>
                  <a:pt x="41" y="171"/>
                </a:lnTo>
                <a:close/>
                <a:moveTo>
                  <a:pt x="518" y="236"/>
                </a:moveTo>
                <a:cubicBezTo>
                  <a:pt x="418" y="236"/>
                  <a:pt x="418" y="236"/>
                  <a:pt x="418" y="236"/>
                </a:cubicBezTo>
                <a:cubicBezTo>
                  <a:pt x="398" y="226"/>
                  <a:pt x="398" y="226"/>
                  <a:pt x="398" y="226"/>
                </a:cubicBezTo>
                <a:cubicBezTo>
                  <a:pt x="392" y="222"/>
                  <a:pt x="385" y="219"/>
                  <a:pt x="379" y="215"/>
                </a:cubicBezTo>
                <a:cubicBezTo>
                  <a:pt x="374" y="212"/>
                  <a:pt x="369" y="213"/>
                  <a:pt x="364" y="213"/>
                </a:cubicBezTo>
                <a:cubicBezTo>
                  <a:pt x="285" y="213"/>
                  <a:pt x="285" y="213"/>
                  <a:pt x="285" y="213"/>
                </a:cubicBezTo>
                <a:cubicBezTo>
                  <a:pt x="283" y="210"/>
                  <a:pt x="281" y="206"/>
                  <a:pt x="279" y="203"/>
                </a:cubicBezTo>
                <a:cubicBezTo>
                  <a:pt x="462" y="203"/>
                  <a:pt x="462" y="203"/>
                  <a:pt x="462" y="203"/>
                </a:cubicBezTo>
                <a:cubicBezTo>
                  <a:pt x="464" y="203"/>
                  <a:pt x="466" y="203"/>
                  <a:pt x="467" y="203"/>
                </a:cubicBezTo>
                <a:cubicBezTo>
                  <a:pt x="529" y="203"/>
                  <a:pt x="529" y="203"/>
                  <a:pt x="529" y="203"/>
                </a:cubicBezTo>
                <a:cubicBezTo>
                  <a:pt x="522" y="212"/>
                  <a:pt x="518" y="224"/>
                  <a:pt x="518" y="236"/>
                </a:cubicBezTo>
                <a:close/>
                <a:moveTo>
                  <a:pt x="580" y="270"/>
                </a:moveTo>
                <a:cubicBezTo>
                  <a:pt x="563" y="270"/>
                  <a:pt x="548" y="256"/>
                  <a:pt x="549" y="239"/>
                </a:cubicBezTo>
                <a:cubicBezTo>
                  <a:pt x="549" y="222"/>
                  <a:pt x="563" y="207"/>
                  <a:pt x="580" y="207"/>
                </a:cubicBezTo>
                <a:cubicBezTo>
                  <a:pt x="598" y="207"/>
                  <a:pt x="611" y="221"/>
                  <a:pt x="611" y="239"/>
                </a:cubicBezTo>
                <a:cubicBezTo>
                  <a:pt x="611" y="256"/>
                  <a:pt x="598" y="270"/>
                  <a:pt x="580" y="270"/>
                </a:cubicBezTo>
                <a:close/>
                <a:moveTo>
                  <a:pt x="520" y="171"/>
                </a:moveTo>
                <a:cubicBezTo>
                  <a:pt x="520" y="171"/>
                  <a:pt x="520" y="170"/>
                  <a:pt x="520" y="169"/>
                </a:cubicBezTo>
                <a:cubicBezTo>
                  <a:pt x="520" y="31"/>
                  <a:pt x="520" y="31"/>
                  <a:pt x="520" y="31"/>
                </a:cubicBezTo>
                <a:cubicBezTo>
                  <a:pt x="523" y="31"/>
                  <a:pt x="527" y="31"/>
                  <a:pt x="530" y="31"/>
                </a:cubicBezTo>
                <a:cubicBezTo>
                  <a:pt x="568" y="31"/>
                  <a:pt x="606" y="32"/>
                  <a:pt x="644" y="32"/>
                </a:cubicBezTo>
                <a:cubicBezTo>
                  <a:pt x="647" y="32"/>
                  <a:pt x="651" y="32"/>
                  <a:pt x="654" y="32"/>
                </a:cubicBezTo>
                <a:cubicBezTo>
                  <a:pt x="654" y="32"/>
                  <a:pt x="654" y="33"/>
                  <a:pt x="654" y="33"/>
                </a:cubicBezTo>
                <a:cubicBezTo>
                  <a:pt x="660" y="50"/>
                  <a:pt x="665" y="68"/>
                  <a:pt x="670" y="85"/>
                </a:cubicBezTo>
                <a:cubicBezTo>
                  <a:pt x="672" y="93"/>
                  <a:pt x="675" y="101"/>
                  <a:pt x="677" y="109"/>
                </a:cubicBezTo>
                <a:cubicBezTo>
                  <a:pt x="678" y="111"/>
                  <a:pt x="678" y="113"/>
                  <a:pt x="679" y="114"/>
                </a:cubicBezTo>
                <a:cubicBezTo>
                  <a:pt x="679" y="171"/>
                  <a:pt x="679" y="171"/>
                  <a:pt x="679" y="171"/>
                </a:cubicBezTo>
                <a:lnTo>
                  <a:pt x="520" y="171"/>
                </a:lnTo>
                <a:close/>
                <a:moveTo>
                  <a:pt x="679" y="236"/>
                </a:moveTo>
                <a:cubicBezTo>
                  <a:pt x="642" y="236"/>
                  <a:pt x="642" y="236"/>
                  <a:pt x="642" y="236"/>
                </a:cubicBezTo>
                <a:cubicBezTo>
                  <a:pt x="642" y="224"/>
                  <a:pt x="637" y="212"/>
                  <a:pt x="631" y="203"/>
                </a:cubicBezTo>
                <a:cubicBezTo>
                  <a:pt x="679" y="203"/>
                  <a:pt x="679" y="203"/>
                  <a:pt x="679" y="203"/>
                </a:cubicBezTo>
                <a:cubicBezTo>
                  <a:pt x="679" y="207"/>
                  <a:pt x="679" y="207"/>
                  <a:pt x="679" y="207"/>
                </a:cubicBezTo>
                <a:cubicBezTo>
                  <a:pt x="679" y="213"/>
                  <a:pt x="679" y="219"/>
                  <a:pt x="679" y="225"/>
                </a:cubicBezTo>
                <a:cubicBezTo>
                  <a:pt x="679" y="229"/>
                  <a:pt x="679" y="232"/>
                  <a:pt x="679" y="236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endParaRPr lang="en-US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2DCE9B5-DEF4-3131-EA9C-A1995D6AFDB9}"/>
              </a:ext>
            </a:extLst>
          </p:cNvPr>
          <p:cNvGrpSpPr/>
          <p:nvPr/>
        </p:nvGrpSpPr>
        <p:grpSpPr>
          <a:xfrm>
            <a:off x="10349168" y="4735872"/>
            <a:ext cx="604281" cy="360106"/>
            <a:chOff x="9318626" y="6578600"/>
            <a:chExt cx="1870075" cy="1114426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19" name="Freeform 403">
              <a:extLst>
                <a:ext uri="{FF2B5EF4-FFF2-40B4-BE49-F238E27FC236}">
                  <a16:creationId xmlns:a16="http://schemas.microsoft.com/office/drawing/2014/main" id="{40A9F805-A090-A304-EA08-748FA79371A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02888" y="7035800"/>
              <a:ext cx="188913" cy="290513"/>
            </a:xfrm>
            <a:custGeom>
              <a:avLst/>
              <a:gdLst>
                <a:gd name="T0" fmla="*/ 10 w 76"/>
                <a:gd name="T1" fmla="*/ 113 h 117"/>
                <a:gd name="T2" fmla="*/ 32 w 76"/>
                <a:gd name="T3" fmla="*/ 107 h 117"/>
                <a:gd name="T4" fmla="*/ 72 w 76"/>
                <a:gd name="T5" fmla="*/ 27 h 117"/>
                <a:gd name="T6" fmla="*/ 66 w 76"/>
                <a:gd name="T7" fmla="*/ 5 h 117"/>
                <a:gd name="T8" fmla="*/ 44 w 76"/>
                <a:gd name="T9" fmla="*/ 11 h 117"/>
                <a:gd name="T10" fmla="*/ 4 w 76"/>
                <a:gd name="T11" fmla="*/ 91 h 117"/>
                <a:gd name="T12" fmla="*/ 10 w 76"/>
                <a:gd name="T13" fmla="*/ 113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117">
                  <a:moveTo>
                    <a:pt x="10" y="113"/>
                  </a:moveTo>
                  <a:cubicBezTo>
                    <a:pt x="17" y="117"/>
                    <a:pt x="28" y="115"/>
                    <a:pt x="32" y="107"/>
                  </a:cubicBezTo>
                  <a:cubicBezTo>
                    <a:pt x="46" y="81"/>
                    <a:pt x="59" y="54"/>
                    <a:pt x="72" y="27"/>
                  </a:cubicBezTo>
                  <a:cubicBezTo>
                    <a:pt x="76" y="19"/>
                    <a:pt x="74" y="9"/>
                    <a:pt x="66" y="5"/>
                  </a:cubicBezTo>
                  <a:cubicBezTo>
                    <a:pt x="59" y="0"/>
                    <a:pt x="48" y="2"/>
                    <a:pt x="44" y="11"/>
                  </a:cubicBezTo>
                  <a:cubicBezTo>
                    <a:pt x="30" y="37"/>
                    <a:pt x="17" y="64"/>
                    <a:pt x="4" y="91"/>
                  </a:cubicBezTo>
                  <a:cubicBezTo>
                    <a:pt x="0" y="99"/>
                    <a:pt x="2" y="108"/>
                    <a:pt x="10" y="1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404">
              <a:extLst>
                <a:ext uri="{FF2B5EF4-FFF2-40B4-BE49-F238E27FC236}">
                  <a16:creationId xmlns:a16="http://schemas.microsoft.com/office/drawing/2014/main" id="{47990002-2A02-B2D4-C5CC-5B8485B75E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717213" y="7011988"/>
              <a:ext cx="360363" cy="314325"/>
            </a:xfrm>
            <a:custGeom>
              <a:avLst/>
              <a:gdLst>
                <a:gd name="T0" fmla="*/ 125 w 145"/>
                <a:gd name="T1" fmla="*/ 12 h 127"/>
                <a:gd name="T2" fmla="*/ 109 w 145"/>
                <a:gd name="T3" fmla="*/ 0 h 127"/>
                <a:gd name="T4" fmla="*/ 16 w 145"/>
                <a:gd name="T5" fmla="*/ 0 h 127"/>
                <a:gd name="T6" fmla="*/ 1 w 145"/>
                <a:gd name="T7" fmla="*/ 13 h 127"/>
                <a:gd name="T8" fmla="*/ 0 w 145"/>
                <a:gd name="T9" fmla="*/ 17 h 127"/>
                <a:gd name="T10" fmla="*/ 0 w 145"/>
                <a:gd name="T11" fmla="*/ 75 h 127"/>
                <a:gd name="T12" fmla="*/ 12 w 145"/>
                <a:gd name="T13" fmla="*/ 91 h 127"/>
                <a:gd name="T14" fmla="*/ 75 w 145"/>
                <a:gd name="T15" fmla="*/ 103 h 127"/>
                <a:gd name="T16" fmla="*/ 75 w 145"/>
                <a:gd name="T17" fmla="*/ 111 h 127"/>
                <a:gd name="T18" fmla="*/ 92 w 145"/>
                <a:gd name="T19" fmla="*/ 127 h 127"/>
                <a:gd name="T20" fmla="*/ 128 w 145"/>
                <a:gd name="T21" fmla="*/ 127 h 127"/>
                <a:gd name="T22" fmla="*/ 145 w 145"/>
                <a:gd name="T23" fmla="*/ 111 h 127"/>
                <a:gd name="T24" fmla="*/ 145 w 145"/>
                <a:gd name="T25" fmla="*/ 84 h 127"/>
                <a:gd name="T26" fmla="*/ 140 w 145"/>
                <a:gd name="T27" fmla="*/ 63 h 127"/>
                <a:gd name="T28" fmla="*/ 125 w 145"/>
                <a:gd name="T29" fmla="*/ 12 h 127"/>
                <a:gd name="T30" fmla="*/ 112 w 145"/>
                <a:gd name="T31" fmla="*/ 86 h 127"/>
                <a:gd name="T32" fmla="*/ 112 w 145"/>
                <a:gd name="T33" fmla="*/ 94 h 127"/>
                <a:gd name="T34" fmla="*/ 108 w 145"/>
                <a:gd name="T35" fmla="*/ 94 h 127"/>
                <a:gd name="T36" fmla="*/ 108 w 145"/>
                <a:gd name="T37" fmla="*/ 90 h 127"/>
                <a:gd name="T38" fmla="*/ 96 w 145"/>
                <a:gd name="T39" fmla="*/ 74 h 127"/>
                <a:gd name="T40" fmla="*/ 33 w 145"/>
                <a:gd name="T41" fmla="*/ 61 h 127"/>
                <a:gd name="T42" fmla="*/ 33 w 145"/>
                <a:gd name="T43" fmla="*/ 33 h 127"/>
                <a:gd name="T44" fmla="*/ 97 w 145"/>
                <a:gd name="T45" fmla="*/ 33 h 127"/>
                <a:gd name="T46" fmla="*/ 108 w 145"/>
                <a:gd name="T47" fmla="*/ 72 h 127"/>
                <a:gd name="T48" fmla="*/ 112 w 145"/>
                <a:gd name="T49" fmla="*/ 84 h 127"/>
                <a:gd name="T50" fmla="*/ 112 w 145"/>
                <a:gd name="T51" fmla="*/ 85 h 127"/>
                <a:gd name="T52" fmla="*/ 112 w 145"/>
                <a:gd name="T53" fmla="*/ 86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5" h="127">
                  <a:moveTo>
                    <a:pt x="125" y="12"/>
                  </a:moveTo>
                  <a:cubicBezTo>
                    <a:pt x="123" y="5"/>
                    <a:pt x="117" y="0"/>
                    <a:pt x="109" y="0"/>
                  </a:cubicBezTo>
                  <a:cubicBezTo>
                    <a:pt x="78" y="0"/>
                    <a:pt x="47" y="0"/>
                    <a:pt x="16" y="0"/>
                  </a:cubicBezTo>
                  <a:cubicBezTo>
                    <a:pt x="7" y="0"/>
                    <a:pt x="2" y="6"/>
                    <a:pt x="1" y="13"/>
                  </a:cubicBezTo>
                  <a:cubicBezTo>
                    <a:pt x="1" y="14"/>
                    <a:pt x="0" y="16"/>
                    <a:pt x="0" y="17"/>
                  </a:cubicBezTo>
                  <a:cubicBezTo>
                    <a:pt x="0" y="36"/>
                    <a:pt x="0" y="56"/>
                    <a:pt x="0" y="75"/>
                  </a:cubicBezTo>
                  <a:cubicBezTo>
                    <a:pt x="0" y="82"/>
                    <a:pt x="5" y="89"/>
                    <a:pt x="12" y="91"/>
                  </a:cubicBezTo>
                  <a:cubicBezTo>
                    <a:pt x="33" y="95"/>
                    <a:pt x="54" y="99"/>
                    <a:pt x="75" y="103"/>
                  </a:cubicBezTo>
                  <a:cubicBezTo>
                    <a:pt x="75" y="106"/>
                    <a:pt x="75" y="108"/>
                    <a:pt x="75" y="111"/>
                  </a:cubicBezTo>
                  <a:cubicBezTo>
                    <a:pt x="75" y="120"/>
                    <a:pt x="83" y="127"/>
                    <a:pt x="92" y="127"/>
                  </a:cubicBezTo>
                  <a:cubicBezTo>
                    <a:pt x="128" y="127"/>
                    <a:pt x="128" y="127"/>
                    <a:pt x="128" y="127"/>
                  </a:cubicBezTo>
                  <a:cubicBezTo>
                    <a:pt x="137" y="127"/>
                    <a:pt x="145" y="120"/>
                    <a:pt x="145" y="111"/>
                  </a:cubicBezTo>
                  <a:cubicBezTo>
                    <a:pt x="145" y="84"/>
                    <a:pt x="145" y="84"/>
                    <a:pt x="145" y="84"/>
                  </a:cubicBezTo>
                  <a:cubicBezTo>
                    <a:pt x="145" y="77"/>
                    <a:pt x="142" y="70"/>
                    <a:pt x="140" y="63"/>
                  </a:cubicBezTo>
                  <a:cubicBezTo>
                    <a:pt x="135" y="46"/>
                    <a:pt x="130" y="29"/>
                    <a:pt x="125" y="12"/>
                  </a:cubicBezTo>
                  <a:close/>
                  <a:moveTo>
                    <a:pt x="112" y="86"/>
                  </a:moveTo>
                  <a:cubicBezTo>
                    <a:pt x="112" y="94"/>
                    <a:pt x="112" y="94"/>
                    <a:pt x="112" y="94"/>
                  </a:cubicBezTo>
                  <a:cubicBezTo>
                    <a:pt x="108" y="94"/>
                    <a:pt x="108" y="94"/>
                    <a:pt x="108" y="94"/>
                  </a:cubicBezTo>
                  <a:cubicBezTo>
                    <a:pt x="108" y="93"/>
                    <a:pt x="108" y="91"/>
                    <a:pt x="108" y="90"/>
                  </a:cubicBezTo>
                  <a:cubicBezTo>
                    <a:pt x="108" y="83"/>
                    <a:pt x="103" y="75"/>
                    <a:pt x="96" y="74"/>
                  </a:cubicBezTo>
                  <a:cubicBezTo>
                    <a:pt x="75" y="70"/>
                    <a:pt x="54" y="66"/>
                    <a:pt x="33" y="61"/>
                  </a:cubicBezTo>
                  <a:cubicBezTo>
                    <a:pt x="33" y="52"/>
                    <a:pt x="33" y="42"/>
                    <a:pt x="33" y="33"/>
                  </a:cubicBezTo>
                  <a:cubicBezTo>
                    <a:pt x="54" y="33"/>
                    <a:pt x="76" y="33"/>
                    <a:pt x="97" y="33"/>
                  </a:cubicBezTo>
                  <a:cubicBezTo>
                    <a:pt x="101" y="46"/>
                    <a:pt x="105" y="59"/>
                    <a:pt x="108" y="72"/>
                  </a:cubicBezTo>
                  <a:cubicBezTo>
                    <a:pt x="110" y="76"/>
                    <a:pt x="111" y="80"/>
                    <a:pt x="112" y="84"/>
                  </a:cubicBezTo>
                  <a:cubicBezTo>
                    <a:pt x="112" y="85"/>
                    <a:pt x="112" y="85"/>
                    <a:pt x="112" y="85"/>
                  </a:cubicBezTo>
                  <a:cubicBezTo>
                    <a:pt x="112" y="85"/>
                    <a:pt x="112" y="85"/>
                    <a:pt x="112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405">
              <a:extLst>
                <a:ext uri="{FF2B5EF4-FFF2-40B4-BE49-F238E27FC236}">
                  <a16:creationId xmlns:a16="http://schemas.microsoft.com/office/drawing/2014/main" id="{9C67E6A8-F02C-D9FC-977C-3DF9D5CC47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18626" y="6653213"/>
              <a:ext cx="1870075" cy="1039813"/>
            </a:xfrm>
            <a:custGeom>
              <a:avLst/>
              <a:gdLst>
                <a:gd name="T0" fmla="*/ 752 w 754"/>
                <a:gd name="T1" fmla="*/ 233 h 418"/>
                <a:gd name="T2" fmla="*/ 749 w 754"/>
                <a:gd name="T3" fmla="*/ 203 h 418"/>
                <a:gd name="T4" fmla="*/ 725 w 754"/>
                <a:gd name="T5" fmla="*/ 123 h 418"/>
                <a:gd name="T6" fmla="*/ 724 w 754"/>
                <a:gd name="T7" fmla="*/ 120 h 418"/>
                <a:gd name="T8" fmla="*/ 698 w 754"/>
                <a:gd name="T9" fmla="*/ 99 h 418"/>
                <a:gd name="T10" fmla="*/ 549 w 754"/>
                <a:gd name="T11" fmla="*/ 98 h 418"/>
                <a:gd name="T12" fmla="*/ 517 w 754"/>
                <a:gd name="T13" fmla="*/ 130 h 418"/>
                <a:gd name="T14" fmla="*/ 517 w 754"/>
                <a:gd name="T15" fmla="*/ 280 h 418"/>
                <a:gd name="T16" fmla="*/ 103 w 754"/>
                <a:gd name="T17" fmla="*/ 185 h 418"/>
                <a:gd name="T18" fmla="*/ 65 w 754"/>
                <a:gd name="T19" fmla="*/ 51 h 418"/>
                <a:gd name="T20" fmla="*/ 34 w 754"/>
                <a:gd name="T21" fmla="*/ 11 h 418"/>
                <a:gd name="T22" fmla="*/ 6 w 754"/>
                <a:gd name="T23" fmla="*/ 27 h 418"/>
                <a:gd name="T24" fmla="*/ 33 w 754"/>
                <a:gd name="T25" fmla="*/ 63 h 418"/>
                <a:gd name="T26" fmla="*/ 25 w 754"/>
                <a:gd name="T27" fmla="*/ 297 h 418"/>
                <a:gd name="T28" fmla="*/ 27 w 754"/>
                <a:gd name="T29" fmla="*/ 362 h 418"/>
                <a:gd name="T30" fmla="*/ 156 w 754"/>
                <a:gd name="T31" fmla="*/ 371 h 418"/>
                <a:gd name="T32" fmla="*/ 241 w 754"/>
                <a:gd name="T33" fmla="*/ 418 h 418"/>
                <a:gd name="T34" fmla="*/ 388 w 754"/>
                <a:gd name="T35" fmla="*/ 357 h 418"/>
                <a:gd name="T36" fmla="*/ 438 w 754"/>
                <a:gd name="T37" fmla="*/ 382 h 418"/>
                <a:gd name="T38" fmla="*/ 614 w 754"/>
                <a:gd name="T39" fmla="*/ 418 h 418"/>
                <a:gd name="T40" fmla="*/ 734 w 754"/>
                <a:gd name="T41" fmla="*/ 382 h 418"/>
                <a:gd name="T42" fmla="*/ 753 w 754"/>
                <a:gd name="T43" fmla="*/ 330 h 418"/>
                <a:gd name="T44" fmla="*/ 96 w 754"/>
                <a:gd name="T45" fmla="*/ 280 h 418"/>
                <a:gd name="T46" fmla="*/ 66 w 754"/>
                <a:gd name="T47" fmla="*/ 175 h 418"/>
                <a:gd name="T48" fmla="*/ 59 w 754"/>
                <a:gd name="T49" fmla="*/ 351 h 418"/>
                <a:gd name="T50" fmla="*/ 126 w 754"/>
                <a:gd name="T51" fmla="*/ 351 h 418"/>
                <a:gd name="T52" fmla="*/ 176 w 754"/>
                <a:gd name="T53" fmla="*/ 338 h 418"/>
                <a:gd name="T54" fmla="*/ 146 w 754"/>
                <a:gd name="T55" fmla="*/ 313 h 418"/>
                <a:gd name="T56" fmla="*/ 176 w 754"/>
                <a:gd name="T57" fmla="*/ 338 h 418"/>
                <a:gd name="T58" fmla="*/ 207 w 754"/>
                <a:gd name="T59" fmla="*/ 351 h 418"/>
                <a:gd name="T60" fmla="*/ 274 w 754"/>
                <a:gd name="T61" fmla="*/ 351 h 418"/>
                <a:gd name="T62" fmla="*/ 548 w 754"/>
                <a:gd name="T63" fmla="*/ 349 h 418"/>
                <a:gd name="T64" fmla="*/ 422 w 754"/>
                <a:gd name="T65" fmla="*/ 338 h 418"/>
                <a:gd name="T66" fmla="*/ 385 w 754"/>
                <a:gd name="T67" fmla="*/ 324 h 418"/>
                <a:gd name="T68" fmla="*/ 294 w 754"/>
                <a:gd name="T69" fmla="*/ 313 h 418"/>
                <a:gd name="T70" fmla="*/ 548 w 754"/>
                <a:gd name="T71" fmla="*/ 349 h 418"/>
                <a:gd name="T72" fmla="*/ 581 w 754"/>
                <a:gd name="T73" fmla="*/ 351 h 418"/>
                <a:gd name="T74" fmla="*/ 648 w 754"/>
                <a:gd name="T75" fmla="*/ 351 h 418"/>
                <a:gd name="T76" fmla="*/ 550 w 754"/>
                <a:gd name="T77" fmla="*/ 280 h 418"/>
                <a:gd name="T78" fmla="*/ 550 w 754"/>
                <a:gd name="T79" fmla="*/ 131 h 418"/>
                <a:gd name="T80" fmla="*/ 682 w 754"/>
                <a:gd name="T81" fmla="*/ 131 h 418"/>
                <a:gd name="T82" fmla="*/ 694 w 754"/>
                <a:gd name="T83" fmla="*/ 133 h 418"/>
                <a:gd name="T84" fmla="*/ 718 w 754"/>
                <a:gd name="T85" fmla="*/ 214 h 418"/>
                <a:gd name="T86" fmla="*/ 719 w 754"/>
                <a:gd name="T87" fmla="*/ 280 h 418"/>
                <a:gd name="T88" fmla="*/ 719 w 754"/>
                <a:gd name="T89" fmla="*/ 349 h 418"/>
                <a:gd name="T90" fmla="*/ 668 w 754"/>
                <a:gd name="T91" fmla="*/ 313 h 418"/>
                <a:gd name="T92" fmla="*/ 719 w 754"/>
                <a:gd name="T93" fmla="*/ 317 h 418"/>
                <a:gd name="T94" fmla="*/ 719 w 754"/>
                <a:gd name="T95" fmla="*/ 349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54" h="418">
                  <a:moveTo>
                    <a:pt x="753" y="330"/>
                  </a:moveTo>
                  <a:cubicBezTo>
                    <a:pt x="752" y="298"/>
                    <a:pt x="752" y="266"/>
                    <a:pt x="752" y="233"/>
                  </a:cubicBezTo>
                  <a:cubicBezTo>
                    <a:pt x="752" y="217"/>
                    <a:pt x="752" y="217"/>
                    <a:pt x="752" y="217"/>
                  </a:cubicBezTo>
                  <a:cubicBezTo>
                    <a:pt x="752" y="212"/>
                    <a:pt x="750" y="208"/>
                    <a:pt x="749" y="203"/>
                  </a:cubicBezTo>
                  <a:cubicBezTo>
                    <a:pt x="743" y="183"/>
                    <a:pt x="737" y="164"/>
                    <a:pt x="731" y="144"/>
                  </a:cubicBezTo>
                  <a:cubicBezTo>
                    <a:pt x="729" y="137"/>
                    <a:pt x="727" y="130"/>
                    <a:pt x="725" y="123"/>
                  </a:cubicBezTo>
                  <a:cubicBezTo>
                    <a:pt x="725" y="123"/>
                    <a:pt x="725" y="122"/>
                    <a:pt x="725" y="122"/>
                  </a:cubicBezTo>
                  <a:cubicBezTo>
                    <a:pt x="724" y="121"/>
                    <a:pt x="724" y="120"/>
                    <a:pt x="724" y="120"/>
                  </a:cubicBezTo>
                  <a:cubicBezTo>
                    <a:pt x="724" y="117"/>
                    <a:pt x="723" y="115"/>
                    <a:pt x="721" y="112"/>
                  </a:cubicBezTo>
                  <a:cubicBezTo>
                    <a:pt x="716" y="104"/>
                    <a:pt x="708" y="99"/>
                    <a:pt x="698" y="99"/>
                  </a:cubicBezTo>
                  <a:cubicBezTo>
                    <a:pt x="687" y="99"/>
                    <a:pt x="675" y="99"/>
                    <a:pt x="664" y="98"/>
                  </a:cubicBezTo>
                  <a:cubicBezTo>
                    <a:pt x="549" y="98"/>
                    <a:pt x="549" y="98"/>
                    <a:pt x="549" y="98"/>
                  </a:cubicBezTo>
                  <a:cubicBezTo>
                    <a:pt x="540" y="98"/>
                    <a:pt x="531" y="99"/>
                    <a:pt x="525" y="106"/>
                  </a:cubicBezTo>
                  <a:cubicBezTo>
                    <a:pt x="519" y="113"/>
                    <a:pt x="517" y="121"/>
                    <a:pt x="517" y="130"/>
                  </a:cubicBezTo>
                  <a:cubicBezTo>
                    <a:pt x="517" y="278"/>
                    <a:pt x="517" y="278"/>
                    <a:pt x="517" y="278"/>
                  </a:cubicBezTo>
                  <a:cubicBezTo>
                    <a:pt x="517" y="279"/>
                    <a:pt x="517" y="279"/>
                    <a:pt x="517" y="280"/>
                  </a:cubicBezTo>
                  <a:cubicBezTo>
                    <a:pt x="130" y="280"/>
                    <a:pt x="130" y="280"/>
                    <a:pt x="130" y="280"/>
                  </a:cubicBezTo>
                  <a:cubicBezTo>
                    <a:pt x="121" y="248"/>
                    <a:pt x="112" y="217"/>
                    <a:pt x="103" y="185"/>
                  </a:cubicBezTo>
                  <a:cubicBezTo>
                    <a:pt x="92" y="147"/>
                    <a:pt x="82" y="109"/>
                    <a:pt x="71" y="71"/>
                  </a:cubicBezTo>
                  <a:cubicBezTo>
                    <a:pt x="69" y="65"/>
                    <a:pt x="68" y="57"/>
                    <a:pt x="65" y="51"/>
                  </a:cubicBezTo>
                  <a:cubicBezTo>
                    <a:pt x="64" y="48"/>
                    <a:pt x="62" y="46"/>
                    <a:pt x="60" y="45"/>
                  </a:cubicBezTo>
                  <a:cubicBezTo>
                    <a:pt x="52" y="33"/>
                    <a:pt x="43" y="22"/>
                    <a:pt x="34" y="11"/>
                  </a:cubicBezTo>
                  <a:cubicBezTo>
                    <a:pt x="29" y="3"/>
                    <a:pt x="20" y="0"/>
                    <a:pt x="12" y="5"/>
                  </a:cubicBezTo>
                  <a:cubicBezTo>
                    <a:pt x="5" y="9"/>
                    <a:pt x="0" y="20"/>
                    <a:pt x="6" y="27"/>
                  </a:cubicBezTo>
                  <a:cubicBezTo>
                    <a:pt x="12" y="35"/>
                    <a:pt x="18" y="43"/>
                    <a:pt x="24" y="51"/>
                  </a:cubicBezTo>
                  <a:cubicBezTo>
                    <a:pt x="27" y="55"/>
                    <a:pt x="30" y="59"/>
                    <a:pt x="33" y="63"/>
                  </a:cubicBezTo>
                  <a:cubicBezTo>
                    <a:pt x="33" y="283"/>
                    <a:pt x="33" y="283"/>
                    <a:pt x="33" y="283"/>
                  </a:cubicBezTo>
                  <a:cubicBezTo>
                    <a:pt x="28" y="286"/>
                    <a:pt x="25" y="291"/>
                    <a:pt x="25" y="297"/>
                  </a:cubicBezTo>
                  <a:cubicBezTo>
                    <a:pt x="25" y="354"/>
                    <a:pt x="25" y="354"/>
                    <a:pt x="25" y="354"/>
                  </a:cubicBezTo>
                  <a:cubicBezTo>
                    <a:pt x="25" y="357"/>
                    <a:pt x="26" y="360"/>
                    <a:pt x="27" y="362"/>
                  </a:cubicBezTo>
                  <a:cubicBezTo>
                    <a:pt x="33" y="393"/>
                    <a:pt x="60" y="418"/>
                    <a:pt x="92" y="418"/>
                  </a:cubicBezTo>
                  <a:cubicBezTo>
                    <a:pt x="122" y="417"/>
                    <a:pt x="147" y="398"/>
                    <a:pt x="156" y="371"/>
                  </a:cubicBezTo>
                  <a:cubicBezTo>
                    <a:pt x="178" y="371"/>
                    <a:pt x="178" y="371"/>
                    <a:pt x="178" y="371"/>
                  </a:cubicBezTo>
                  <a:cubicBezTo>
                    <a:pt x="186" y="398"/>
                    <a:pt x="211" y="418"/>
                    <a:pt x="241" y="418"/>
                  </a:cubicBezTo>
                  <a:cubicBezTo>
                    <a:pt x="275" y="417"/>
                    <a:pt x="303" y="391"/>
                    <a:pt x="307" y="357"/>
                  </a:cubicBezTo>
                  <a:cubicBezTo>
                    <a:pt x="388" y="357"/>
                    <a:pt x="388" y="357"/>
                    <a:pt x="388" y="357"/>
                  </a:cubicBezTo>
                  <a:cubicBezTo>
                    <a:pt x="400" y="364"/>
                    <a:pt x="413" y="370"/>
                    <a:pt x="425" y="377"/>
                  </a:cubicBezTo>
                  <a:cubicBezTo>
                    <a:pt x="429" y="380"/>
                    <a:pt x="433" y="382"/>
                    <a:pt x="438" y="382"/>
                  </a:cubicBezTo>
                  <a:cubicBezTo>
                    <a:pt x="556" y="382"/>
                    <a:pt x="556" y="382"/>
                    <a:pt x="556" y="382"/>
                  </a:cubicBezTo>
                  <a:cubicBezTo>
                    <a:pt x="567" y="403"/>
                    <a:pt x="589" y="418"/>
                    <a:pt x="614" y="418"/>
                  </a:cubicBezTo>
                  <a:cubicBezTo>
                    <a:pt x="640" y="417"/>
                    <a:pt x="662" y="403"/>
                    <a:pt x="673" y="382"/>
                  </a:cubicBezTo>
                  <a:cubicBezTo>
                    <a:pt x="734" y="382"/>
                    <a:pt x="734" y="382"/>
                    <a:pt x="734" y="382"/>
                  </a:cubicBezTo>
                  <a:cubicBezTo>
                    <a:pt x="742" y="382"/>
                    <a:pt x="747" y="376"/>
                    <a:pt x="749" y="370"/>
                  </a:cubicBezTo>
                  <a:cubicBezTo>
                    <a:pt x="754" y="358"/>
                    <a:pt x="753" y="340"/>
                    <a:pt x="753" y="330"/>
                  </a:cubicBezTo>
                  <a:close/>
                  <a:moveTo>
                    <a:pt x="66" y="175"/>
                  </a:moveTo>
                  <a:cubicBezTo>
                    <a:pt x="76" y="210"/>
                    <a:pt x="86" y="245"/>
                    <a:pt x="96" y="280"/>
                  </a:cubicBezTo>
                  <a:cubicBezTo>
                    <a:pt x="66" y="280"/>
                    <a:pt x="66" y="280"/>
                    <a:pt x="66" y="280"/>
                  </a:cubicBezTo>
                  <a:lnTo>
                    <a:pt x="66" y="175"/>
                  </a:lnTo>
                  <a:close/>
                  <a:moveTo>
                    <a:pt x="92" y="385"/>
                  </a:moveTo>
                  <a:cubicBezTo>
                    <a:pt x="74" y="384"/>
                    <a:pt x="59" y="370"/>
                    <a:pt x="59" y="351"/>
                  </a:cubicBezTo>
                  <a:cubicBezTo>
                    <a:pt x="59" y="333"/>
                    <a:pt x="74" y="318"/>
                    <a:pt x="92" y="318"/>
                  </a:cubicBezTo>
                  <a:cubicBezTo>
                    <a:pt x="111" y="318"/>
                    <a:pt x="125" y="333"/>
                    <a:pt x="126" y="351"/>
                  </a:cubicBezTo>
                  <a:cubicBezTo>
                    <a:pt x="125" y="369"/>
                    <a:pt x="111" y="385"/>
                    <a:pt x="92" y="385"/>
                  </a:cubicBezTo>
                  <a:close/>
                  <a:moveTo>
                    <a:pt x="176" y="338"/>
                  </a:moveTo>
                  <a:cubicBezTo>
                    <a:pt x="157" y="338"/>
                    <a:pt x="157" y="338"/>
                    <a:pt x="157" y="338"/>
                  </a:cubicBezTo>
                  <a:cubicBezTo>
                    <a:pt x="155" y="329"/>
                    <a:pt x="151" y="320"/>
                    <a:pt x="146" y="313"/>
                  </a:cubicBezTo>
                  <a:cubicBezTo>
                    <a:pt x="187" y="313"/>
                    <a:pt x="187" y="313"/>
                    <a:pt x="187" y="313"/>
                  </a:cubicBezTo>
                  <a:cubicBezTo>
                    <a:pt x="181" y="320"/>
                    <a:pt x="177" y="329"/>
                    <a:pt x="176" y="338"/>
                  </a:cubicBezTo>
                  <a:close/>
                  <a:moveTo>
                    <a:pt x="241" y="385"/>
                  </a:moveTo>
                  <a:cubicBezTo>
                    <a:pt x="223" y="384"/>
                    <a:pt x="207" y="370"/>
                    <a:pt x="207" y="351"/>
                  </a:cubicBezTo>
                  <a:cubicBezTo>
                    <a:pt x="208" y="333"/>
                    <a:pt x="222" y="318"/>
                    <a:pt x="241" y="318"/>
                  </a:cubicBezTo>
                  <a:cubicBezTo>
                    <a:pt x="259" y="318"/>
                    <a:pt x="274" y="333"/>
                    <a:pt x="274" y="351"/>
                  </a:cubicBezTo>
                  <a:cubicBezTo>
                    <a:pt x="274" y="369"/>
                    <a:pt x="259" y="385"/>
                    <a:pt x="241" y="385"/>
                  </a:cubicBezTo>
                  <a:close/>
                  <a:moveTo>
                    <a:pt x="548" y="349"/>
                  </a:moveTo>
                  <a:cubicBezTo>
                    <a:pt x="442" y="349"/>
                    <a:pt x="442" y="349"/>
                    <a:pt x="442" y="349"/>
                  </a:cubicBezTo>
                  <a:cubicBezTo>
                    <a:pt x="422" y="338"/>
                    <a:pt x="422" y="338"/>
                    <a:pt x="422" y="338"/>
                  </a:cubicBezTo>
                  <a:cubicBezTo>
                    <a:pt x="415" y="334"/>
                    <a:pt x="408" y="330"/>
                    <a:pt x="401" y="326"/>
                  </a:cubicBezTo>
                  <a:cubicBezTo>
                    <a:pt x="396" y="324"/>
                    <a:pt x="390" y="324"/>
                    <a:pt x="385" y="324"/>
                  </a:cubicBezTo>
                  <a:cubicBezTo>
                    <a:pt x="301" y="324"/>
                    <a:pt x="301" y="324"/>
                    <a:pt x="301" y="324"/>
                  </a:cubicBezTo>
                  <a:cubicBezTo>
                    <a:pt x="299" y="320"/>
                    <a:pt x="297" y="317"/>
                    <a:pt x="294" y="313"/>
                  </a:cubicBezTo>
                  <a:cubicBezTo>
                    <a:pt x="560" y="313"/>
                    <a:pt x="560" y="313"/>
                    <a:pt x="560" y="313"/>
                  </a:cubicBezTo>
                  <a:cubicBezTo>
                    <a:pt x="553" y="323"/>
                    <a:pt x="548" y="335"/>
                    <a:pt x="548" y="349"/>
                  </a:cubicBezTo>
                  <a:close/>
                  <a:moveTo>
                    <a:pt x="614" y="385"/>
                  </a:moveTo>
                  <a:cubicBezTo>
                    <a:pt x="596" y="384"/>
                    <a:pt x="581" y="370"/>
                    <a:pt x="581" y="351"/>
                  </a:cubicBezTo>
                  <a:cubicBezTo>
                    <a:pt x="581" y="333"/>
                    <a:pt x="596" y="318"/>
                    <a:pt x="614" y="318"/>
                  </a:cubicBezTo>
                  <a:cubicBezTo>
                    <a:pt x="633" y="318"/>
                    <a:pt x="647" y="333"/>
                    <a:pt x="648" y="351"/>
                  </a:cubicBezTo>
                  <a:cubicBezTo>
                    <a:pt x="647" y="369"/>
                    <a:pt x="633" y="385"/>
                    <a:pt x="614" y="385"/>
                  </a:cubicBezTo>
                  <a:close/>
                  <a:moveTo>
                    <a:pt x="550" y="280"/>
                  </a:moveTo>
                  <a:cubicBezTo>
                    <a:pt x="550" y="279"/>
                    <a:pt x="550" y="279"/>
                    <a:pt x="550" y="278"/>
                  </a:cubicBezTo>
                  <a:cubicBezTo>
                    <a:pt x="550" y="131"/>
                    <a:pt x="550" y="131"/>
                    <a:pt x="550" y="131"/>
                  </a:cubicBezTo>
                  <a:cubicBezTo>
                    <a:pt x="554" y="131"/>
                    <a:pt x="558" y="131"/>
                    <a:pt x="562" y="131"/>
                  </a:cubicBezTo>
                  <a:cubicBezTo>
                    <a:pt x="602" y="131"/>
                    <a:pt x="642" y="131"/>
                    <a:pt x="682" y="131"/>
                  </a:cubicBezTo>
                  <a:cubicBezTo>
                    <a:pt x="686" y="132"/>
                    <a:pt x="689" y="132"/>
                    <a:pt x="693" y="132"/>
                  </a:cubicBezTo>
                  <a:cubicBezTo>
                    <a:pt x="693" y="132"/>
                    <a:pt x="693" y="133"/>
                    <a:pt x="694" y="133"/>
                  </a:cubicBezTo>
                  <a:cubicBezTo>
                    <a:pt x="699" y="152"/>
                    <a:pt x="704" y="170"/>
                    <a:pt x="710" y="188"/>
                  </a:cubicBezTo>
                  <a:cubicBezTo>
                    <a:pt x="713" y="197"/>
                    <a:pt x="715" y="205"/>
                    <a:pt x="718" y="214"/>
                  </a:cubicBezTo>
                  <a:cubicBezTo>
                    <a:pt x="718" y="216"/>
                    <a:pt x="719" y="218"/>
                    <a:pt x="719" y="219"/>
                  </a:cubicBezTo>
                  <a:cubicBezTo>
                    <a:pt x="719" y="280"/>
                    <a:pt x="719" y="280"/>
                    <a:pt x="719" y="280"/>
                  </a:cubicBezTo>
                  <a:lnTo>
                    <a:pt x="550" y="280"/>
                  </a:lnTo>
                  <a:close/>
                  <a:moveTo>
                    <a:pt x="719" y="349"/>
                  </a:moveTo>
                  <a:cubicBezTo>
                    <a:pt x="681" y="349"/>
                    <a:pt x="681" y="349"/>
                    <a:pt x="681" y="349"/>
                  </a:cubicBezTo>
                  <a:cubicBezTo>
                    <a:pt x="680" y="336"/>
                    <a:pt x="675" y="323"/>
                    <a:pt x="668" y="313"/>
                  </a:cubicBezTo>
                  <a:cubicBezTo>
                    <a:pt x="719" y="313"/>
                    <a:pt x="719" y="313"/>
                    <a:pt x="719" y="313"/>
                  </a:cubicBezTo>
                  <a:cubicBezTo>
                    <a:pt x="719" y="317"/>
                    <a:pt x="719" y="317"/>
                    <a:pt x="719" y="317"/>
                  </a:cubicBezTo>
                  <a:cubicBezTo>
                    <a:pt x="719" y="324"/>
                    <a:pt x="720" y="330"/>
                    <a:pt x="720" y="337"/>
                  </a:cubicBezTo>
                  <a:cubicBezTo>
                    <a:pt x="720" y="341"/>
                    <a:pt x="720" y="345"/>
                    <a:pt x="719" y="3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406">
              <a:extLst>
                <a:ext uri="{FF2B5EF4-FFF2-40B4-BE49-F238E27FC236}">
                  <a16:creationId xmlns:a16="http://schemas.microsoft.com/office/drawing/2014/main" id="{C0FDB5B9-E6E0-481E-2743-3AD12A5D33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05963" y="6578600"/>
              <a:ext cx="893763" cy="747713"/>
            </a:xfrm>
            <a:custGeom>
              <a:avLst/>
              <a:gdLst>
                <a:gd name="T0" fmla="*/ 3 w 360"/>
                <a:gd name="T1" fmla="*/ 129 h 301"/>
                <a:gd name="T2" fmla="*/ 7 w 360"/>
                <a:gd name="T3" fmla="*/ 155 h 301"/>
                <a:gd name="T4" fmla="*/ 30 w 360"/>
                <a:gd name="T5" fmla="*/ 198 h 301"/>
                <a:gd name="T6" fmla="*/ 115 w 360"/>
                <a:gd name="T7" fmla="*/ 270 h 301"/>
                <a:gd name="T8" fmla="*/ 233 w 360"/>
                <a:gd name="T9" fmla="*/ 300 h 301"/>
                <a:gd name="T10" fmla="*/ 286 w 360"/>
                <a:gd name="T11" fmla="*/ 290 h 301"/>
                <a:gd name="T12" fmla="*/ 299 w 360"/>
                <a:gd name="T13" fmla="*/ 285 h 301"/>
                <a:gd name="T14" fmla="*/ 306 w 360"/>
                <a:gd name="T15" fmla="*/ 278 h 301"/>
                <a:gd name="T16" fmla="*/ 306 w 360"/>
                <a:gd name="T17" fmla="*/ 278 h 301"/>
                <a:gd name="T18" fmla="*/ 307 w 360"/>
                <a:gd name="T19" fmla="*/ 277 h 301"/>
                <a:gd name="T20" fmla="*/ 357 w 360"/>
                <a:gd name="T21" fmla="*/ 176 h 301"/>
                <a:gd name="T22" fmla="*/ 359 w 360"/>
                <a:gd name="T23" fmla="*/ 169 h 301"/>
                <a:gd name="T24" fmla="*/ 359 w 360"/>
                <a:gd name="T25" fmla="*/ 169 h 301"/>
                <a:gd name="T26" fmla="*/ 359 w 360"/>
                <a:gd name="T27" fmla="*/ 168 h 301"/>
                <a:gd name="T28" fmla="*/ 359 w 360"/>
                <a:gd name="T29" fmla="*/ 163 h 301"/>
                <a:gd name="T30" fmla="*/ 353 w 360"/>
                <a:gd name="T31" fmla="*/ 143 h 301"/>
                <a:gd name="T32" fmla="*/ 329 w 360"/>
                <a:gd name="T33" fmla="*/ 100 h 301"/>
                <a:gd name="T34" fmla="*/ 243 w 360"/>
                <a:gd name="T35" fmla="*/ 29 h 301"/>
                <a:gd name="T36" fmla="*/ 126 w 360"/>
                <a:gd name="T37" fmla="*/ 2 h 301"/>
                <a:gd name="T38" fmla="*/ 74 w 360"/>
                <a:gd name="T39" fmla="*/ 11 h 301"/>
                <a:gd name="T40" fmla="*/ 55 w 360"/>
                <a:gd name="T41" fmla="*/ 23 h 301"/>
                <a:gd name="T42" fmla="*/ 53 w 360"/>
                <a:gd name="T43" fmla="*/ 27 h 301"/>
                <a:gd name="T44" fmla="*/ 5 w 360"/>
                <a:gd name="T45" fmla="*/ 123 h 301"/>
                <a:gd name="T46" fmla="*/ 3 w 360"/>
                <a:gd name="T47" fmla="*/ 129 h 301"/>
                <a:gd name="T48" fmla="*/ 82 w 360"/>
                <a:gd name="T49" fmla="*/ 44 h 301"/>
                <a:gd name="T50" fmla="*/ 146 w 360"/>
                <a:gd name="T51" fmla="*/ 35 h 301"/>
                <a:gd name="T52" fmla="*/ 226 w 360"/>
                <a:gd name="T53" fmla="*/ 57 h 301"/>
                <a:gd name="T54" fmla="*/ 296 w 360"/>
                <a:gd name="T55" fmla="*/ 110 h 301"/>
                <a:gd name="T56" fmla="*/ 326 w 360"/>
                <a:gd name="T57" fmla="*/ 166 h 301"/>
                <a:gd name="T58" fmla="*/ 280 w 360"/>
                <a:gd name="T59" fmla="*/ 258 h 301"/>
                <a:gd name="T60" fmla="*/ 209 w 360"/>
                <a:gd name="T61" fmla="*/ 266 h 301"/>
                <a:gd name="T62" fmla="*/ 125 w 360"/>
                <a:gd name="T63" fmla="*/ 238 h 301"/>
                <a:gd name="T64" fmla="*/ 36 w 360"/>
                <a:gd name="T65" fmla="*/ 135 h 301"/>
                <a:gd name="T66" fmla="*/ 82 w 360"/>
                <a:gd name="T67" fmla="*/ 44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60" h="301">
                  <a:moveTo>
                    <a:pt x="3" y="129"/>
                  </a:moveTo>
                  <a:cubicBezTo>
                    <a:pt x="0" y="137"/>
                    <a:pt x="5" y="147"/>
                    <a:pt x="7" y="155"/>
                  </a:cubicBezTo>
                  <a:cubicBezTo>
                    <a:pt x="13" y="170"/>
                    <a:pt x="20" y="185"/>
                    <a:pt x="30" y="198"/>
                  </a:cubicBezTo>
                  <a:cubicBezTo>
                    <a:pt x="52" y="228"/>
                    <a:pt x="81" y="253"/>
                    <a:pt x="115" y="270"/>
                  </a:cubicBezTo>
                  <a:cubicBezTo>
                    <a:pt x="151" y="289"/>
                    <a:pt x="192" y="301"/>
                    <a:pt x="233" y="300"/>
                  </a:cubicBezTo>
                  <a:cubicBezTo>
                    <a:pt x="251" y="299"/>
                    <a:pt x="269" y="297"/>
                    <a:pt x="286" y="290"/>
                  </a:cubicBezTo>
                  <a:cubicBezTo>
                    <a:pt x="290" y="289"/>
                    <a:pt x="295" y="287"/>
                    <a:pt x="299" y="285"/>
                  </a:cubicBezTo>
                  <a:cubicBezTo>
                    <a:pt x="302" y="284"/>
                    <a:pt x="305" y="282"/>
                    <a:pt x="306" y="278"/>
                  </a:cubicBezTo>
                  <a:cubicBezTo>
                    <a:pt x="306" y="278"/>
                    <a:pt x="306" y="278"/>
                    <a:pt x="306" y="278"/>
                  </a:cubicBezTo>
                  <a:cubicBezTo>
                    <a:pt x="307" y="278"/>
                    <a:pt x="307" y="277"/>
                    <a:pt x="307" y="277"/>
                  </a:cubicBezTo>
                  <a:cubicBezTo>
                    <a:pt x="324" y="243"/>
                    <a:pt x="341" y="210"/>
                    <a:pt x="357" y="176"/>
                  </a:cubicBezTo>
                  <a:cubicBezTo>
                    <a:pt x="359" y="174"/>
                    <a:pt x="359" y="171"/>
                    <a:pt x="359" y="169"/>
                  </a:cubicBezTo>
                  <a:cubicBezTo>
                    <a:pt x="359" y="169"/>
                    <a:pt x="359" y="169"/>
                    <a:pt x="359" y="169"/>
                  </a:cubicBezTo>
                  <a:cubicBezTo>
                    <a:pt x="359" y="168"/>
                    <a:pt x="359" y="168"/>
                    <a:pt x="359" y="168"/>
                  </a:cubicBezTo>
                  <a:cubicBezTo>
                    <a:pt x="360" y="166"/>
                    <a:pt x="359" y="165"/>
                    <a:pt x="359" y="163"/>
                  </a:cubicBezTo>
                  <a:cubicBezTo>
                    <a:pt x="358" y="156"/>
                    <a:pt x="356" y="150"/>
                    <a:pt x="353" y="143"/>
                  </a:cubicBezTo>
                  <a:cubicBezTo>
                    <a:pt x="347" y="128"/>
                    <a:pt x="339" y="113"/>
                    <a:pt x="329" y="100"/>
                  </a:cubicBezTo>
                  <a:cubicBezTo>
                    <a:pt x="306" y="70"/>
                    <a:pt x="277" y="46"/>
                    <a:pt x="243" y="29"/>
                  </a:cubicBezTo>
                  <a:cubicBezTo>
                    <a:pt x="207" y="11"/>
                    <a:pt x="167" y="0"/>
                    <a:pt x="126" y="2"/>
                  </a:cubicBezTo>
                  <a:cubicBezTo>
                    <a:pt x="109" y="2"/>
                    <a:pt x="90" y="5"/>
                    <a:pt x="74" y="11"/>
                  </a:cubicBezTo>
                  <a:cubicBezTo>
                    <a:pt x="68" y="14"/>
                    <a:pt x="59" y="16"/>
                    <a:pt x="55" y="23"/>
                  </a:cubicBezTo>
                  <a:cubicBezTo>
                    <a:pt x="54" y="24"/>
                    <a:pt x="54" y="26"/>
                    <a:pt x="53" y="27"/>
                  </a:cubicBezTo>
                  <a:cubicBezTo>
                    <a:pt x="37" y="59"/>
                    <a:pt x="21" y="91"/>
                    <a:pt x="5" y="123"/>
                  </a:cubicBezTo>
                  <a:cubicBezTo>
                    <a:pt x="4" y="125"/>
                    <a:pt x="3" y="127"/>
                    <a:pt x="3" y="129"/>
                  </a:cubicBezTo>
                  <a:close/>
                  <a:moveTo>
                    <a:pt x="82" y="44"/>
                  </a:moveTo>
                  <a:cubicBezTo>
                    <a:pt x="101" y="36"/>
                    <a:pt x="124" y="33"/>
                    <a:pt x="146" y="35"/>
                  </a:cubicBezTo>
                  <a:cubicBezTo>
                    <a:pt x="174" y="37"/>
                    <a:pt x="201" y="45"/>
                    <a:pt x="226" y="57"/>
                  </a:cubicBezTo>
                  <a:cubicBezTo>
                    <a:pt x="252" y="71"/>
                    <a:pt x="276" y="88"/>
                    <a:pt x="296" y="110"/>
                  </a:cubicBezTo>
                  <a:cubicBezTo>
                    <a:pt x="310" y="127"/>
                    <a:pt x="320" y="145"/>
                    <a:pt x="326" y="166"/>
                  </a:cubicBezTo>
                  <a:cubicBezTo>
                    <a:pt x="310" y="196"/>
                    <a:pt x="295" y="227"/>
                    <a:pt x="280" y="258"/>
                  </a:cubicBezTo>
                  <a:cubicBezTo>
                    <a:pt x="259" y="266"/>
                    <a:pt x="233" y="268"/>
                    <a:pt x="209" y="266"/>
                  </a:cubicBezTo>
                  <a:cubicBezTo>
                    <a:pt x="180" y="263"/>
                    <a:pt x="151" y="253"/>
                    <a:pt x="125" y="238"/>
                  </a:cubicBezTo>
                  <a:cubicBezTo>
                    <a:pt x="84" y="215"/>
                    <a:pt x="48" y="180"/>
                    <a:pt x="36" y="135"/>
                  </a:cubicBezTo>
                  <a:cubicBezTo>
                    <a:pt x="51" y="105"/>
                    <a:pt x="66" y="74"/>
                    <a:pt x="82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407">
              <a:extLst>
                <a:ext uri="{FF2B5EF4-FFF2-40B4-BE49-F238E27FC236}">
                  <a16:creationId xmlns:a16="http://schemas.microsoft.com/office/drawing/2014/main" id="{AB575990-B7E3-CD6F-7A23-8D9E831D8530}"/>
                </a:ext>
              </a:extLst>
            </p:cNvPr>
            <p:cNvSpPr>
              <a:spLocks/>
            </p:cNvSpPr>
            <p:nvPr/>
          </p:nvSpPr>
          <p:spPr bwMode="auto">
            <a:xfrm>
              <a:off x="9512301" y="6591300"/>
              <a:ext cx="188913" cy="290513"/>
            </a:xfrm>
            <a:custGeom>
              <a:avLst/>
              <a:gdLst>
                <a:gd name="T0" fmla="*/ 10 w 76"/>
                <a:gd name="T1" fmla="*/ 113 h 117"/>
                <a:gd name="T2" fmla="*/ 33 w 76"/>
                <a:gd name="T3" fmla="*/ 107 h 117"/>
                <a:gd name="T4" fmla="*/ 72 w 76"/>
                <a:gd name="T5" fmla="*/ 27 h 117"/>
                <a:gd name="T6" fmla="*/ 67 w 76"/>
                <a:gd name="T7" fmla="*/ 5 h 117"/>
                <a:gd name="T8" fmla="*/ 44 w 76"/>
                <a:gd name="T9" fmla="*/ 11 h 117"/>
                <a:gd name="T10" fmla="*/ 4 w 76"/>
                <a:gd name="T11" fmla="*/ 91 h 117"/>
                <a:gd name="T12" fmla="*/ 10 w 76"/>
                <a:gd name="T13" fmla="*/ 113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117">
                  <a:moveTo>
                    <a:pt x="10" y="113"/>
                  </a:moveTo>
                  <a:cubicBezTo>
                    <a:pt x="17" y="117"/>
                    <a:pt x="29" y="115"/>
                    <a:pt x="33" y="107"/>
                  </a:cubicBezTo>
                  <a:cubicBezTo>
                    <a:pt x="46" y="81"/>
                    <a:pt x="59" y="54"/>
                    <a:pt x="72" y="27"/>
                  </a:cubicBezTo>
                  <a:cubicBezTo>
                    <a:pt x="76" y="19"/>
                    <a:pt x="75" y="9"/>
                    <a:pt x="67" y="5"/>
                  </a:cubicBezTo>
                  <a:cubicBezTo>
                    <a:pt x="59" y="0"/>
                    <a:pt x="48" y="3"/>
                    <a:pt x="44" y="11"/>
                  </a:cubicBezTo>
                  <a:cubicBezTo>
                    <a:pt x="31" y="37"/>
                    <a:pt x="17" y="64"/>
                    <a:pt x="4" y="91"/>
                  </a:cubicBezTo>
                  <a:cubicBezTo>
                    <a:pt x="0" y="99"/>
                    <a:pt x="2" y="108"/>
                    <a:pt x="10" y="1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79FC0259-B864-1024-578F-CD44C1AFF9A2}"/>
              </a:ext>
            </a:extLst>
          </p:cNvPr>
          <p:cNvSpPr txBox="1"/>
          <p:nvPr/>
        </p:nvSpPr>
        <p:spPr>
          <a:xfrm>
            <a:off x="5556719" y="5270329"/>
            <a:ext cx="23723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/>
            <a:r>
              <a:rPr lang="fa-IR" sz="1800" b="1" dirty="0">
                <a:solidFill>
                  <a:srgbClr val="A8A8A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sz="18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sz="18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34F3DF1-A194-887E-5398-76395E3B4EF4}"/>
              </a:ext>
            </a:extLst>
          </p:cNvPr>
          <p:cNvSpPr txBox="1"/>
          <p:nvPr/>
        </p:nvSpPr>
        <p:spPr>
          <a:xfrm>
            <a:off x="9465154" y="5247511"/>
            <a:ext cx="23723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/>
            <a:r>
              <a:rPr lang="fa-IR" sz="1800" b="1" dirty="0">
                <a:solidFill>
                  <a:srgbClr val="A8A8A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sz="18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sz="18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8832B89-C0A2-128A-97F3-55CB04FECD7B}"/>
              </a:ext>
            </a:extLst>
          </p:cNvPr>
          <p:cNvSpPr txBox="1"/>
          <p:nvPr/>
        </p:nvSpPr>
        <p:spPr>
          <a:xfrm>
            <a:off x="9348281" y="6421153"/>
            <a:ext cx="22087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مهندسی عمران</a:t>
            </a:r>
            <a:endParaRPr lang="en-US" sz="16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17189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17" grpId="0" animBg="1"/>
      <p:bldP spid="25" grpId="0"/>
      <p:bldP spid="2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0FC09A2A-A17A-1966-EC44-8FCE94C96607}"/>
              </a:ext>
            </a:extLst>
          </p:cNvPr>
          <p:cNvGrpSpPr/>
          <p:nvPr/>
        </p:nvGrpSpPr>
        <p:grpSpPr>
          <a:xfrm>
            <a:off x="3390584" y="2454592"/>
            <a:ext cx="5415165" cy="2994140"/>
            <a:chOff x="3390584" y="2454592"/>
            <a:chExt cx="5415165" cy="2994140"/>
          </a:xfrm>
        </p:grpSpPr>
        <p:sp>
          <p:nvSpPr>
            <p:cNvPr id="10" name="Freeform 3">
              <a:extLst>
                <a:ext uri="{FF2B5EF4-FFF2-40B4-BE49-F238E27FC236}">
                  <a16:creationId xmlns:a16="http://schemas.microsoft.com/office/drawing/2014/main" id="{07327D5C-D9E7-4F7B-8729-7232169F5AAE}"/>
                </a:ext>
              </a:extLst>
            </p:cNvPr>
            <p:cNvSpPr/>
            <p:nvPr/>
          </p:nvSpPr>
          <p:spPr>
            <a:xfrm>
              <a:off x="3844993" y="2454592"/>
              <a:ext cx="1022393" cy="858804"/>
            </a:xfrm>
            <a:custGeom>
              <a:avLst/>
              <a:gdLst>
                <a:gd name="connsiteX0" fmla="*/ 1233671 w 1233671"/>
                <a:gd name="connsiteY0" fmla="*/ 0 h 1036276"/>
                <a:gd name="connsiteX1" fmla="*/ 1233671 w 1233671"/>
                <a:gd name="connsiteY1" fmla="*/ 742950 h 1036276"/>
                <a:gd name="connsiteX2" fmla="*/ 1151029 w 1233671"/>
                <a:gd name="connsiteY2" fmla="*/ 747123 h 1036276"/>
                <a:gd name="connsiteX3" fmla="*/ 581519 w 1233671"/>
                <a:gd name="connsiteY3" fmla="*/ 985220 h 1036276"/>
                <a:gd name="connsiteX4" fmla="*/ 525345 w 1233671"/>
                <a:gd name="connsiteY4" fmla="*/ 1036276 h 1036276"/>
                <a:gd name="connsiteX5" fmla="*/ 0 w 1233671"/>
                <a:gd name="connsiteY5" fmla="*/ 510931 h 1036276"/>
                <a:gd name="connsiteX6" fmla="*/ 108934 w 1233671"/>
                <a:gd name="connsiteY6" fmla="*/ 411924 h 1036276"/>
                <a:gd name="connsiteX7" fmla="*/ 1075067 w 1233671"/>
                <a:gd name="connsiteY7" fmla="*/ 8009 h 1036276"/>
                <a:gd name="connsiteX8" fmla="*/ 1233671 w 1233671"/>
                <a:gd name="connsiteY8" fmla="*/ 0 h 1036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33671" h="1036276">
                  <a:moveTo>
                    <a:pt x="1233671" y="0"/>
                  </a:moveTo>
                  <a:lnTo>
                    <a:pt x="1233671" y="742950"/>
                  </a:lnTo>
                  <a:lnTo>
                    <a:pt x="1151029" y="747123"/>
                  </a:lnTo>
                  <a:cubicBezTo>
                    <a:pt x="935853" y="768975"/>
                    <a:pt x="739582" y="854776"/>
                    <a:pt x="581519" y="985220"/>
                  </a:cubicBezTo>
                  <a:lnTo>
                    <a:pt x="525345" y="1036276"/>
                  </a:lnTo>
                  <a:lnTo>
                    <a:pt x="0" y="510931"/>
                  </a:lnTo>
                  <a:lnTo>
                    <a:pt x="108934" y="411924"/>
                  </a:lnTo>
                  <a:cubicBezTo>
                    <a:pt x="377076" y="190634"/>
                    <a:pt x="710036" y="45079"/>
                    <a:pt x="1075067" y="8009"/>
                  </a:cubicBezTo>
                  <a:lnTo>
                    <a:pt x="1233671" y="0"/>
                  </a:lnTo>
                  <a:close/>
                </a:path>
              </a:pathLst>
            </a:custGeom>
            <a:gradFill>
              <a:gsLst>
                <a:gs pos="0">
                  <a:srgbClr val="37ACCD"/>
                </a:gs>
                <a:gs pos="63000">
                  <a:srgbClr val="1EBDA2"/>
                </a:gs>
              </a:gsLst>
              <a:lin ang="1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1" name="Freeform 4">
              <a:extLst>
                <a:ext uri="{FF2B5EF4-FFF2-40B4-BE49-F238E27FC236}">
                  <a16:creationId xmlns:a16="http://schemas.microsoft.com/office/drawing/2014/main" id="{62D8F949-66F7-42B9-A230-DAFEE1C6B199}"/>
                </a:ext>
              </a:extLst>
            </p:cNvPr>
            <p:cNvSpPr/>
            <p:nvPr/>
          </p:nvSpPr>
          <p:spPr>
            <a:xfrm>
              <a:off x="4911196" y="2454592"/>
              <a:ext cx="1022394" cy="858804"/>
            </a:xfrm>
            <a:custGeom>
              <a:avLst/>
              <a:gdLst>
                <a:gd name="connsiteX0" fmla="*/ 0 w 1233672"/>
                <a:gd name="connsiteY0" fmla="*/ 0 h 1036276"/>
                <a:gd name="connsiteX1" fmla="*/ 158604 w 1233672"/>
                <a:gd name="connsiteY1" fmla="*/ 8009 h 1036276"/>
                <a:gd name="connsiteX2" fmla="*/ 1124737 w 1233672"/>
                <a:gd name="connsiteY2" fmla="*/ 411924 h 1036276"/>
                <a:gd name="connsiteX3" fmla="*/ 1233672 w 1233672"/>
                <a:gd name="connsiteY3" fmla="*/ 510931 h 1036276"/>
                <a:gd name="connsiteX4" fmla="*/ 708327 w 1233672"/>
                <a:gd name="connsiteY4" fmla="*/ 1036276 h 1036276"/>
                <a:gd name="connsiteX5" fmla="*/ 652152 w 1233672"/>
                <a:gd name="connsiteY5" fmla="*/ 985220 h 1036276"/>
                <a:gd name="connsiteX6" fmla="*/ 82642 w 1233672"/>
                <a:gd name="connsiteY6" fmla="*/ 747123 h 1036276"/>
                <a:gd name="connsiteX7" fmla="*/ 0 w 1233672"/>
                <a:gd name="connsiteY7" fmla="*/ 742950 h 1036276"/>
                <a:gd name="connsiteX8" fmla="*/ 0 w 1233672"/>
                <a:gd name="connsiteY8" fmla="*/ 0 h 1036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33672" h="1036276">
                  <a:moveTo>
                    <a:pt x="0" y="0"/>
                  </a:moveTo>
                  <a:lnTo>
                    <a:pt x="158604" y="8009"/>
                  </a:lnTo>
                  <a:cubicBezTo>
                    <a:pt x="523636" y="45079"/>
                    <a:pt x="856596" y="190634"/>
                    <a:pt x="1124737" y="411924"/>
                  </a:cubicBezTo>
                  <a:lnTo>
                    <a:pt x="1233672" y="510931"/>
                  </a:lnTo>
                  <a:lnTo>
                    <a:pt x="708327" y="1036276"/>
                  </a:lnTo>
                  <a:lnTo>
                    <a:pt x="652152" y="985220"/>
                  </a:lnTo>
                  <a:cubicBezTo>
                    <a:pt x="494090" y="854776"/>
                    <a:pt x="297818" y="768975"/>
                    <a:pt x="82642" y="747123"/>
                  </a:cubicBezTo>
                  <a:lnTo>
                    <a:pt x="0" y="74295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37ACCD"/>
                </a:gs>
                <a:gs pos="63000">
                  <a:srgbClr val="1EBDA2"/>
                </a:gs>
              </a:gsLst>
              <a:lin ang="1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C3C29EC2-FADE-4F84-A38C-22E7895FF212}"/>
                </a:ext>
              </a:extLst>
            </p:cNvPr>
            <p:cNvSpPr/>
            <p:nvPr/>
          </p:nvSpPr>
          <p:spPr>
            <a:xfrm>
              <a:off x="3390584" y="2909001"/>
              <a:ext cx="858804" cy="1022394"/>
            </a:xfrm>
            <a:custGeom>
              <a:avLst/>
              <a:gdLst>
                <a:gd name="connsiteX0" fmla="*/ 510931 w 1036276"/>
                <a:gd name="connsiteY0" fmla="*/ 0 h 1233671"/>
                <a:gd name="connsiteX1" fmla="*/ 1036276 w 1036276"/>
                <a:gd name="connsiteY1" fmla="*/ 525345 h 1233671"/>
                <a:gd name="connsiteX2" fmla="*/ 985220 w 1036276"/>
                <a:gd name="connsiteY2" fmla="*/ 581519 h 1233671"/>
                <a:gd name="connsiteX3" fmla="*/ 747123 w 1036276"/>
                <a:gd name="connsiteY3" fmla="*/ 1151029 h 1233671"/>
                <a:gd name="connsiteX4" fmla="*/ 742950 w 1036276"/>
                <a:gd name="connsiteY4" fmla="*/ 1233671 h 1233671"/>
                <a:gd name="connsiteX5" fmla="*/ 0 w 1036276"/>
                <a:gd name="connsiteY5" fmla="*/ 1233671 h 1233671"/>
                <a:gd name="connsiteX6" fmla="*/ 8009 w 1036276"/>
                <a:gd name="connsiteY6" fmla="*/ 1075067 h 1233671"/>
                <a:gd name="connsiteX7" fmla="*/ 411924 w 1036276"/>
                <a:gd name="connsiteY7" fmla="*/ 108934 h 1233671"/>
                <a:gd name="connsiteX8" fmla="*/ 510931 w 1036276"/>
                <a:gd name="connsiteY8" fmla="*/ 0 h 1233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36276" h="1233671">
                  <a:moveTo>
                    <a:pt x="510931" y="0"/>
                  </a:moveTo>
                  <a:lnTo>
                    <a:pt x="1036276" y="525345"/>
                  </a:lnTo>
                  <a:lnTo>
                    <a:pt x="985220" y="581519"/>
                  </a:lnTo>
                  <a:cubicBezTo>
                    <a:pt x="854776" y="739582"/>
                    <a:pt x="768975" y="935853"/>
                    <a:pt x="747123" y="1151029"/>
                  </a:cubicBezTo>
                  <a:lnTo>
                    <a:pt x="742950" y="1233671"/>
                  </a:lnTo>
                  <a:lnTo>
                    <a:pt x="0" y="1233671"/>
                  </a:lnTo>
                  <a:lnTo>
                    <a:pt x="8009" y="1075067"/>
                  </a:lnTo>
                  <a:cubicBezTo>
                    <a:pt x="45079" y="710036"/>
                    <a:pt x="190634" y="377075"/>
                    <a:pt x="411924" y="108934"/>
                  </a:cubicBezTo>
                  <a:lnTo>
                    <a:pt x="510931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3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chemeClr val="tx1"/>
                </a:solidFill>
                <a:latin typeface="Montserrat" panose="00000500000000000000" pitchFamily="50" charset="0"/>
              </a:endParaRPr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63479DA0-1979-4452-B232-7E82FD3E4478}"/>
                </a:ext>
              </a:extLst>
            </p:cNvPr>
            <p:cNvSpPr/>
            <p:nvPr/>
          </p:nvSpPr>
          <p:spPr>
            <a:xfrm>
              <a:off x="5529196" y="2909001"/>
              <a:ext cx="858803" cy="1022394"/>
            </a:xfrm>
            <a:custGeom>
              <a:avLst/>
              <a:gdLst>
                <a:gd name="connsiteX0" fmla="*/ 525344 w 1036275"/>
                <a:gd name="connsiteY0" fmla="*/ 0 h 1233671"/>
                <a:gd name="connsiteX1" fmla="*/ 624351 w 1036275"/>
                <a:gd name="connsiteY1" fmla="*/ 108934 h 1233671"/>
                <a:gd name="connsiteX2" fmla="*/ 1028266 w 1036275"/>
                <a:gd name="connsiteY2" fmla="*/ 1075067 h 1233671"/>
                <a:gd name="connsiteX3" fmla="*/ 1036275 w 1036275"/>
                <a:gd name="connsiteY3" fmla="*/ 1233671 h 1233671"/>
                <a:gd name="connsiteX4" fmla="*/ 293325 w 1036275"/>
                <a:gd name="connsiteY4" fmla="*/ 1233671 h 1233671"/>
                <a:gd name="connsiteX5" fmla="*/ 289152 w 1036275"/>
                <a:gd name="connsiteY5" fmla="*/ 1151029 h 1233671"/>
                <a:gd name="connsiteX6" fmla="*/ 51055 w 1036275"/>
                <a:gd name="connsiteY6" fmla="*/ 581519 h 1233671"/>
                <a:gd name="connsiteX7" fmla="*/ 0 w 1036275"/>
                <a:gd name="connsiteY7" fmla="*/ 525345 h 1233671"/>
                <a:gd name="connsiteX8" fmla="*/ 525344 w 1036275"/>
                <a:gd name="connsiteY8" fmla="*/ 0 h 1233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36275" h="1233671">
                  <a:moveTo>
                    <a:pt x="525344" y="0"/>
                  </a:moveTo>
                  <a:lnTo>
                    <a:pt x="624351" y="108934"/>
                  </a:lnTo>
                  <a:cubicBezTo>
                    <a:pt x="845641" y="377075"/>
                    <a:pt x="991196" y="710036"/>
                    <a:pt x="1028266" y="1075067"/>
                  </a:cubicBezTo>
                  <a:lnTo>
                    <a:pt x="1036275" y="1233671"/>
                  </a:lnTo>
                  <a:lnTo>
                    <a:pt x="293325" y="1233671"/>
                  </a:lnTo>
                  <a:lnTo>
                    <a:pt x="289152" y="1151029"/>
                  </a:lnTo>
                  <a:cubicBezTo>
                    <a:pt x="267300" y="935853"/>
                    <a:pt x="181499" y="739582"/>
                    <a:pt x="51055" y="581519"/>
                  </a:cubicBezTo>
                  <a:lnTo>
                    <a:pt x="0" y="525345"/>
                  </a:lnTo>
                  <a:lnTo>
                    <a:pt x="525344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3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tx1"/>
                </a:solidFill>
                <a:latin typeface="Montserrat" panose="00000500000000000000" pitchFamily="50" charset="0"/>
              </a:endParaRPr>
            </a:p>
          </p:txBody>
        </p:sp>
        <p:sp>
          <p:nvSpPr>
            <p:cNvPr id="15" name="Freeform 8">
              <a:extLst>
                <a:ext uri="{FF2B5EF4-FFF2-40B4-BE49-F238E27FC236}">
                  <a16:creationId xmlns:a16="http://schemas.microsoft.com/office/drawing/2014/main" id="{B328E5A3-55C1-49D2-87A2-8E758E4879E7}"/>
                </a:ext>
              </a:extLst>
            </p:cNvPr>
            <p:cNvSpPr/>
            <p:nvPr/>
          </p:nvSpPr>
          <p:spPr>
            <a:xfrm flipH="1">
              <a:off x="4911196" y="4589928"/>
              <a:ext cx="1022393" cy="858804"/>
            </a:xfrm>
            <a:custGeom>
              <a:avLst/>
              <a:gdLst>
                <a:gd name="connsiteX0" fmla="*/ 525345 w 1233671"/>
                <a:gd name="connsiteY0" fmla="*/ 0 h 1036276"/>
                <a:gd name="connsiteX1" fmla="*/ 581519 w 1233671"/>
                <a:gd name="connsiteY1" fmla="*/ 51056 h 1036276"/>
                <a:gd name="connsiteX2" fmla="*/ 1151029 w 1233671"/>
                <a:gd name="connsiteY2" fmla="*/ 289153 h 1036276"/>
                <a:gd name="connsiteX3" fmla="*/ 1233671 w 1233671"/>
                <a:gd name="connsiteY3" fmla="*/ 293326 h 1036276"/>
                <a:gd name="connsiteX4" fmla="*/ 1233671 w 1233671"/>
                <a:gd name="connsiteY4" fmla="*/ 1036276 h 1036276"/>
                <a:gd name="connsiteX5" fmla="*/ 1075067 w 1233671"/>
                <a:gd name="connsiteY5" fmla="*/ 1028267 h 1036276"/>
                <a:gd name="connsiteX6" fmla="*/ 108934 w 1233671"/>
                <a:gd name="connsiteY6" fmla="*/ 624352 h 1036276"/>
                <a:gd name="connsiteX7" fmla="*/ 0 w 1233671"/>
                <a:gd name="connsiteY7" fmla="*/ 525345 h 1036276"/>
                <a:gd name="connsiteX8" fmla="*/ 525345 w 1233671"/>
                <a:gd name="connsiteY8" fmla="*/ 0 h 1036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33671" h="1036276">
                  <a:moveTo>
                    <a:pt x="525345" y="0"/>
                  </a:moveTo>
                  <a:lnTo>
                    <a:pt x="581519" y="51056"/>
                  </a:lnTo>
                  <a:cubicBezTo>
                    <a:pt x="739582" y="181500"/>
                    <a:pt x="935853" y="267301"/>
                    <a:pt x="1151029" y="289153"/>
                  </a:cubicBezTo>
                  <a:lnTo>
                    <a:pt x="1233671" y="293326"/>
                  </a:lnTo>
                  <a:lnTo>
                    <a:pt x="1233671" y="1036276"/>
                  </a:lnTo>
                  <a:lnTo>
                    <a:pt x="1075067" y="1028267"/>
                  </a:lnTo>
                  <a:cubicBezTo>
                    <a:pt x="710036" y="991197"/>
                    <a:pt x="377076" y="845642"/>
                    <a:pt x="108934" y="624352"/>
                  </a:cubicBezTo>
                  <a:lnTo>
                    <a:pt x="0" y="525345"/>
                  </a:lnTo>
                  <a:lnTo>
                    <a:pt x="525345" y="0"/>
                  </a:lnTo>
                  <a:close/>
                </a:path>
              </a:pathLst>
            </a:custGeom>
            <a:gradFill>
              <a:gsLst>
                <a:gs pos="0">
                  <a:srgbClr val="37ACCD"/>
                </a:gs>
                <a:gs pos="63000">
                  <a:srgbClr val="1EBDA2"/>
                </a:gs>
              </a:gsLst>
              <a:lin ang="1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8" name="Freeform 7">
              <a:extLst>
                <a:ext uri="{FF2B5EF4-FFF2-40B4-BE49-F238E27FC236}">
                  <a16:creationId xmlns:a16="http://schemas.microsoft.com/office/drawing/2014/main" id="{EDE0F455-C6D6-4F00-8AE6-242F053781FC}"/>
                </a:ext>
              </a:extLst>
            </p:cNvPr>
            <p:cNvSpPr/>
            <p:nvPr/>
          </p:nvSpPr>
          <p:spPr>
            <a:xfrm>
              <a:off x="5784848" y="3971930"/>
              <a:ext cx="858804" cy="1022394"/>
            </a:xfrm>
            <a:custGeom>
              <a:avLst/>
              <a:gdLst>
                <a:gd name="connsiteX0" fmla="*/ 0 w 1036276"/>
                <a:gd name="connsiteY0" fmla="*/ 0 h 1233672"/>
                <a:gd name="connsiteX1" fmla="*/ 742950 w 1036276"/>
                <a:gd name="connsiteY1" fmla="*/ 0 h 1233672"/>
                <a:gd name="connsiteX2" fmla="*/ 747123 w 1036276"/>
                <a:gd name="connsiteY2" fmla="*/ 82642 h 1233672"/>
                <a:gd name="connsiteX3" fmla="*/ 985220 w 1036276"/>
                <a:gd name="connsiteY3" fmla="*/ 652152 h 1233672"/>
                <a:gd name="connsiteX4" fmla="*/ 1036276 w 1036276"/>
                <a:gd name="connsiteY4" fmla="*/ 708327 h 1233672"/>
                <a:gd name="connsiteX5" fmla="*/ 510931 w 1036276"/>
                <a:gd name="connsiteY5" fmla="*/ 1233672 h 1233672"/>
                <a:gd name="connsiteX6" fmla="*/ 411924 w 1036276"/>
                <a:gd name="connsiteY6" fmla="*/ 1124737 h 1233672"/>
                <a:gd name="connsiteX7" fmla="*/ 8009 w 1036276"/>
                <a:gd name="connsiteY7" fmla="*/ 158604 h 1233672"/>
                <a:gd name="connsiteX8" fmla="*/ 0 w 1036276"/>
                <a:gd name="connsiteY8" fmla="*/ 0 h 123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36276" h="1233672">
                  <a:moveTo>
                    <a:pt x="0" y="0"/>
                  </a:moveTo>
                  <a:lnTo>
                    <a:pt x="742950" y="0"/>
                  </a:lnTo>
                  <a:lnTo>
                    <a:pt x="747123" y="82642"/>
                  </a:lnTo>
                  <a:cubicBezTo>
                    <a:pt x="768975" y="297818"/>
                    <a:pt x="854776" y="494090"/>
                    <a:pt x="985220" y="652152"/>
                  </a:cubicBezTo>
                  <a:lnTo>
                    <a:pt x="1036276" y="708327"/>
                  </a:lnTo>
                  <a:lnTo>
                    <a:pt x="510931" y="1233672"/>
                  </a:lnTo>
                  <a:lnTo>
                    <a:pt x="411924" y="1124737"/>
                  </a:lnTo>
                  <a:cubicBezTo>
                    <a:pt x="190634" y="856596"/>
                    <a:pt x="45079" y="523635"/>
                    <a:pt x="8009" y="158604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37ACCD"/>
                </a:gs>
                <a:gs pos="63000">
                  <a:srgbClr val="1EBDA2"/>
                </a:gs>
              </a:gsLst>
              <a:lin ang="1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9" name="Freeform 8">
              <a:extLst>
                <a:ext uri="{FF2B5EF4-FFF2-40B4-BE49-F238E27FC236}">
                  <a16:creationId xmlns:a16="http://schemas.microsoft.com/office/drawing/2014/main" id="{E4F6C6AD-B744-4402-8252-E34BA7893021}"/>
                </a:ext>
              </a:extLst>
            </p:cNvPr>
            <p:cNvSpPr/>
            <p:nvPr/>
          </p:nvSpPr>
          <p:spPr>
            <a:xfrm>
              <a:off x="6239257" y="4589928"/>
              <a:ext cx="1022393" cy="858804"/>
            </a:xfrm>
            <a:custGeom>
              <a:avLst/>
              <a:gdLst>
                <a:gd name="connsiteX0" fmla="*/ 525345 w 1233671"/>
                <a:gd name="connsiteY0" fmla="*/ 0 h 1036276"/>
                <a:gd name="connsiteX1" fmla="*/ 581519 w 1233671"/>
                <a:gd name="connsiteY1" fmla="*/ 51056 h 1036276"/>
                <a:gd name="connsiteX2" fmla="*/ 1151029 w 1233671"/>
                <a:gd name="connsiteY2" fmla="*/ 289153 h 1036276"/>
                <a:gd name="connsiteX3" fmla="*/ 1233671 w 1233671"/>
                <a:gd name="connsiteY3" fmla="*/ 293326 h 1036276"/>
                <a:gd name="connsiteX4" fmla="*/ 1233671 w 1233671"/>
                <a:gd name="connsiteY4" fmla="*/ 1036276 h 1036276"/>
                <a:gd name="connsiteX5" fmla="*/ 1075067 w 1233671"/>
                <a:gd name="connsiteY5" fmla="*/ 1028267 h 1036276"/>
                <a:gd name="connsiteX6" fmla="*/ 108934 w 1233671"/>
                <a:gd name="connsiteY6" fmla="*/ 624352 h 1036276"/>
                <a:gd name="connsiteX7" fmla="*/ 0 w 1233671"/>
                <a:gd name="connsiteY7" fmla="*/ 525345 h 1036276"/>
                <a:gd name="connsiteX8" fmla="*/ 525345 w 1233671"/>
                <a:gd name="connsiteY8" fmla="*/ 0 h 1036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33671" h="1036276">
                  <a:moveTo>
                    <a:pt x="525345" y="0"/>
                  </a:moveTo>
                  <a:lnTo>
                    <a:pt x="581519" y="51056"/>
                  </a:lnTo>
                  <a:cubicBezTo>
                    <a:pt x="739582" y="181500"/>
                    <a:pt x="935853" y="267301"/>
                    <a:pt x="1151029" y="289153"/>
                  </a:cubicBezTo>
                  <a:lnTo>
                    <a:pt x="1233671" y="293326"/>
                  </a:lnTo>
                  <a:lnTo>
                    <a:pt x="1233671" y="1036276"/>
                  </a:lnTo>
                  <a:lnTo>
                    <a:pt x="1075067" y="1028267"/>
                  </a:lnTo>
                  <a:cubicBezTo>
                    <a:pt x="710036" y="991197"/>
                    <a:pt x="377076" y="845642"/>
                    <a:pt x="108934" y="624352"/>
                  </a:cubicBezTo>
                  <a:lnTo>
                    <a:pt x="0" y="525345"/>
                  </a:lnTo>
                  <a:lnTo>
                    <a:pt x="525345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3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tx1"/>
                </a:solidFill>
                <a:latin typeface="Montserrat" panose="00000500000000000000" pitchFamily="50" charset="0"/>
              </a:endParaRPr>
            </a:p>
          </p:txBody>
        </p:sp>
        <p:sp>
          <p:nvSpPr>
            <p:cNvPr id="20" name="Freeform 7">
              <a:extLst>
                <a:ext uri="{FF2B5EF4-FFF2-40B4-BE49-F238E27FC236}">
                  <a16:creationId xmlns:a16="http://schemas.microsoft.com/office/drawing/2014/main" id="{62BC16B4-56E6-4E2B-9602-5C4D0DA5263A}"/>
                </a:ext>
              </a:extLst>
            </p:cNvPr>
            <p:cNvSpPr/>
            <p:nvPr/>
          </p:nvSpPr>
          <p:spPr>
            <a:xfrm>
              <a:off x="3390584" y="3971930"/>
              <a:ext cx="858804" cy="1022394"/>
            </a:xfrm>
            <a:custGeom>
              <a:avLst/>
              <a:gdLst>
                <a:gd name="connsiteX0" fmla="*/ 0 w 1036276"/>
                <a:gd name="connsiteY0" fmla="*/ 0 h 1233672"/>
                <a:gd name="connsiteX1" fmla="*/ 742950 w 1036276"/>
                <a:gd name="connsiteY1" fmla="*/ 0 h 1233672"/>
                <a:gd name="connsiteX2" fmla="*/ 747123 w 1036276"/>
                <a:gd name="connsiteY2" fmla="*/ 82642 h 1233672"/>
                <a:gd name="connsiteX3" fmla="*/ 985220 w 1036276"/>
                <a:gd name="connsiteY3" fmla="*/ 652152 h 1233672"/>
                <a:gd name="connsiteX4" fmla="*/ 1036276 w 1036276"/>
                <a:gd name="connsiteY4" fmla="*/ 708327 h 1233672"/>
                <a:gd name="connsiteX5" fmla="*/ 510931 w 1036276"/>
                <a:gd name="connsiteY5" fmla="*/ 1233672 h 1233672"/>
                <a:gd name="connsiteX6" fmla="*/ 411924 w 1036276"/>
                <a:gd name="connsiteY6" fmla="*/ 1124737 h 1233672"/>
                <a:gd name="connsiteX7" fmla="*/ 8009 w 1036276"/>
                <a:gd name="connsiteY7" fmla="*/ 158604 h 1233672"/>
                <a:gd name="connsiteX8" fmla="*/ 0 w 1036276"/>
                <a:gd name="connsiteY8" fmla="*/ 0 h 123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36276" h="1233672">
                  <a:moveTo>
                    <a:pt x="0" y="0"/>
                  </a:moveTo>
                  <a:lnTo>
                    <a:pt x="742950" y="0"/>
                  </a:lnTo>
                  <a:lnTo>
                    <a:pt x="747123" y="82642"/>
                  </a:lnTo>
                  <a:cubicBezTo>
                    <a:pt x="768975" y="297818"/>
                    <a:pt x="854776" y="494090"/>
                    <a:pt x="985220" y="652152"/>
                  </a:cubicBezTo>
                  <a:lnTo>
                    <a:pt x="1036276" y="708327"/>
                  </a:lnTo>
                  <a:lnTo>
                    <a:pt x="510931" y="1233672"/>
                  </a:lnTo>
                  <a:lnTo>
                    <a:pt x="411924" y="1124737"/>
                  </a:lnTo>
                  <a:cubicBezTo>
                    <a:pt x="190634" y="856596"/>
                    <a:pt x="45079" y="523635"/>
                    <a:pt x="8009" y="158604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37ACCD"/>
                </a:gs>
                <a:gs pos="63000">
                  <a:srgbClr val="1EBDA2"/>
                </a:gs>
              </a:gsLst>
              <a:lin ang="1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1" name="Freeform 8">
              <a:extLst>
                <a:ext uri="{FF2B5EF4-FFF2-40B4-BE49-F238E27FC236}">
                  <a16:creationId xmlns:a16="http://schemas.microsoft.com/office/drawing/2014/main" id="{E35188BD-8DDE-4FA1-9D62-FB4168290C9B}"/>
                </a:ext>
              </a:extLst>
            </p:cNvPr>
            <p:cNvSpPr/>
            <p:nvPr/>
          </p:nvSpPr>
          <p:spPr>
            <a:xfrm>
              <a:off x="3844993" y="4589928"/>
              <a:ext cx="1022393" cy="858804"/>
            </a:xfrm>
            <a:custGeom>
              <a:avLst/>
              <a:gdLst>
                <a:gd name="connsiteX0" fmla="*/ 525345 w 1233671"/>
                <a:gd name="connsiteY0" fmla="*/ 0 h 1036276"/>
                <a:gd name="connsiteX1" fmla="*/ 581519 w 1233671"/>
                <a:gd name="connsiteY1" fmla="*/ 51056 h 1036276"/>
                <a:gd name="connsiteX2" fmla="*/ 1151029 w 1233671"/>
                <a:gd name="connsiteY2" fmla="*/ 289153 h 1036276"/>
                <a:gd name="connsiteX3" fmla="*/ 1233671 w 1233671"/>
                <a:gd name="connsiteY3" fmla="*/ 293326 h 1036276"/>
                <a:gd name="connsiteX4" fmla="*/ 1233671 w 1233671"/>
                <a:gd name="connsiteY4" fmla="*/ 1036276 h 1036276"/>
                <a:gd name="connsiteX5" fmla="*/ 1075067 w 1233671"/>
                <a:gd name="connsiteY5" fmla="*/ 1028267 h 1036276"/>
                <a:gd name="connsiteX6" fmla="*/ 108934 w 1233671"/>
                <a:gd name="connsiteY6" fmla="*/ 624352 h 1036276"/>
                <a:gd name="connsiteX7" fmla="*/ 0 w 1233671"/>
                <a:gd name="connsiteY7" fmla="*/ 525345 h 1036276"/>
                <a:gd name="connsiteX8" fmla="*/ 525345 w 1233671"/>
                <a:gd name="connsiteY8" fmla="*/ 0 h 1036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33671" h="1036276">
                  <a:moveTo>
                    <a:pt x="525345" y="0"/>
                  </a:moveTo>
                  <a:lnTo>
                    <a:pt x="581519" y="51056"/>
                  </a:lnTo>
                  <a:cubicBezTo>
                    <a:pt x="739582" y="181500"/>
                    <a:pt x="935853" y="267301"/>
                    <a:pt x="1151029" y="289153"/>
                  </a:cubicBezTo>
                  <a:lnTo>
                    <a:pt x="1233671" y="293326"/>
                  </a:lnTo>
                  <a:lnTo>
                    <a:pt x="1233671" y="1036276"/>
                  </a:lnTo>
                  <a:lnTo>
                    <a:pt x="1075067" y="1028267"/>
                  </a:lnTo>
                  <a:cubicBezTo>
                    <a:pt x="710036" y="991197"/>
                    <a:pt x="377076" y="845642"/>
                    <a:pt x="108934" y="624352"/>
                  </a:cubicBezTo>
                  <a:lnTo>
                    <a:pt x="0" y="525345"/>
                  </a:lnTo>
                  <a:lnTo>
                    <a:pt x="525345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3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tx1"/>
                </a:solidFill>
                <a:latin typeface="Montserrat" panose="00000500000000000000" pitchFamily="50" charset="0"/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9C47EB74-5B29-404A-8683-2E3EF0358F35}"/>
                </a:ext>
              </a:extLst>
            </p:cNvPr>
            <p:cNvSpPr/>
            <p:nvPr/>
          </p:nvSpPr>
          <p:spPr>
            <a:xfrm flipH="1">
              <a:off x="5529196" y="4206725"/>
              <a:ext cx="511750" cy="787600"/>
            </a:xfrm>
            <a:custGeom>
              <a:avLst/>
              <a:gdLst>
                <a:gd name="connsiteX0" fmla="*/ 442439 w 736385"/>
                <a:gd name="connsiteY0" fmla="*/ 0 h 1133320"/>
                <a:gd name="connsiteX1" fmla="*/ 435019 w 736385"/>
                <a:gd name="connsiteY1" fmla="*/ 53061 h 1133320"/>
                <a:gd name="connsiteX2" fmla="*/ 70558 w 736385"/>
                <a:gd name="connsiteY2" fmla="*/ 920365 h 1133320"/>
                <a:gd name="connsiteX3" fmla="*/ 0 w 736385"/>
                <a:gd name="connsiteY3" fmla="*/ 1012398 h 1133320"/>
                <a:gd name="connsiteX4" fmla="*/ 109901 w 736385"/>
                <a:gd name="connsiteY4" fmla="*/ 1133320 h 1133320"/>
                <a:gd name="connsiteX5" fmla="*/ 736385 w 736385"/>
                <a:gd name="connsiteY5" fmla="*/ 506836 h 1133320"/>
                <a:gd name="connsiteX6" fmla="*/ 675500 w 736385"/>
                <a:gd name="connsiteY6" fmla="*/ 439846 h 1133320"/>
                <a:gd name="connsiteX7" fmla="*/ 484971 w 736385"/>
                <a:gd name="connsiteY7" fmla="*/ 125811 h 1133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36385" h="1133320">
                  <a:moveTo>
                    <a:pt x="442439" y="0"/>
                  </a:moveTo>
                  <a:lnTo>
                    <a:pt x="435019" y="53061"/>
                  </a:lnTo>
                  <a:cubicBezTo>
                    <a:pt x="378065" y="371913"/>
                    <a:pt x="251085" y="666506"/>
                    <a:pt x="70558" y="920365"/>
                  </a:cubicBezTo>
                  <a:lnTo>
                    <a:pt x="0" y="1012398"/>
                  </a:lnTo>
                  <a:lnTo>
                    <a:pt x="109901" y="1133320"/>
                  </a:lnTo>
                  <a:lnTo>
                    <a:pt x="736385" y="506836"/>
                  </a:lnTo>
                  <a:lnTo>
                    <a:pt x="675500" y="439846"/>
                  </a:lnTo>
                  <a:cubicBezTo>
                    <a:pt x="597722" y="345600"/>
                    <a:pt x="533253" y="239962"/>
                    <a:pt x="484971" y="125811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3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tx1"/>
                </a:solidFill>
                <a:latin typeface="Montserrat" panose="00000500000000000000" pitchFamily="50" charset="0"/>
              </a:endParaRPr>
            </a:p>
          </p:txBody>
        </p:sp>
        <p:sp>
          <p:nvSpPr>
            <p:cNvPr id="25" name="Freeform 7">
              <a:extLst>
                <a:ext uri="{FF2B5EF4-FFF2-40B4-BE49-F238E27FC236}">
                  <a16:creationId xmlns:a16="http://schemas.microsoft.com/office/drawing/2014/main" id="{C12EFC1E-41DE-4BA0-BBE9-D606ABB0A436}"/>
                </a:ext>
              </a:extLst>
            </p:cNvPr>
            <p:cNvSpPr/>
            <p:nvPr/>
          </p:nvSpPr>
          <p:spPr>
            <a:xfrm flipH="1">
              <a:off x="7946016" y="3971930"/>
              <a:ext cx="858803" cy="1022394"/>
            </a:xfrm>
            <a:custGeom>
              <a:avLst/>
              <a:gdLst>
                <a:gd name="connsiteX0" fmla="*/ 0 w 1036276"/>
                <a:gd name="connsiteY0" fmla="*/ 0 h 1233672"/>
                <a:gd name="connsiteX1" fmla="*/ 742950 w 1036276"/>
                <a:gd name="connsiteY1" fmla="*/ 0 h 1233672"/>
                <a:gd name="connsiteX2" fmla="*/ 747123 w 1036276"/>
                <a:gd name="connsiteY2" fmla="*/ 82642 h 1233672"/>
                <a:gd name="connsiteX3" fmla="*/ 985220 w 1036276"/>
                <a:gd name="connsiteY3" fmla="*/ 652152 h 1233672"/>
                <a:gd name="connsiteX4" fmla="*/ 1036276 w 1036276"/>
                <a:gd name="connsiteY4" fmla="*/ 708327 h 1233672"/>
                <a:gd name="connsiteX5" fmla="*/ 510931 w 1036276"/>
                <a:gd name="connsiteY5" fmla="*/ 1233672 h 1233672"/>
                <a:gd name="connsiteX6" fmla="*/ 411924 w 1036276"/>
                <a:gd name="connsiteY6" fmla="*/ 1124737 h 1233672"/>
                <a:gd name="connsiteX7" fmla="*/ 8009 w 1036276"/>
                <a:gd name="connsiteY7" fmla="*/ 158604 h 1233672"/>
                <a:gd name="connsiteX8" fmla="*/ 0 w 1036276"/>
                <a:gd name="connsiteY8" fmla="*/ 0 h 123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36276" h="1233672">
                  <a:moveTo>
                    <a:pt x="0" y="0"/>
                  </a:moveTo>
                  <a:lnTo>
                    <a:pt x="742950" y="0"/>
                  </a:lnTo>
                  <a:lnTo>
                    <a:pt x="747123" y="82642"/>
                  </a:lnTo>
                  <a:cubicBezTo>
                    <a:pt x="768975" y="297818"/>
                    <a:pt x="854776" y="494090"/>
                    <a:pt x="985220" y="652152"/>
                  </a:cubicBezTo>
                  <a:lnTo>
                    <a:pt x="1036276" y="708327"/>
                  </a:lnTo>
                  <a:lnTo>
                    <a:pt x="510931" y="1233672"/>
                  </a:lnTo>
                  <a:lnTo>
                    <a:pt x="411924" y="1124737"/>
                  </a:lnTo>
                  <a:cubicBezTo>
                    <a:pt x="190634" y="856596"/>
                    <a:pt x="45079" y="523635"/>
                    <a:pt x="8009" y="158604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3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tx1"/>
                </a:solidFill>
                <a:latin typeface="Montserrat" panose="00000500000000000000" pitchFamily="50" charset="0"/>
              </a:endParaRPr>
            </a:p>
          </p:txBody>
        </p:sp>
        <p:sp>
          <p:nvSpPr>
            <p:cNvPr id="26" name="Freeform 8">
              <a:extLst>
                <a:ext uri="{FF2B5EF4-FFF2-40B4-BE49-F238E27FC236}">
                  <a16:creationId xmlns:a16="http://schemas.microsoft.com/office/drawing/2014/main" id="{16A92B97-7B7D-41EE-97EA-E12A326C5FA0}"/>
                </a:ext>
              </a:extLst>
            </p:cNvPr>
            <p:cNvSpPr/>
            <p:nvPr/>
          </p:nvSpPr>
          <p:spPr>
            <a:xfrm flipH="1">
              <a:off x="7319929" y="4589928"/>
              <a:ext cx="1022393" cy="858804"/>
            </a:xfrm>
            <a:custGeom>
              <a:avLst/>
              <a:gdLst>
                <a:gd name="connsiteX0" fmla="*/ 525345 w 1233671"/>
                <a:gd name="connsiteY0" fmla="*/ 0 h 1036276"/>
                <a:gd name="connsiteX1" fmla="*/ 581519 w 1233671"/>
                <a:gd name="connsiteY1" fmla="*/ 51056 h 1036276"/>
                <a:gd name="connsiteX2" fmla="*/ 1151029 w 1233671"/>
                <a:gd name="connsiteY2" fmla="*/ 289153 h 1036276"/>
                <a:gd name="connsiteX3" fmla="*/ 1233671 w 1233671"/>
                <a:gd name="connsiteY3" fmla="*/ 293326 h 1036276"/>
                <a:gd name="connsiteX4" fmla="*/ 1233671 w 1233671"/>
                <a:gd name="connsiteY4" fmla="*/ 1036276 h 1036276"/>
                <a:gd name="connsiteX5" fmla="*/ 1075067 w 1233671"/>
                <a:gd name="connsiteY5" fmla="*/ 1028267 h 1036276"/>
                <a:gd name="connsiteX6" fmla="*/ 108934 w 1233671"/>
                <a:gd name="connsiteY6" fmla="*/ 624352 h 1036276"/>
                <a:gd name="connsiteX7" fmla="*/ 0 w 1233671"/>
                <a:gd name="connsiteY7" fmla="*/ 525345 h 1036276"/>
                <a:gd name="connsiteX8" fmla="*/ 525345 w 1233671"/>
                <a:gd name="connsiteY8" fmla="*/ 0 h 1036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33671" h="1036276">
                  <a:moveTo>
                    <a:pt x="525345" y="0"/>
                  </a:moveTo>
                  <a:lnTo>
                    <a:pt x="581519" y="51056"/>
                  </a:lnTo>
                  <a:cubicBezTo>
                    <a:pt x="739582" y="181500"/>
                    <a:pt x="935853" y="267301"/>
                    <a:pt x="1151029" y="289153"/>
                  </a:cubicBezTo>
                  <a:lnTo>
                    <a:pt x="1233671" y="293326"/>
                  </a:lnTo>
                  <a:lnTo>
                    <a:pt x="1233671" y="1036276"/>
                  </a:lnTo>
                  <a:lnTo>
                    <a:pt x="1075067" y="1028267"/>
                  </a:lnTo>
                  <a:cubicBezTo>
                    <a:pt x="710036" y="991197"/>
                    <a:pt x="377076" y="845642"/>
                    <a:pt x="108934" y="624352"/>
                  </a:cubicBezTo>
                  <a:lnTo>
                    <a:pt x="0" y="525345"/>
                  </a:lnTo>
                  <a:lnTo>
                    <a:pt x="525345" y="0"/>
                  </a:lnTo>
                  <a:close/>
                </a:path>
              </a:pathLst>
            </a:custGeom>
            <a:gradFill>
              <a:gsLst>
                <a:gs pos="0">
                  <a:srgbClr val="37ACCD"/>
                </a:gs>
                <a:gs pos="63000">
                  <a:srgbClr val="1EBDA2"/>
                </a:gs>
              </a:gsLst>
              <a:lin ang="1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7" name="Freeform 3">
              <a:extLst>
                <a:ext uri="{FF2B5EF4-FFF2-40B4-BE49-F238E27FC236}">
                  <a16:creationId xmlns:a16="http://schemas.microsoft.com/office/drawing/2014/main" id="{B918C6D3-C958-4885-B077-3E6AAD004C0D}"/>
                </a:ext>
              </a:extLst>
            </p:cNvPr>
            <p:cNvSpPr/>
            <p:nvPr/>
          </p:nvSpPr>
          <p:spPr>
            <a:xfrm>
              <a:off x="6262743" y="2454592"/>
              <a:ext cx="1022393" cy="858804"/>
            </a:xfrm>
            <a:custGeom>
              <a:avLst/>
              <a:gdLst>
                <a:gd name="connsiteX0" fmla="*/ 1233671 w 1233671"/>
                <a:gd name="connsiteY0" fmla="*/ 0 h 1036276"/>
                <a:gd name="connsiteX1" fmla="*/ 1233671 w 1233671"/>
                <a:gd name="connsiteY1" fmla="*/ 742950 h 1036276"/>
                <a:gd name="connsiteX2" fmla="*/ 1151029 w 1233671"/>
                <a:gd name="connsiteY2" fmla="*/ 747123 h 1036276"/>
                <a:gd name="connsiteX3" fmla="*/ 581519 w 1233671"/>
                <a:gd name="connsiteY3" fmla="*/ 985220 h 1036276"/>
                <a:gd name="connsiteX4" fmla="*/ 525345 w 1233671"/>
                <a:gd name="connsiteY4" fmla="*/ 1036276 h 1036276"/>
                <a:gd name="connsiteX5" fmla="*/ 0 w 1233671"/>
                <a:gd name="connsiteY5" fmla="*/ 510931 h 1036276"/>
                <a:gd name="connsiteX6" fmla="*/ 108934 w 1233671"/>
                <a:gd name="connsiteY6" fmla="*/ 411924 h 1036276"/>
                <a:gd name="connsiteX7" fmla="*/ 1075067 w 1233671"/>
                <a:gd name="connsiteY7" fmla="*/ 8009 h 1036276"/>
                <a:gd name="connsiteX8" fmla="*/ 1233671 w 1233671"/>
                <a:gd name="connsiteY8" fmla="*/ 0 h 1036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33671" h="1036276">
                  <a:moveTo>
                    <a:pt x="1233671" y="0"/>
                  </a:moveTo>
                  <a:lnTo>
                    <a:pt x="1233671" y="742950"/>
                  </a:lnTo>
                  <a:lnTo>
                    <a:pt x="1151029" y="747123"/>
                  </a:lnTo>
                  <a:cubicBezTo>
                    <a:pt x="935853" y="768975"/>
                    <a:pt x="739582" y="854776"/>
                    <a:pt x="581519" y="985220"/>
                  </a:cubicBezTo>
                  <a:lnTo>
                    <a:pt x="525345" y="1036276"/>
                  </a:lnTo>
                  <a:lnTo>
                    <a:pt x="0" y="510931"/>
                  </a:lnTo>
                  <a:lnTo>
                    <a:pt x="108934" y="411924"/>
                  </a:lnTo>
                  <a:cubicBezTo>
                    <a:pt x="377076" y="190634"/>
                    <a:pt x="710036" y="45079"/>
                    <a:pt x="1075067" y="8009"/>
                  </a:cubicBezTo>
                  <a:lnTo>
                    <a:pt x="1233671" y="0"/>
                  </a:lnTo>
                  <a:close/>
                </a:path>
              </a:pathLst>
            </a:custGeom>
            <a:gradFill>
              <a:gsLst>
                <a:gs pos="0">
                  <a:srgbClr val="37ACCD"/>
                </a:gs>
                <a:gs pos="63000">
                  <a:srgbClr val="1EBDA2"/>
                </a:gs>
              </a:gsLst>
              <a:lin ang="1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8" name="Freeform 4">
              <a:extLst>
                <a:ext uri="{FF2B5EF4-FFF2-40B4-BE49-F238E27FC236}">
                  <a16:creationId xmlns:a16="http://schemas.microsoft.com/office/drawing/2014/main" id="{F5F37317-A803-46FA-8DB1-8BE1A6E03F01}"/>
                </a:ext>
              </a:extLst>
            </p:cNvPr>
            <p:cNvSpPr/>
            <p:nvPr/>
          </p:nvSpPr>
          <p:spPr>
            <a:xfrm>
              <a:off x="7328946" y="2454592"/>
              <a:ext cx="1022394" cy="858804"/>
            </a:xfrm>
            <a:custGeom>
              <a:avLst/>
              <a:gdLst>
                <a:gd name="connsiteX0" fmla="*/ 0 w 1233672"/>
                <a:gd name="connsiteY0" fmla="*/ 0 h 1036276"/>
                <a:gd name="connsiteX1" fmla="*/ 158604 w 1233672"/>
                <a:gd name="connsiteY1" fmla="*/ 8009 h 1036276"/>
                <a:gd name="connsiteX2" fmla="*/ 1124737 w 1233672"/>
                <a:gd name="connsiteY2" fmla="*/ 411924 h 1036276"/>
                <a:gd name="connsiteX3" fmla="*/ 1233672 w 1233672"/>
                <a:gd name="connsiteY3" fmla="*/ 510931 h 1036276"/>
                <a:gd name="connsiteX4" fmla="*/ 708327 w 1233672"/>
                <a:gd name="connsiteY4" fmla="*/ 1036276 h 1036276"/>
                <a:gd name="connsiteX5" fmla="*/ 652152 w 1233672"/>
                <a:gd name="connsiteY5" fmla="*/ 985220 h 1036276"/>
                <a:gd name="connsiteX6" fmla="*/ 82642 w 1233672"/>
                <a:gd name="connsiteY6" fmla="*/ 747123 h 1036276"/>
                <a:gd name="connsiteX7" fmla="*/ 0 w 1233672"/>
                <a:gd name="connsiteY7" fmla="*/ 742950 h 1036276"/>
                <a:gd name="connsiteX8" fmla="*/ 0 w 1233672"/>
                <a:gd name="connsiteY8" fmla="*/ 0 h 1036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33672" h="1036276">
                  <a:moveTo>
                    <a:pt x="0" y="0"/>
                  </a:moveTo>
                  <a:lnTo>
                    <a:pt x="158604" y="8009"/>
                  </a:lnTo>
                  <a:cubicBezTo>
                    <a:pt x="523636" y="45079"/>
                    <a:pt x="856596" y="190634"/>
                    <a:pt x="1124737" y="411924"/>
                  </a:cubicBezTo>
                  <a:lnTo>
                    <a:pt x="1233672" y="510931"/>
                  </a:lnTo>
                  <a:lnTo>
                    <a:pt x="708327" y="1036276"/>
                  </a:lnTo>
                  <a:lnTo>
                    <a:pt x="652152" y="985220"/>
                  </a:lnTo>
                  <a:cubicBezTo>
                    <a:pt x="494090" y="854776"/>
                    <a:pt x="297818" y="768975"/>
                    <a:pt x="82642" y="747123"/>
                  </a:cubicBezTo>
                  <a:lnTo>
                    <a:pt x="0" y="74295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3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tx1"/>
                </a:solidFill>
                <a:latin typeface="Montserrat" panose="00000500000000000000" pitchFamily="50" charset="0"/>
              </a:endParaRPr>
            </a:p>
          </p:txBody>
        </p:sp>
        <p:sp>
          <p:nvSpPr>
            <p:cNvPr id="29" name="Freeform 6">
              <a:extLst>
                <a:ext uri="{FF2B5EF4-FFF2-40B4-BE49-F238E27FC236}">
                  <a16:creationId xmlns:a16="http://schemas.microsoft.com/office/drawing/2014/main" id="{01EBAD98-FAE7-471D-A2B7-54F71FC99C49}"/>
                </a:ext>
              </a:extLst>
            </p:cNvPr>
            <p:cNvSpPr/>
            <p:nvPr/>
          </p:nvSpPr>
          <p:spPr>
            <a:xfrm>
              <a:off x="7946946" y="2909001"/>
              <a:ext cx="858803" cy="1022394"/>
            </a:xfrm>
            <a:custGeom>
              <a:avLst/>
              <a:gdLst>
                <a:gd name="connsiteX0" fmla="*/ 525344 w 1036275"/>
                <a:gd name="connsiteY0" fmla="*/ 0 h 1233671"/>
                <a:gd name="connsiteX1" fmla="*/ 624351 w 1036275"/>
                <a:gd name="connsiteY1" fmla="*/ 108934 h 1233671"/>
                <a:gd name="connsiteX2" fmla="*/ 1028266 w 1036275"/>
                <a:gd name="connsiteY2" fmla="*/ 1075067 h 1233671"/>
                <a:gd name="connsiteX3" fmla="*/ 1036275 w 1036275"/>
                <a:gd name="connsiteY3" fmla="*/ 1233671 h 1233671"/>
                <a:gd name="connsiteX4" fmla="*/ 293325 w 1036275"/>
                <a:gd name="connsiteY4" fmla="*/ 1233671 h 1233671"/>
                <a:gd name="connsiteX5" fmla="*/ 289152 w 1036275"/>
                <a:gd name="connsiteY5" fmla="*/ 1151029 h 1233671"/>
                <a:gd name="connsiteX6" fmla="*/ 51055 w 1036275"/>
                <a:gd name="connsiteY6" fmla="*/ 581519 h 1233671"/>
                <a:gd name="connsiteX7" fmla="*/ 0 w 1036275"/>
                <a:gd name="connsiteY7" fmla="*/ 525345 h 1233671"/>
                <a:gd name="connsiteX8" fmla="*/ 525344 w 1036275"/>
                <a:gd name="connsiteY8" fmla="*/ 0 h 1233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36275" h="1233671">
                  <a:moveTo>
                    <a:pt x="525344" y="0"/>
                  </a:moveTo>
                  <a:lnTo>
                    <a:pt x="624351" y="108934"/>
                  </a:lnTo>
                  <a:cubicBezTo>
                    <a:pt x="845641" y="377075"/>
                    <a:pt x="991196" y="710036"/>
                    <a:pt x="1028266" y="1075067"/>
                  </a:cubicBezTo>
                  <a:lnTo>
                    <a:pt x="1036275" y="1233671"/>
                  </a:lnTo>
                  <a:lnTo>
                    <a:pt x="293325" y="1233671"/>
                  </a:lnTo>
                  <a:lnTo>
                    <a:pt x="289152" y="1151029"/>
                  </a:lnTo>
                  <a:cubicBezTo>
                    <a:pt x="267300" y="935853"/>
                    <a:pt x="181499" y="739582"/>
                    <a:pt x="51055" y="581519"/>
                  </a:cubicBezTo>
                  <a:lnTo>
                    <a:pt x="0" y="525345"/>
                  </a:lnTo>
                  <a:lnTo>
                    <a:pt x="525344" y="0"/>
                  </a:lnTo>
                  <a:close/>
                </a:path>
              </a:pathLst>
            </a:custGeom>
            <a:gradFill>
              <a:gsLst>
                <a:gs pos="0">
                  <a:srgbClr val="37ACCD"/>
                </a:gs>
                <a:gs pos="63000">
                  <a:srgbClr val="1EBDA2"/>
                </a:gs>
              </a:gsLst>
              <a:lin ang="1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F2E95CED-DE05-4D9E-A19C-D98CCD7923FC}"/>
                </a:ext>
              </a:extLst>
            </p:cNvPr>
            <p:cNvSpPr/>
            <p:nvPr/>
          </p:nvSpPr>
          <p:spPr>
            <a:xfrm rot="10800000" flipH="1">
              <a:off x="6145896" y="2919596"/>
              <a:ext cx="511750" cy="787600"/>
            </a:xfrm>
            <a:custGeom>
              <a:avLst/>
              <a:gdLst>
                <a:gd name="connsiteX0" fmla="*/ 442439 w 736385"/>
                <a:gd name="connsiteY0" fmla="*/ 0 h 1133320"/>
                <a:gd name="connsiteX1" fmla="*/ 435019 w 736385"/>
                <a:gd name="connsiteY1" fmla="*/ 53061 h 1133320"/>
                <a:gd name="connsiteX2" fmla="*/ 70558 w 736385"/>
                <a:gd name="connsiteY2" fmla="*/ 920365 h 1133320"/>
                <a:gd name="connsiteX3" fmla="*/ 0 w 736385"/>
                <a:gd name="connsiteY3" fmla="*/ 1012398 h 1133320"/>
                <a:gd name="connsiteX4" fmla="*/ 109901 w 736385"/>
                <a:gd name="connsiteY4" fmla="*/ 1133320 h 1133320"/>
                <a:gd name="connsiteX5" fmla="*/ 736385 w 736385"/>
                <a:gd name="connsiteY5" fmla="*/ 506836 h 1133320"/>
                <a:gd name="connsiteX6" fmla="*/ 675500 w 736385"/>
                <a:gd name="connsiteY6" fmla="*/ 439846 h 1133320"/>
                <a:gd name="connsiteX7" fmla="*/ 484971 w 736385"/>
                <a:gd name="connsiteY7" fmla="*/ 125811 h 1133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36385" h="1133320">
                  <a:moveTo>
                    <a:pt x="442439" y="0"/>
                  </a:moveTo>
                  <a:lnTo>
                    <a:pt x="435019" y="53061"/>
                  </a:lnTo>
                  <a:cubicBezTo>
                    <a:pt x="378065" y="371913"/>
                    <a:pt x="251085" y="666506"/>
                    <a:pt x="70558" y="920365"/>
                  </a:cubicBezTo>
                  <a:lnTo>
                    <a:pt x="0" y="1012398"/>
                  </a:lnTo>
                  <a:lnTo>
                    <a:pt x="109901" y="1133320"/>
                  </a:lnTo>
                  <a:lnTo>
                    <a:pt x="736385" y="506836"/>
                  </a:lnTo>
                  <a:lnTo>
                    <a:pt x="675500" y="439846"/>
                  </a:lnTo>
                  <a:cubicBezTo>
                    <a:pt x="597722" y="345600"/>
                    <a:pt x="533253" y="239962"/>
                    <a:pt x="484971" y="125811"/>
                  </a:cubicBezTo>
                  <a:close/>
                </a:path>
              </a:pathLst>
            </a:custGeom>
            <a:gradFill>
              <a:gsLst>
                <a:gs pos="0">
                  <a:srgbClr val="37ACCD"/>
                </a:gs>
                <a:gs pos="63000">
                  <a:srgbClr val="1EBDA2"/>
                </a:gs>
              </a:gsLst>
              <a:lin ang="1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CE2E73ED-A381-481A-A3F4-8435D85EAEDD}"/>
                </a:ext>
              </a:extLst>
            </p:cNvPr>
            <p:cNvGrpSpPr/>
            <p:nvPr/>
          </p:nvGrpSpPr>
          <p:grpSpPr>
            <a:xfrm>
              <a:off x="4570227" y="3570160"/>
              <a:ext cx="684069" cy="676695"/>
              <a:chOff x="11047412" y="5943601"/>
              <a:chExt cx="2503488" cy="2476499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37" name="Freeform 259">
                <a:extLst>
                  <a:ext uri="{FF2B5EF4-FFF2-40B4-BE49-F238E27FC236}">
                    <a16:creationId xmlns:a16="http://schemas.microsoft.com/office/drawing/2014/main" id="{2EDA41A4-2D98-4C56-B218-82D0BA57AD9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111038" y="7043738"/>
                <a:ext cx="388938" cy="454025"/>
              </a:xfrm>
              <a:custGeom>
                <a:avLst/>
                <a:gdLst>
                  <a:gd name="T0" fmla="*/ 136 w 157"/>
                  <a:gd name="T1" fmla="*/ 0 h 183"/>
                  <a:gd name="T2" fmla="*/ 21 w 157"/>
                  <a:gd name="T3" fmla="*/ 0 h 183"/>
                  <a:gd name="T4" fmla="*/ 0 w 157"/>
                  <a:gd name="T5" fmla="*/ 22 h 183"/>
                  <a:gd name="T6" fmla="*/ 0 w 157"/>
                  <a:gd name="T7" fmla="*/ 162 h 183"/>
                  <a:gd name="T8" fmla="*/ 21 w 157"/>
                  <a:gd name="T9" fmla="*/ 183 h 183"/>
                  <a:gd name="T10" fmla="*/ 136 w 157"/>
                  <a:gd name="T11" fmla="*/ 183 h 183"/>
                  <a:gd name="T12" fmla="*/ 151 w 157"/>
                  <a:gd name="T13" fmla="*/ 177 h 183"/>
                  <a:gd name="T14" fmla="*/ 157 w 157"/>
                  <a:gd name="T15" fmla="*/ 162 h 183"/>
                  <a:gd name="T16" fmla="*/ 157 w 157"/>
                  <a:gd name="T17" fmla="*/ 22 h 183"/>
                  <a:gd name="T18" fmla="*/ 136 w 157"/>
                  <a:gd name="T19" fmla="*/ 0 h 183"/>
                  <a:gd name="T20" fmla="*/ 114 w 157"/>
                  <a:gd name="T21" fmla="*/ 140 h 183"/>
                  <a:gd name="T22" fmla="*/ 43 w 157"/>
                  <a:gd name="T23" fmla="*/ 140 h 183"/>
                  <a:gd name="T24" fmla="*/ 43 w 157"/>
                  <a:gd name="T25" fmla="*/ 44 h 183"/>
                  <a:gd name="T26" fmla="*/ 114 w 157"/>
                  <a:gd name="T27" fmla="*/ 44 h 183"/>
                  <a:gd name="T28" fmla="*/ 114 w 157"/>
                  <a:gd name="T29" fmla="*/ 140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7" h="183">
                    <a:moveTo>
                      <a:pt x="136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9" y="0"/>
                      <a:pt x="0" y="10"/>
                      <a:pt x="0" y="22"/>
                    </a:cubicBezTo>
                    <a:cubicBezTo>
                      <a:pt x="0" y="162"/>
                      <a:pt x="0" y="162"/>
                      <a:pt x="0" y="162"/>
                    </a:cubicBezTo>
                    <a:cubicBezTo>
                      <a:pt x="0" y="174"/>
                      <a:pt x="9" y="183"/>
                      <a:pt x="21" y="183"/>
                    </a:cubicBezTo>
                    <a:cubicBezTo>
                      <a:pt x="136" y="183"/>
                      <a:pt x="136" y="183"/>
                      <a:pt x="136" y="183"/>
                    </a:cubicBezTo>
                    <a:cubicBezTo>
                      <a:pt x="142" y="183"/>
                      <a:pt x="148" y="181"/>
                      <a:pt x="151" y="177"/>
                    </a:cubicBezTo>
                    <a:cubicBezTo>
                      <a:pt x="155" y="174"/>
                      <a:pt x="157" y="168"/>
                      <a:pt x="157" y="16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10"/>
                      <a:pt x="147" y="0"/>
                      <a:pt x="136" y="0"/>
                    </a:cubicBezTo>
                    <a:close/>
                    <a:moveTo>
                      <a:pt x="114" y="140"/>
                    </a:moveTo>
                    <a:cubicBezTo>
                      <a:pt x="43" y="140"/>
                      <a:pt x="43" y="140"/>
                      <a:pt x="43" y="140"/>
                    </a:cubicBezTo>
                    <a:cubicBezTo>
                      <a:pt x="43" y="44"/>
                      <a:pt x="43" y="44"/>
                      <a:pt x="43" y="44"/>
                    </a:cubicBezTo>
                    <a:cubicBezTo>
                      <a:pt x="114" y="44"/>
                      <a:pt x="114" y="44"/>
                      <a:pt x="114" y="44"/>
                    </a:cubicBezTo>
                    <a:lnTo>
                      <a:pt x="114" y="140"/>
                    </a:lnTo>
                    <a:close/>
                  </a:path>
                </a:pathLst>
              </a:custGeom>
              <a:gradFill>
                <a:gsLst>
                  <a:gs pos="0">
                    <a:srgbClr val="37ACCD"/>
                  </a:gs>
                  <a:gs pos="63000">
                    <a:srgbClr val="1EBDA2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8" name="Freeform 260">
                <a:extLst>
                  <a:ext uri="{FF2B5EF4-FFF2-40B4-BE49-F238E27FC236}">
                    <a16:creationId xmlns:a16="http://schemas.microsoft.com/office/drawing/2014/main" id="{4A9A7DCD-E85B-46AE-BE5F-6C847AFA993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387138" y="7089775"/>
                <a:ext cx="414338" cy="454025"/>
              </a:xfrm>
              <a:custGeom>
                <a:avLst/>
                <a:gdLst>
                  <a:gd name="T0" fmla="*/ 22 w 167"/>
                  <a:gd name="T1" fmla="*/ 184 h 184"/>
                  <a:gd name="T2" fmla="*/ 146 w 167"/>
                  <a:gd name="T3" fmla="*/ 184 h 184"/>
                  <a:gd name="T4" fmla="*/ 161 w 167"/>
                  <a:gd name="T5" fmla="*/ 177 h 184"/>
                  <a:gd name="T6" fmla="*/ 167 w 167"/>
                  <a:gd name="T7" fmla="*/ 162 h 184"/>
                  <a:gd name="T8" fmla="*/ 167 w 167"/>
                  <a:gd name="T9" fmla="*/ 22 h 184"/>
                  <a:gd name="T10" fmla="*/ 146 w 167"/>
                  <a:gd name="T11" fmla="*/ 0 h 184"/>
                  <a:gd name="T12" fmla="*/ 22 w 167"/>
                  <a:gd name="T13" fmla="*/ 0 h 184"/>
                  <a:gd name="T14" fmla="*/ 0 w 167"/>
                  <a:gd name="T15" fmla="*/ 22 h 184"/>
                  <a:gd name="T16" fmla="*/ 0 w 167"/>
                  <a:gd name="T17" fmla="*/ 162 h 184"/>
                  <a:gd name="T18" fmla="*/ 22 w 167"/>
                  <a:gd name="T19" fmla="*/ 184 h 184"/>
                  <a:gd name="T20" fmla="*/ 44 w 167"/>
                  <a:gd name="T21" fmla="*/ 44 h 184"/>
                  <a:gd name="T22" fmla="*/ 124 w 167"/>
                  <a:gd name="T23" fmla="*/ 44 h 184"/>
                  <a:gd name="T24" fmla="*/ 124 w 167"/>
                  <a:gd name="T25" fmla="*/ 140 h 184"/>
                  <a:gd name="T26" fmla="*/ 44 w 167"/>
                  <a:gd name="T27" fmla="*/ 140 h 184"/>
                  <a:gd name="T28" fmla="*/ 44 w 167"/>
                  <a:gd name="T29" fmla="*/ 44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7" h="184">
                    <a:moveTo>
                      <a:pt x="22" y="184"/>
                    </a:moveTo>
                    <a:cubicBezTo>
                      <a:pt x="146" y="184"/>
                      <a:pt x="146" y="184"/>
                      <a:pt x="146" y="184"/>
                    </a:cubicBezTo>
                    <a:cubicBezTo>
                      <a:pt x="152" y="184"/>
                      <a:pt x="157" y="181"/>
                      <a:pt x="161" y="177"/>
                    </a:cubicBezTo>
                    <a:cubicBezTo>
                      <a:pt x="165" y="174"/>
                      <a:pt x="167" y="169"/>
                      <a:pt x="167" y="162"/>
                    </a:cubicBezTo>
                    <a:cubicBezTo>
                      <a:pt x="167" y="22"/>
                      <a:pt x="167" y="22"/>
                      <a:pt x="167" y="22"/>
                    </a:cubicBezTo>
                    <a:cubicBezTo>
                      <a:pt x="167" y="10"/>
                      <a:pt x="157" y="0"/>
                      <a:pt x="146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162"/>
                      <a:pt x="0" y="162"/>
                      <a:pt x="0" y="162"/>
                    </a:cubicBezTo>
                    <a:cubicBezTo>
                      <a:pt x="0" y="174"/>
                      <a:pt x="10" y="184"/>
                      <a:pt x="22" y="184"/>
                    </a:cubicBezTo>
                    <a:close/>
                    <a:moveTo>
                      <a:pt x="44" y="44"/>
                    </a:moveTo>
                    <a:cubicBezTo>
                      <a:pt x="124" y="44"/>
                      <a:pt x="124" y="44"/>
                      <a:pt x="124" y="44"/>
                    </a:cubicBezTo>
                    <a:cubicBezTo>
                      <a:pt x="124" y="140"/>
                      <a:pt x="124" y="140"/>
                      <a:pt x="124" y="140"/>
                    </a:cubicBezTo>
                    <a:cubicBezTo>
                      <a:pt x="44" y="140"/>
                      <a:pt x="44" y="140"/>
                      <a:pt x="44" y="140"/>
                    </a:cubicBezTo>
                    <a:lnTo>
                      <a:pt x="44" y="44"/>
                    </a:lnTo>
                    <a:close/>
                  </a:path>
                </a:pathLst>
              </a:custGeom>
              <a:gradFill>
                <a:gsLst>
                  <a:gs pos="0">
                    <a:srgbClr val="37ACCD"/>
                  </a:gs>
                  <a:gs pos="63000">
                    <a:srgbClr val="1EBDA2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9" name="Freeform 261">
                <a:extLst>
                  <a:ext uri="{FF2B5EF4-FFF2-40B4-BE49-F238E27FC236}">
                    <a16:creationId xmlns:a16="http://schemas.microsoft.com/office/drawing/2014/main" id="{ACD2796E-7B6D-4F25-9E1B-955F2CD39C3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814300" y="7662863"/>
                <a:ext cx="414338" cy="452437"/>
              </a:xfrm>
              <a:custGeom>
                <a:avLst/>
                <a:gdLst>
                  <a:gd name="T0" fmla="*/ 145 w 167"/>
                  <a:gd name="T1" fmla="*/ 0 h 183"/>
                  <a:gd name="T2" fmla="*/ 22 w 167"/>
                  <a:gd name="T3" fmla="*/ 0 h 183"/>
                  <a:gd name="T4" fmla="*/ 0 w 167"/>
                  <a:gd name="T5" fmla="*/ 22 h 183"/>
                  <a:gd name="T6" fmla="*/ 0 w 167"/>
                  <a:gd name="T7" fmla="*/ 161 h 183"/>
                  <a:gd name="T8" fmla="*/ 22 w 167"/>
                  <a:gd name="T9" fmla="*/ 183 h 183"/>
                  <a:gd name="T10" fmla="*/ 145 w 167"/>
                  <a:gd name="T11" fmla="*/ 183 h 183"/>
                  <a:gd name="T12" fmla="*/ 161 w 167"/>
                  <a:gd name="T13" fmla="*/ 177 h 183"/>
                  <a:gd name="T14" fmla="*/ 167 w 167"/>
                  <a:gd name="T15" fmla="*/ 161 h 183"/>
                  <a:gd name="T16" fmla="*/ 167 w 167"/>
                  <a:gd name="T17" fmla="*/ 22 h 183"/>
                  <a:gd name="T18" fmla="*/ 145 w 167"/>
                  <a:gd name="T19" fmla="*/ 0 h 183"/>
                  <a:gd name="T20" fmla="*/ 124 w 167"/>
                  <a:gd name="T21" fmla="*/ 139 h 183"/>
                  <a:gd name="T22" fmla="*/ 44 w 167"/>
                  <a:gd name="T23" fmla="*/ 139 h 183"/>
                  <a:gd name="T24" fmla="*/ 44 w 167"/>
                  <a:gd name="T25" fmla="*/ 43 h 183"/>
                  <a:gd name="T26" fmla="*/ 124 w 167"/>
                  <a:gd name="T27" fmla="*/ 43 h 183"/>
                  <a:gd name="T28" fmla="*/ 124 w 167"/>
                  <a:gd name="T29" fmla="*/ 139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7" h="183">
                    <a:moveTo>
                      <a:pt x="145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161"/>
                      <a:pt x="0" y="161"/>
                      <a:pt x="0" y="161"/>
                    </a:cubicBezTo>
                    <a:cubicBezTo>
                      <a:pt x="0" y="173"/>
                      <a:pt x="10" y="183"/>
                      <a:pt x="22" y="183"/>
                    </a:cubicBezTo>
                    <a:cubicBezTo>
                      <a:pt x="145" y="183"/>
                      <a:pt x="145" y="183"/>
                      <a:pt x="145" y="183"/>
                    </a:cubicBezTo>
                    <a:cubicBezTo>
                      <a:pt x="152" y="183"/>
                      <a:pt x="157" y="180"/>
                      <a:pt x="161" y="177"/>
                    </a:cubicBezTo>
                    <a:cubicBezTo>
                      <a:pt x="165" y="173"/>
                      <a:pt x="167" y="168"/>
                      <a:pt x="167" y="161"/>
                    </a:cubicBezTo>
                    <a:cubicBezTo>
                      <a:pt x="167" y="22"/>
                      <a:pt x="167" y="22"/>
                      <a:pt x="167" y="22"/>
                    </a:cubicBezTo>
                    <a:cubicBezTo>
                      <a:pt x="167" y="10"/>
                      <a:pt x="157" y="0"/>
                      <a:pt x="145" y="0"/>
                    </a:cubicBezTo>
                    <a:close/>
                    <a:moveTo>
                      <a:pt x="124" y="139"/>
                    </a:moveTo>
                    <a:cubicBezTo>
                      <a:pt x="44" y="139"/>
                      <a:pt x="44" y="139"/>
                      <a:pt x="44" y="139"/>
                    </a:cubicBezTo>
                    <a:cubicBezTo>
                      <a:pt x="44" y="43"/>
                      <a:pt x="44" y="43"/>
                      <a:pt x="44" y="43"/>
                    </a:cubicBezTo>
                    <a:cubicBezTo>
                      <a:pt x="124" y="43"/>
                      <a:pt x="124" y="43"/>
                      <a:pt x="124" y="43"/>
                    </a:cubicBezTo>
                    <a:lnTo>
                      <a:pt x="124" y="139"/>
                    </a:lnTo>
                    <a:close/>
                  </a:path>
                </a:pathLst>
              </a:custGeom>
              <a:gradFill>
                <a:gsLst>
                  <a:gs pos="0">
                    <a:srgbClr val="37ACCD"/>
                  </a:gs>
                  <a:gs pos="63000">
                    <a:srgbClr val="1EBDA2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0" name="Freeform 262">
                <a:extLst>
                  <a:ext uri="{FF2B5EF4-FFF2-40B4-BE49-F238E27FC236}">
                    <a16:creationId xmlns:a16="http://schemas.microsoft.com/office/drawing/2014/main" id="{D0C3490D-6FAA-4E0B-8ADD-BCECD6186D9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047412" y="5943601"/>
                <a:ext cx="2503488" cy="2476499"/>
              </a:xfrm>
              <a:custGeom>
                <a:avLst/>
                <a:gdLst>
                  <a:gd name="T0" fmla="*/ 952 w 1010"/>
                  <a:gd name="T1" fmla="*/ 957 h 1001"/>
                  <a:gd name="T2" fmla="*/ 953 w 1010"/>
                  <a:gd name="T3" fmla="*/ 425 h 1001"/>
                  <a:gd name="T4" fmla="*/ 981 w 1010"/>
                  <a:gd name="T5" fmla="*/ 416 h 1001"/>
                  <a:gd name="T6" fmla="*/ 985 w 1010"/>
                  <a:gd name="T7" fmla="*/ 416 h 1001"/>
                  <a:gd name="T8" fmla="*/ 999 w 1010"/>
                  <a:gd name="T9" fmla="*/ 407 h 1001"/>
                  <a:gd name="T10" fmla="*/ 952 w 1010"/>
                  <a:gd name="T11" fmla="*/ 271 h 1001"/>
                  <a:gd name="T12" fmla="*/ 877 w 1010"/>
                  <a:gd name="T13" fmla="*/ 156 h 1001"/>
                  <a:gd name="T14" fmla="*/ 528 w 1010"/>
                  <a:gd name="T15" fmla="*/ 13 h 1001"/>
                  <a:gd name="T16" fmla="*/ 491 w 1010"/>
                  <a:gd name="T17" fmla="*/ 8 h 1001"/>
                  <a:gd name="T18" fmla="*/ 134 w 1010"/>
                  <a:gd name="T19" fmla="*/ 156 h 1001"/>
                  <a:gd name="T20" fmla="*/ 64 w 1010"/>
                  <a:gd name="T21" fmla="*/ 257 h 1001"/>
                  <a:gd name="T22" fmla="*/ 7 w 1010"/>
                  <a:gd name="T23" fmla="*/ 388 h 1001"/>
                  <a:gd name="T24" fmla="*/ 58 w 1010"/>
                  <a:gd name="T25" fmla="*/ 416 h 1001"/>
                  <a:gd name="T26" fmla="*/ 57 w 1010"/>
                  <a:gd name="T27" fmla="*/ 933 h 1001"/>
                  <a:gd name="T28" fmla="*/ 28 w 1010"/>
                  <a:gd name="T29" fmla="*/ 957 h 1001"/>
                  <a:gd name="T30" fmla="*/ 982 w 1010"/>
                  <a:gd name="T31" fmla="*/ 1001 h 1001"/>
                  <a:gd name="T32" fmla="*/ 134 w 1010"/>
                  <a:gd name="T33" fmla="*/ 200 h 1001"/>
                  <a:gd name="T34" fmla="*/ 134 w 1010"/>
                  <a:gd name="T35" fmla="*/ 200 h 1001"/>
                  <a:gd name="T36" fmla="*/ 109 w 1010"/>
                  <a:gd name="T37" fmla="*/ 957 h 1001"/>
                  <a:gd name="T38" fmla="*/ 101 w 1010"/>
                  <a:gd name="T39" fmla="*/ 948 h 1001"/>
                  <a:gd name="T40" fmla="*/ 101 w 1010"/>
                  <a:gd name="T41" fmla="*/ 423 h 1001"/>
                  <a:gd name="T42" fmla="*/ 111 w 1010"/>
                  <a:gd name="T43" fmla="*/ 416 h 1001"/>
                  <a:gd name="T44" fmla="*/ 328 w 1010"/>
                  <a:gd name="T45" fmla="*/ 957 h 1001"/>
                  <a:gd name="T46" fmla="*/ 61 w 1010"/>
                  <a:gd name="T47" fmla="*/ 372 h 1001"/>
                  <a:gd name="T48" fmla="*/ 97 w 1010"/>
                  <a:gd name="T49" fmla="*/ 290 h 1001"/>
                  <a:gd name="T50" fmla="*/ 140 w 1010"/>
                  <a:gd name="T51" fmla="*/ 203 h 1001"/>
                  <a:gd name="T52" fmla="*/ 276 w 1010"/>
                  <a:gd name="T53" fmla="*/ 200 h 1001"/>
                  <a:gd name="T54" fmla="*/ 328 w 1010"/>
                  <a:gd name="T55" fmla="*/ 256 h 1001"/>
                  <a:gd name="T56" fmla="*/ 579 w 1010"/>
                  <a:gd name="T57" fmla="*/ 957 h 1001"/>
                  <a:gd name="T58" fmla="*/ 433 w 1010"/>
                  <a:gd name="T59" fmla="*/ 935 h 1001"/>
                  <a:gd name="T60" fmla="*/ 506 w 1010"/>
                  <a:gd name="T61" fmla="*/ 935 h 1001"/>
                  <a:gd name="T62" fmla="*/ 579 w 1010"/>
                  <a:gd name="T63" fmla="*/ 935 h 1001"/>
                  <a:gd name="T64" fmla="*/ 470 w 1010"/>
                  <a:gd name="T65" fmla="*/ 891 h 1001"/>
                  <a:gd name="T66" fmla="*/ 542 w 1010"/>
                  <a:gd name="T67" fmla="*/ 717 h 1001"/>
                  <a:gd name="T68" fmla="*/ 506 w 1010"/>
                  <a:gd name="T69" fmla="*/ 891 h 1001"/>
                  <a:gd name="T70" fmla="*/ 642 w 1010"/>
                  <a:gd name="T71" fmla="*/ 957 h 1001"/>
                  <a:gd name="T72" fmla="*/ 623 w 1010"/>
                  <a:gd name="T73" fmla="*/ 914 h 1001"/>
                  <a:gd name="T74" fmla="*/ 586 w 1010"/>
                  <a:gd name="T75" fmla="*/ 891 h 1001"/>
                  <a:gd name="T76" fmla="*/ 556 w 1010"/>
                  <a:gd name="T77" fmla="*/ 674 h 1001"/>
                  <a:gd name="T78" fmla="*/ 435 w 1010"/>
                  <a:gd name="T79" fmla="*/ 681 h 1001"/>
                  <a:gd name="T80" fmla="*/ 427 w 1010"/>
                  <a:gd name="T81" fmla="*/ 891 h 1001"/>
                  <a:gd name="T82" fmla="*/ 390 w 1010"/>
                  <a:gd name="T83" fmla="*/ 914 h 1001"/>
                  <a:gd name="T84" fmla="*/ 372 w 1010"/>
                  <a:gd name="T85" fmla="*/ 957 h 1001"/>
                  <a:gd name="T86" fmla="*/ 508 w 1010"/>
                  <a:gd name="T87" fmla="*/ 137 h 1001"/>
                  <a:gd name="T88" fmla="*/ 642 w 1010"/>
                  <a:gd name="T89" fmla="*/ 957 h 1001"/>
                  <a:gd name="T90" fmla="*/ 492 w 1010"/>
                  <a:gd name="T91" fmla="*/ 93 h 1001"/>
                  <a:gd name="T92" fmla="*/ 331 w 1010"/>
                  <a:gd name="T93" fmla="*/ 201 h 1001"/>
                  <a:gd name="T94" fmla="*/ 687 w 1010"/>
                  <a:gd name="T95" fmla="*/ 197 h 1001"/>
                  <a:gd name="T96" fmla="*/ 523 w 1010"/>
                  <a:gd name="T97" fmla="*/ 93 h 1001"/>
                  <a:gd name="T98" fmla="*/ 909 w 1010"/>
                  <a:gd name="T99" fmla="*/ 948 h 1001"/>
                  <a:gd name="T100" fmla="*/ 908 w 1010"/>
                  <a:gd name="T101" fmla="*/ 953 h 1001"/>
                  <a:gd name="T102" fmla="*/ 905 w 1010"/>
                  <a:gd name="T103" fmla="*/ 957 h 1001"/>
                  <a:gd name="T104" fmla="*/ 903 w 1010"/>
                  <a:gd name="T105" fmla="*/ 957 h 1001"/>
                  <a:gd name="T106" fmla="*/ 685 w 1010"/>
                  <a:gd name="T107" fmla="*/ 957 h 1001"/>
                  <a:gd name="T108" fmla="*/ 903 w 1010"/>
                  <a:gd name="T109" fmla="*/ 416 h 1001"/>
                  <a:gd name="T110" fmla="*/ 906 w 1010"/>
                  <a:gd name="T111" fmla="*/ 418 h 1001"/>
                  <a:gd name="T112" fmla="*/ 909 w 1010"/>
                  <a:gd name="T113" fmla="*/ 422 h 1001"/>
                  <a:gd name="T114" fmla="*/ 685 w 1010"/>
                  <a:gd name="T115" fmla="*/ 372 h 1001"/>
                  <a:gd name="T116" fmla="*/ 692 w 1010"/>
                  <a:gd name="T117" fmla="*/ 260 h 1001"/>
                  <a:gd name="T118" fmla="*/ 738 w 1010"/>
                  <a:gd name="T119" fmla="*/ 200 h 1001"/>
                  <a:gd name="T120" fmla="*/ 868 w 1010"/>
                  <a:gd name="T121" fmla="*/ 201 h 1001"/>
                  <a:gd name="T122" fmla="*/ 917 w 1010"/>
                  <a:gd name="T123" fmla="*/ 300 h 1001"/>
                  <a:gd name="T124" fmla="*/ 949 w 1010"/>
                  <a:gd name="T125" fmla="*/ 372 h 10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10" h="1001">
                    <a:moveTo>
                      <a:pt x="982" y="957"/>
                    </a:moveTo>
                    <a:cubicBezTo>
                      <a:pt x="952" y="957"/>
                      <a:pt x="952" y="957"/>
                      <a:pt x="952" y="957"/>
                    </a:cubicBezTo>
                    <a:cubicBezTo>
                      <a:pt x="953" y="953"/>
                      <a:pt x="953" y="949"/>
                      <a:pt x="953" y="944"/>
                    </a:cubicBezTo>
                    <a:cubicBezTo>
                      <a:pt x="953" y="425"/>
                      <a:pt x="953" y="425"/>
                      <a:pt x="953" y="425"/>
                    </a:cubicBezTo>
                    <a:cubicBezTo>
                      <a:pt x="953" y="422"/>
                      <a:pt x="953" y="419"/>
                      <a:pt x="952" y="416"/>
                    </a:cubicBezTo>
                    <a:cubicBezTo>
                      <a:pt x="981" y="416"/>
                      <a:pt x="981" y="416"/>
                      <a:pt x="981" y="416"/>
                    </a:cubicBezTo>
                    <a:cubicBezTo>
                      <a:pt x="982" y="416"/>
                      <a:pt x="983" y="416"/>
                      <a:pt x="984" y="416"/>
                    </a:cubicBezTo>
                    <a:cubicBezTo>
                      <a:pt x="984" y="416"/>
                      <a:pt x="985" y="416"/>
                      <a:pt x="985" y="416"/>
                    </a:cubicBezTo>
                    <a:cubicBezTo>
                      <a:pt x="985" y="416"/>
                      <a:pt x="985" y="416"/>
                      <a:pt x="985" y="416"/>
                    </a:cubicBezTo>
                    <a:cubicBezTo>
                      <a:pt x="992" y="415"/>
                      <a:pt x="996" y="412"/>
                      <a:pt x="999" y="407"/>
                    </a:cubicBezTo>
                    <a:cubicBezTo>
                      <a:pt x="1003" y="402"/>
                      <a:pt x="1006" y="395"/>
                      <a:pt x="1003" y="388"/>
                    </a:cubicBezTo>
                    <a:cubicBezTo>
                      <a:pt x="987" y="349"/>
                      <a:pt x="970" y="310"/>
                      <a:pt x="952" y="271"/>
                    </a:cubicBezTo>
                    <a:cubicBezTo>
                      <a:pt x="941" y="245"/>
                      <a:pt x="929" y="220"/>
                      <a:pt x="916" y="196"/>
                    </a:cubicBezTo>
                    <a:cubicBezTo>
                      <a:pt x="908" y="181"/>
                      <a:pt x="897" y="156"/>
                      <a:pt x="877" y="156"/>
                    </a:cubicBezTo>
                    <a:cubicBezTo>
                      <a:pt x="706" y="156"/>
                      <a:pt x="706" y="156"/>
                      <a:pt x="706" y="156"/>
                    </a:cubicBezTo>
                    <a:cubicBezTo>
                      <a:pt x="647" y="108"/>
                      <a:pt x="588" y="61"/>
                      <a:pt x="528" y="13"/>
                    </a:cubicBezTo>
                    <a:cubicBezTo>
                      <a:pt x="526" y="11"/>
                      <a:pt x="524" y="10"/>
                      <a:pt x="522" y="8"/>
                    </a:cubicBezTo>
                    <a:cubicBezTo>
                      <a:pt x="512" y="0"/>
                      <a:pt x="501" y="0"/>
                      <a:pt x="491" y="8"/>
                    </a:cubicBezTo>
                    <a:cubicBezTo>
                      <a:pt x="433" y="57"/>
                      <a:pt x="375" y="107"/>
                      <a:pt x="317" y="156"/>
                    </a:cubicBezTo>
                    <a:cubicBezTo>
                      <a:pt x="134" y="156"/>
                      <a:pt x="134" y="156"/>
                      <a:pt x="134" y="156"/>
                    </a:cubicBezTo>
                    <a:cubicBezTo>
                      <a:pt x="117" y="156"/>
                      <a:pt x="107" y="173"/>
                      <a:pt x="99" y="187"/>
                    </a:cubicBezTo>
                    <a:cubicBezTo>
                      <a:pt x="86" y="210"/>
                      <a:pt x="75" y="234"/>
                      <a:pt x="64" y="257"/>
                    </a:cubicBezTo>
                    <a:cubicBezTo>
                      <a:pt x="44" y="300"/>
                      <a:pt x="26" y="344"/>
                      <a:pt x="8" y="387"/>
                    </a:cubicBezTo>
                    <a:cubicBezTo>
                      <a:pt x="7" y="388"/>
                      <a:pt x="7" y="388"/>
                      <a:pt x="7" y="388"/>
                    </a:cubicBezTo>
                    <a:cubicBezTo>
                      <a:pt x="2" y="402"/>
                      <a:pt x="15" y="416"/>
                      <a:pt x="28" y="416"/>
                    </a:cubicBezTo>
                    <a:cubicBezTo>
                      <a:pt x="58" y="416"/>
                      <a:pt x="58" y="416"/>
                      <a:pt x="58" y="416"/>
                    </a:cubicBezTo>
                    <a:cubicBezTo>
                      <a:pt x="57" y="422"/>
                      <a:pt x="57" y="429"/>
                      <a:pt x="57" y="436"/>
                    </a:cubicBezTo>
                    <a:cubicBezTo>
                      <a:pt x="57" y="933"/>
                      <a:pt x="57" y="933"/>
                      <a:pt x="57" y="933"/>
                    </a:cubicBezTo>
                    <a:cubicBezTo>
                      <a:pt x="57" y="941"/>
                      <a:pt x="57" y="950"/>
                      <a:pt x="58" y="957"/>
                    </a:cubicBezTo>
                    <a:cubicBezTo>
                      <a:pt x="28" y="957"/>
                      <a:pt x="28" y="957"/>
                      <a:pt x="28" y="957"/>
                    </a:cubicBezTo>
                    <a:cubicBezTo>
                      <a:pt x="0" y="957"/>
                      <a:pt x="0" y="1001"/>
                      <a:pt x="28" y="1001"/>
                    </a:cubicBezTo>
                    <a:cubicBezTo>
                      <a:pt x="982" y="1001"/>
                      <a:pt x="982" y="1001"/>
                      <a:pt x="982" y="1001"/>
                    </a:cubicBezTo>
                    <a:cubicBezTo>
                      <a:pt x="1010" y="1001"/>
                      <a:pt x="1010" y="957"/>
                      <a:pt x="982" y="957"/>
                    </a:cubicBezTo>
                    <a:close/>
                    <a:moveTo>
                      <a:pt x="134" y="200"/>
                    </a:move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3" y="200"/>
                      <a:pt x="132" y="200"/>
                      <a:pt x="134" y="200"/>
                    </a:cubicBezTo>
                    <a:close/>
                    <a:moveTo>
                      <a:pt x="328" y="957"/>
                    </a:moveTo>
                    <a:cubicBezTo>
                      <a:pt x="109" y="957"/>
                      <a:pt x="109" y="957"/>
                      <a:pt x="109" y="957"/>
                    </a:cubicBezTo>
                    <a:cubicBezTo>
                      <a:pt x="105" y="957"/>
                      <a:pt x="102" y="955"/>
                      <a:pt x="101" y="951"/>
                    </a:cubicBezTo>
                    <a:cubicBezTo>
                      <a:pt x="101" y="951"/>
                      <a:pt x="101" y="948"/>
                      <a:pt x="101" y="948"/>
                    </a:cubicBezTo>
                    <a:cubicBezTo>
                      <a:pt x="101" y="425"/>
                      <a:pt x="101" y="425"/>
                      <a:pt x="101" y="425"/>
                    </a:cubicBezTo>
                    <a:cubicBezTo>
                      <a:pt x="101" y="422"/>
                      <a:pt x="101" y="421"/>
                      <a:pt x="101" y="423"/>
                    </a:cubicBezTo>
                    <a:cubicBezTo>
                      <a:pt x="101" y="422"/>
                      <a:pt x="101" y="421"/>
                      <a:pt x="101" y="421"/>
                    </a:cubicBezTo>
                    <a:cubicBezTo>
                      <a:pt x="104" y="417"/>
                      <a:pt x="105" y="416"/>
                      <a:pt x="111" y="416"/>
                    </a:cubicBezTo>
                    <a:cubicBezTo>
                      <a:pt x="328" y="416"/>
                      <a:pt x="328" y="416"/>
                      <a:pt x="328" y="416"/>
                    </a:cubicBezTo>
                    <a:lnTo>
                      <a:pt x="328" y="957"/>
                    </a:lnTo>
                    <a:close/>
                    <a:moveTo>
                      <a:pt x="328" y="372"/>
                    </a:moveTo>
                    <a:cubicBezTo>
                      <a:pt x="61" y="372"/>
                      <a:pt x="61" y="372"/>
                      <a:pt x="61" y="372"/>
                    </a:cubicBezTo>
                    <a:cubicBezTo>
                      <a:pt x="62" y="371"/>
                      <a:pt x="62" y="369"/>
                      <a:pt x="63" y="368"/>
                    </a:cubicBezTo>
                    <a:cubicBezTo>
                      <a:pt x="74" y="342"/>
                      <a:pt x="85" y="315"/>
                      <a:pt x="97" y="290"/>
                    </a:cubicBezTo>
                    <a:cubicBezTo>
                      <a:pt x="109" y="265"/>
                      <a:pt x="120" y="239"/>
                      <a:pt x="133" y="215"/>
                    </a:cubicBezTo>
                    <a:cubicBezTo>
                      <a:pt x="136" y="211"/>
                      <a:pt x="138" y="207"/>
                      <a:pt x="140" y="203"/>
                    </a:cubicBezTo>
                    <a:cubicBezTo>
                      <a:pt x="141" y="202"/>
                      <a:pt x="142" y="201"/>
                      <a:pt x="142" y="200"/>
                    </a:cubicBezTo>
                    <a:cubicBezTo>
                      <a:pt x="276" y="200"/>
                      <a:pt x="276" y="200"/>
                      <a:pt x="276" y="200"/>
                    </a:cubicBezTo>
                    <a:cubicBezTo>
                      <a:pt x="275" y="206"/>
                      <a:pt x="277" y="213"/>
                      <a:pt x="282" y="217"/>
                    </a:cubicBezTo>
                    <a:cubicBezTo>
                      <a:pt x="298" y="230"/>
                      <a:pt x="313" y="243"/>
                      <a:pt x="328" y="256"/>
                    </a:cubicBezTo>
                    <a:lnTo>
                      <a:pt x="328" y="372"/>
                    </a:lnTo>
                    <a:close/>
                    <a:moveTo>
                      <a:pt x="579" y="957"/>
                    </a:moveTo>
                    <a:cubicBezTo>
                      <a:pt x="433" y="957"/>
                      <a:pt x="433" y="957"/>
                      <a:pt x="433" y="957"/>
                    </a:cubicBezTo>
                    <a:cubicBezTo>
                      <a:pt x="433" y="935"/>
                      <a:pt x="433" y="935"/>
                      <a:pt x="433" y="935"/>
                    </a:cubicBezTo>
                    <a:cubicBezTo>
                      <a:pt x="436" y="935"/>
                      <a:pt x="439" y="935"/>
                      <a:pt x="442" y="935"/>
                    </a:cubicBezTo>
                    <a:cubicBezTo>
                      <a:pt x="464" y="935"/>
                      <a:pt x="485" y="935"/>
                      <a:pt x="506" y="935"/>
                    </a:cubicBezTo>
                    <a:cubicBezTo>
                      <a:pt x="527" y="935"/>
                      <a:pt x="549" y="935"/>
                      <a:pt x="570" y="935"/>
                    </a:cubicBezTo>
                    <a:cubicBezTo>
                      <a:pt x="573" y="935"/>
                      <a:pt x="576" y="935"/>
                      <a:pt x="579" y="935"/>
                    </a:cubicBezTo>
                    <a:lnTo>
                      <a:pt x="579" y="957"/>
                    </a:lnTo>
                    <a:close/>
                    <a:moveTo>
                      <a:pt x="470" y="891"/>
                    </a:moveTo>
                    <a:cubicBezTo>
                      <a:pt x="470" y="717"/>
                      <a:pt x="470" y="717"/>
                      <a:pt x="470" y="717"/>
                    </a:cubicBezTo>
                    <a:cubicBezTo>
                      <a:pt x="542" y="717"/>
                      <a:pt x="542" y="717"/>
                      <a:pt x="542" y="717"/>
                    </a:cubicBezTo>
                    <a:cubicBezTo>
                      <a:pt x="542" y="891"/>
                      <a:pt x="542" y="891"/>
                      <a:pt x="542" y="891"/>
                    </a:cubicBezTo>
                    <a:cubicBezTo>
                      <a:pt x="530" y="891"/>
                      <a:pt x="518" y="891"/>
                      <a:pt x="506" y="891"/>
                    </a:cubicBezTo>
                    <a:cubicBezTo>
                      <a:pt x="494" y="891"/>
                      <a:pt x="482" y="891"/>
                      <a:pt x="470" y="891"/>
                    </a:cubicBezTo>
                    <a:close/>
                    <a:moveTo>
                      <a:pt x="642" y="957"/>
                    </a:moveTo>
                    <a:cubicBezTo>
                      <a:pt x="623" y="957"/>
                      <a:pt x="623" y="957"/>
                      <a:pt x="623" y="957"/>
                    </a:cubicBezTo>
                    <a:cubicBezTo>
                      <a:pt x="623" y="914"/>
                      <a:pt x="623" y="914"/>
                      <a:pt x="623" y="914"/>
                    </a:cubicBezTo>
                    <a:cubicBezTo>
                      <a:pt x="623" y="906"/>
                      <a:pt x="619" y="898"/>
                      <a:pt x="612" y="895"/>
                    </a:cubicBezTo>
                    <a:cubicBezTo>
                      <a:pt x="605" y="891"/>
                      <a:pt x="595" y="891"/>
                      <a:pt x="586" y="891"/>
                    </a:cubicBezTo>
                    <a:cubicBezTo>
                      <a:pt x="586" y="706"/>
                      <a:pt x="586" y="706"/>
                      <a:pt x="586" y="706"/>
                    </a:cubicBezTo>
                    <a:cubicBezTo>
                      <a:pt x="586" y="687"/>
                      <a:pt x="575" y="674"/>
                      <a:pt x="556" y="674"/>
                    </a:cubicBezTo>
                    <a:cubicBezTo>
                      <a:pt x="458" y="674"/>
                      <a:pt x="458" y="674"/>
                      <a:pt x="458" y="674"/>
                    </a:cubicBezTo>
                    <a:cubicBezTo>
                      <a:pt x="450" y="674"/>
                      <a:pt x="442" y="674"/>
                      <a:pt x="435" y="681"/>
                    </a:cubicBezTo>
                    <a:cubicBezTo>
                      <a:pt x="429" y="687"/>
                      <a:pt x="427" y="697"/>
                      <a:pt x="427" y="705"/>
                    </a:cubicBezTo>
                    <a:cubicBezTo>
                      <a:pt x="427" y="891"/>
                      <a:pt x="427" y="891"/>
                      <a:pt x="427" y="891"/>
                    </a:cubicBezTo>
                    <a:cubicBezTo>
                      <a:pt x="417" y="891"/>
                      <a:pt x="408" y="891"/>
                      <a:pt x="400" y="895"/>
                    </a:cubicBezTo>
                    <a:cubicBezTo>
                      <a:pt x="394" y="898"/>
                      <a:pt x="390" y="906"/>
                      <a:pt x="390" y="914"/>
                    </a:cubicBezTo>
                    <a:cubicBezTo>
                      <a:pt x="390" y="957"/>
                      <a:pt x="390" y="957"/>
                      <a:pt x="390" y="957"/>
                    </a:cubicBezTo>
                    <a:cubicBezTo>
                      <a:pt x="372" y="957"/>
                      <a:pt x="372" y="957"/>
                      <a:pt x="372" y="957"/>
                    </a:cubicBezTo>
                    <a:cubicBezTo>
                      <a:pt x="372" y="252"/>
                      <a:pt x="372" y="252"/>
                      <a:pt x="372" y="252"/>
                    </a:cubicBezTo>
                    <a:cubicBezTo>
                      <a:pt x="417" y="214"/>
                      <a:pt x="463" y="175"/>
                      <a:pt x="508" y="137"/>
                    </a:cubicBezTo>
                    <a:cubicBezTo>
                      <a:pt x="552" y="173"/>
                      <a:pt x="597" y="209"/>
                      <a:pt x="642" y="245"/>
                    </a:cubicBezTo>
                    <a:lnTo>
                      <a:pt x="642" y="957"/>
                    </a:lnTo>
                    <a:close/>
                    <a:moveTo>
                      <a:pt x="523" y="93"/>
                    </a:moveTo>
                    <a:cubicBezTo>
                      <a:pt x="513" y="85"/>
                      <a:pt x="502" y="85"/>
                      <a:pt x="492" y="93"/>
                    </a:cubicBezTo>
                    <a:cubicBezTo>
                      <a:pt x="348" y="216"/>
                      <a:pt x="348" y="216"/>
                      <a:pt x="348" y="216"/>
                    </a:cubicBezTo>
                    <a:cubicBezTo>
                      <a:pt x="342" y="211"/>
                      <a:pt x="337" y="206"/>
                      <a:pt x="331" y="201"/>
                    </a:cubicBezTo>
                    <a:cubicBezTo>
                      <a:pt x="390" y="152"/>
                      <a:pt x="448" y="102"/>
                      <a:pt x="507" y="52"/>
                    </a:cubicBezTo>
                    <a:cubicBezTo>
                      <a:pt x="567" y="100"/>
                      <a:pt x="627" y="148"/>
                      <a:pt x="687" y="197"/>
                    </a:cubicBezTo>
                    <a:cubicBezTo>
                      <a:pt x="682" y="203"/>
                      <a:pt x="678" y="208"/>
                      <a:pt x="673" y="214"/>
                    </a:cubicBezTo>
                    <a:cubicBezTo>
                      <a:pt x="623" y="174"/>
                      <a:pt x="573" y="133"/>
                      <a:pt x="523" y="93"/>
                    </a:cubicBezTo>
                    <a:close/>
                    <a:moveTo>
                      <a:pt x="909" y="429"/>
                    </a:moveTo>
                    <a:cubicBezTo>
                      <a:pt x="909" y="948"/>
                      <a:pt x="909" y="948"/>
                      <a:pt x="909" y="948"/>
                    </a:cubicBezTo>
                    <a:cubicBezTo>
                      <a:pt x="909" y="951"/>
                      <a:pt x="909" y="950"/>
                      <a:pt x="909" y="952"/>
                    </a:cubicBezTo>
                    <a:cubicBezTo>
                      <a:pt x="909" y="952"/>
                      <a:pt x="909" y="953"/>
                      <a:pt x="908" y="953"/>
                    </a:cubicBezTo>
                    <a:cubicBezTo>
                      <a:pt x="909" y="952"/>
                      <a:pt x="907" y="955"/>
                      <a:pt x="906" y="956"/>
                    </a:cubicBezTo>
                    <a:cubicBezTo>
                      <a:pt x="906" y="955"/>
                      <a:pt x="902" y="958"/>
                      <a:pt x="905" y="957"/>
                    </a:cubicBezTo>
                    <a:cubicBezTo>
                      <a:pt x="904" y="957"/>
                      <a:pt x="903" y="957"/>
                      <a:pt x="903" y="957"/>
                    </a:cubicBezTo>
                    <a:cubicBezTo>
                      <a:pt x="903" y="957"/>
                      <a:pt x="903" y="957"/>
                      <a:pt x="903" y="957"/>
                    </a:cubicBezTo>
                    <a:cubicBezTo>
                      <a:pt x="902" y="957"/>
                      <a:pt x="902" y="957"/>
                      <a:pt x="901" y="957"/>
                    </a:cubicBezTo>
                    <a:cubicBezTo>
                      <a:pt x="685" y="957"/>
                      <a:pt x="685" y="957"/>
                      <a:pt x="685" y="957"/>
                    </a:cubicBezTo>
                    <a:cubicBezTo>
                      <a:pt x="685" y="416"/>
                      <a:pt x="685" y="416"/>
                      <a:pt x="685" y="416"/>
                    </a:cubicBezTo>
                    <a:cubicBezTo>
                      <a:pt x="903" y="416"/>
                      <a:pt x="903" y="416"/>
                      <a:pt x="903" y="416"/>
                    </a:cubicBezTo>
                    <a:cubicBezTo>
                      <a:pt x="903" y="416"/>
                      <a:pt x="903" y="416"/>
                      <a:pt x="905" y="417"/>
                    </a:cubicBezTo>
                    <a:cubicBezTo>
                      <a:pt x="902" y="416"/>
                      <a:pt x="905" y="418"/>
                      <a:pt x="906" y="418"/>
                    </a:cubicBezTo>
                    <a:cubicBezTo>
                      <a:pt x="907" y="419"/>
                      <a:pt x="908" y="420"/>
                      <a:pt x="908" y="420"/>
                    </a:cubicBezTo>
                    <a:cubicBezTo>
                      <a:pt x="909" y="421"/>
                      <a:pt x="909" y="423"/>
                      <a:pt x="909" y="422"/>
                    </a:cubicBezTo>
                    <a:cubicBezTo>
                      <a:pt x="910" y="425"/>
                      <a:pt x="909" y="427"/>
                      <a:pt x="909" y="429"/>
                    </a:cubicBezTo>
                    <a:close/>
                    <a:moveTo>
                      <a:pt x="685" y="372"/>
                    </a:moveTo>
                    <a:cubicBezTo>
                      <a:pt x="685" y="265"/>
                      <a:pt x="685" y="265"/>
                      <a:pt x="685" y="265"/>
                    </a:cubicBezTo>
                    <a:cubicBezTo>
                      <a:pt x="688" y="264"/>
                      <a:pt x="690" y="262"/>
                      <a:pt x="692" y="260"/>
                    </a:cubicBezTo>
                    <a:cubicBezTo>
                      <a:pt x="705" y="243"/>
                      <a:pt x="719" y="226"/>
                      <a:pt x="733" y="209"/>
                    </a:cubicBezTo>
                    <a:cubicBezTo>
                      <a:pt x="735" y="207"/>
                      <a:pt x="737" y="203"/>
                      <a:pt x="738" y="200"/>
                    </a:cubicBezTo>
                    <a:cubicBezTo>
                      <a:pt x="868" y="200"/>
                      <a:pt x="868" y="200"/>
                      <a:pt x="868" y="200"/>
                    </a:cubicBezTo>
                    <a:cubicBezTo>
                      <a:pt x="868" y="200"/>
                      <a:pt x="868" y="200"/>
                      <a:pt x="868" y="201"/>
                    </a:cubicBezTo>
                    <a:cubicBezTo>
                      <a:pt x="874" y="209"/>
                      <a:pt x="878" y="218"/>
                      <a:pt x="883" y="226"/>
                    </a:cubicBezTo>
                    <a:cubicBezTo>
                      <a:pt x="895" y="250"/>
                      <a:pt x="906" y="275"/>
                      <a:pt x="917" y="300"/>
                    </a:cubicBezTo>
                    <a:cubicBezTo>
                      <a:pt x="928" y="323"/>
                      <a:pt x="939" y="348"/>
                      <a:pt x="949" y="372"/>
                    </a:cubicBezTo>
                    <a:cubicBezTo>
                      <a:pt x="949" y="372"/>
                      <a:pt x="949" y="372"/>
                      <a:pt x="949" y="372"/>
                    </a:cubicBezTo>
                    <a:lnTo>
                      <a:pt x="685" y="372"/>
                    </a:lnTo>
                    <a:close/>
                  </a:path>
                </a:pathLst>
              </a:custGeom>
              <a:gradFill>
                <a:gsLst>
                  <a:gs pos="0">
                    <a:srgbClr val="37ACCD"/>
                  </a:gs>
                  <a:gs pos="63000">
                    <a:srgbClr val="1EBDA2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1" name="Freeform 263">
                <a:extLst>
                  <a:ext uri="{FF2B5EF4-FFF2-40B4-BE49-F238E27FC236}">
                    <a16:creationId xmlns:a16="http://schemas.microsoft.com/office/drawing/2014/main" id="{2BC4701E-D065-4532-B425-79C6C4AAC04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387138" y="7662863"/>
                <a:ext cx="414338" cy="452437"/>
              </a:xfrm>
              <a:custGeom>
                <a:avLst/>
                <a:gdLst>
                  <a:gd name="T0" fmla="*/ 22 w 167"/>
                  <a:gd name="T1" fmla="*/ 183 h 183"/>
                  <a:gd name="T2" fmla="*/ 146 w 167"/>
                  <a:gd name="T3" fmla="*/ 183 h 183"/>
                  <a:gd name="T4" fmla="*/ 161 w 167"/>
                  <a:gd name="T5" fmla="*/ 177 h 183"/>
                  <a:gd name="T6" fmla="*/ 167 w 167"/>
                  <a:gd name="T7" fmla="*/ 161 h 183"/>
                  <a:gd name="T8" fmla="*/ 167 w 167"/>
                  <a:gd name="T9" fmla="*/ 22 h 183"/>
                  <a:gd name="T10" fmla="*/ 146 w 167"/>
                  <a:gd name="T11" fmla="*/ 0 h 183"/>
                  <a:gd name="T12" fmla="*/ 22 w 167"/>
                  <a:gd name="T13" fmla="*/ 0 h 183"/>
                  <a:gd name="T14" fmla="*/ 0 w 167"/>
                  <a:gd name="T15" fmla="*/ 22 h 183"/>
                  <a:gd name="T16" fmla="*/ 0 w 167"/>
                  <a:gd name="T17" fmla="*/ 161 h 183"/>
                  <a:gd name="T18" fmla="*/ 22 w 167"/>
                  <a:gd name="T19" fmla="*/ 183 h 183"/>
                  <a:gd name="T20" fmla="*/ 44 w 167"/>
                  <a:gd name="T21" fmla="*/ 43 h 183"/>
                  <a:gd name="T22" fmla="*/ 124 w 167"/>
                  <a:gd name="T23" fmla="*/ 43 h 183"/>
                  <a:gd name="T24" fmla="*/ 124 w 167"/>
                  <a:gd name="T25" fmla="*/ 139 h 183"/>
                  <a:gd name="T26" fmla="*/ 44 w 167"/>
                  <a:gd name="T27" fmla="*/ 139 h 183"/>
                  <a:gd name="T28" fmla="*/ 44 w 167"/>
                  <a:gd name="T29" fmla="*/ 4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7" h="183">
                    <a:moveTo>
                      <a:pt x="22" y="183"/>
                    </a:moveTo>
                    <a:cubicBezTo>
                      <a:pt x="146" y="183"/>
                      <a:pt x="146" y="183"/>
                      <a:pt x="146" y="183"/>
                    </a:cubicBezTo>
                    <a:cubicBezTo>
                      <a:pt x="152" y="183"/>
                      <a:pt x="157" y="180"/>
                      <a:pt x="161" y="177"/>
                    </a:cubicBezTo>
                    <a:cubicBezTo>
                      <a:pt x="165" y="173"/>
                      <a:pt x="167" y="168"/>
                      <a:pt x="167" y="161"/>
                    </a:cubicBezTo>
                    <a:cubicBezTo>
                      <a:pt x="167" y="22"/>
                      <a:pt x="167" y="22"/>
                      <a:pt x="167" y="22"/>
                    </a:cubicBezTo>
                    <a:cubicBezTo>
                      <a:pt x="167" y="10"/>
                      <a:pt x="157" y="0"/>
                      <a:pt x="146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161"/>
                      <a:pt x="0" y="161"/>
                      <a:pt x="0" y="161"/>
                    </a:cubicBezTo>
                    <a:cubicBezTo>
                      <a:pt x="0" y="173"/>
                      <a:pt x="10" y="183"/>
                      <a:pt x="22" y="183"/>
                    </a:cubicBezTo>
                    <a:close/>
                    <a:moveTo>
                      <a:pt x="44" y="43"/>
                    </a:moveTo>
                    <a:cubicBezTo>
                      <a:pt x="124" y="43"/>
                      <a:pt x="124" y="43"/>
                      <a:pt x="124" y="43"/>
                    </a:cubicBezTo>
                    <a:cubicBezTo>
                      <a:pt x="124" y="139"/>
                      <a:pt x="124" y="139"/>
                      <a:pt x="124" y="139"/>
                    </a:cubicBezTo>
                    <a:cubicBezTo>
                      <a:pt x="44" y="139"/>
                      <a:pt x="44" y="139"/>
                      <a:pt x="44" y="139"/>
                    </a:cubicBezTo>
                    <a:lnTo>
                      <a:pt x="44" y="43"/>
                    </a:lnTo>
                    <a:close/>
                  </a:path>
                </a:pathLst>
              </a:custGeom>
              <a:gradFill>
                <a:gsLst>
                  <a:gs pos="0">
                    <a:srgbClr val="37ACCD"/>
                  </a:gs>
                  <a:gs pos="63000">
                    <a:srgbClr val="1EBDA2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2" name="Freeform 264">
                <a:extLst>
                  <a:ext uri="{FF2B5EF4-FFF2-40B4-BE49-F238E27FC236}">
                    <a16:creationId xmlns:a16="http://schemas.microsoft.com/office/drawing/2014/main" id="{735E017B-DC1C-4414-8496-4722C1A289B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814300" y="7089775"/>
                <a:ext cx="414338" cy="454025"/>
              </a:xfrm>
              <a:custGeom>
                <a:avLst/>
                <a:gdLst>
                  <a:gd name="T0" fmla="*/ 145 w 167"/>
                  <a:gd name="T1" fmla="*/ 0 h 184"/>
                  <a:gd name="T2" fmla="*/ 22 w 167"/>
                  <a:gd name="T3" fmla="*/ 0 h 184"/>
                  <a:gd name="T4" fmla="*/ 0 w 167"/>
                  <a:gd name="T5" fmla="*/ 22 h 184"/>
                  <a:gd name="T6" fmla="*/ 0 w 167"/>
                  <a:gd name="T7" fmla="*/ 162 h 184"/>
                  <a:gd name="T8" fmla="*/ 22 w 167"/>
                  <a:gd name="T9" fmla="*/ 184 h 184"/>
                  <a:gd name="T10" fmla="*/ 145 w 167"/>
                  <a:gd name="T11" fmla="*/ 184 h 184"/>
                  <a:gd name="T12" fmla="*/ 161 w 167"/>
                  <a:gd name="T13" fmla="*/ 177 h 184"/>
                  <a:gd name="T14" fmla="*/ 167 w 167"/>
                  <a:gd name="T15" fmla="*/ 162 h 184"/>
                  <a:gd name="T16" fmla="*/ 167 w 167"/>
                  <a:gd name="T17" fmla="*/ 22 h 184"/>
                  <a:gd name="T18" fmla="*/ 145 w 167"/>
                  <a:gd name="T19" fmla="*/ 0 h 184"/>
                  <a:gd name="T20" fmla="*/ 124 w 167"/>
                  <a:gd name="T21" fmla="*/ 140 h 184"/>
                  <a:gd name="T22" fmla="*/ 44 w 167"/>
                  <a:gd name="T23" fmla="*/ 140 h 184"/>
                  <a:gd name="T24" fmla="*/ 44 w 167"/>
                  <a:gd name="T25" fmla="*/ 44 h 184"/>
                  <a:gd name="T26" fmla="*/ 124 w 167"/>
                  <a:gd name="T27" fmla="*/ 44 h 184"/>
                  <a:gd name="T28" fmla="*/ 124 w 167"/>
                  <a:gd name="T29" fmla="*/ 14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7" h="184">
                    <a:moveTo>
                      <a:pt x="145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162"/>
                      <a:pt x="0" y="162"/>
                      <a:pt x="0" y="162"/>
                    </a:cubicBezTo>
                    <a:cubicBezTo>
                      <a:pt x="0" y="174"/>
                      <a:pt x="10" y="184"/>
                      <a:pt x="22" y="184"/>
                    </a:cubicBezTo>
                    <a:cubicBezTo>
                      <a:pt x="145" y="184"/>
                      <a:pt x="145" y="184"/>
                      <a:pt x="145" y="184"/>
                    </a:cubicBezTo>
                    <a:cubicBezTo>
                      <a:pt x="152" y="184"/>
                      <a:pt x="157" y="181"/>
                      <a:pt x="161" y="177"/>
                    </a:cubicBezTo>
                    <a:cubicBezTo>
                      <a:pt x="165" y="174"/>
                      <a:pt x="167" y="169"/>
                      <a:pt x="167" y="162"/>
                    </a:cubicBezTo>
                    <a:cubicBezTo>
                      <a:pt x="167" y="22"/>
                      <a:pt x="167" y="22"/>
                      <a:pt x="167" y="22"/>
                    </a:cubicBezTo>
                    <a:cubicBezTo>
                      <a:pt x="167" y="10"/>
                      <a:pt x="157" y="0"/>
                      <a:pt x="145" y="0"/>
                    </a:cubicBezTo>
                    <a:close/>
                    <a:moveTo>
                      <a:pt x="124" y="140"/>
                    </a:moveTo>
                    <a:cubicBezTo>
                      <a:pt x="44" y="140"/>
                      <a:pt x="44" y="140"/>
                      <a:pt x="44" y="140"/>
                    </a:cubicBezTo>
                    <a:cubicBezTo>
                      <a:pt x="44" y="44"/>
                      <a:pt x="44" y="44"/>
                      <a:pt x="44" y="44"/>
                    </a:cubicBezTo>
                    <a:cubicBezTo>
                      <a:pt x="124" y="44"/>
                      <a:pt x="124" y="44"/>
                      <a:pt x="124" y="44"/>
                    </a:cubicBezTo>
                    <a:lnTo>
                      <a:pt x="124" y="140"/>
                    </a:lnTo>
                    <a:close/>
                  </a:path>
                </a:pathLst>
              </a:custGeom>
              <a:gradFill>
                <a:gsLst>
                  <a:gs pos="0">
                    <a:srgbClr val="37ACCD"/>
                  </a:gs>
                  <a:gs pos="63000">
                    <a:srgbClr val="1EBDA2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3" name="Freeform 265">
                <a:extLst>
                  <a:ext uri="{FF2B5EF4-FFF2-40B4-BE49-F238E27FC236}">
                    <a16:creationId xmlns:a16="http://schemas.microsoft.com/office/drawing/2014/main" id="{1A27F287-66EA-40A8-A2FE-8ACAF4FAE53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084050" y="6500813"/>
                <a:ext cx="433388" cy="436562"/>
              </a:xfrm>
              <a:custGeom>
                <a:avLst/>
                <a:gdLst>
                  <a:gd name="T0" fmla="*/ 0 w 175"/>
                  <a:gd name="T1" fmla="*/ 86 h 177"/>
                  <a:gd name="T2" fmla="*/ 0 w 175"/>
                  <a:gd name="T3" fmla="*/ 89 h 177"/>
                  <a:gd name="T4" fmla="*/ 0 w 175"/>
                  <a:gd name="T5" fmla="*/ 91 h 177"/>
                  <a:gd name="T6" fmla="*/ 87 w 175"/>
                  <a:gd name="T7" fmla="*/ 176 h 177"/>
                  <a:gd name="T8" fmla="*/ 174 w 175"/>
                  <a:gd name="T9" fmla="*/ 89 h 177"/>
                  <a:gd name="T10" fmla="*/ 87 w 175"/>
                  <a:gd name="T11" fmla="*/ 1 h 177"/>
                  <a:gd name="T12" fmla="*/ 0 w 175"/>
                  <a:gd name="T13" fmla="*/ 86 h 177"/>
                  <a:gd name="T14" fmla="*/ 131 w 175"/>
                  <a:gd name="T15" fmla="*/ 89 h 177"/>
                  <a:gd name="T16" fmla="*/ 87 w 175"/>
                  <a:gd name="T17" fmla="*/ 132 h 177"/>
                  <a:gd name="T18" fmla="*/ 43 w 175"/>
                  <a:gd name="T19" fmla="*/ 89 h 177"/>
                  <a:gd name="T20" fmla="*/ 87 w 175"/>
                  <a:gd name="T21" fmla="*/ 45 h 177"/>
                  <a:gd name="T22" fmla="*/ 131 w 175"/>
                  <a:gd name="T23" fmla="*/ 89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5" h="177">
                    <a:moveTo>
                      <a:pt x="0" y="86"/>
                    </a:moveTo>
                    <a:cubicBezTo>
                      <a:pt x="0" y="87"/>
                      <a:pt x="0" y="88"/>
                      <a:pt x="0" y="89"/>
                    </a:cubicBezTo>
                    <a:cubicBezTo>
                      <a:pt x="0" y="90"/>
                      <a:pt x="0" y="91"/>
                      <a:pt x="0" y="91"/>
                    </a:cubicBezTo>
                    <a:cubicBezTo>
                      <a:pt x="2" y="138"/>
                      <a:pt x="40" y="175"/>
                      <a:pt x="87" y="176"/>
                    </a:cubicBezTo>
                    <a:cubicBezTo>
                      <a:pt x="135" y="177"/>
                      <a:pt x="174" y="135"/>
                      <a:pt x="174" y="89"/>
                    </a:cubicBezTo>
                    <a:cubicBezTo>
                      <a:pt x="175" y="40"/>
                      <a:pt x="134" y="2"/>
                      <a:pt x="87" y="1"/>
                    </a:cubicBezTo>
                    <a:cubicBezTo>
                      <a:pt x="40" y="0"/>
                      <a:pt x="2" y="40"/>
                      <a:pt x="0" y="86"/>
                    </a:cubicBezTo>
                    <a:close/>
                    <a:moveTo>
                      <a:pt x="131" y="89"/>
                    </a:moveTo>
                    <a:cubicBezTo>
                      <a:pt x="131" y="113"/>
                      <a:pt x="111" y="132"/>
                      <a:pt x="87" y="132"/>
                    </a:cubicBezTo>
                    <a:cubicBezTo>
                      <a:pt x="63" y="133"/>
                      <a:pt x="44" y="112"/>
                      <a:pt x="43" y="89"/>
                    </a:cubicBezTo>
                    <a:cubicBezTo>
                      <a:pt x="44" y="64"/>
                      <a:pt x="63" y="45"/>
                      <a:pt x="87" y="45"/>
                    </a:cubicBezTo>
                    <a:cubicBezTo>
                      <a:pt x="111" y="44"/>
                      <a:pt x="130" y="65"/>
                      <a:pt x="131" y="89"/>
                    </a:cubicBezTo>
                    <a:close/>
                  </a:path>
                </a:pathLst>
              </a:custGeom>
              <a:gradFill>
                <a:gsLst>
                  <a:gs pos="0">
                    <a:srgbClr val="37ACCD"/>
                  </a:gs>
                  <a:gs pos="63000">
                    <a:srgbClr val="1EBDA2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202F5E51-7417-4DB8-9D00-D222A72DBCA4}"/>
                </a:ext>
              </a:extLst>
            </p:cNvPr>
            <p:cNvGrpSpPr/>
            <p:nvPr/>
          </p:nvGrpSpPr>
          <p:grpSpPr>
            <a:xfrm>
              <a:off x="6971116" y="3570711"/>
              <a:ext cx="707119" cy="674117"/>
              <a:chOff x="10155238" y="6772275"/>
              <a:chExt cx="2312987" cy="2205038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45" name="Freeform 277">
                <a:extLst>
                  <a:ext uri="{FF2B5EF4-FFF2-40B4-BE49-F238E27FC236}">
                    <a16:creationId xmlns:a16="http://schemas.microsoft.com/office/drawing/2014/main" id="{6329D069-92DB-4FA3-95FB-2814CC9AEB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53700" y="8101013"/>
                <a:ext cx="201612" cy="112713"/>
              </a:xfrm>
              <a:custGeom>
                <a:avLst/>
                <a:gdLst>
                  <a:gd name="T0" fmla="*/ 58 w 81"/>
                  <a:gd name="T1" fmla="*/ 0 h 46"/>
                  <a:gd name="T2" fmla="*/ 24 w 81"/>
                  <a:gd name="T3" fmla="*/ 0 h 46"/>
                  <a:gd name="T4" fmla="*/ 0 w 81"/>
                  <a:gd name="T5" fmla="*/ 23 h 46"/>
                  <a:gd name="T6" fmla="*/ 24 w 81"/>
                  <a:gd name="T7" fmla="*/ 46 h 46"/>
                  <a:gd name="T8" fmla="*/ 58 w 81"/>
                  <a:gd name="T9" fmla="*/ 46 h 46"/>
                  <a:gd name="T10" fmla="*/ 81 w 81"/>
                  <a:gd name="T11" fmla="*/ 23 h 46"/>
                  <a:gd name="T12" fmla="*/ 58 w 81"/>
                  <a:gd name="T13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" h="46">
                    <a:moveTo>
                      <a:pt x="58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3"/>
                    </a:cubicBezTo>
                    <a:cubicBezTo>
                      <a:pt x="0" y="36"/>
                      <a:pt x="11" y="46"/>
                      <a:pt x="24" y="46"/>
                    </a:cubicBezTo>
                    <a:cubicBezTo>
                      <a:pt x="58" y="46"/>
                      <a:pt x="58" y="46"/>
                      <a:pt x="58" y="46"/>
                    </a:cubicBezTo>
                    <a:cubicBezTo>
                      <a:pt x="71" y="46"/>
                      <a:pt x="81" y="36"/>
                      <a:pt x="81" y="23"/>
                    </a:cubicBezTo>
                    <a:cubicBezTo>
                      <a:pt x="81" y="11"/>
                      <a:pt x="71" y="0"/>
                      <a:pt x="58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7ACCD"/>
                  </a:gs>
                  <a:gs pos="63000">
                    <a:srgbClr val="1EBDA2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6" name="Freeform 278">
                <a:extLst>
                  <a:ext uri="{FF2B5EF4-FFF2-40B4-BE49-F238E27FC236}">
                    <a16:creationId xmlns:a16="http://schemas.microsoft.com/office/drawing/2014/main" id="{050FD907-6BC3-4166-A18F-9A4EDADA87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53700" y="8301038"/>
                <a:ext cx="201612" cy="111125"/>
              </a:xfrm>
              <a:custGeom>
                <a:avLst/>
                <a:gdLst>
                  <a:gd name="T0" fmla="*/ 58 w 81"/>
                  <a:gd name="T1" fmla="*/ 0 h 45"/>
                  <a:gd name="T2" fmla="*/ 24 w 81"/>
                  <a:gd name="T3" fmla="*/ 0 h 45"/>
                  <a:gd name="T4" fmla="*/ 0 w 81"/>
                  <a:gd name="T5" fmla="*/ 22 h 45"/>
                  <a:gd name="T6" fmla="*/ 24 w 81"/>
                  <a:gd name="T7" fmla="*/ 45 h 45"/>
                  <a:gd name="T8" fmla="*/ 58 w 81"/>
                  <a:gd name="T9" fmla="*/ 45 h 45"/>
                  <a:gd name="T10" fmla="*/ 81 w 81"/>
                  <a:gd name="T11" fmla="*/ 22 h 45"/>
                  <a:gd name="T12" fmla="*/ 58 w 81"/>
                  <a:gd name="T13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" h="45">
                    <a:moveTo>
                      <a:pt x="58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0"/>
                      <a:pt x="0" y="22"/>
                    </a:cubicBezTo>
                    <a:cubicBezTo>
                      <a:pt x="0" y="35"/>
                      <a:pt x="11" y="45"/>
                      <a:pt x="24" y="45"/>
                    </a:cubicBezTo>
                    <a:cubicBezTo>
                      <a:pt x="58" y="45"/>
                      <a:pt x="58" y="45"/>
                      <a:pt x="58" y="45"/>
                    </a:cubicBezTo>
                    <a:cubicBezTo>
                      <a:pt x="71" y="45"/>
                      <a:pt x="81" y="35"/>
                      <a:pt x="81" y="22"/>
                    </a:cubicBezTo>
                    <a:cubicBezTo>
                      <a:pt x="81" y="10"/>
                      <a:pt x="71" y="0"/>
                      <a:pt x="58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7ACCD"/>
                  </a:gs>
                  <a:gs pos="63000">
                    <a:srgbClr val="1EBDA2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7" name="Freeform 279">
                <a:extLst>
                  <a:ext uri="{FF2B5EF4-FFF2-40B4-BE49-F238E27FC236}">
                    <a16:creationId xmlns:a16="http://schemas.microsoft.com/office/drawing/2014/main" id="{25BCABC0-140F-43B4-B08C-3400C04B54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61775" y="8301038"/>
                <a:ext cx="201612" cy="111125"/>
              </a:xfrm>
              <a:custGeom>
                <a:avLst/>
                <a:gdLst>
                  <a:gd name="T0" fmla="*/ 57 w 81"/>
                  <a:gd name="T1" fmla="*/ 0 h 45"/>
                  <a:gd name="T2" fmla="*/ 23 w 81"/>
                  <a:gd name="T3" fmla="*/ 0 h 45"/>
                  <a:gd name="T4" fmla="*/ 0 w 81"/>
                  <a:gd name="T5" fmla="*/ 22 h 45"/>
                  <a:gd name="T6" fmla="*/ 23 w 81"/>
                  <a:gd name="T7" fmla="*/ 45 h 45"/>
                  <a:gd name="T8" fmla="*/ 57 w 81"/>
                  <a:gd name="T9" fmla="*/ 45 h 45"/>
                  <a:gd name="T10" fmla="*/ 81 w 81"/>
                  <a:gd name="T11" fmla="*/ 22 h 45"/>
                  <a:gd name="T12" fmla="*/ 57 w 81"/>
                  <a:gd name="T13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" h="45">
                    <a:moveTo>
                      <a:pt x="57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35"/>
                      <a:pt x="10" y="45"/>
                      <a:pt x="23" y="45"/>
                    </a:cubicBezTo>
                    <a:cubicBezTo>
                      <a:pt x="57" y="45"/>
                      <a:pt x="57" y="45"/>
                      <a:pt x="57" y="45"/>
                    </a:cubicBezTo>
                    <a:cubicBezTo>
                      <a:pt x="70" y="45"/>
                      <a:pt x="81" y="35"/>
                      <a:pt x="81" y="22"/>
                    </a:cubicBezTo>
                    <a:cubicBezTo>
                      <a:pt x="81" y="10"/>
                      <a:pt x="70" y="0"/>
                      <a:pt x="57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7ACCD"/>
                  </a:gs>
                  <a:gs pos="63000">
                    <a:srgbClr val="1EBDA2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8" name="Freeform 280">
                <a:extLst>
                  <a:ext uri="{FF2B5EF4-FFF2-40B4-BE49-F238E27FC236}">
                    <a16:creationId xmlns:a16="http://schemas.microsoft.com/office/drawing/2014/main" id="{776AE991-1CF2-44ED-AE32-1D3477FC06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10813" y="8101013"/>
                <a:ext cx="201612" cy="112713"/>
              </a:xfrm>
              <a:custGeom>
                <a:avLst/>
                <a:gdLst>
                  <a:gd name="T0" fmla="*/ 57 w 81"/>
                  <a:gd name="T1" fmla="*/ 0 h 46"/>
                  <a:gd name="T2" fmla="*/ 23 w 81"/>
                  <a:gd name="T3" fmla="*/ 0 h 46"/>
                  <a:gd name="T4" fmla="*/ 0 w 81"/>
                  <a:gd name="T5" fmla="*/ 23 h 46"/>
                  <a:gd name="T6" fmla="*/ 23 w 81"/>
                  <a:gd name="T7" fmla="*/ 46 h 46"/>
                  <a:gd name="T8" fmla="*/ 57 w 81"/>
                  <a:gd name="T9" fmla="*/ 46 h 46"/>
                  <a:gd name="T10" fmla="*/ 81 w 81"/>
                  <a:gd name="T11" fmla="*/ 23 h 46"/>
                  <a:gd name="T12" fmla="*/ 57 w 81"/>
                  <a:gd name="T13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" h="46">
                    <a:moveTo>
                      <a:pt x="57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10" y="0"/>
                      <a:pt x="0" y="11"/>
                      <a:pt x="0" y="23"/>
                    </a:cubicBezTo>
                    <a:cubicBezTo>
                      <a:pt x="0" y="36"/>
                      <a:pt x="10" y="46"/>
                      <a:pt x="23" y="46"/>
                    </a:cubicBezTo>
                    <a:cubicBezTo>
                      <a:pt x="57" y="46"/>
                      <a:pt x="57" y="46"/>
                      <a:pt x="57" y="46"/>
                    </a:cubicBezTo>
                    <a:cubicBezTo>
                      <a:pt x="70" y="46"/>
                      <a:pt x="81" y="36"/>
                      <a:pt x="81" y="23"/>
                    </a:cubicBezTo>
                    <a:cubicBezTo>
                      <a:pt x="81" y="11"/>
                      <a:pt x="70" y="0"/>
                      <a:pt x="57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7ACCD"/>
                  </a:gs>
                  <a:gs pos="63000">
                    <a:srgbClr val="1EBDA2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9" name="Freeform 281">
                <a:extLst>
                  <a:ext uri="{FF2B5EF4-FFF2-40B4-BE49-F238E27FC236}">
                    <a16:creationId xmlns:a16="http://schemas.microsoft.com/office/drawing/2014/main" id="{267A42F6-13BE-43CE-84DF-80F218A9DE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64950" y="7894638"/>
                <a:ext cx="201612" cy="114300"/>
              </a:xfrm>
              <a:custGeom>
                <a:avLst/>
                <a:gdLst>
                  <a:gd name="T0" fmla="*/ 58 w 81"/>
                  <a:gd name="T1" fmla="*/ 0 h 46"/>
                  <a:gd name="T2" fmla="*/ 24 w 81"/>
                  <a:gd name="T3" fmla="*/ 0 h 46"/>
                  <a:gd name="T4" fmla="*/ 0 w 81"/>
                  <a:gd name="T5" fmla="*/ 23 h 46"/>
                  <a:gd name="T6" fmla="*/ 24 w 81"/>
                  <a:gd name="T7" fmla="*/ 46 h 46"/>
                  <a:gd name="T8" fmla="*/ 58 w 81"/>
                  <a:gd name="T9" fmla="*/ 46 h 46"/>
                  <a:gd name="T10" fmla="*/ 81 w 81"/>
                  <a:gd name="T11" fmla="*/ 23 h 46"/>
                  <a:gd name="T12" fmla="*/ 58 w 81"/>
                  <a:gd name="T13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" h="46">
                    <a:moveTo>
                      <a:pt x="58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3"/>
                    </a:cubicBezTo>
                    <a:cubicBezTo>
                      <a:pt x="0" y="36"/>
                      <a:pt x="11" y="46"/>
                      <a:pt x="24" y="46"/>
                    </a:cubicBezTo>
                    <a:cubicBezTo>
                      <a:pt x="58" y="46"/>
                      <a:pt x="58" y="46"/>
                      <a:pt x="58" y="46"/>
                    </a:cubicBezTo>
                    <a:cubicBezTo>
                      <a:pt x="71" y="46"/>
                      <a:pt x="81" y="36"/>
                      <a:pt x="81" y="23"/>
                    </a:cubicBezTo>
                    <a:cubicBezTo>
                      <a:pt x="81" y="11"/>
                      <a:pt x="71" y="0"/>
                      <a:pt x="58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7ACCD"/>
                  </a:gs>
                  <a:gs pos="63000">
                    <a:srgbClr val="1EBDA2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0" name="Freeform 282">
                <a:extLst>
                  <a:ext uri="{FF2B5EF4-FFF2-40B4-BE49-F238E27FC236}">
                    <a16:creationId xmlns:a16="http://schemas.microsoft.com/office/drawing/2014/main" id="{52BF9353-B4D9-4BD7-8006-C4EADDEE7A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45900" y="7569200"/>
                <a:ext cx="520700" cy="95250"/>
              </a:xfrm>
              <a:custGeom>
                <a:avLst/>
                <a:gdLst>
                  <a:gd name="T0" fmla="*/ 19 w 210"/>
                  <a:gd name="T1" fmla="*/ 39 h 39"/>
                  <a:gd name="T2" fmla="*/ 190 w 210"/>
                  <a:gd name="T3" fmla="*/ 39 h 39"/>
                  <a:gd name="T4" fmla="*/ 210 w 210"/>
                  <a:gd name="T5" fmla="*/ 20 h 39"/>
                  <a:gd name="T6" fmla="*/ 190 w 210"/>
                  <a:gd name="T7" fmla="*/ 0 h 39"/>
                  <a:gd name="T8" fmla="*/ 19 w 210"/>
                  <a:gd name="T9" fmla="*/ 0 h 39"/>
                  <a:gd name="T10" fmla="*/ 0 w 210"/>
                  <a:gd name="T11" fmla="*/ 20 h 39"/>
                  <a:gd name="T12" fmla="*/ 19 w 210"/>
                  <a:gd name="T13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0" h="39">
                    <a:moveTo>
                      <a:pt x="19" y="39"/>
                    </a:moveTo>
                    <a:cubicBezTo>
                      <a:pt x="190" y="39"/>
                      <a:pt x="190" y="39"/>
                      <a:pt x="190" y="39"/>
                    </a:cubicBezTo>
                    <a:cubicBezTo>
                      <a:pt x="201" y="39"/>
                      <a:pt x="210" y="30"/>
                      <a:pt x="210" y="20"/>
                    </a:cubicBezTo>
                    <a:cubicBezTo>
                      <a:pt x="210" y="9"/>
                      <a:pt x="201" y="0"/>
                      <a:pt x="190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30"/>
                      <a:pt x="9" y="39"/>
                      <a:pt x="19" y="39"/>
                    </a:cubicBezTo>
                    <a:close/>
                  </a:path>
                </a:pathLst>
              </a:custGeom>
              <a:gradFill>
                <a:gsLst>
                  <a:gs pos="0">
                    <a:srgbClr val="37ACCD"/>
                  </a:gs>
                  <a:gs pos="63000">
                    <a:srgbClr val="1EBDA2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1" name="Freeform 283">
                <a:extLst>
                  <a:ext uri="{FF2B5EF4-FFF2-40B4-BE49-F238E27FC236}">
                    <a16:creationId xmlns:a16="http://schemas.microsoft.com/office/drawing/2014/main" id="{4AEFFFDD-25BB-4A15-B1BF-140A253FB0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64950" y="8101013"/>
                <a:ext cx="201612" cy="111125"/>
              </a:xfrm>
              <a:custGeom>
                <a:avLst/>
                <a:gdLst>
                  <a:gd name="T0" fmla="*/ 58 w 81"/>
                  <a:gd name="T1" fmla="*/ 0 h 45"/>
                  <a:gd name="T2" fmla="*/ 24 w 81"/>
                  <a:gd name="T3" fmla="*/ 0 h 45"/>
                  <a:gd name="T4" fmla="*/ 0 w 81"/>
                  <a:gd name="T5" fmla="*/ 23 h 45"/>
                  <a:gd name="T6" fmla="*/ 24 w 81"/>
                  <a:gd name="T7" fmla="*/ 45 h 45"/>
                  <a:gd name="T8" fmla="*/ 58 w 81"/>
                  <a:gd name="T9" fmla="*/ 45 h 45"/>
                  <a:gd name="T10" fmla="*/ 81 w 81"/>
                  <a:gd name="T11" fmla="*/ 23 h 45"/>
                  <a:gd name="T12" fmla="*/ 58 w 81"/>
                  <a:gd name="T13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" h="45">
                    <a:moveTo>
                      <a:pt x="58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0"/>
                      <a:pt x="0" y="23"/>
                    </a:cubicBezTo>
                    <a:cubicBezTo>
                      <a:pt x="0" y="35"/>
                      <a:pt x="11" y="45"/>
                      <a:pt x="24" y="45"/>
                    </a:cubicBezTo>
                    <a:cubicBezTo>
                      <a:pt x="58" y="45"/>
                      <a:pt x="58" y="45"/>
                      <a:pt x="58" y="45"/>
                    </a:cubicBezTo>
                    <a:cubicBezTo>
                      <a:pt x="71" y="45"/>
                      <a:pt x="81" y="35"/>
                      <a:pt x="81" y="23"/>
                    </a:cubicBezTo>
                    <a:cubicBezTo>
                      <a:pt x="81" y="10"/>
                      <a:pt x="71" y="0"/>
                      <a:pt x="58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7ACCD"/>
                  </a:gs>
                  <a:gs pos="63000">
                    <a:srgbClr val="1EBDA2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2" name="Freeform 284">
                <a:extLst>
                  <a:ext uri="{FF2B5EF4-FFF2-40B4-BE49-F238E27FC236}">
                    <a16:creationId xmlns:a16="http://schemas.microsoft.com/office/drawing/2014/main" id="{417B789B-84FB-4712-938D-3839A87D4C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10813" y="7769225"/>
                <a:ext cx="444500" cy="96838"/>
              </a:xfrm>
              <a:custGeom>
                <a:avLst/>
                <a:gdLst>
                  <a:gd name="T0" fmla="*/ 20 w 179"/>
                  <a:gd name="T1" fmla="*/ 39 h 39"/>
                  <a:gd name="T2" fmla="*/ 160 w 179"/>
                  <a:gd name="T3" fmla="*/ 39 h 39"/>
                  <a:gd name="T4" fmla="*/ 179 w 179"/>
                  <a:gd name="T5" fmla="*/ 20 h 39"/>
                  <a:gd name="T6" fmla="*/ 160 w 179"/>
                  <a:gd name="T7" fmla="*/ 0 h 39"/>
                  <a:gd name="T8" fmla="*/ 20 w 179"/>
                  <a:gd name="T9" fmla="*/ 0 h 39"/>
                  <a:gd name="T10" fmla="*/ 0 w 179"/>
                  <a:gd name="T11" fmla="*/ 20 h 39"/>
                  <a:gd name="T12" fmla="*/ 20 w 179"/>
                  <a:gd name="T13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9" h="39">
                    <a:moveTo>
                      <a:pt x="20" y="39"/>
                    </a:moveTo>
                    <a:cubicBezTo>
                      <a:pt x="160" y="39"/>
                      <a:pt x="160" y="39"/>
                      <a:pt x="160" y="39"/>
                    </a:cubicBezTo>
                    <a:cubicBezTo>
                      <a:pt x="171" y="39"/>
                      <a:pt x="179" y="30"/>
                      <a:pt x="179" y="20"/>
                    </a:cubicBezTo>
                    <a:cubicBezTo>
                      <a:pt x="179" y="9"/>
                      <a:pt x="171" y="0"/>
                      <a:pt x="16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30"/>
                      <a:pt x="9" y="39"/>
                      <a:pt x="20" y="39"/>
                    </a:cubicBezTo>
                    <a:close/>
                  </a:path>
                </a:pathLst>
              </a:custGeom>
              <a:gradFill>
                <a:gsLst>
                  <a:gs pos="0">
                    <a:srgbClr val="37ACCD"/>
                  </a:gs>
                  <a:gs pos="63000">
                    <a:srgbClr val="1EBDA2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3" name="Freeform 285">
                <a:extLst>
                  <a:ext uri="{FF2B5EF4-FFF2-40B4-BE49-F238E27FC236}">
                    <a16:creationId xmlns:a16="http://schemas.microsoft.com/office/drawing/2014/main" id="{9185849A-5309-4CFE-8DE6-4BB8DD2B3B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42788" y="8231188"/>
                <a:ext cx="161925" cy="109538"/>
              </a:xfrm>
              <a:custGeom>
                <a:avLst/>
                <a:gdLst>
                  <a:gd name="T0" fmla="*/ 22 w 65"/>
                  <a:gd name="T1" fmla="*/ 44 h 44"/>
                  <a:gd name="T2" fmla="*/ 43 w 65"/>
                  <a:gd name="T3" fmla="*/ 44 h 44"/>
                  <a:gd name="T4" fmla="*/ 65 w 65"/>
                  <a:gd name="T5" fmla="*/ 22 h 44"/>
                  <a:gd name="T6" fmla="*/ 43 w 65"/>
                  <a:gd name="T7" fmla="*/ 0 h 44"/>
                  <a:gd name="T8" fmla="*/ 22 w 65"/>
                  <a:gd name="T9" fmla="*/ 0 h 44"/>
                  <a:gd name="T10" fmla="*/ 0 w 65"/>
                  <a:gd name="T11" fmla="*/ 22 h 44"/>
                  <a:gd name="T12" fmla="*/ 22 w 65"/>
                  <a:gd name="T13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44">
                    <a:moveTo>
                      <a:pt x="22" y="44"/>
                    </a:moveTo>
                    <a:cubicBezTo>
                      <a:pt x="43" y="44"/>
                      <a:pt x="43" y="44"/>
                      <a:pt x="43" y="44"/>
                    </a:cubicBezTo>
                    <a:cubicBezTo>
                      <a:pt x="55" y="44"/>
                      <a:pt x="65" y="34"/>
                      <a:pt x="65" y="22"/>
                    </a:cubicBezTo>
                    <a:cubicBezTo>
                      <a:pt x="65" y="10"/>
                      <a:pt x="55" y="0"/>
                      <a:pt x="4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lose/>
                  </a:path>
                </a:pathLst>
              </a:custGeom>
              <a:gradFill>
                <a:gsLst>
                  <a:gs pos="0">
                    <a:srgbClr val="37ACCD"/>
                  </a:gs>
                  <a:gs pos="63000">
                    <a:srgbClr val="1EBDA2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4" name="Freeform 286">
                <a:extLst>
                  <a:ext uri="{FF2B5EF4-FFF2-40B4-BE49-F238E27FC236}">
                    <a16:creationId xmlns:a16="http://schemas.microsoft.com/office/drawing/2014/main" id="{DAFD8462-A1B9-4AEF-B397-568438FEA2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10813" y="8301038"/>
                <a:ext cx="201612" cy="111125"/>
              </a:xfrm>
              <a:custGeom>
                <a:avLst/>
                <a:gdLst>
                  <a:gd name="T0" fmla="*/ 57 w 81"/>
                  <a:gd name="T1" fmla="*/ 0 h 45"/>
                  <a:gd name="T2" fmla="*/ 23 w 81"/>
                  <a:gd name="T3" fmla="*/ 0 h 45"/>
                  <a:gd name="T4" fmla="*/ 0 w 81"/>
                  <a:gd name="T5" fmla="*/ 22 h 45"/>
                  <a:gd name="T6" fmla="*/ 23 w 81"/>
                  <a:gd name="T7" fmla="*/ 45 h 45"/>
                  <a:gd name="T8" fmla="*/ 57 w 81"/>
                  <a:gd name="T9" fmla="*/ 45 h 45"/>
                  <a:gd name="T10" fmla="*/ 81 w 81"/>
                  <a:gd name="T11" fmla="*/ 22 h 45"/>
                  <a:gd name="T12" fmla="*/ 57 w 81"/>
                  <a:gd name="T13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" h="45">
                    <a:moveTo>
                      <a:pt x="57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35"/>
                      <a:pt x="10" y="45"/>
                      <a:pt x="23" y="45"/>
                    </a:cubicBezTo>
                    <a:cubicBezTo>
                      <a:pt x="57" y="45"/>
                      <a:pt x="57" y="45"/>
                      <a:pt x="57" y="45"/>
                    </a:cubicBezTo>
                    <a:cubicBezTo>
                      <a:pt x="70" y="45"/>
                      <a:pt x="81" y="35"/>
                      <a:pt x="81" y="22"/>
                    </a:cubicBezTo>
                    <a:cubicBezTo>
                      <a:pt x="81" y="10"/>
                      <a:pt x="70" y="0"/>
                      <a:pt x="57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7ACCD"/>
                  </a:gs>
                  <a:gs pos="63000">
                    <a:srgbClr val="1EBDA2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5" name="Freeform 287">
                <a:extLst>
                  <a:ext uri="{FF2B5EF4-FFF2-40B4-BE49-F238E27FC236}">
                    <a16:creationId xmlns:a16="http://schemas.microsoft.com/office/drawing/2014/main" id="{F94DC8C0-D8BE-43ED-8158-67998E0C4E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60100" y="8242300"/>
                <a:ext cx="206375" cy="111125"/>
              </a:xfrm>
              <a:custGeom>
                <a:avLst/>
                <a:gdLst>
                  <a:gd name="T0" fmla="*/ 59 w 83"/>
                  <a:gd name="T1" fmla="*/ 0 h 45"/>
                  <a:gd name="T2" fmla="*/ 24 w 83"/>
                  <a:gd name="T3" fmla="*/ 0 h 45"/>
                  <a:gd name="T4" fmla="*/ 0 w 83"/>
                  <a:gd name="T5" fmla="*/ 22 h 45"/>
                  <a:gd name="T6" fmla="*/ 24 w 83"/>
                  <a:gd name="T7" fmla="*/ 45 h 45"/>
                  <a:gd name="T8" fmla="*/ 59 w 83"/>
                  <a:gd name="T9" fmla="*/ 45 h 45"/>
                  <a:gd name="T10" fmla="*/ 83 w 83"/>
                  <a:gd name="T11" fmla="*/ 22 h 45"/>
                  <a:gd name="T12" fmla="*/ 59 w 83"/>
                  <a:gd name="T13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" h="45">
                    <a:moveTo>
                      <a:pt x="59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0"/>
                      <a:pt x="0" y="22"/>
                    </a:cubicBezTo>
                    <a:cubicBezTo>
                      <a:pt x="0" y="35"/>
                      <a:pt x="11" y="45"/>
                      <a:pt x="24" y="45"/>
                    </a:cubicBezTo>
                    <a:cubicBezTo>
                      <a:pt x="59" y="45"/>
                      <a:pt x="59" y="45"/>
                      <a:pt x="59" y="45"/>
                    </a:cubicBezTo>
                    <a:cubicBezTo>
                      <a:pt x="72" y="45"/>
                      <a:pt x="83" y="35"/>
                      <a:pt x="83" y="22"/>
                    </a:cubicBezTo>
                    <a:cubicBezTo>
                      <a:pt x="83" y="10"/>
                      <a:pt x="72" y="0"/>
                      <a:pt x="59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7ACCD"/>
                  </a:gs>
                  <a:gs pos="63000">
                    <a:srgbClr val="1EBDA2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6" name="Freeform 288">
                <a:extLst>
                  <a:ext uri="{FF2B5EF4-FFF2-40B4-BE49-F238E27FC236}">
                    <a16:creationId xmlns:a16="http://schemas.microsoft.com/office/drawing/2014/main" id="{4C608E85-B49F-41D2-8059-A6A1F55DEF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09338" y="7781925"/>
                <a:ext cx="203200" cy="107950"/>
              </a:xfrm>
              <a:custGeom>
                <a:avLst/>
                <a:gdLst>
                  <a:gd name="T0" fmla="*/ 59 w 82"/>
                  <a:gd name="T1" fmla="*/ 0 h 44"/>
                  <a:gd name="T2" fmla="*/ 24 w 82"/>
                  <a:gd name="T3" fmla="*/ 0 h 44"/>
                  <a:gd name="T4" fmla="*/ 0 w 82"/>
                  <a:gd name="T5" fmla="*/ 22 h 44"/>
                  <a:gd name="T6" fmla="*/ 24 w 82"/>
                  <a:gd name="T7" fmla="*/ 44 h 44"/>
                  <a:gd name="T8" fmla="*/ 59 w 82"/>
                  <a:gd name="T9" fmla="*/ 44 h 44"/>
                  <a:gd name="T10" fmla="*/ 82 w 82"/>
                  <a:gd name="T11" fmla="*/ 22 h 44"/>
                  <a:gd name="T12" fmla="*/ 59 w 82"/>
                  <a:gd name="T13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" h="44">
                    <a:moveTo>
                      <a:pt x="59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35"/>
                      <a:pt x="10" y="44"/>
                      <a:pt x="24" y="44"/>
                    </a:cubicBezTo>
                    <a:cubicBezTo>
                      <a:pt x="59" y="44"/>
                      <a:pt x="59" y="44"/>
                      <a:pt x="59" y="44"/>
                    </a:cubicBezTo>
                    <a:cubicBezTo>
                      <a:pt x="72" y="44"/>
                      <a:pt x="82" y="35"/>
                      <a:pt x="82" y="22"/>
                    </a:cubicBezTo>
                    <a:cubicBezTo>
                      <a:pt x="82" y="10"/>
                      <a:pt x="72" y="0"/>
                      <a:pt x="59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7ACCD"/>
                  </a:gs>
                  <a:gs pos="63000">
                    <a:srgbClr val="1EBDA2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7" name="Freeform 289">
                <a:extLst>
                  <a:ext uri="{FF2B5EF4-FFF2-40B4-BE49-F238E27FC236}">
                    <a16:creationId xmlns:a16="http://schemas.microsoft.com/office/drawing/2014/main" id="{56809768-DEB3-48AF-9784-4580BB84BC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964988" y="7894638"/>
                <a:ext cx="201612" cy="114300"/>
              </a:xfrm>
              <a:custGeom>
                <a:avLst/>
                <a:gdLst>
                  <a:gd name="T0" fmla="*/ 23 w 81"/>
                  <a:gd name="T1" fmla="*/ 0 h 46"/>
                  <a:gd name="T2" fmla="*/ 0 w 81"/>
                  <a:gd name="T3" fmla="*/ 23 h 46"/>
                  <a:gd name="T4" fmla="*/ 23 w 81"/>
                  <a:gd name="T5" fmla="*/ 46 h 46"/>
                  <a:gd name="T6" fmla="*/ 57 w 81"/>
                  <a:gd name="T7" fmla="*/ 46 h 46"/>
                  <a:gd name="T8" fmla="*/ 81 w 81"/>
                  <a:gd name="T9" fmla="*/ 23 h 46"/>
                  <a:gd name="T10" fmla="*/ 57 w 81"/>
                  <a:gd name="T11" fmla="*/ 0 h 46"/>
                  <a:gd name="T12" fmla="*/ 23 w 81"/>
                  <a:gd name="T13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" h="46">
                    <a:moveTo>
                      <a:pt x="23" y="0"/>
                    </a:moveTo>
                    <a:cubicBezTo>
                      <a:pt x="10" y="0"/>
                      <a:pt x="0" y="11"/>
                      <a:pt x="0" y="23"/>
                    </a:cubicBezTo>
                    <a:cubicBezTo>
                      <a:pt x="0" y="36"/>
                      <a:pt x="10" y="46"/>
                      <a:pt x="23" y="46"/>
                    </a:cubicBezTo>
                    <a:cubicBezTo>
                      <a:pt x="57" y="46"/>
                      <a:pt x="57" y="46"/>
                      <a:pt x="57" y="46"/>
                    </a:cubicBezTo>
                    <a:cubicBezTo>
                      <a:pt x="70" y="46"/>
                      <a:pt x="81" y="36"/>
                      <a:pt x="81" y="23"/>
                    </a:cubicBezTo>
                    <a:cubicBezTo>
                      <a:pt x="81" y="11"/>
                      <a:pt x="70" y="0"/>
                      <a:pt x="57" y="0"/>
                    </a:cubicBezTo>
                    <a:lnTo>
                      <a:pt x="23" y="0"/>
                    </a:lnTo>
                    <a:close/>
                  </a:path>
                </a:pathLst>
              </a:custGeom>
              <a:gradFill>
                <a:gsLst>
                  <a:gs pos="0">
                    <a:srgbClr val="37ACCD"/>
                  </a:gs>
                  <a:gs pos="63000">
                    <a:srgbClr val="1EBDA2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8" name="Freeform 290">
                <a:extLst>
                  <a:ext uri="{FF2B5EF4-FFF2-40B4-BE49-F238E27FC236}">
                    <a16:creationId xmlns:a16="http://schemas.microsoft.com/office/drawing/2014/main" id="{CDE1EC77-B29E-4C72-852B-C0466AEF48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09338" y="8242300"/>
                <a:ext cx="203200" cy="111125"/>
              </a:xfrm>
              <a:custGeom>
                <a:avLst/>
                <a:gdLst>
                  <a:gd name="T0" fmla="*/ 59 w 82"/>
                  <a:gd name="T1" fmla="*/ 0 h 45"/>
                  <a:gd name="T2" fmla="*/ 24 w 82"/>
                  <a:gd name="T3" fmla="*/ 0 h 45"/>
                  <a:gd name="T4" fmla="*/ 0 w 82"/>
                  <a:gd name="T5" fmla="*/ 22 h 45"/>
                  <a:gd name="T6" fmla="*/ 24 w 82"/>
                  <a:gd name="T7" fmla="*/ 45 h 45"/>
                  <a:gd name="T8" fmla="*/ 59 w 82"/>
                  <a:gd name="T9" fmla="*/ 45 h 45"/>
                  <a:gd name="T10" fmla="*/ 82 w 82"/>
                  <a:gd name="T11" fmla="*/ 22 h 45"/>
                  <a:gd name="T12" fmla="*/ 59 w 82"/>
                  <a:gd name="T13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" h="45">
                    <a:moveTo>
                      <a:pt x="59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35"/>
                      <a:pt x="10" y="45"/>
                      <a:pt x="24" y="45"/>
                    </a:cubicBezTo>
                    <a:cubicBezTo>
                      <a:pt x="59" y="45"/>
                      <a:pt x="59" y="45"/>
                      <a:pt x="59" y="45"/>
                    </a:cubicBezTo>
                    <a:cubicBezTo>
                      <a:pt x="72" y="45"/>
                      <a:pt x="82" y="35"/>
                      <a:pt x="82" y="22"/>
                    </a:cubicBezTo>
                    <a:cubicBezTo>
                      <a:pt x="82" y="10"/>
                      <a:pt x="72" y="0"/>
                      <a:pt x="59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7ACCD"/>
                  </a:gs>
                  <a:gs pos="63000">
                    <a:srgbClr val="1EBDA2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9" name="Freeform 291">
                <a:extLst>
                  <a:ext uri="{FF2B5EF4-FFF2-40B4-BE49-F238E27FC236}">
                    <a16:creationId xmlns:a16="http://schemas.microsoft.com/office/drawing/2014/main" id="{754381E2-441E-45E4-A160-D0C9360AAE8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155238" y="6772275"/>
                <a:ext cx="2312987" cy="2205038"/>
              </a:xfrm>
              <a:custGeom>
                <a:avLst/>
                <a:gdLst>
                  <a:gd name="T0" fmla="*/ 730 w 933"/>
                  <a:gd name="T1" fmla="*/ 560 h 891"/>
                  <a:gd name="T2" fmla="*/ 705 w 933"/>
                  <a:gd name="T3" fmla="*/ 718 h 891"/>
                  <a:gd name="T4" fmla="*/ 593 w 933"/>
                  <a:gd name="T5" fmla="*/ 718 h 891"/>
                  <a:gd name="T6" fmla="*/ 567 w 933"/>
                  <a:gd name="T7" fmla="*/ 852 h 891"/>
                  <a:gd name="T8" fmla="*/ 843 w 933"/>
                  <a:gd name="T9" fmla="*/ 415 h 891"/>
                  <a:gd name="T10" fmla="*/ 864 w 933"/>
                  <a:gd name="T11" fmla="*/ 486 h 891"/>
                  <a:gd name="T12" fmla="*/ 843 w 933"/>
                  <a:gd name="T13" fmla="*/ 376 h 891"/>
                  <a:gd name="T14" fmla="*/ 567 w 933"/>
                  <a:gd name="T15" fmla="*/ 278 h 891"/>
                  <a:gd name="T16" fmla="*/ 524 w 933"/>
                  <a:gd name="T17" fmla="*/ 226 h 891"/>
                  <a:gd name="T18" fmla="*/ 479 w 933"/>
                  <a:gd name="T19" fmla="*/ 179 h 891"/>
                  <a:gd name="T20" fmla="*/ 436 w 933"/>
                  <a:gd name="T21" fmla="*/ 104 h 891"/>
                  <a:gd name="T22" fmla="*/ 397 w 933"/>
                  <a:gd name="T23" fmla="*/ 20 h 891"/>
                  <a:gd name="T24" fmla="*/ 355 w 933"/>
                  <a:gd name="T25" fmla="*/ 140 h 891"/>
                  <a:gd name="T26" fmla="*/ 311 w 933"/>
                  <a:gd name="T27" fmla="*/ 215 h 891"/>
                  <a:gd name="T28" fmla="*/ 306 w 933"/>
                  <a:gd name="T29" fmla="*/ 237 h 891"/>
                  <a:gd name="T30" fmla="*/ 265 w 933"/>
                  <a:gd name="T31" fmla="*/ 457 h 891"/>
                  <a:gd name="T32" fmla="*/ 0 w 933"/>
                  <a:gd name="T33" fmla="*/ 853 h 891"/>
                  <a:gd name="T34" fmla="*/ 288 w 933"/>
                  <a:gd name="T35" fmla="*/ 884 h 891"/>
                  <a:gd name="T36" fmla="*/ 547 w 933"/>
                  <a:gd name="T37" fmla="*/ 885 h 891"/>
                  <a:gd name="T38" fmla="*/ 753 w 933"/>
                  <a:gd name="T39" fmla="*/ 889 h 891"/>
                  <a:gd name="T40" fmla="*/ 933 w 933"/>
                  <a:gd name="T41" fmla="*/ 858 h 891"/>
                  <a:gd name="T42" fmla="*/ 170 w 933"/>
                  <a:gd name="T43" fmla="*/ 852 h 891"/>
                  <a:gd name="T44" fmla="*/ 170 w 933"/>
                  <a:gd name="T45" fmla="*/ 738 h 891"/>
                  <a:gd name="T46" fmla="*/ 265 w 933"/>
                  <a:gd name="T47" fmla="*/ 852 h 891"/>
                  <a:gd name="T48" fmla="*/ 189 w 933"/>
                  <a:gd name="T49" fmla="*/ 699 h 891"/>
                  <a:gd name="T50" fmla="*/ 97 w 933"/>
                  <a:gd name="T51" fmla="*/ 852 h 891"/>
                  <a:gd name="T52" fmla="*/ 39 w 933"/>
                  <a:gd name="T53" fmla="*/ 496 h 891"/>
                  <a:gd name="T54" fmla="*/ 267 w 933"/>
                  <a:gd name="T55" fmla="*/ 496 h 891"/>
                  <a:gd name="T56" fmla="*/ 394 w 933"/>
                  <a:gd name="T57" fmla="*/ 142 h 891"/>
                  <a:gd name="T58" fmla="*/ 441 w 933"/>
                  <a:gd name="T59" fmla="*/ 179 h 891"/>
                  <a:gd name="T60" fmla="*/ 350 w 933"/>
                  <a:gd name="T61" fmla="*/ 226 h 891"/>
                  <a:gd name="T62" fmla="*/ 485 w 933"/>
                  <a:gd name="T63" fmla="*/ 226 h 891"/>
                  <a:gd name="T64" fmla="*/ 350 w 933"/>
                  <a:gd name="T65" fmla="*/ 226 h 891"/>
                  <a:gd name="T66" fmla="*/ 387 w 933"/>
                  <a:gd name="T67" fmla="*/ 718 h 891"/>
                  <a:gd name="T68" fmla="*/ 528 w 933"/>
                  <a:gd name="T69" fmla="*/ 848 h 891"/>
                  <a:gd name="T70" fmla="*/ 486 w 933"/>
                  <a:gd name="T71" fmla="*/ 698 h 891"/>
                  <a:gd name="T72" fmla="*/ 348 w 933"/>
                  <a:gd name="T73" fmla="*/ 698 h 891"/>
                  <a:gd name="T74" fmla="*/ 306 w 933"/>
                  <a:gd name="T75" fmla="*/ 848 h 891"/>
                  <a:gd name="T76" fmla="*/ 528 w 933"/>
                  <a:gd name="T77" fmla="*/ 275 h 891"/>
                  <a:gd name="T78" fmla="*/ 666 w 933"/>
                  <a:gd name="T79" fmla="*/ 852 h 891"/>
                  <a:gd name="T80" fmla="*/ 666 w 933"/>
                  <a:gd name="T81" fmla="*/ 738 h 891"/>
                  <a:gd name="T82" fmla="*/ 822 w 933"/>
                  <a:gd name="T83" fmla="*/ 852 h 891"/>
                  <a:gd name="T84" fmla="*/ 844 w 933"/>
                  <a:gd name="T85" fmla="*/ 852 h 891"/>
                  <a:gd name="T86" fmla="*/ 883 w 933"/>
                  <a:gd name="T87" fmla="*/ 758 h 891"/>
                  <a:gd name="T88" fmla="*/ 783 w 933"/>
                  <a:gd name="T89" fmla="*/ 758 h 891"/>
                  <a:gd name="T90" fmla="*/ 769 w 933"/>
                  <a:gd name="T91" fmla="*/ 566 h 8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33" h="891">
                    <a:moveTo>
                      <a:pt x="900" y="527"/>
                    </a:moveTo>
                    <a:cubicBezTo>
                      <a:pt x="762" y="527"/>
                      <a:pt x="762" y="527"/>
                      <a:pt x="762" y="527"/>
                    </a:cubicBezTo>
                    <a:cubicBezTo>
                      <a:pt x="744" y="527"/>
                      <a:pt x="730" y="542"/>
                      <a:pt x="730" y="560"/>
                    </a:cubicBezTo>
                    <a:cubicBezTo>
                      <a:pt x="730" y="852"/>
                      <a:pt x="730" y="852"/>
                      <a:pt x="730" y="852"/>
                    </a:cubicBezTo>
                    <a:cubicBezTo>
                      <a:pt x="705" y="852"/>
                      <a:pt x="705" y="852"/>
                      <a:pt x="705" y="852"/>
                    </a:cubicBezTo>
                    <a:cubicBezTo>
                      <a:pt x="705" y="718"/>
                      <a:pt x="705" y="718"/>
                      <a:pt x="705" y="718"/>
                    </a:cubicBezTo>
                    <a:cubicBezTo>
                      <a:pt x="705" y="708"/>
                      <a:pt x="696" y="699"/>
                      <a:pt x="686" y="699"/>
                    </a:cubicBezTo>
                    <a:cubicBezTo>
                      <a:pt x="613" y="699"/>
                      <a:pt x="613" y="699"/>
                      <a:pt x="613" y="699"/>
                    </a:cubicBezTo>
                    <a:cubicBezTo>
                      <a:pt x="602" y="699"/>
                      <a:pt x="593" y="708"/>
                      <a:pt x="593" y="718"/>
                    </a:cubicBezTo>
                    <a:cubicBezTo>
                      <a:pt x="593" y="852"/>
                      <a:pt x="593" y="852"/>
                      <a:pt x="593" y="852"/>
                    </a:cubicBezTo>
                    <a:cubicBezTo>
                      <a:pt x="569" y="852"/>
                      <a:pt x="569" y="852"/>
                      <a:pt x="569" y="852"/>
                    </a:cubicBezTo>
                    <a:cubicBezTo>
                      <a:pt x="568" y="852"/>
                      <a:pt x="568" y="852"/>
                      <a:pt x="567" y="852"/>
                    </a:cubicBezTo>
                    <a:cubicBezTo>
                      <a:pt x="567" y="415"/>
                      <a:pt x="567" y="415"/>
                      <a:pt x="567" y="415"/>
                    </a:cubicBezTo>
                    <a:cubicBezTo>
                      <a:pt x="568" y="415"/>
                      <a:pt x="568" y="415"/>
                      <a:pt x="569" y="415"/>
                    </a:cubicBezTo>
                    <a:cubicBezTo>
                      <a:pt x="843" y="415"/>
                      <a:pt x="843" y="415"/>
                      <a:pt x="843" y="415"/>
                    </a:cubicBezTo>
                    <a:cubicBezTo>
                      <a:pt x="843" y="415"/>
                      <a:pt x="844" y="415"/>
                      <a:pt x="845" y="415"/>
                    </a:cubicBezTo>
                    <a:cubicBezTo>
                      <a:pt x="845" y="467"/>
                      <a:pt x="845" y="467"/>
                      <a:pt x="845" y="467"/>
                    </a:cubicBezTo>
                    <a:cubicBezTo>
                      <a:pt x="845" y="477"/>
                      <a:pt x="853" y="486"/>
                      <a:pt x="864" y="486"/>
                    </a:cubicBezTo>
                    <a:cubicBezTo>
                      <a:pt x="875" y="486"/>
                      <a:pt x="883" y="477"/>
                      <a:pt x="883" y="467"/>
                    </a:cubicBezTo>
                    <a:cubicBezTo>
                      <a:pt x="883" y="413"/>
                      <a:pt x="883" y="413"/>
                      <a:pt x="883" y="413"/>
                    </a:cubicBezTo>
                    <a:cubicBezTo>
                      <a:pt x="883" y="393"/>
                      <a:pt x="865" y="376"/>
                      <a:pt x="843" y="376"/>
                    </a:cubicBezTo>
                    <a:cubicBezTo>
                      <a:pt x="569" y="376"/>
                      <a:pt x="569" y="376"/>
                      <a:pt x="569" y="376"/>
                    </a:cubicBezTo>
                    <a:cubicBezTo>
                      <a:pt x="569" y="376"/>
                      <a:pt x="568" y="376"/>
                      <a:pt x="567" y="376"/>
                    </a:cubicBezTo>
                    <a:cubicBezTo>
                      <a:pt x="567" y="278"/>
                      <a:pt x="567" y="278"/>
                      <a:pt x="567" y="278"/>
                    </a:cubicBezTo>
                    <a:cubicBezTo>
                      <a:pt x="567" y="255"/>
                      <a:pt x="550" y="237"/>
                      <a:pt x="529" y="237"/>
                    </a:cubicBezTo>
                    <a:cubicBezTo>
                      <a:pt x="521" y="237"/>
                      <a:pt x="521" y="237"/>
                      <a:pt x="521" y="237"/>
                    </a:cubicBezTo>
                    <a:cubicBezTo>
                      <a:pt x="523" y="234"/>
                      <a:pt x="524" y="230"/>
                      <a:pt x="524" y="226"/>
                    </a:cubicBezTo>
                    <a:cubicBezTo>
                      <a:pt x="524" y="215"/>
                      <a:pt x="524" y="215"/>
                      <a:pt x="524" y="215"/>
                    </a:cubicBezTo>
                    <a:cubicBezTo>
                      <a:pt x="524" y="194"/>
                      <a:pt x="510" y="179"/>
                      <a:pt x="492" y="179"/>
                    </a:cubicBezTo>
                    <a:cubicBezTo>
                      <a:pt x="479" y="179"/>
                      <a:pt x="479" y="179"/>
                      <a:pt x="479" y="179"/>
                    </a:cubicBezTo>
                    <a:cubicBezTo>
                      <a:pt x="479" y="140"/>
                      <a:pt x="479" y="140"/>
                      <a:pt x="479" y="140"/>
                    </a:cubicBezTo>
                    <a:cubicBezTo>
                      <a:pt x="479" y="118"/>
                      <a:pt x="455" y="104"/>
                      <a:pt x="442" y="104"/>
                    </a:cubicBezTo>
                    <a:cubicBezTo>
                      <a:pt x="436" y="104"/>
                      <a:pt x="436" y="104"/>
                      <a:pt x="436" y="104"/>
                    </a:cubicBezTo>
                    <a:cubicBezTo>
                      <a:pt x="436" y="20"/>
                      <a:pt x="436" y="20"/>
                      <a:pt x="436" y="20"/>
                    </a:cubicBezTo>
                    <a:cubicBezTo>
                      <a:pt x="436" y="9"/>
                      <a:pt x="428" y="0"/>
                      <a:pt x="417" y="0"/>
                    </a:cubicBezTo>
                    <a:cubicBezTo>
                      <a:pt x="406" y="0"/>
                      <a:pt x="397" y="9"/>
                      <a:pt x="397" y="20"/>
                    </a:cubicBezTo>
                    <a:cubicBezTo>
                      <a:pt x="397" y="104"/>
                      <a:pt x="397" y="104"/>
                      <a:pt x="397" y="104"/>
                    </a:cubicBezTo>
                    <a:cubicBezTo>
                      <a:pt x="391" y="104"/>
                      <a:pt x="391" y="104"/>
                      <a:pt x="391" y="104"/>
                    </a:cubicBezTo>
                    <a:cubicBezTo>
                      <a:pt x="377" y="104"/>
                      <a:pt x="355" y="119"/>
                      <a:pt x="355" y="140"/>
                    </a:cubicBezTo>
                    <a:cubicBezTo>
                      <a:pt x="355" y="179"/>
                      <a:pt x="355" y="179"/>
                      <a:pt x="355" y="179"/>
                    </a:cubicBezTo>
                    <a:cubicBezTo>
                      <a:pt x="343" y="179"/>
                      <a:pt x="343" y="179"/>
                      <a:pt x="343" y="179"/>
                    </a:cubicBezTo>
                    <a:cubicBezTo>
                      <a:pt x="325" y="179"/>
                      <a:pt x="311" y="194"/>
                      <a:pt x="311" y="215"/>
                    </a:cubicBezTo>
                    <a:cubicBezTo>
                      <a:pt x="311" y="226"/>
                      <a:pt x="311" y="226"/>
                      <a:pt x="311" y="226"/>
                    </a:cubicBezTo>
                    <a:cubicBezTo>
                      <a:pt x="311" y="230"/>
                      <a:pt x="312" y="234"/>
                      <a:pt x="314" y="237"/>
                    </a:cubicBezTo>
                    <a:cubicBezTo>
                      <a:pt x="306" y="237"/>
                      <a:pt x="306" y="237"/>
                      <a:pt x="306" y="237"/>
                    </a:cubicBezTo>
                    <a:cubicBezTo>
                      <a:pt x="285" y="237"/>
                      <a:pt x="267" y="255"/>
                      <a:pt x="267" y="278"/>
                    </a:cubicBezTo>
                    <a:cubicBezTo>
                      <a:pt x="267" y="457"/>
                      <a:pt x="267" y="457"/>
                      <a:pt x="267" y="457"/>
                    </a:cubicBezTo>
                    <a:cubicBezTo>
                      <a:pt x="267" y="457"/>
                      <a:pt x="266" y="457"/>
                      <a:pt x="265" y="457"/>
                    </a:cubicBezTo>
                    <a:cubicBezTo>
                      <a:pt x="40" y="457"/>
                      <a:pt x="40" y="457"/>
                      <a:pt x="40" y="457"/>
                    </a:cubicBezTo>
                    <a:cubicBezTo>
                      <a:pt x="18" y="457"/>
                      <a:pt x="0" y="474"/>
                      <a:pt x="0" y="494"/>
                    </a:cubicBezTo>
                    <a:cubicBezTo>
                      <a:pt x="0" y="853"/>
                      <a:pt x="0" y="853"/>
                      <a:pt x="0" y="853"/>
                    </a:cubicBezTo>
                    <a:cubicBezTo>
                      <a:pt x="0" y="874"/>
                      <a:pt x="18" y="891"/>
                      <a:pt x="40" y="891"/>
                    </a:cubicBezTo>
                    <a:cubicBezTo>
                      <a:pt x="265" y="891"/>
                      <a:pt x="265" y="891"/>
                      <a:pt x="265" y="891"/>
                    </a:cubicBezTo>
                    <a:cubicBezTo>
                      <a:pt x="274" y="891"/>
                      <a:pt x="282" y="888"/>
                      <a:pt x="288" y="884"/>
                    </a:cubicBezTo>
                    <a:cubicBezTo>
                      <a:pt x="293" y="888"/>
                      <a:pt x="299" y="889"/>
                      <a:pt x="306" y="889"/>
                    </a:cubicBezTo>
                    <a:cubicBezTo>
                      <a:pt x="529" y="889"/>
                      <a:pt x="529" y="889"/>
                      <a:pt x="529" y="889"/>
                    </a:cubicBezTo>
                    <a:cubicBezTo>
                      <a:pt x="535" y="889"/>
                      <a:pt x="541" y="888"/>
                      <a:pt x="547" y="885"/>
                    </a:cubicBezTo>
                    <a:cubicBezTo>
                      <a:pt x="553" y="889"/>
                      <a:pt x="561" y="891"/>
                      <a:pt x="569" y="891"/>
                    </a:cubicBezTo>
                    <a:cubicBezTo>
                      <a:pt x="746" y="891"/>
                      <a:pt x="746" y="891"/>
                      <a:pt x="746" y="891"/>
                    </a:cubicBezTo>
                    <a:cubicBezTo>
                      <a:pt x="748" y="891"/>
                      <a:pt x="751" y="890"/>
                      <a:pt x="753" y="889"/>
                    </a:cubicBezTo>
                    <a:cubicBezTo>
                      <a:pt x="756" y="890"/>
                      <a:pt x="759" y="891"/>
                      <a:pt x="762" y="891"/>
                    </a:cubicBezTo>
                    <a:cubicBezTo>
                      <a:pt x="900" y="891"/>
                      <a:pt x="900" y="891"/>
                      <a:pt x="900" y="891"/>
                    </a:cubicBezTo>
                    <a:cubicBezTo>
                      <a:pt x="918" y="891"/>
                      <a:pt x="933" y="876"/>
                      <a:pt x="933" y="858"/>
                    </a:cubicBezTo>
                    <a:cubicBezTo>
                      <a:pt x="933" y="560"/>
                      <a:pt x="933" y="560"/>
                      <a:pt x="933" y="560"/>
                    </a:cubicBezTo>
                    <a:cubicBezTo>
                      <a:pt x="933" y="542"/>
                      <a:pt x="918" y="527"/>
                      <a:pt x="900" y="527"/>
                    </a:cubicBezTo>
                    <a:close/>
                    <a:moveTo>
                      <a:pt x="170" y="852"/>
                    </a:moveTo>
                    <a:cubicBezTo>
                      <a:pt x="136" y="852"/>
                      <a:pt x="136" y="852"/>
                      <a:pt x="136" y="852"/>
                    </a:cubicBezTo>
                    <a:cubicBezTo>
                      <a:pt x="136" y="738"/>
                      <a:pt x="136" y="738"/>
                      <a:pt x="136" y="738"/>
                    </a:cubicBezTo>
                    <a:cubicBezTo>
                      <a:pt x="170" y="738"/>
                      <a:pt x="170" y="738"/>
                      <a:pt x="170" y="738"/>
                    </a:cubicBezTo>
                    <a:lnTo>
                      <a:pt x="170" y="852"/>
                    </a:lnTo>
                    <a:close/>
                    <a:moveTo>
                      <a:pt x="267" y="852"/>
                    </a:moveTo>
                    <a:cubicBezTo>
                      <a:pt x="267" y="852"/>
                      <a:pt x="266" y="852"/>
                      <a:pt x="265" y="852"/>
                    </a:cubicBezTo>
                    <a:cubicBezTo>
                      <a:pt x="209" y="852"/>
                      <a:pt x="209" y="852"/>
                      <a:pt x="209" y="852"/>
                    </a:cubicBezTo>
                    <a:cubicBezTo>
                      <a:pt x="209" y="718"/>
                      <a:pt x="209" y="718"/>
                      <a:pt x="209" y="718"/>
                    </a:cubicBezTo>
                    <a:cubicBezTo>
                      <a:pt x="209" y="708"/>
                      <a:pt x="200" y="699"/>
                      <a:pt x="189" y="699"/>
                    </a:cubicBezTo>
                    <a:cubicBezTo>
                      <a:pt x="116" y="699"/>
                      <a:pt x="116" y="699"/>
                      <a:pt x="116" y="699"/>
                    </a:cubicBezTo>
                    <a:cubicBezTo>
                      <a:pt x="106" y="699"/>
                      <a:pt x="97" y="708"/>
                      <a:pt x="97" y="718"/>
                    </a:cubicBezTo>
                    <a:cubicBezTo>
                      <a:pt x="97" y="852"/>
                      <a:pt x="97" y="852"/>
                      <a:pt x="97" y="852"/>
                    </a:cubicBezTo>
                    <a:cubicBezTo>
                      <a:pt x="40" y="852"/>
                      <a:pt x="40" y="852"/>
                      <a:pt x="40" y="852"/>
                    </a:cubicBezTo>
                    <a:cubicBezTo>
                      <a:pt x="40" y="852"/>
                      <a:pt x="39" y="852"/>
                      <a:pt x="39" y="852"/>
                    </a:cubicBezTo>
                    <a:cubicBezTo>
                      <a:pt x="39" y="496"/>
                      <a:pt x="39" y="496"/>
                      <a:pt x="39" y="496"/>
                    </a:cubicBezTo>
                    <a:cubicBezTo>
                      <a:pt x="39" y="496"/>
                      <a:pt x="40" y="496"/>
                      <a:pt x="40" y="496"/>
                    </a:cubicBezTo>
                    <a:cubicBezTo>
                      <a:pt x="265" y="496"/>
                      <a:pt x="265" y="496"/>
                      <a:pt x="265" y="496"/>
                    </a:cubicBezTo>
                    <a:cubicBezTo>
                      <a:pt x="266" y="496"/>
                      <a:pt x="267" y="496"/>
                      <a:pt x="267" y="496"/>
                    </a:cubicBezTo>
                    <a:lnTo>
                      <a:pt x="267" y="852"/>
                    </a:lnTo>
                    <a:close/>
                    <a:moveTo>
                      <a:pt x="394" y="143"/>
                    </a:moveTo>
                    <a:cubicBezTo>
                      <a:pt x="394" y="143"/>
                      <a:pt x="394" y="143"/>
                      <a:pt x="394" y="142"/>
                    </a:cubicBezTo>
                    <a:cubicBezTo>
                      <a:pt x="439" y="142"/>
                      <a:pt x="439" y="142"/>
                      <a:pt x="439" y="142"/>
                    </a:cubicBezTo>
                    <a:cubicBezTo>
                      <a:pt x="440" y="143"/>
                      <a:pt x="440" y="143"/>
                      <a:pt x="441" y="143"/>
                    </a:cubicBezTo>
                    <a:cubicBezTo>
                      <a:pt x="441" y="179"/>
                      <a:pt x="441" y="179"/>
                      <a:pt x="441" y="179"/>
                    </a:cubicBezTo>
                    <a:cubicBezTo>
                      <a:pt x="394" y="179"/>
                      <a:pt x="394" y="179"/>
                      <a:pt x="394" y="179"/>
                    </a:cubicBezTo>
                    <a:lnTo>
                      <a:pt x="394" y="143"/>
                    </a:lnTo>
                    <a:close/>
                    <a:moveTo>
                      <a:pt x="350" y="226"/>
                    </a:moveTo>
                    <a:cubicBezTo>
                      <a:pt x="350" y="217"/>
                      <a:pt x="350" y="217"/>
                      <a:pt x="350" y="217"/>
                    </a:cubicBezTo>
                    <a:cubicBezTo>
                      <a:pt x="485" y="217"/>
                      <a:pt x="485" y="217"/>
                      <a:pt x="485" y="217"/>
                    </a:cubicBezTo>
                    <a:cubicBezTo>
                      <a:pt x="485" y="226"/>
                      <a:pt x="485" y="226"/>
                      <a:pt x="485" y="226"/>
                    </a:cubicBezTo>
                    <a:cubicBezTo>
                      <a:pt x="485" y="230"/>
                      <a:pt x="486" y="234"/>
                      <a:pt x="488" y="237"/>
                    </a:cubicBezTo>
                    <a:cubicBezTo>
                      <a:pt x="347" y="237"/>
                      <a:pt x="347" y="237"/>
                      <a:pt x="347" y="237"/>
                    </a:cubicBezTo>
                    <a:cubicBezTo>
                      <a:pt x="349" y="234"/>
                      <a:pt x="350" y="230"/>
                      <a:pt x="350" y="226"/>
                    </a:cubicBezTo>
                    <a:close/>
                    <a:moveTo>
                      <a:pt x="447" y="850"/>
                    </a:moveTo>
                    <a:cubicBezTo>
                      <a:pt x="387" y="850"/>
                      <a:pt x="387" y="850"/>
                      <a:pt x="387" y="850"/>
                    </a:cubicBezTo>
                    <a:cubicBezTo>
                      <a:pt x="387" y="718"/>
                      <a:pt x="387" y="718"/>
                      <a:pt x="387" y="718"/>
                    </a:cubicBezTo>
                    <a:cubicBezTo>
                      <a:pt x="447" y="718"/>
                      <a:pt x="447" y="718"/>
                      <a:pt x="447" y="718"/>
                    </a:cubicBezTo>
                    <a:lnTo>
                      <a:pt x="447" y="850"/>
                    </a:lnTo>
                    <a:close/>
                    <a:moveTo>
                      <a:pt x="528" y="848"/>
                    </a:moveTo>
                    <a:cubicBezTo>
                      <a:pt x="528" y="849"/>
                      <a:pt x="528" y="850"/>
                      <a:pt x="528" y="850"/>
                    </a:cubicBezTo>
                    <a:cubicBezTo>
                      <a:pt x="486" y="850"/>
                      <a:pt x="486" y="850"/>
                      <a:pt x="486" y="850"/>
                    </a:cubicBezTo>
                    <a:cubicBezTo>
                      <a:pt x="486" y="698"/>
                      <a:pt x="486" y="698"/>
                      <a:pt x="486" y="698"/>
                    </a:cubicBezTo>
                    <a:cubicBezTo>
                      <a:pt x="486" y="688"/>
                      <a:pt x="477" y="679"/>
                      <a:pt x="466" y="679"/>
                    </a:cubicBezTo>
                    <a:cubicBezTo>
                      <a:pt x="368" y="679"/>
                      <a:pt x="368" y="679"/>
                      <a:pt x="368" y="679"/>
                    </a:cubicBezTo>
                    <a:cubicBezTo>
                      <a:pt x="357" y="679"/>
                      <a:pt x="348" y="688"/>
                      <a:pt x="348" y="698"/>
                    </a:cubicBezTo>
                    <a:cubicBezTo>
                      <a:pt x="348" y="850"/>
                      <a:pt x="348" y="850"/>
                      <a:pt x="348" y="850"/>
                    </a:cubicBezTo>
                    <a:cubicBezTo>
                      <a:pt x="307" y="850"/>
                      <a:pt x="307" y="850"/>
                      <a:pt x="307" y="850"/>
                    </a:cubicBezTo>
                    <a:cubicBezTo>
                      <a:pt x="307" y="850"/>
                      <a:pt x="306" y="849"/>
                      <a:pt x="306" y="848"/>
                    </a:cubicBezTo>
                    <a:cubicBezTo>
                      <a:pt x="306" y="278"/>
                      <a:pt x="306" y="278"/>
                      <a:pt x="306" y="278"/>
                    </a:cubicBezTo>
                    <a:cubicBezTo>
                      <a:pt x="306" y="277"/>
                      <a:pt x="307" y="276"/>
                      <a:pt x="307" y="275"/>
                    </a:cubicBezTo>
                    <a:cubicBezTo>
                      <a:pt x="528" y="275"/>
                      <a:pt x="528" y="275"/>
                      <a:pt x="528" y="275"/>
                    </a:cubicBezTo>
                    <a:cubicBezTo>
                      <a:pt x="528" y="276"/>
                      <a:pt x="528" y="277"/>
                      <a:pt x="528" y="278"/>
                    </a:cubicBezTo>
                    <a:lnTo>
                      <a:pt x="528" y="848"/>
                    </a:lnTo>
                    <a:close/>
                    <a:moveTo>
                      <a:pt x="666" y="852"/>
                    </a:moveTo>
                    <a:cubicBezTo>
                      <a:pt x="632" y="852"/>
                      <a:pt x="632" y="852"/>
                      <a:pt x="632" y="852"/>
                    </a:cubicBezTo>
                    <a:cubicBezTo>
                      <a:pt x="632" y="738"/>
                      <a:pt x="632" y="738"/>
                      <a:pt x="632" y="738"/>
                    </a:cubicBezTo>
                    <a:cubicBezTo>
                      <a:pt x="666" y="738"/>
                      <a:pt x="666" y="738"/>
                      <a:pt x="666" y="738"/>
                    </a:cubicBezTo>
                    <a:lnTo>
                      <a:pt x="666" y="852"/>
                    </a:lnTo>
                    <a:close/>
                    <a:moveTo>
                      <a:pt x="844" y="852"/>
                    </a:moveTo>
                    <a:cubicBezTo>
                      <a:pt x="822" y="852"/>
                      <a:pt x="822" y="852"/>
                      <a:pt x="822" y="852"/>
                    </a:cubicBezTo>
                    <a:cubicBezTo>
                      <a:pt x="822" y="777"/>
                      <a:pt x="822" y="777"/>
                      <a:pt x="822" y="777"/>
                    </a:cubicBezTo>
                    <a:cubicBezTo>
                      <a:pt x="844" y="777"/>
                      <a:pt x="844" y="777"/>
                      <a:pt x="844" y="777"/>
                    </a:cubicBezTo>
                    <a:lnTo>
                      <a:pt x="844" y="852"/>
                    </a:lnTo>
                    <a:close/>
                    <a:moveTo>
                      <a:pt x="894" y="852"/>
                    </a:moveTo>
                    <a:cubicBezTo>
                      <a:pt x="883" y="852"/>
                      <a:pt x="883" y="852"/>
                      <a:pt x="883" y="852"/>
                    </a:cubicBezTo>
                    <a:cubicBezTo>
                      <a:pt x="883" y="758"/>
                      <a:pt x="883" y="758"/>
                      <a:pt x="883" y="758"/>
                    </a:cubicBezTo>
                    <a:cubicBezTo>
                      <a:pt x="883" y="747"/>
                      <a:pt x="874" y="738"/>
                      <a:pt x="863" y="738"/>
                    </a:cubicBezTo>
                    <a:cubicBezTo>
                      <a:pt x="803" y="738"/>
                      <a:pt x="803" y="738"/>
                      <a:pt x="803" y="738"/>
                    </a:cubicBezTo>
                    <a:cubicBezTo>
                      <a:pt x="792" y="738"/>
                      <a:pt x="783" y="747"/>
                      <a:pt x="783" y="758"/>
                    </a:cubicBezTo>
                    <a:cubicBezTo>
                      <a:pt x="783" y="852"/>
                      <a:pt x="783" y="852"/>
                      <a:pt x="783" y="852"/>
                    </a:cubicBezTo>
                    <a:cubicBezTo>
                      <a:pt x="769" y="852"/>
                      <a:pt x="769" y="852"/>
                      <a:pt x="769" y="852"/>
                    </a:cubicBezTo>
                    <a:cubicBezTo>
                      <a:pt x="769" y="566"/>
                      <a:pt x="769" y="566"/>
                      <a:pt x="769" y="566"/>
                    </a:cubicBezTo>
                    <a:cubicBezTo>
                      <a:pt x="894" y="566"/>
                      <a:pt x="894" y="566"/>
                      <a:pt x="894" y="566"/>
                    </a:cubicBezTo>
                    <a:lnTo>
                      <a:pt x="894" y="852"/>
                    </a:lnTo>
                    <a:close/>
                  </a:path>
                </a:pathLst>
              </a:custGeom>
              <a:gradFill>
                <a:gsLst>
                  <a:gs pos="0">
                    <a:srgbClr val="37ACCD"/>
                  </a:gs>
                  <a:gs pos="63000">
                    <a:srgbClr val="1EBDA2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0" name="Freeform 292">
                <a:extLst>
                  <a:ext uri="{FF2B5EF4-FFF2-40B4-BE49-F238E27FC236}">
                    <a16:creationId xmlns:a16="http://schemas.microsoft.com/office/drawing/2014/main" id="{F521C427-5680-4CAA-AFD2-6442C23304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09338" y="7551738"/>
                <a:ext cx="203200" cy="111125"/>
              </a:xfrm>
              <a:custGeom>
                <a:avLst/>
                <a:gdLst>
                  <a:gd name="T0" fmla="*/ 59 w 82"/>
                  <a:gd name="T1" fmla="*/ 0 h 45"/>
                  <a:gd name="T2" fmla="*/ 24 w 82"/>
                  <a:gd name="T3" fmla="*/ 0 h 45"/>
                  <a:gd name="T4" fmla="*/ 0 w 82"/>
                  <a:gd name="T5" fmla="*/ 22 h 45"/>
                  <a:gd name="T6" fmla="*/ 24 w 82"/>
                  <a:gd name="T7" fmla="*/ 45 h 45"/>
                  <a:gd name="T8" fmla="*/ 59 w 82"/>
                  <a:gd name="T9" fmla="*/ 45 h 45"/>
                  <a:gd name="T10" fmla="*/ 82 w 82"/>
                  <a:gd name="T11" fmla="*/ 22 h 45"/>
                  <a:gd name="T12" fmla="*/ 59 w 82"/>
                  <a:gd name="T13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" h="45">
                    <a:moveTo>
                      <a:pt x="59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35"/>
                      <a:pt x="10" y="45"/>
                      <a:pt x="24" y="45"/>
                    </a:cubicBezTo>
                    <a:cubicBezTo>
                      <a:pt x="59" y="45"/>
                      <a:pt x="59" y="45"/>
                      <a:pt x="59" y="45"/>
                    </a:cubicBezTo>
                    <a:cubicBezTo>
                      <a:pt x="72" y="45"/>
                      <a:pt x="82" y="35"/>
                      <a:pt x="82" y="22"/>
                    </a:cubicBezTo>
                    <a:cubicBezTo>
                      <a:pt x="82" y="10"/>
                      <a:pt x="72" y="0"/>
                      <a:pt x="59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7ACCD"/>
                  </a:gs>
                  <a:gs pos="63000">
                    <a:srgbClr val="1EBDA2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1" name="Freeform 293">
                <a:extLst>
                  <a:ext uri="{FF2B5EF4-FFF2-40B4-BE49-F238E27FC236}">
                    <a16:creationId xmlns:a16="http://schemas.microsoft.com/office/drawing/2014/main" id="{B1F5F9C3-A40D-4E50-B8FA-7611B8B2CE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09338" y="8008938"/>
                <a:ext cx="203200" cy="111125"/>
              </a:xfrm>
              <a:custGeom>
                <a:avLst/>
                <a:gdLst>
                  <a:gd name="T0" fmla="*/ 59 w 82"/>
                  <a:gd name="T1" fmla="*/ 0 h 45"/>
                  <a:gd name="T2" fmla="*/ 24 w 82"/>
                  <a:gd name="T3" fmla="*/ 0 h 45"/>
                  <a:gd name="T4" fmla="*/ 0 w 82"/>
                  <a:gd name="T5" fmla="*/ 22 h 45"/>
                  <a:gd name="T6" fmla="*/ 24 w 82"/>
                  <a:gd name="T7" fmla="*/ 45 h 45"/>
                  <a:gd name="T8" fmla="*/ 59 w 82"/>
                  <a:gd name="T9" fmla="*/ 45 h 45"/>
                  <a:gd name="T10" fmla="*/ 82 w 82"/>
                  <a:gd name="T11" fmla="*/ 22 h 45"/>
                  <a:gd name="T12" fmla="*/ 59 w 82"/>
                  <a:gd name="T13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" h="45">
                    <a:moveTo>
                      <a:pt x="59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35"/>
                      <a:pt x="10" y="45"/>
                      <a:pt x="24" y="45"/>
                    </a:cubicBezTo>
                    <a:cubicBezTo>
                      <a:pt x="59" y="45"/>
                      <a:pt x="59" y="45"/>
                      <a:pt x="59" y="45"/>
                    </a:cubicBezTo>
                    <a:cubicBezTo>
                      <a:pt x="72" y="45"/>
                      <a:pt x="82" y="35"/>
                      <a:pt x="82" y="22"/>
                    </a:cubicBezTo>
                    <a:cubicBezTo>
                      <a:pt x="82" y="10"/>
                      <a:pt x="72" y="0"/>
                      <a:pt x="59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7ACCD"/>
                  </a:gs>
                  <a:gs pos="63000">
                    <a:srgbClr val="1EBDA2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2" name="Freeform 294">
                <a:extLst>
                  <a:ext uri="{FF2B5EF4-FFF2-40B4-BE49-F238E27FC236}">
                    <a16:creationId xmlns:a16="http://schemas.microsoft.com/office/drawing/2014/main" id="{19792E42-1BD4-4235-8F14-FF4CDA0B2C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60100" y="8008938"/>
                <a:ext cx="206375" cy="111125"/>
              </a:xfrm>
              <a:custGeom>
                <a:avLst/>
                <a:gdLst>
                  <a:gd name="T0" fmla="*/ 59 w 83"/>
                  <a:gd name="T1" fmla="*/ 0 h 45"/>
                  <a:gd name="T2" fmla="*/ 24 w 83"/>
                  <a:gd name="T3" fmla="*/ 0 h 45"/>
                  <a:gd name="T4" fmla="*/ 0 w 83"/>
                  <a:gd name="T5" fmla="*/ 22 h 45"/>
                  <a:gd name="T6" fmla="*/ 24 w 83"/>
                  <a:gd name="T7" fmla="*/ 45 h 45"/>
                  <a:gd name="T8" fmla="*/ 59 w 83"/>
                  <a:gd name="T9" fmla="*/ 45 h 45"/>
                  <a:gd name="T10" fmla="*/ 83 w 83"/>
                  <a:gd name="T11" fmla="*/ 22 h 45"/>
                  <a:gd name="T12" fmla="*/ 59 w 83"/>
                  <a:gd name="T13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" h="45">
                    <a:moveTo>
                      <a:pt x="59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0"/>
                      <a:pt x="0" y="22"/>
                    </a:cubicBezTo>
                    <a:cubicBezTo>
                      <a:pt x="0" y="35"/>
                      <a:pt x="11" y="45"/>
                      <a:pt x="24" y="45"/>
                    </a:cubicBezTo>
                    <a:cubicBezTo>
                      <a:pt x="59" y="45"/>
                      <a:pt x="59" y="45"/>
                      <a:pt x="59" y="45"/>
                    </a:cubicBezTo>
                    <a:cubicBezTo>
                      <a:pt x="72" y="45"/>
                      <a:pt x="83" y="35"/>
                      <a:pt x="83" y="22"/>
                    </a:cubicBezTo>
                    <a:cubicBezTo>
                      <a:pt x="83" y="10"/>
                      <a:pt x="72" y="0"/>
                      <a:pt x="59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7ACCD"/>
                  </a:gs>
                  <a:gs pos="63000">
                    <a:srgbClr val="1EBDA2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3" name="Freeform 295">
                <a:extLst>
                  <a:ext uri="{FF2B5EF4-FFF2-40B4-BE49-F238E27FC236}">
                    <a16:creationId xmlns:a16="http://schemas.microsoft.com/office/drawing/2014/main" id="{0631A01D-00CB-4C21-B40D-F39868CCF2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42788" y="8402638"/>
                <a:ext cx="161925" cy="109538"/>
              </a:xfrm>
              <a:custGeom>
                <a:avLst/>
                <a:gdLst>
                  <a:gd name="T0" fmla="*/ 22 w 65"/>
                  <a:gd name="T1" fmla="*/ 44 h 44"/>
                  <a:gd name="T2" fmla="*/ 43 w 65"/>
                  <a:gd name="T3" fmla="*/ 44 h 44"/>
                  <a:gd name="T4" fmla="*/ 65 w 65"/>
                  <a:gd name="T5" fmla="*/ 22 h 44"/>
                  <a:gd name="T6" fmla="*/ 43 w 65"/>
                  <a:gd name="T7" fmla="*/ 0 h 44"/>
                  <a:gd name="T8" fmla="*/ 22 w 65"/>
                  <a:gd name="T9" fmla="*/ 0 h 44"/>
                  <a:gd name="T10" fmla="*/ 0 w 65"/>
                  <a:gd name="T11" fmla="*/ 22 h 44"/>
                  <a:gd name="T12" fmla="*/ 22 w 65"/>
                  <a:gd name="T13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44">
                    <a:moveTo>
                      <a:pt x="22" y="44"/>
                    </a:moveTo>
                    <a:cubicBezTo>
                      <a:pt x="43" y="44"/>
                      <a:pt x="43" y="44"/>
                      <a:pt x="43" y="44"/>
                    </a:cubicBezTo>
                    <a:cubicBezTo>
                      <a:pt x="55" y="44"/>
                      <a:pt x="65" y="34"/>
                      <a:pt x="65" y="22"/>
                    </a:cubicBezTo>
                    <a:cubicBezTo>
                      <a:pt x="65" y="10"/>
                      <a:pt x="55" y="0"/>
                      <a:pt x="4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lose/>
                  </a:path>
                </a:pathLst>
              </a:custGeom>
              <a:gradFill>
                <a:gsLst>
                  <a:gs pos="0">
                    <a:srgbClr val="37ACCD"/>
                  </a:gs>
                  <a:gs pos="63000">
                    <a:srgbClr val="1EBDA2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4" name="Freeform 296">
                <a:extLst>
                  <a:ext uri="{FF2B5EF4-FFF2-40B4-BE49-F238E27FC236}">
                    <a16:creationId xmlns:a16="http://schemas.microsoft.com/office/drawing/2014/main" id="{4BD97E8E-3DB8-48AC-A170-176A9EA614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60100" y="7551738"/>
                <a:ext cx="206375" cy="111125"/>
              </a:xfrm>
              <a:custGeom>
                <a:avLst/>
                <a:gdLst>
                  <a:gd name="T0" fmla="*/ 59 w 83"/>
                  <a:gd name="T1" fmla="*/ 0 h 45"/>
                  <a:gd name="T2" fmla="*/ 24 w 83"/>
                  <a:gd name="T3" fmla="*/ 0 h 45"/>
                  <a:gd name="T4" fmla="*/ 0 w 83"/>
                  <a:gd name="T5" fmla="*/ 22 h 45"/>
                  <a:gd name="T6" fmla="*/ 24 w 83"/>
                  <a:gd name="T7" fmla="*/ 45 h 45"/>
                  <a:gd name="T8" fmla="*/ 59 w 83"/>
                  <a:gd name="T9" fmla="*/ 45 h 45"/>
                  <a:gd name="T10" fmla="*/ 83 w 83"/>
                  <a:gd name="T11" fmla="*/ 22 h 45"/>
                  <a:gd name="T12" fmla="*/ 59 w 83"/>
                  <a:gd name="T13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" h="45">
                    <a:moveTo>
                      <a:pt x="59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0"/>
                      <a:pt x="0" y="22"/>
                    </a:cubicBezTo>
                    <a:cubicBezTo>
                      <a:pt x="0" y="35"/>
                      <a:pt x="11" y="45"/>
                      <a:pt x="24" y="45"/>
                    </a:cubicBezTo>
                    <a:cubicBezTo>
                      <a:pt x="59" y="45"/>
                      <a:pt x="59" y="45"/>
                      <a:pt x="59" y="45"/>
                    </a:cubicBezTo>
                    <a:cubicBezTo>
                      <a:pt x="72" y="45"/>
                      <a:pt x="83" y="35"/>
                      <a:pt x="83" y="22"/>
                    </a:cubicBezTo>
                    <a:cubicBezTo>
                      <a:pt x="83" y="10"/>
                      <a:pt x="72" y="0"/>
                      <a:pt x="59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7ACCD"/>
                  </a:gs>
                  <a:gs pos="63000">
                    <a:srgbClr val="1EBDA2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5" name="Freeform 297">
                <a:extLst>
                  <a:ext uri="{FF2B5EF4-FFF2-40B4-BE49-F238E27FC236}">
                    <a16:creationId xmlns:a16="http://schemas.microsoft.com/office/drawing/2014/main" id="{21214F39-EBB4-44CE-B12A-D61FA3DB71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60100" y="7781925"/>
                <a:ext cx="206375" cy="107950"/>
              </a:xfrm>
              <a:custGeom>
                <a:avLst/>
                <a:gdLst>
                  <a:gd name="T0" fmla="*/ 59 w 83"/>
                  <a:gd name="T1" fmla="*/ 0 h 44"/>
                  <a:gd name="T2" fmla="*/ 24 w 83"/>
                  <a:gd name="T3" fmla="*/ 0 h 44"/>
                  <a:gd name="T4" fmla="*/ 0 w 83"/>
                  <a:gd name="T5" fmla="*/ 22 h 44"/>
                  <a:gd name="T6" fmla="*/ 24 w 83"/>
                  <a:gd name="T7" fmla="*/ 44 h 44"/>
                  <a:gd name="T8" fmla="*/ 59 w 83"/>
                  <a:gd name="T9" fmla="*/ 44 h 44"/>
                  <a:gd name="T10" fmla="*/ 83 w 83"/>
                  <a:gd name="T11" fmla="*/ 22 h 44"/>
                  <a:gd name="T12" fmla="*/ 59 w 83"/>
                  <a:gd name="T13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" h="44">
                    <a:moveTo>
                      <a:pt x="59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0"/>
                      <a:pt x="0" y="22"/>
                    </a:cubicBezTo>
                    <a:cubicBezTo>
                      <a:pt x="0" y="35"/>
                      <a:pt x="11" y="44"/>
                      <a:pt x="24" y="44"/>
                    </a:cubicBezTo>
                    <a:cubicBezTo>
                      <a:pt x="59" y="44"/>
                      <a:pt x="59" y="44"/>
                      <a:pt x="59" y="44"/>
                    </a:cubicBezTo>
                    <a:cubicBezTo>
                      <a:pt x="72" y="44"/>
                      <a:pt x="83" y="35"/>
                      <a:pt x="83" y="22"/>
                    </a:cubicBezTo>
                    <a:cubicBezTo>
                      <a:pt x="83" y="10"/>
                      <a:pt x="72" y="0"/>
                      <a:pt x="59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7ACCD"/>
                  </a:gs>
                  <a:gs pos="63000">
                    <a:srgbClr val="1EBDA2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</p:grpSp>
      </p:grpSp>
      <p:sp>
        <p:nvSpPr>
          <p:cNvPr id="72" name="Freeform 162">
            <a:extLst>
              <a:ext uri="{FF2B5EF4-FFF2-40B4-BE49-F238E27FC236}">
                <a16:creationId xmlns:a16="http://schemas.microsoft.com/office/drawing/2014/main" id="{251C020E-5A77-4F03-973E-104235FC19CD}"/>
              </a:ext>
            </a:extLst>
          </p:cNvPr>
          <p:cNvSpPr>
            <a:spLocks noEditPoints="1"/>
          </p:cNvSpPr>
          <p:nvPr/>
        </p:nvSpPr>
        <p:spPr bwMode="auto">
          <a:xfrm>
            <a:off x="2350332" y="2245343"/>
            <a:ext cx="624970" cy="266399"/>
          </a:xfrm>
          <a:custGeom>
            <a:avLst/>
            <a:gdLst>
              <a:gd name="T0" fmla="*/ 710 w 711"/>
              <a:gd name="T1" fmla="*/ 127 h 302"/>
              <a:gd name="T2" fmla="*/ 707 w 711"/>
              <a:gd name="T3" fmla="*/ 99 h 302"/>
              <a:gd name="T4" fmla="*/ 684 w 711"/>
              <a:gd name="T5" fmla="*/ 24 h 302"/>
              <a:gd name="T6" fmla="*/ 683 w 711"/>
              <a:gd name="T7" fmla="*/ 20 h 302"/>
              <a:gd name="T8" fmla="*/ 659 w 711"/>
              <a:gd name="T9" fmla="*/ 1 h 302"/>
              <a:gd name="T10" fmla="*/ 518 w 711"/>
              <a:gd name="T11" fmla="*/ 0 h 302"/>
              <a:gd name="T12" fmla="*/ 489 w 711"/>
              <a:gd name="T13" fmla="*/ 30 h 302"/>
              <a:gd name="T14" fmla="*/ 489 w 711"/>
              <a:gd name="T15" fmla="*/ 171 h 302"/>
              <a:gd name="T16" fmla="*/ 478 w 711"/>
              <a:gd name="T17" fmla="*/ 68 h 302"/>
              <a:gd name="T18" fmla="*/ 447 w 711"/>
              <a:gd name="T19" fmla="*/ 77 h 302"/>
              <a:gd name="T20" fmla="*/ 0 w 711"/>
              <a:gd name="T21" fmla="*/ 92 h 302"/>
              <a:gd name="T22" fmla="*/ 15 w 711"/>
              <a:gd name="T23" fmla="*/ 203 h 302"/>
              <a:gd name="T24" fmla="*/ 25 w 711"/>
              <a:gd name="T25" fmla="*/ 241 h 302"/>
              <a:gd name="T26" fmla="*/ 89 w 711"/>
              <a:gd name="T27" fmla="*/ 301 h 302"/>
              <a:gd name="T28" fmla="*/ 169 w 711"/>
              <a:gd name="T29" fmla="*/ 257 h 302"/>
              <a:gd name="T30" fmla="*/ 290 w 711"/>
              <a:gd name="T31" fmla="*/ 244 h 302"/>
              <a:gd name="T32" fmla="*/ 402 w 711"/>
              <a:gd name="T33" fmla="*/ 263 h 302"/>
              <a:gd name="T34" fmla="*/ 525 w 711"/>
              <a:gd name="T35" fmla="*/ 267 h 302"/>
              <a:gd name="T36" fmla="*/ 635 w 711"/>
              <a:gd name="T37" fmla="*/ 267 h 302"/>
              <a:gd name="T38" fmla="*/ 707 w 711"/>
              <a:gd name="T39" fmla="*/ 256 h 302"/>
              <a:gd name="T40" fmla="*/ 89 w 711"/>
              <a:gd name="T41" fmla="*/ 270 h 302"/>
              <a:gd name="T42" fmla="*/ 89 w 711"/>
              <a:gd name="T43" fmla="*/ 207 h 302"/>
              <a:gd name="T44" fmla="*/ 89 w 711"/>
              <a:gd name="T45" fmla="*/ 270 h 302"/>
              <a:gd name="T46" fmla="*/ 150 w 711"/>
              <a:gd name="T47" fmla="*/ 226 h 302"/>
              <a:gd name="T48" fmla="*/ 177 w 711"/>
              <a:gd name="T49" fmla="*/ 203 h 302"/>
              <a:gd name="T50" fmla="*/ 228 w 711"/>
              <a:gd name="T51" fmla="*/ 270 h 302"/>
              <a:gd name="T52" fmla="*/ 228 w 711"/>
              <a:gd name="T53" fmla="*/ 207 h 302"/>
              <a:gd name="T54" fmla="*/ 228 w 711"/>
              <a:gd name="T55" fmla="*/ 270 h 302"/>
              <a:gd name="T56" fmla="*/ 36 w 711"/>
              <a:gd name="T57" fmla="*/ 172 h 302"/>
              <a:gd name="T58" fmla="*/ 31 w 711"/>
              <a:gd name="T59" fmla="*/ 108 h 302"/>
              <a:gd name="T60" fmla="*/ 447 w 711"/>
              <a:gd name="T61" fmla="*/ 171 h 302"/>
              <a:gd name="T62" fmla="*/ 518 w 711"/>
              <a:gd name="T63" fmla="*/ 236 h 302"/>
              <a:gd name="T64" fmla="*/ 398 w 711"/>
              <a:gd name="T65" fmla="*/ 226 h 302"/>
              <a:gd name="T66" fmla="*/ 364 w 711"/>
              <a:gd name="T67" fmla="*/ 213 h 302"/>
              <a:gd name="T68" fmla="*/ 279 w 711"/>
              <a:gd name="T69" fmla="*/ 203 h 302"/>
              <a:gd name="T70" fmla="*/ 467 w 711"/>
              <a:gd name="T71" fmla="*/ 203 h 302"/>
              <a:gd name="T72" fmla="*/ 518 w 711"/>
              <a:gd name="T73" fmla="*/ 236 h 302"/>
              <a:gd name="T74" fmla="*/ 549 w 711"/>
              <a:gd name="T75" fmla="*/ 239 h 302"/>
              <a:gd name="T76" fmla="*/ 611 w 711"/>
              <a:gd name="T77" fmla="*/ 239 h 302"/>
              <a:gd name="T78" fmla="*/ 520 w 711"/>
              <a:gd name="T79" fmla="*/ 171 h 302"/>
              <a:gd name="T80" fmla="*/ 520 w 711"/>
              <a:gd name="T81" fmla="*/ 31 h 302"/>
              <a:gd name="T82" fmla="*/ 644 w 711"/>
              <a:gd name="T83" fmla="*/ 32 h 302"/>
              <a:gd name="T84" fmla="*/ 654 w 711"/>
              <a:gd name="T85" fmla="*/ 33 h 302"/>
              <a:gd name="T86" fmla="*/ 677 w 711"/>
              <a:gd name="T87" fmla="*/ 109 h 302"/>
              <a:gd name="T88" fmla="*/ 679 w 711"/>
              <a:gd name="T89" fmla="*/ 171 h 302"/>
              <a:gd name="T90" fmla="*/ 679 w 711"/>
              <a:gd name="T91" fmla="*/ 236 h 302"/>
              <a:gd name="T92" fmla="*/ 631 w 711"/>
              <a:gd name="T93" fmla="*/ 203 h 302"/>
              <a:gd name="T94" fmla="*/ 679 w 711"/>
              <a:gd name="T95" fmla="*/ 207 h 302"/>
              <a:gd name="T96" fmla="*/ 679 w 711"/>
              <a:gd name="T97" fmla="*/ 236 h 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711" h="302">
                <a:moveTo>
                  <a:pt x="710" y="219"/>
                </a:moveTo>
                <a:cubicBezTo>
                  <a:pt x="710" y="188"/>
                  <a:pt x="710" y="158"/>
                  <a:pt x="710" y="127"/>
                </a:cubicBezTo>
                <a:cubicBezTo>
                  <a:pt x="710" y="112"/>
                  <a:pt x="710" y="112"/>
                  <a:pt x="710" y="112"/>
                </a:cubicBezTo>
                <a:cubicBezTo>
                  <a:pt x="710" y="108"/>
                  <a:pt x="708" y="103"/>
                  <a:pt x="707" y="99"/>
                </a:cubicBezTo>
                <a:cubicBezTo>
                  <a:pt x="701" y="80"/>
                  <a:pt x="695" y="62"/>
                  <a:pt x="690" y="43"/>
                </a:cubicBezTo>
                <a:cubicBezTo>
                  <a:pt x="688" y="37"/>
                  <a:pt x="686" y="30"/>
                  <a:pt x="684" y="24"/>
                </a:cubicBezTo>
                <a:cubicBezTo>
                  <a:pt x="684" y="23"/>
                  <a:pt x="684" y="23"/>
                  <a:pt x="684" y="23"/>
                </a:cubicBezTo>
                <a:cubicBezTo>
                  <a:pt x="684" y="22"/>
                  <a:pt x="683" y="21"/>
                  <a:pt x="683" y="20"/>
                </a:cubicBezTo>
                <a:cubicBezTo>
                  <a:pt x="683" y="18"/>
                  <a:pt x="682" y="16"/>
                  <a:pt x="681" y="14"/>
                </a:cubicBezTo>
                <a:cubicBezTo>
                  <a:pt x="676" y="6"/>
                  <a:pt x="668" y="1"/>
                  <a:pt x="659" y="1"/>
                </a:cubicBezTo>
                <a:cubicBezTo>
                  <a:pt x="648" y="1"/>
                  <a:pt x="637" y="1"/>
                  <a:pt x="627" y="1"/>
                </a:cubicBezTo>
                <a:cubicBezTo>
                  <a:pt x="591" y="0"/>
                  <a:pt x="554" y="0"/>
                  <a:pt x="518" y="0"/>
                </a:cubicBezTo>
                <a:cubicBezTo>
                  <a:pt x="510" y="0"/>
                  <a:pt x="502" y="1"/>
                  <a:pt x="496" y="8"/>
                </a:cubicBezTo>
                <a:cubicBezTo>
                  <a:pt x="490" y="14"/>
                  <a:pt x="489" y="22"/>
                  <a:pt x="489" y="30"/>
                </a:cubicBezTo>
                <a:cubicBezTo>
                  <a:pt x="489" y="169"/>
                  <a:pt x="489" y="169"/>
                  <a:pt x="489" y="169"/>
                </a:cubicBezTo>
                <a:cubicBezTo>
                  <a:pt x="489" y="170"/>
                  <a:pt x="489" y="171"/>
                  <a:pt x="489" y="171"/>
                </a:cubicBezTo>
                <a:cubicBezTo>
                  <a:pt x="478" y="171"/>
                  <a:pt x="478" y="171"/>
                  <a:pt x="478" y="171"/>
                </a:cubicBezTo>
                <a:cubicBezTo>
                  <a:pt x="478" y="68"/>
                  <a:pt x="478" y="68"/>
                  <a:pt x="478" y="68"/>
                </a:cubicBezTo>
                <a:cubicBezTo>
                  <a:pt x="478" y="48"/>
                  <a:pt x="447" y="48"/>
                  <a:pt x="447" y="68"/>
                </a:cubicBezTo>
                <a:cubicBezTo>
                  <a:pt x="447" y="77"/>
                  <a:pt x="447" y="77"/>
                  <a:pt x="447" y="77"/>
                </a:cubicBezTo>
                <a:cubicBezTo>
                  <a:pt x="15" y="77"/>
                  <a:pt x="15" y="77"/>
                  <a:pt x="15" y="77"/>
                </a:cubicBezTo>
                <a:cubicBezTo>
                  <a:pt x="7" y="77"/>
                  <a:pt x="0" y="84"/>
                  <a:pt x="0" y="92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196"/>
                  <a:pt x="7" y="203"/>
                  <a:pt x="15" y="203"/>
                </a:cubicBezTo>
                <a:cubicBezTo>
                  <a:pt x="25" y="203"/>
                  <a:pt x="25" y="203"/>
                  <a:pt x="25" y="203"/>
                </a:cubicBezTo>
                <a:cubicBezTo>
                  <a:pt x="25" y="241"/>
                  <a:pt x="25" y="241"/>
                  <a:pt x="25" y="241"/>
                </a:cubicBezTo>
                <a:cubicBezTo>
                  <a:pt x="25" y="244"/>
                  <a:pt x="26" y="246"/>
                  <a:pt x="27" y="249"/>
                </a:cubicBezTo>
                <a:cubicBezTo>
                  <a:pt x="33" y="278"/>
                  <a:pt x="58" y="302"/>
                  <a:pt x="89" y="301"/>
                </a:cubicBezTo>
                <a:cubicBezTo>
                  <a:pt x="117" y="300"/>
                  <a:pt x="140" y="282"/>
                  <a:pt x="148" y="257"/>
                </a:cubicBezTo>
                <a:cubicBezTo>
                  <a:pt x="169" y="257"/>
                  <a:pt x="169" y="257"/>
                  <a:pt x="169" y="257"/>
                </a:cubicBezTo>
                <a:cubicBezTo>
                  <a:pt x="177" y="282"/>
                  <a:pt x="200" y="302"/>
                  <a:pt x="228" y="301"/>
                </a:cubicBezTo>
                <a:cubicBezTo>
                  <a:pt x="261" y="300"/>
                  <a:pt x="287" y="276"/>
                  <a:pt x="290" y="244"/>
                </a:cubicBezTo>
                <a:cubicBezTo>
                  <a:pt x="367" y="244"/>
                  <a:pt x="367" y="244"/>
                  <a:pt x="367" y="244"/>
                </a:cubicBezTo>
                <a:cubicBezTo>
                  <a:pt x="379" y="250"/>
                  <a:pt x="390" y="256"/>
                  <a:pt x="402" y="263"/>
                </a:cubicBezTo>
                <a:cubicBezTo>
                  <a:pt x="406" y="265"/>
                  <a:pt x="410" y="267"/>
                  <a:pt x="414" y="267"/>
                </a:cubicBezTo>
                <a:cubicBezTo>
                  <a:pt x="525" y="267"/>
                  <a:pt x="525" y="267"/>
                  <a:pt x="525" y="267"/>
                </a:cubicBezTo>
                <a:cubicBezTo>
                  <a:pt x="535" y="287"/>
                  <a:pt x="556" y="301"/>
                  <a:pt x="580" y="301"/>
                </a:cubicBezTo>
                <a:cubicBezTo>
                  <a:pt x="604" y="301"/>
                  <a:pt x="625" y="287"/>
                  <a:pt x="635" y="267"/>
                </a:cubicBezTo>
                <a:cubicBezTo>
                  <a:pt x="692" y="267"/>
                  <a:pt x="692" y="267"/>
                  <a:pt x="692" y="267"/>
                </a:cubicBezTo>
                <a:cubicBezTo>
                  <a:pt x="700" y="267"/>
                  <a:pt x="705" y="262"/>
                  <a:pt x="707" y="256"/>
                </a:cubicBezTo>
                <a:cubicBezTo>
                  <a:pt x="711" y="245"/>
                  <a:pt x="710" y="227"/>
                  <a:pt x="710" y="219"/>
                </a:cubicBezTo>
                <a:close/>
                <a:moveTo>
                  <a:pt x="89" y="270"/>
                </a:moveTo>
                <a:cubicBezTo>
                  <a:pt x="72" y="270"/>
                  <a:pt x="57" y="256"/>
                  <a:pt x="57" y="239"/>
                </a:cubicBezTo>
                <a:cubicBezTo>
                  <a:pt x="58" y="222"/>
                  <a:pt x="71" y="207"/>
                  <a:pt x="89" y="207"/>
                </a:cubicBezTo>
                <a:cubicBezTo>
                  <a:pt x="106" y="207"/>
                  <a:pt x="120" y="221"/>
                  <a:pt x="120" y="239"/>
                </a:cubicBezTo>
                <a:cubicBezTo>
                  <a:pt x="120" y="256"/>
                  <a:pt x="106" y="270"/>
                  <a:pt x="89" y="270"/>
                </a:cubicBezTo>
                <a:close/>
                <a:moveTo>
                  <a:pt x="167" y="226"/>
                </a:moveTo>
                <a:cubicBezTo>
                  <a:pt x="150" y="226"/>
                  <a:pt x="150" y="226"/>
                  <a:pt x="150" y="226"/>
                </a:cubicBezTo>
                <a:cubicBezTo>
                  <a:pt x="148" y="218"/>
                  <a:pt x="144" y="210"/>
                  <a:pt x="140" y="203"/>
                </a:cubicBezTo>
                <a:cubicBezTo>
                  <a:pt x="177" y="203"/>
                  <a:pt x="177" y="203"/>
                  <a:pt x="177" y="203"/>
                </a:cubicBezTo>
                <a:cubicBezTo>
                  <a:pt x="172" y="210"/>
                  <a:pt x="169" y="218"/>
                  <a:pt x="167" y="226"/>
                </a:cubicBezTo>
                <a:close/>
                <a:moveTo>
                  <a:pt x="228" y="270"/>
                </a:moveTo>
                <a:cubicBezTo>
                  <a:pt x="211" y="270"/>
                  <a:pt x="197" y="256"/>
                  <a:pt x="197" y="239"/>
                </a:cubicBezTo>
                <a:cubicBezTo>
                  <a:pt x="197" y="222"/>
                  <a:pt x="211" y="207"/>
                  <a:pt x="228" y="207"/>
                </a:cubicBezTo>
                <a:cubicBezTo>
                  <a:pt x="246" y="207"/>
                  <a:pt x="259" y="221"/>
                  <a:pt x="260" y="239"/>
                </a:cubicBezTo>
                <a:cubicBezTo>
                  <a:pt x="259" y="256"/>
                  <a:pt x="246" y="270"/>
                  <a:pt x="228" y="270"/>
                </a:cubicBezTo>
                <a:close/>
                <a:moveTo>
                  <a:pt x="41" y="171"/>
                </a:moveTo>
                <a:cubicBezTo>
                  <a:pt x="39" y="171"/>
                  <a:pt x="38" y="172"/>
                  <a:pt x="36" y="172"/>
                </a:cubicBezTo>
                <a:cubicBezTo>
                  <a:pt x="31" y="172"/>
                  <a:pt x="31" y="172"/>
                  <a:pt x="31" y="172"/>
                </a:cubicBezTo>
                <a:cubicBezTo>
                  <a:pt x="31" y="108"/>
                  <a:pt x="31" y="108"/>
                  <a:pt x="31" y="108"/>
                </a:cubicBezTo>
                <a:cubicBezTo>
                  <a:pt x="447" y="108"/>
                  <a:pt x="447" y="108"/>
                  <a:pt x="447" y="108"/>
                </a:cubicBezTo>
                <a:cubicBezTo>
                  <a:pt x="447" y="171"/>
                  <a:pt x="447" y="171"/>
                  <a:pt x="447" y="171"/>
                </a:cubicBezTo>
                <a:lnTo>
                  <a:pt x="41" y="171"/>
                </a:lnTo>
                <a:close/>
                <a:moveTo>
                  <a:pt x="518" y="236"/>
                </a:moveTo>
                <a:cubicBezTo>
                  <a:pt x="418" y="236"/>
                  <a:pt x="418" y="236"/>
                  <a:pt x="418" y="236"/>
                </a:cubicBezTo>
                <a:cubicBezTo>
                  <a:pt x="398" y="226"/>
                  <a:pt x="398" y="226"/>
                  <a:pt x="398" y="226"/>
                </a:cubicBezTo>
                <a:cubicBezTo>
                  <a:pt x="392" y="222"/>
                  <a:pt x="385" y="219"/>
                  <a:pt x="379" y="215"/>
                </a:cubicBezTo>
                <a:cubicBezTo>
                  <a:pt x="374" y="212"/>
                  <a:pt x="369" y="213"/>
                  <a:pt x="364" y="213"/>
                </a:cubicBezTo>
                <a:cubicBezTo>
                  <a:pt x="285" y="213"/>
                  <a:pt x="285" y="213"/>
                  <a:pt x="285" y="213"/>
                </a:cubicBezTo>
                <a:cubicBezTo>
                  <a:pt x="283" y="210"/>
                  <a:pt x="281" y="206"/>
                  <a:pt x="279" y="203"/>
                </a:cubicBezTo>
                <a:cubicBezTo>
                  <a:pt x="462" y="203"/>
                  <a:pt x="462" y="203"/>
                  <a:pt x="462" y="203"/>
                </a:cubicBezTo>
                <a:cubicBezTo>
                  <a:pt x="464" y="203"/>
                  <a:pt x="466" y="203"/>
                  <a:pt x="467" y="203"/>
                </a:cubicBezTo>
                <a:cubicBezTo>
                  <a:pt x="529" y="203"/>
                  <a:pt x="529" y="203"/>
                  <a:pt x="529" y="203"/>
                </a:cubicBezTo>
                <a:cubicBezTo>
                  <a:pt x="522" y="212"/>
                  <a:pt x="518" y="224"/>
                  <a:pt x="518" y="236"/>
                </a:cubicBezTo>
                <a:close/>
                <a:moveTo>
                  <a:pt x="580" y="270"/>
                </a:moveTo>
                <a:cubicBezTo>
                  <a:pt x="563" y="270"/>
                  <a:pt x="548" y="256"/>
                  <a:pt x="549" y="239"/>
                </a:cubicBezTo>
                <a:cubicBezTo>
                  <a:pt x="549" y="222"/>
                  <a:pt x="563" y="207"/>
                  <a:pt x="580" y="207"/>
                </a:cubicBezTo>
                <a:cubicBezTo>
                  <a:pt x="598" y="207"/>
                  <a:pt x="611" y="221"/>
                  <a:pt x="611" y="239"/>
                </a:cubicBezTo>
                <a:cubicBezTo>
                  <a:pt x="611" y="256"/>
                  <a:pt x="598" y="270"/>
                  <a:pt x="580" y="270"/>
                </a:cubicBezTo>
                <a:close/>
                <a:moveTo>
                  <a:pt x="520" y="171"/>
                </a:moveTo>
                <a:cubicBezTo>
                  <a:pt x="520" y="171"/>
                  <a:pt x="520" y="170"/>
                  <a:pt x="520" y="169"/>
                </a:cubicBezTo>
                <a:cubicBezTo>
                  <a:pt x="520" y="31"/>
                  <a:pt x="520" y="31"/>
                  <a:pt x="520" y="31"/>
                </a:cubicBezTo>
                <a:cubicBezTo>
                  <a:pt x="523" y="31"/>
                  <a:pt x="527" y="31"/>
                  <a:pt x="530" y="31"/>
                </a:cubicBezTo>
                <a:cubicBezTo>
                  <a:pt x="568" y="31"/>
                  <a:pt x="606" y="32"/>
                  <a:pt x="644" y="32"/>
                </a:cubicBezTo>
                <a:cubicBezTo>
                  <a:pt x="647" y="32"/>
                  <a:pt x="651" y="32"/>
                  <a:pt x="654" y="32"/>
                </a:cubicBezTo>
                <a:cubicBezTo>
                  <a:pt x="654" y="32"/>
                  <a:pt x="654" y="33"/>
                  <a:pt x="654" y="33"/>
                </a:cubicBezTo>
                <a:cubicBezTo>
                  <a:pt x="660" y="50"/>
                  <a:pt x="665" y="68"/>
                  <a:pt x="670" y="85"/>
                </a:cubicBezTo>
                <a:cubicBezTo>
                  <a:pt x="672" y="93"/>
                  <a:pt x="675" y="101"/>
                  <a:pt x="677" y="109"/>
                </a:cubicBezTo>
                <a:cubicBezTo>
                  <a:pt x="678" y="111"/>
                  <a:pt x="678" y="113"/>
                  <a:pt x="679" y="114"/>
                </a:cubicBezTo>
                <a:cubicBezTo>
                  <a:pt x="679" y="171"/>
                  <a:pt x="679" y="171"/>
                  <a:pt x="679" y="171"/>
                </a:cubicBezTo>
                <a:lnTo>
                  <a:pt x="520" y="171"/>
                </a:lnTo>
                <a:close/>
                <a:moveTo>
                  <a:pt x="679" y="236"/>
                </a:moveTo>
                <a:cubicBezTo>
                  <a:pt x="642" y="236"/>
                  <a:pt x="642" y="236"/>
                  <a:pt x="642" y="236"/>
                </a:cubicBezTo>
                <a:cubicBezTo>
                  <a:pt x="642" y="224"/>
                  <a:pt x="637" y="212"/>
                  <a:pt x="631" y="203"/>
                </a:cubicBezTo>
                <a:cubicBezTo>
                  <a:pt x="679" y="203"/>
                  <a:pt x="679" y="203"/>
                  <a:pt x="679" y="203"/>
                </a:cubicBezTo>
                <a:cubicBezTo>
                  <a:pt x="679" y="207"/>
                  <a:pt x="679" y="207"/>
                  <a:pt x="679" y="207"/>
                </a:cubicBezTo>
                <a:cubicBezTo>
                  <a:pt x="679" y="213"/>
                  <a:pt x="679" y="219"/>
                  <a:pt x="679" y="225"/>
                </a:cubicBezTo>
                <a:cubicBezTo>
                  <a:pt x="679" y="229"/>
                  <a:pt x="679" y="232"/>
                  <a:pt x="679" y="236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endParaRPr lang="en-US"/>
          </a:p>
        </p:txBody>
      </p:sp>
      <p:sp>
        <p:nvSpPr>
          <p:cNvPr id="73" name="Freeform 358">
            <a:extLst>
              <a:ext uri="{FF2B5EF4-FFF2-40B4-BE49-F238E27FC236}">
                <a16:creationId xmlns:a16="http://schemas.microsoft.com/office/drawing/2014/main" id="{0848231B-1348-4CA0-AD23-FC75458AA0C6}"/>
              </a:ext>
            </a:extLst>
          </p:cNvPr>
          <p:cNvSpPr>
            <a:spLocks noEditPoints="1"/>
          </p:cNvSpPr>
          <p:nvPr/>
        </p:nvSpPr>
        <p:spPr bwMode="auto">
          <a:xfrm>
            <a:off x="2315380" y="4204700"/>
            <a:ext cx="628277" cy="292356"/>
          </a:xfrm>
          <a:custGeom>
            <a:avLst/>
            <a:gdLst>
              <a:gd name="T0" fmla="*/ 701 w 701"/>
              <a:gd name="T1" fmla="*/ 145 h 325"/>
              <a:gd name="T2" fmla="*/ 682 w 701"/>
              <a:gd name="T3" fmla="*/ 79 h 325"/>
              <a:gd name="T4" fmla="*/ 676 w 701"/>
              <a:gd name="T5" fmla="*/ 59 h 325"/>
              <a:gd name="T6" fmla="*/ 673 w 701"/>
              <a:gd name="T7" fmla="*/ 50 h 325"/>
              <a:gd name="T8" fmla="*/ 621 w 701"/>
              <a:gd name="T9" fmla="*/ 38 h 325"/>
              <a:gd name="T10" fmla="*/ 497 w 701"/>
              <a:gd name="T11" fmla="*/ 45 h 325"/>
              <a:gd name="T12" fmla="*/ 490 w 701"/>
              <a:gd name="T13" fmla="*/ 140 h 325"/>
              <a:gd name="T14" fmla="*/ 486 w 701"/>
              <a:gd name="T15" fmla="*/ 36 h 325"/>
              <a:gd name="T16" fmla="*/ 548 w 701"/>
              <a:gd name="T17" fmla="*/ 30 h 325"/>
              <a:gd name="T18" fmla="*/ 464 w 701"/>
              <a:gd name="T19" fmla="*/ 1 h 325"/>
              <a:gd name="T20" fmla="*/ 411 w 701"/>
              <a:gd name="T21" fmla="*/ 16 h 325"/>
              <a:gd name="T22" fmla="*/ 251 w 701"/>
              <a:gd name="T23" fmla="*/ 25 h 325"/>
              <a:gd name="T24" fmla="*/ 96 w 701"/>
              <a:gd name="T25" fmla="*/ 14 h 325"/>
              <a:gd name="T26" fmla="*/ 55 w 701"/>
              <a:gd name="T27" fmla="*/ 46 h 325"/>
              <a:gd name="T28" fmla="*/ 3 w 701"/>
              <a:gd name="T29" fmla="*/ 160 h 325"/>
              <a:gd name="T30" fmla="*/ 38 w 701"/>
              <a:gd name="T31" fmla="*/ 217 h 325"/>
              <a:gd name="T32" fmla="*/ 36 w 701"/>
              <a:gd name="T33" fmla="*/ 265 h 325"/>
              <a:gd name="T34" fmla="*/ 153 w 701"/>
              <a:gd name="T35" fmla="*/ 280 h 325"/>
              <a:gd name="T36" fmla="*/ 220 w 701"/>
              <a:gd name="T37" fmla="*/ 325 h 325"/>
              <a:gd name="T38" fmla="*/ 519 w 701"/>
              <a:gd name="T39" fmla="*/ 280 h 325"/>
              <a:gd name="T40" fmla="*/ 634 w 701"/>
              <a:gd name="T41" fmla="*/ 280 h 325"/>
              <a:gd name="T42" fmla="*/ 692 w 701"/>
              <a:gd name="T43" fmla="*/ 273 h 325"/>
              <a:gd name="T44" fmla="*/ 701 w 701"/>
              <a:gd name="T45" fmla="*/ 216 h 325"/>
              <a:gd name="T46" fmla="*/ 490 w 701"/>
              <a:gd name="T47" fmla="*/ 199 h 325"/>
              <a:gd name="T48" fmla="*/ 414 w 701"/>
              <a:gd name="T49" fmla="*/ 201 h 325"/>
              <a:gd name="T50" fmla="*/ 490 w 701"/>
              <a:gd name="T51" fmla="*/ 170 h 325"/>
              <a:gd name="T52" fmla="*/ 66 w 701"/>
              <a:gd name="T53" fmla="*/ 265 h 325"/>
              <a:gd name="T54" fmla="*/ 126 w 701"/>
              <a:gd name="T55" fmla="*/ 265 h 325"/>
              <a:gd name="T56" fmla="*/ 162 w 701"/>
              <a:gd name="T57" fmla="*/ 250 h 325"/>
              <a:gd name="T58" fmla="*/ 144 w 701"/>
              <a:gd name="T59" fmla="*/ 231 h 325"/>
              <a:gd name="T60" fmla="*/ 162 w 701"/>
              <a:gd name="T61" fmla="*/ 250 h 325"/>
              <a:gd name="T62" fmla="*/ 190 w 701"/>
              <a:gd name="T63" fmla="*/ 265 h 325"/>
              <a:gd name="T64" fmla="*/ 250 w 701"/>
              <a:gd name="T65" fmla="*/ 265 h 325"/>
              <a:gd name="T66" fmla="*/ 66 w 701"/>
              <a:gd name="T67" fmla="*/ 201 h 325"/>
              <a:gd name="T68" fmla="*/ 66 w 701"/>
              <a:gd name="T69" fmla="*/ 90 h 325"/>
              <a:gd name="T70" fmla="*/ 84 w 701"/>
              <a:gd name="T71" fmla="*/ 55 h 325"/>
              <a:gd name="T72" fmla="*/ 95 w 701"/>
              <a:gd name="T73" fmla="*/ 55 h 325"/>
              <a:gd name="T74" fmla="*/ 393 w 701"/>
              <a:gd name="T75" fmla="*/ 55 h 325"/>
              <a:gd name="T76" fmla="*/ 430 w 701"/>
              <a:gd name="T77" fmla="*/ 41 h 325"/>
              <a:gd name="T78" fmla="*/ 456 w 701"/>
              <a:gd name="T79" fmla="*/ 30 h 325"/>
              <a:gd name="T80" fmla="*/ 382 w 701"/>
              <a:gd name="T81" fmla="*/ 201 h 325"/>
              <a:gd name="T82" fmla="*/ 519 w 701"/>
              <a:gd name="T83" fmla="*/ 250 h 325"/>
              <a:gd name="T84" fmla="*/ 268 w 701"/>
              <a:gd name="T85" fmla="*/ 231 h 325"/>
              <a:gd name="T86" fmla="*/ 519 w 701"/>
              <a:gd name="T87" fmla="*/ 250 h 325"/>
              <a:gd name="T88" fmla="*/ 547 w 701"/>
              <a:gd name="T89" fmla="*/ 265 h 325"/>
              <a:gd name="T90" fmla="*/ 607 w 701"/>
              <a:gd name="T91" fmla="*/ 265 h 325"/>
              <a:gd name="T92" fmla="*/ 671 w 701"/>
              <a:gd name="T93" fmla="*/ 236 h 325"/>
              <a:gd name="T94" fmla="*/ 670 w 701"/>
              <a:gd name="T95" fmla="*/ 250 h 325"/>
              <a:gd name="T96" fmla="*/ 625 w 701"/>
              <a:gd name="T97" fmla="*/ 231 h 325"/>
              <a:gd name="T98" fmla="*/ 671 w 701"/>
              <a:gd name="T99" fmla="*/ 236 h 325"/>
              <a:gd name="T100" fmla="*/ 519 w 701"/>
              <a:gd name="T101" fmla="*/ 201 h 325"/>
              <a:gd name="T102" fmla="*/ 519 w 701"/>
              <a:gd name="T103" fmla="*/ 67 h 325"/>
              <a:gd name="T104" fmla="*/ 647 w 701"/>
              <a:gd name="T105" fmla="*/ 68 h 325"/>
              <a:gd name="T106" fmla="*/ 656 w 701"/>
              <a:gd name="T107" fmla="*/ 97 h 325"/>
              <a:gd name="T108" fmla="*/ 671 w 701"/>
              <a:gd name="T109" fmla="*/ 147 h 325"/>
              <a:gd name="T110" fmla="*/ 671 w 701"/>
              <a:gd name="T111" fmla="*/ 147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01" h="325">
                <a:moveTo>
                  <a:pt x="701" y="216"/>
                </a:moveTo>
                <a:cubicBezTo>
                  <a:pt x="701" y="145"/>
                  <a:pt x="701" y="145"/>
                  <a:pt x="701" y="145"/>
                </a:cubicBezTo>
                <a:cubicBezTo>
                  <a:pt x="701" y="140"/>
                  <a:pt x="699" y="136"/>
                  <a:pt x="698" y="132"/>
                </a:cubicBezTo>
                <a:cubicBezTo>
                  <a:pt x="692" y="114"/>
                  <a:pt x="687" y="96"/>
                  <a:pt x="682" y="79"/>
                </a:cubicBezTo>
                <a:cubicBezTo>
                  <a:pt x="680" y="72"/>
                  <a:pt x="678" y="66"/>
                  <a:pt x="676" y="60"/>
                </a:cubicBezTo>
                <a:cubicBezTo>
                  <a:pt x="676" y="60"/>
                  <a:pt x="676" y="59"/>
                  <a:pt x="676" y="59"/>
                </a:cubicBezTo>
                <a:cubicBezTo>
                  <a:pt x="676" y="58"/>
                  <a:pt x="675" y="57"/>
                  <a:pt x="675" y="57"/>
                </a:cubicBezTo>
                <a:cubicBezTo>
                  <a:pt x="675" y="55"/>
                  <a:pt x="674" y="52"/>
                  <a:pt x="673" y="50"/>
                </a:cubicBezTo>
                <a:cubicBezTo>
                  <a:pt x="668" y="43"/>
                  <a:pt x="661" y="38"/>
                  <a:pt x="652" y="38"/>
                </a:cubicBezTo>
                <a:cubicBezTo>
                  <a:pt x="641" y="38"/>
                  <a:pt x="631" y="38"/>
                  <a:pt x="621" y="38"/>
                </a:cubicBezTo>
                <a:cubicBezTo>
                  <a:pt x="518" y="38"/>
                  <a:pt x="518" y="38"/>
                  <a:pt x="518" y="38"/>
                </a:cubicBezTo>
                <a:cubicBezTo>
                  <a:pt x="510" y="38"/>
                  <a:pt x="502" y="39"/>
                  <a:pt x="497" y="45"/>
                </a:cubicBezTo>
                <a:cubicBezTo>
                  <a:pt x="491" y="51"/>
                  <a:pt x="490" y="58"/>
                  <a:pt x="490" y="66"/>
                </a:cubicBezTo>
                <a:cubicBezTo>
                  <a:pt x="490" y="140"/>
                  <a:pt x="490" y="140"/>
                  <a:pt x="490" y="140"/>
                </a:cubicBezTo>
                <a:cubicBezTo>
                  <a:pt x="473" y="140"/>
                  <a:pt x="457" y="140"/>
                  <a:pt x="441" y="140"/>
                </a:cubicBezTo>
                <a:cubicBezTo>
                  <a:pt x="456" y="105"/>
                  <a:pt x="471" y="71"/>
                  <a:pt x="486" y="36"/>
                </a:cubicBezTo>
                <a:cubicBezTo>
                  <a:pt x="487" y="34"/>
                  <a:pt x="487" y="32"/>
                  <a:pt x="488" y="30"/>
                </a:cubicBezTo>
                <a:cubicBezTo>
                  <a:pt x="508" y="30"/>
                  <a:pt x="528" y="30"/>
                  <a:pt x="548" y="30"/>
                </a:cubicBezTo>
                <a:cubicBezTo>
                  <a:pt x="567" y="30"/>
                  <a:pt x="567" y="1"/>
                  <a:pt x="548" y="1"/>
                </a:cubicBezTo>
                <a:cubicBezTo>
                  <a:pt x="520" y="1"/>
                  <a:pt x="492" y="1"/>
                  <a:pt x="464" y="1"/>
                </a:cubicBezTo>
                <a:cubicBezTo>
                  <a:pt x="431" y="0"/>
                  <a:pt x="431" y="0"/>
                  <a:pt x="431" y="0"/>
                </a:cubicBezTo>
                <a:cubicBezTo>
                  <a:pt x="421" y="0"/>
                  <a:pt x="417" y="10"/>
                  <a:pt x="411" y="16"/>
                </a:cubicBezTo>
                <a:cubicBezTo>
                  <a:pt x="409" y="19"/>
                  <a:pt x="407" y="22"/>
                  <a:pt x="405" y="25"/>
                </a:cubicBezTo>
                <a:cubicBezTo>
                  <a:pt x="353" y="25"/>
                  <a:pt x="302" y="25"/>
                  <a:pt x="251" y="25"/>
                </a:cubicBezTo>
                <a:cubicBezTo>
                  <a:pt x="204" y="25"/>
                  <a:pt x="157" y="25"/>
                  <a:pt x="110" y="26"/>
                </a:cubicBezTo>
                <a:cubicBezTo>
                  <a:pt x="108" y="19"/>
                  <a:pt x="103" y="14"/>
                  <a:pt x="96" y="14"/>
                </a:cubicBezTo>
                <a:cubicBezTo>
                  <a:pt x="88" y="14"/>
                  <a:pt x="79" y="13"/>
                  <a:pt x="71" y="17"/>
                </a:cubicBezTo>
                <a:cubicBezTo>
                  <a:pt x="61" y="21"/>
                  <a:pt x="57" y="35"/>
                  <a:pt x="55" y="46"/>
                </a:cubicBezTo>
                <a:cubicBezTo>
                  <a:pt x="38" y="79"/>
                  <a:pt x="20" y="112"/>
                  <a:pt x="3" y="145"/>
                </a:cubicBezTo>
                <a:cubicBezTo>
                  <a:pt x="0" y="150"/>
                  <a:pt x="0" y="156"/>
                  <a:pt x="3" y="160"/>
                </a:cubicBezTo>
                <a:cubicBezTo>
                  <a:pt x="15" y="178"/>
                  <a:pt x="27" y="196"/>
                  <a:pt x="39" y="214"/>
                </a:cubicBezTo>
                <a:cubicBezTo>
                  <a:pt x="38" y="215"/>
                  <a:pt x="38" y="216"/>
                  <a:pt x="38" y="217"/>
                </a:cubicBezTo>
                <a:cubicBezTo>
                  <a:pt x="35" y="229"/>
                  <a:pt x="36" y="242"/>
                  <a:pt x="37" y="255"/>
                </a:cubicBezTo>
                <a:cubicBezTo>
                  <a:pt x="36" y="258"/>
                  <a:pt x="36" y="262"/>
                  <a:pt x="36" y="265"/>
                </a:cubicBezTo>
                <a:cubicBezTo>
                  <a:pt x="37" y="297"/>
                  <a:pt x="63" y="325"/>
                  <a:pt x="96" y="325"/>
                </a:cubicBezTo>
                <a:cubicBezTo>
                  <a:pt x="123" y="324"/>
                  <a:pt x="146" y="305"/>
                  <a:pt x="153" y="280"/>
                </a:cubicBezTo>
                <a:cubicBezTo>
                  <a:pt x="163" y="280"/>
                  <a:pt x="163" y="280"/>
                  <a:pt x="163" y="280"/>
                </a:cubicBezTo>
                <a:cubicBezTo>
                  <a:pt x="170" y="305"/>
                  <a:pt x="193" y="325"/>
                  <a:pt x="220" y="325"/>
                </a:cubicBezTo>
                <a:cubicBezTo>
                  <a:pt x="248" y="324"/>
                  <a:pt x="271" y="305"/>
                  <a:pt x="278" y="280"/>
                </a:cubicBezTo>
                <a:cubicBezTo>
                  <a:pt x="519" y="280"/>
                  <a:pt x="519" y="280"/>
                  <a:pt x="519" y="280"/>
                </a:cubicBezTo>
                <a:cubicBezTo>
                  <a:pt x="526" y="305"/>
                  <a:pt x="549" y="325"/>
                  <a:pt x="577" y="325"/>
                </a:cubicBezTo>
                <a:cubicBezTo>
                  <a:pt x="604" y="324"/>
                  <a:pt x="627" y="305"/>
                  <a:pt x="634" y="280"/>
                </a:cubicBezTo>
                <a:cubicBezTo>
                  <a:pt x="680" y="280"/>
                  <a:pt x="680" y="280"/>
                  <a:pt x="680" y="280"/>
                </a:cubicBezTo>
                <a:cubicBezTo>
                  <a:pt x="686" y="280"/>
                  <a:pt x="690" y="277"/>
                  <a:pt x="692" y="273"/>
                </a:cubicBezTo>
                <a:cubicBezTo>
                  <a:pt x="698" y="267"/>
                  <a:pt x="700" y="257"/>
                  <a:pt x="700" y="249"/>
                </a:cubicBezTo>
                <a:cubicBezTo>
                  <a:pt x="701" y="238"/>
                  <a:pt x="701" y="227"/>
                  <a:pt x="701" y="216"/>
                </a:cubicBezTo>
                <a:close/>
                <a:moveTo>
                  <a:pt x="490" y="170"/>
                </a:moveTo>
                <a:cubicBezTo>
                  <a:pt x="490" y="199"/>
                  <a:pt x="490" y="199"/>
                  <a:pt x="490" y="199"/>
                </a:cubicBezTo>
                <a:cubicBezTo>
                  <a:pt x="490" y="200"/>
                  <a:pt x="490" y="200"/>
                  <a:pt x="490" y="201"/>
                </a:cubicBezTo>
                <a:cubicBezTo>
                  <a:pt x="414" y="201"/>
                  <a:pt x="414" y="201"/>
                  <a:pt x="414" y="201"/>
                </a:cubicBezTo>
                <a:cubicBezTo>
                  <a:pt x="419" y="191"/>
                  <a:pt x="423" y="180"/>
                  <a:pt x="428" y="170"/>
                </a:cubicBezTo>
                <a:cubicBezTo>
                  <a:pt x="448" y="170"/>
                  <a:pt x="469" y="170"/>
                  <a:pt x="490" y="170"/>
                </a:cubicBezTo>
                <a:close/>
                <a:moveTo>
                  <a:pt x="96" y="295"/>
                </a:moveTo>
                <a:cubicBezTo>
                  <a:pt x="79" y="295"/>
                  <a:pt x="65" y="282"/>
                  <a:pt x="66" y="265"/>
                </a:cubicBezTo>
                <a:cubicBezTo>
                  <a:pt x="66" y="249"/>
                  <a:pt x="79" y="235"/>
                  <a:pt x="96" y="235"/>
                </a:cubicBezTo>
                <a:cubicBezTo>
                  <a:pt x="112" y="235"/>
                  <a:pt x="125" y="248"/>
                  <a:pt x="126" y="265"/>
                </a:cubicBezTo>
                <a:cubicBezTo>
                  <a:pt x="125" y="281"/>
                  <a:pt x="112" y="295"/>
                  <a:pt x="96" y="295"/>
                </a:cubicBezTo>
                <a:close/>
                <a:moveTo>
                  <a:pt x="162" y="250"/>
                </a:moveTo>
                <a:cubicBezTo>
                  <a:pt x="153" y="250"/>
                  <a:pt x="153" y="250"/>
                  <a:pt x="153" y="250"/>
                </a:cubicBezTo>
                <a:cubicBezTo>
                  <a:pt x="151" y="243"/>
                  <a:pt x="148" y="237"/>
                  <a:pt x="144" y="231"/>
                </a:cubicBezTo>
                <a:cubicBezTo>
                  <a:pt x="172" y="231"/>
                  <a:pt x="172" y="231"/>
                  <a:pt x="172" y="231"/>
                </a:cubicBezTo>
                <a:cubicBezTo>
                  <a:pt x="167" y="236"/>
                  <a:pt x="164" y="243"/>
                  <a:pt x="162" y="250"/>
                </a:cubicBezTo>
                <a:close/>
                <a:moveTo>
                  <a:pt x="220" y="295"/>
                </a:moveTo>
                <a:cubicBezTo>
                  <a:pt x="204" y="295"/>
                  <a:pt x="190" y="282"/>
                  <a:pt x="190" y="265"/>
                </a:cubicBezTo>
                <a:cubicBezTo>
                  <a:pt x="191" y="249"/>
                  <a:pt x="204" y="235"/>
                  <a:pt x="220" y="235"/>
                </a:cubicBezTo>
                <a:cubicBezTo>
                  <a:pt x="237" y="235"/>
                  <a:pt x="250" y="248"/>
                  <a:pt x="250" y="265"/>
                </a:cubicBezTo>
                <a:cubicBezTo>
                  <a:pt x="250" y="281"/>
                  <a:pt x="237" y="295"/>
                  <a:pt x="220" y="295"/>
                </a:cubicBezTo>
                <a:close/>
                <a:moveTo>
                  <a:pt x="66" y="201"/>
                </a:moveTo>
                <a:cubicBezTo>
                  <a:pt x="55" y="185"/>
                  <a:pt x="44" y="168"/>
                  <a:pt x="33" y="152"/>
                </a:cubicBezTo>
                <a:cubicBezTo>
                  <a:pt x="44" y="131"/>
                  <a:pt x="55" y="111"/>
                  <a:pt x="66" y="90"/>
                </a:cubicBezTo>
                <a:cubicBezTo>
                  <a:pt x="71" y="79"/>
                  <a:pt x="77" y="69"/>
                  <a:pt x="82" y="58"/>
                </a:cubicBezTo>
                <a:cubicBezTo>
                  <a:pt x="83" y="57"/>
                  <a:pt x="83" y="56"/>
                  <a:pt x="84" y="55"/>
                </a:cubicBezTo>
                <a:cubicBezTo>
                  <a:pt x="84" y="55"/>
                  <a:pt x="85" y="55"/>
                  <a:pt x="86" y="55"/>
                </a:cubicBezTo>
                <a:cubicBezTo>
                  <a:pt x="89" y="55"/>
                  <a:pt x="92" y="55"/>
                  <a:pt x="95" y="55"/>
                </a:cubicBezTo>
                <a:cubicBezTo>
                  <a:pt x="163" y="55"/>
                  <a:pt x="230" y="55"/>
                  <a:pt x="298" y="55"/>
                </a:cubicBezTo>
                <a:cubicBezTo>
                  <a:pt x="330" y="55"/>
                  <a:pt x="362" y="55"/>
                  <a:pt x="393" y="55"/>
                </a:cubicBezTo>
                <a:cubicBezTo>
                  <a:pt x="399" y="55"/>
                  <a:pt x="405" y="55"/>
                  <a:pt x="412" y="55"/>
                </a:cubicBezTo>
                <a:cubicBezTo>
                  <a:pt x="421" y="55"/>
                  <a:pt x="425" y="47"/>
                  <a:pt x="430" y="41"/>
                </a:cubicBezTo>
                <a:cubicBezTo>
                  <a:pt x="433" y="37"/>
                  <a:pt x="435" y="34"/>
                  <a:pt x="438" y="30"/>
                </a:cubicBezTo>
                <a:cubicBezTo>
                  <a:pt x="444" y="30"/>
                  <a:pt x="450" y="30"/>
                  <a:pt x="456" y="30"/>
                </a:cubicBezTo>
                <a:cubicBezTo>
                  <a:pt x="455" y="33"/>
                  <a:pt x="454" y="37"/>
                  <a:pt x="452" y="40"/>
                </a:cubicBezTo>
                <a:cubicBezTo>
                  <a:pt x="429" y="94"/>
                  <a:pt x="406" y="147"/>
                  <a:pt x="382" y="201"/>
                </a:cubicBezTo>
                <a:lnTo>
                  <a:pt x="66" y="201"/>
                </a:lnTo>
                <a:close/>
                <a:moveTo>
                  <a:pt x="519" y="250"/>
                </a:moveTo>
                <a:cubicBezTo>
                  <a:pt x="278" y="250"/>
                  <a:pt x="278" y="250"/>
                  <a:pt x="278" y="250"/>
                </a:cubicBezTo>
                <a:cubicBezTo>
                  <a:pt x="276" y="243"/>
                  <a:pt x="273" y="237"/>
                  <a:pt x="268" y="231"/>
                </a:cubicBezTo>
                <a:cubicBezTo>
                  <a:pt x="528" y="231"/>
                  <a:pt x="528" y="231"/>
                  <a:pt x="528" y="231"/>
                </a:cubicBezTo>
                <a:cubicBezTo>
                  <a:pt x="524" y="236"/>
                  <a:pt x="521" y="243"/>
                  <a:pt x="519" y="250"/>
                </a:cubicBezTo>
                <a:close/>
                <a:moveTo>
                  <a:pt x="577" y="295"/>
                </a:moveTo>
                <a:cubicBezTo>
                  <a:pt x="561" y="295"/>
                  <a:pt x="547" y="282"/>
                  <a:pt x="547" y="265"/>
                </a:cubicBezTo>
                <a:cubicBezTo>
                  <a:pt x="547" y="249"/>
                  <a:pt x="560" y="235"/>
                  <a:pt x="577" y="235"/>
                </a:cubicBezTo>
                <a:cubicBezTo>
                  <a:pt x="593" y="235"/>
                  <a:pt x="606" y="248"/>
                  <a:pt x="607" y="265"/>
                </a:cubicBezTo>
                <a:cubicBezTo>
                  <a:pt x="606" y="281"/>
                  <a:pt x="593" y="295"/>
                  <a:pt x="577" y="295"/>
                </a:cubicBezTo>
                <a:close/>
                <a:moveTo>
                  <a:pt x="671" y="236"/>
                </a:moveTo>
                <a:cubicBezTo>
                  <a:pt x="671" y="241"/>
                  <a:pt x="671" y="245"/>
                  <a:pt x="671" y="249"/>
                </a:cubicBezTo>
                <a:cubicBezTo>
                  <a:pt x="671" y="249"/>
                  <a:pt x="670" y="250"/>
                  <a:pt x="670" y="250"/>
                </a:cubicBezTo>
                <a:cubicBezTo>
                  <a:pt x="634" y="250"/>
                  <a:pt x="634" y="250"/>
                  <a:pt x="634" y="250"/>
                </a:cubicBezTo>
                <a:cubicBezTo>
                  <a:pt x="632" y="243"/>
                  <a:pt x="629" y="237"/>
                  <a:pt x="625" y="231"/>
                </a:cubicBezTo>
                <a:cubicBezTo>
                  <a:pt x="671" y="231"/>
                  <a:pt x="671" y="231"/>
                  <a:pt x="671" y="231"/>
                </a:cubicBezTo>
                <a:cubicBezTo>
                  <a:pt x="671" y="232"/>
                  <a:pt x="671" y="234"/>
                  <a:pt x="671" y="236"/>
                </a:cubicBezTo>
                <a:close/>
                <a:moveTo>
                  <a:pt x="671" y="201"/>
                </a:moveTo>
                <a:cubicBezTo>
                  <a:pt x="519" y="201"/>
                  <a:pt x="519" y="201"/>
                  <a:pt x="519" y="201"/>
                </a:cubicBezTo>
                <a:cubicBezTo>
                  <a:pt x="519" y="200"/>
                  <a:pt x="519" y="200"/>
                  <a:pt x="519" y="199"/>
                </a:cubicBezTo>
                <a:cubicBezTo>
                  <a:pt x="519" y="67"/>
                  <a:pt x="519" y="67"/>
                  <a:pt x="519" y="67"/>
                </a:cubicBezTo>
                <a:cubicBezTo>
                  <a:pt x="553" y="67"/>
                  <a:pt x="587" y="67"/>
                  <a:pt x="621" y="67"/>
                </a:cubicBezTo>
                <a:cubicBezTo>
                  <a:pt x="630" y="67"/>
                  <a:pt x="639" y="68"/>
                  <a:pt x="647" y="68"/>
                </a:cubicBezTo>
                <a:cubicBezTo>
                  <a:pt x="648" y="69"/>
                  <a:pt x="648" y="71"/>
                  <a:pt x="649" y="73"/>
                </a:cubicBezTo>
                <a:cubicBezTo>
                  <a:pt x="651" y="81"/>
                  <a:pt x="654" y="89"/>
                  <a:pt x="656" y="97"/>
                </a:cubicBezTo>
                <a:cubicBezTo>
                  <a:pt x="661" y="113"/>
                  <a:pt x="666" y="130"/>
                  <a:pt x="671" y="146"/>
                </a:cubicBezTo>
                <a:cubicBezTo>
                  <a:pt x="671" y="146"/>
                  <a:pt x="671" y="146"/>
                  <a:pt x="671" y="147"/>
                </a:cubicBezTo>
                <a:lnTo>
                  <a:pt x="671" y="201"/>
                </a:lnTo>
                <a:close/>
                <a:moveTo>
                  <a:pt x="671" y="147"/>
                </a:moveTo>
                <a:cubicBezTo>
                  <a:pt x="671" y="148"/>
                  <a:pt x="671" y="148"/>
                  <a:pt x="671" y="147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endParaRPr lang="en-US" dirty="0"/>
          </a:p>
        </p:txBody>
      </p:sp>
      <p:grpSp>
        <p:nvGrpSpPr>
          <p:cNvPr id="80" name="Group 79">
            <a:extLst>
              <a:ext uri="{FF2B5EF4-FFF2-40B4-BE49-F238E27FC236}">
                <a16:creationId xmlns:a16="http://schemas.microsoft.com/office/drawing/2014/main" id="{8050945E-BFB8-4DB4-BF52-C00DA906EECD}"/>
              </a:ext>
            </a:extLst>
          </p:cNvPr>
          <p:cNvGrpSpPr/>
          <p:nvPr/>
        </p:nvGrpSpPr>
        <p:grpSpPr>
          <a:xfrm>
            <a:off x="9237387" y="2156057"/>
            <a:ext cx="604281" cy="360106"/>
            <a:chOff x="9318626" y="6578600"/>
            <a:chExt cx="1870075" cy="1114426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81" name="Freeform 403">
              <a:extLst>
                <a:ext uri="{FF2B5EF4-FFF2-40B4-BE49-F238E27FC236}">
                  <a16:creationId xmlns:a16="http://schemas.microsoft.com/office/drawing/2014/main" id="{AFBB89FD-17D7-446A-922B-1890EC12EB9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02888" y="7035800"/>
              <a:ext cx="188913" cy="290513"/>
            </a:xfrm>
            <a:custGeom>
              <a:avLst/>
              <a:gdLst>
                <a:gd name="T0" fmla="*/ 10 w 76"/>
                <a:gd name="T1" fmla="*/ 113 h 117"/>
                <a:gd name="T2" fmla="*/ 32 w 76"/>
                <a:gd name="T3" fmla="*/ 107 h 117"/>
                <a:gd name="T4" fmla="*/ 72 w 76"/>
                <a:gd name="T5" fmla="*/ 27 h 117"/>
                <a:gd name="T6" fmla="*/ 66 w 76"/>
                <a:gd name="T7" fmla="*/ 5 h 117"/>
                <a:gd name="T8" fmla="*/ 44 w 76"/>
                <a:gd name="T9" fmla="*/ 11 h 117"/>
                <a:gd name="T10" fmla="*/ 4 w 76"/>
                <a:gd name="T11" fmla="*/ 91 h 117"/>
                <a:gd name="T12" fmla="*/ 10 w 76"/>
                <a:gd name="T13" fmla="*/ 113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117">
                  <a:moveTo>
                    <a:pt x="10" y="113"/>
                  </a:moveTo>
                  <a:cubicBezTo>
                    <a:pt x="17" y="117"/>
                    <a:pt x="28" y="115"/>
                    <a:pt x="32" y="107"/>
                  </a:cubicBezTo>
                  <a:cubicBezTo>
                    <a:pt x="46" y="81"/>
                    <a:pt x="59" y="54"/>
                    <a:pt x="72" y="27"/>
                  </a:cubicBezTo>
                  <a:cubicBezTo>
                    <a:pt x="76" y="19"/>
                    <a:pt x="74" y="9"/>
                    <a:pt x="66" y="5"/>
                  </a:cubicBezTo>
                  <a:cubicBezTo>
                    <a:pt x="59" y="0"/>
                    <a:pt x="48" y="2"/>
                    <a:pt x="44" y="11"/>
                  </a:cubicBezTo>
                  <a:cubicBezTo>
                    <a:pt x="30" y="37"/>
                    <a:pt x="17" y="64"/>
                    <a:pt x="4" y="91"/>
                  </a:cubicBezTo>
                  <a:cubicBezTo>
                    <a:pt x="0" y="99"/>
                    <a:pt x="2" y="108"/>
                    <a:pt x="10" y="1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404">
              <a:extLst>
                <a:ext uri="{FF2B5EF4-FFF2-40B4-BE49-F238E27FC236}">
                  <a16:creationId xmlns:a16="http://schemas.microsoft.com/office/drawing/2014/main" id="{9FC276BA-6D0B-484C-ABBA-73B78FB5B99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717213" y="7011988"/>
              <a:ext cx="360363" cy="314325"/>
            </a:xfrm>
            <a:custGeom>
              <a:avLst/>
              <a:gdLst>
                <a:gd name="T0" fmla="*/ 125 w 145"/>
                <a:gd name="T1" fmla="*/ 12 h 127"/>
                <a:gd name="T2" fmla="*/ 109 w 145"/>
                <a:gd name="T3" fmla="*/ 0 h 127"/>
                <a:gd name="T4" fmla="*/ 16 w 145"/>
                <a:gd name="T5" fmla="*/ 0 h 127"/>
                <a:gd name="T6" fmla="*/ 1 w 145"/>
                <a:gd name="T7" fmla="*/ 13 h 127"/>
                <a:gd name="T8" fmla="*/ 0 w 145"/>
                <a:gd name="T9" fmla="*/ 17 h 127"/>
                <a:gd name="T10" fmla="*/ 0 w 145"/>
                <a:gd name="T11" fmla="*/ 75 h 127"/>
                <a:gd name="T12" fmla="*/ 12 w 145"/>
                <a:gd name="T13" fmla="*/ 91 h 127"/>
                <a:gd name="T14" fmla="*/ 75 w 145"/>
                <a:gd name="T15" fmla="*/ 103 h 127"/>
                <a:gd name="T16" fmla="*/ 75 w 145"/>
                <a:gd name="T17" fmla="*/ 111 h 127"/>
                <a:gd name="T18" fmla="*/ 92 w 145"/>
                <a:gd name="T19" fmla="*/ 127 h 127"/>
                <a:gd name="T20" fmla="*/ 128 w 145"/>
                <a:gd name="T21" fmla="*/ 127 h 127"/>
                <a:gd name="T22" fmla="*/ 145 w 145"/>
                <a:gd name="T23" fmla="*/ 111 h 127"/>
                <a:gd name="T24" fmla="*/ 145 w 145"/>
                <a:gd name="T25" fmla="*/ 84 h 127"/>
                <a:gd name="T26" fmla="*/ 140 w 145"/>
                <a:gd name="T27" fmla="*/ 63 h 127"/>
                <a:gd name="T28" fmla="*/ 125 w 145"/>
                <a:gd name="T29" fmla="*/ 12 h 127"/>
                <a:gd name="T30" fmla="*/ 112 w 145"/>
                <a:gd name="T31" fmla="*/ 86 h 127"/>
                <a:gd name="T32" fmla="*/ 112 w 145"/>
                <a:gd name="T33" fmla="*/ 94 h 127"/>
                <a:gd name="T34" fmla="*/ 108 w 145"/>
                <a:gd name="T35" fmla="*/ 94 h 127"/>
                <a:gd name="T36" fmla="*/ 108 w 145"/>
                <a:gd name="T37" fmla="*/ 90 h 127"/>
                <a:gd name="T38" fmla="*/ 96 w 145"/>
                <a:gd name="T39" fmla="*/ 74 h 127"/>
                <a:gd name="T40" fmla="*/ 33 w 145"/>
                <a:gd name="T41" fmla="*/ 61 h 127"/>
                <a:gd name="T42" fmla="*/ 33 w 145"/>
                <a:gd name="T43" fmla="*/ 33 h 127"/>
                <a:gd name="T44" fmla="*/ 97 w 145"/>
                <a:gd name="T45" fmla="*/ 33 h 127"/>
                <a:gd name="T46" fmla="*/ 108 w 145"/>
                <a:gd name="T47" fmla="*/ 72 h 127"/>
                <a:gd name="T48" fmla="*/ 112 w 145"/>
                <a:gd name="T49" fmla="*/ 84 h 127"/>
                <a:gd name="T50" fmla="*/ 112 w 145"/>
                <a:gd name="T51" fmla="*/ 85 h 127"/>
                <a:gd name="T52" fmla="*/ 112 w 145"/>
                <a:gd name="T53" fmla="*/ 86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5" h="127">
                  <a:moveTo>
                    <a:pt x="125" y="12"/>
                  </a:moveTo>
                  <a:cubicBezTo>
                    <a:pt x="123" y="5"/>
                    <a:pt x="117" y="0"/>
                    <a:pt x="109" y="0"/>
                  </a:cubicBezTo>
                  <a:cubicBezTo>
                    <a:pt x="78" y="0"/>
                    <a:pt x="47" y="0"/>
                    <a:pt x="16" y="0"/>
                  </a:cubicBezTo>
                  <a:cubicBezTo>
                    <a:pt x="7" y="0"/>
                    <a:pt x="2" y="6"/>
                    <a:pt x="1" y="13"/>
                  </a:cubicBezTo>
                  <a:cubicBezTo>
                    <a:pt x="1" y="14"/>
                    <a:pt x="0" y="16"/>
                    <a:pt x="0" y="17"/>
                  </a:cubicBezTo>
                  <a:cubicBezTo>
                    <a:pt x="0" y="36"/>
                    <a:pt x="0" y="56"/>
                    <a:pt x="0" y="75"/>
                  </a:cubicBezTo>
                  <a:cubicBezTo>
                    <a:pt x="0" y="82"/>
                    <a:pt x="5" y="89"/>
                    <a:pt x="12" y="91"/>
                  </a:cubicBezTo>
                  <a:cubicBezTo>
                    <a:pt x="33" y="95"/>
                    <a:pt x="54" y="99"/>
                    <a:pt x="75" y="103"/>
                  </a:cubicBezTo>
                  <a:cubicBezTo>
                    <a:pt x="75" y="106"/>
                    <a:pt x="75" y="108"/>
                    <a:pt x="75" y="111"/>
                  </a:cubicBezTo>
                  <a:cubicBezTo>
                    <a:pt x="75" y="120"/>
                    <a:pt x="83" y="127"/>
                    <a:pt x="92" y="127"/>
                  </a:cubicBezTo>
                  <a:cubicBezTo>
                    <a:pt x="128" y="127"/>
                    <a:pt x="128" y="127"/>
                    <a:pt x="128" y="127"/>
                  </a:cubicBezTo>
                  <a:cubicBezTo>
                    <a:pt x="137" y="127"/>
                    <a:pt x="145" y="120"/>
                    <a:pt x="145" y="111"/>
                  </a:cubicBezTo>
                  <a:cubicBezTo>
                    <a:pt x="145" y="84"/>
                    <a:pt x="145" y="84"/>
                    <a:pt x="145" y="84"/>
                  </a:cubicBezTo>
                  <a:cubicBezTo>
                    <a:pt x="145" y="77"/>
                    <a:pt x="142" y="70"/>
                    <a:pt x="140" y="63"/>
                  </a:cubicBezTo>
                  <a:cubicBezTo>
                    <a:pt x="135" y="46"/>
                    <a:pt x="130" y="29"/>
                    <a:pt x="125" y="12"/>
                  </a:cubicBezTo>
                  <a:close/>
                  <a:moveTo>
                    <a:pt x="112" y="86"/>
                  </a:moveTo>
                  <a:cubicBezTo>
                    <a:pt x="112" y="94"/>
                    <a:pt x="112" y="94"/>
                    <a:pt x="112" y="94"/>
                  </a:cubicBezTo>
                  <a:cubicBezTo>
                    <a:pt x="108" y="94"/>
                    <a:pt x="108" y="94"/>
                    <a:pt x="108" y="94"/>
                  </a:cubicBezTo>
                  <a:cubicBezTo>
                    <a:pt x="108" y="93"/>
                    <a:pt x="108" y="91"/>
                    <a:pt x="108" y="90"/>
                  </a:cubicBezTo>
                  <a:cubicBezTo>
                    <a:pt x="108" y="83"/>
                    <a:pt x="103" y="75"/>
                    <a:pt x="96" y="74"/>
                  </a:cubicBezTo>
                  <a:cubicBezTo>
                    <a:pt x="75" y="70"/>
                    <a:pt x="54" y="66"/>
                    <a:pt x="33" y="61"/>
                  </a:cubicBezTo>
                  <a:cubicBezTo>
                    <a:pt x="33" y="52"/>
                    <a:pt x="33" y="42"/>
                    <a:pt x="33" y="33"/>
                  </a:cubicBezTo>
                  <a:cubicBezTo>
                    <a:pt x="54" y="33"/>
                    <a:pt x="76" y="33"/>
                    <a:pt x="97" y="33"/>
                  </a:cubicBezTo>
                  <a:cubicBezTo>
                    <a:pt x="101" y="46"/>
                    <a:pt x="105" y="59"/>
                    <a:pt x="108" y="72"/>
                  </a:cubicBezTo>
                  <a:cubicBezTo>
                    <a:pt x="110" y="76"/>
                    <a:pt x="111" y="80"/>
                    <a:pt x="112" y="84"/>
                  </a:cubicBezTo>
                  <a:cubicBezTo>
                    <a:pt x="112" y="85"/>
                    <a:pt x="112" y="85"/>
                    <a:pt x="112" y="85"/>
                  </a:cubicBezTo>
                  <a:cubicBezTo>
                    <a:pt x="112" y="85"/>
                    <a:pt x="112" y="85"/>
                    <a:pt x="112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405">
              <a:extLst>
                <a:ext uri="{FF2B5EF4-FFF2-40B4-BE49-F238E27FC236}">
                  <a16:creationId xmlns:a16="http://schemas.microsoft.com/office/drawing/2014/main" id="{5254EEE1-9431-4C12-9F42-D0A7A191350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18626" y="6653213"/>
              <a:ext cx="1870075" cy="1039813"/>
            </a:xfrm>
            <a:custGeom>
              <a:avLst/>
              <a:gdLst>
                <a:gd name="T0" fmla="*/ 752 w 754"/>
                <a:gd name="T1" fmla="*/ 233 h 418"/>
                <a:gd name="T2" fmla="*/ 749 w 754"/>
                <a:gd name="T3" fmla="*/ 203 h 418"/>
                <a:gd name="T4" fmla="*/ 725 w 754"/>
                <a:gd name="T5" fmla="*/ 123 h 418"/>
                <a:gd name="T6" fmla="*/ 724 w 754"/>
                <a:gd name="T7" fmla="*/ 120 h 418"/>
                <a:gd name="T8" fmla="*/ 698 w 754"/>
                <a:gd name="T9" fmla="*/ 99 h 418"/>
                <a:gd name="T10" fmla="*/ 549 w 754"/>
                <a:gd name="T11" fmla="*/ 98 h 418"/>
                <a:gd name="T12" fmla="*/ 517 w 754"/>
                <a:gd name="T13" fmla="*/ 130 h 418"/>
                <a:gd name="T14" fmla="*/ 517 w 754"/>
                <a:gd name="T15" fmla="*/ 280 h 418"/>
                <a:gd name="T16" fmla="*/ 103 w 754"/>
                <a:gd name="T17" fmla="*/ 185 h 418"/>
                <a:gd name="T18" fmla="*/ 65 w 754"/>
                <a:gd name="T19" fmla="*/ 51 h 418"/>
                <a:gd name="T20" fmla="*/ 34 w 754"/>
                <a:gd name="T21" fmla="*/ 11 h 418"/>
                <a:gd name="T22" fmla="*/ 6 w 754"/>
                <a:gd name="T23" fmla="*/ 27 h 418"/>
                <a:gd name="T24" fmla="*/ 33 w 754"/>
                <a:gd name="T25" fmla="*/ 63 h 418"/>
                <a:gd name="T26" fmla="*/ 25 w 754"/>
                <a:gd name="T27" fmla="*/ 297 h 418"/>
                <a:gd name="T28" fmla="*/ 27 w 754"/>
                <a:gd name="T29" fmla="*/ 362 h 418"/>
                <a:gd name="T30" fmla="*/ 156 w 754"/>
                <a:gd name="T31" fmla="*/ 371 h 418"/>
                <a:gd name="T32" fmla="*/ 241 w 754"/>
                <a:gd name="T33" fmla="*/ 418 h 418"/>
                <a:gd name="T34" fmla="*/ 388 w 754"/>
                <a:gd name="T35" fmla="*/ 357 h 418"/>
                <a:gd name="T36" fmla="*/ 438 w 754"/>
                <a:gd name="T37" fmla="*/ 382 h 418"/>
                <a:gd name="T38" fmla="*/ 614 w 754"/>
                <a:gd name="T39" fmla="*/ 418 h 418"/>
                <a:gd name="T40" fmla="*/ 734 w 754"/>
                <a:gd name="T41" fmla="*/ 382 h 418"/>
                <a:gd name="T42" fmla="*/ 753 w 754"/>
                <a:gd name="T43" fmla="*/ 330 h 418"/>
                <a:gd name="T44" fmla="*/ 96 w 754"/>
                <a:gd name="T45" fmla="*/ 280 h 418"/>
                <a:gd name="T46" fmla="*/ 66 w 754"/>
                <a:gd name="T47" fmla="*/ 175 h 418"/>
                <a:gd name="T48" fmla="*/ 59 w 754"/>
                <a:gd name="T49" fmla="*/ 351 h 418"/>
                <a:gd name="T50" fmla="*/ 126 w 754"/>
                <a:gd name="T51" fmla="*/ 351 h 418"/>
                <a:gd name="T52" fmla="*/ 176 w 754"/>
                <a:gd name="T53" fmla="*/ 338 h 418"/>
                <a:gd name="T54" fmla="*/ 146 w 754"/>
                <a:gd name="T55" fmla="*/ 313 h 418"/>
                <a:gd name="T56" fmla="*/ 176 w 754"/>
                <a:gd name="T57" fmla="*/ 338 h 418"/>
                <a:gd name="T58" fmla="*/ 207 w 754"/>
                <a:gd name="T59" fmla="*/ 351 h 418"/>
                <a:gd name="T60" fmla="*/ 274 w 754"/>
                <a:gd name="T61" fmla="*/ 351 h 418"/>
                <a:gd name="T62" fmla="*/ 548 w 754"/>
                <a:gd name="T63" fmla="*/ 349 h 418"/>
                <a:gd name="T64" fmla="*/ 422 w 754"/>
                <a:gd name="T65" fmla="*/ 338 h 418"/>
                <a:gd name="T66" fmla="*/ 385 w 754"/>
                <a:gd name="T67" fmla="*/ 324 h 418"/>
                <a:gd name="T68" fmla="*/ 294 w 754"/>
                <a:gd name="T69" fmla="*/ 313 h 418"/>
                <a:gd name="T70" fmla="*/ 548 w 754"/>
                <a:gd name="T71" fmla="*/ 349 h 418"/>
                <a:gd name="T72" fmla="*/ 581 w 754"/>
                <a:gd name="T73" fmla="*/ 351 h 418"/>
                <a:gd name="T74" fmla="*/ 648 w 754"/>
                <a:gd name="T75" fmla="*/ 351 h 418"/>
                <a:gd name="T76" fmla="*/ 550 w 754"/>
                <a:gd name="T77" fmla="*/ 280 h 418"/>
                <a:gd name="T78" fmla="*/ 550 w 754"/>
                <a:gd name="T79" fmla="*/ 131 h 418"/>
                <a:gd name="T80" fmla="*/ 682 w 754"/>
                <a:gd name="T81" fmla="*/ 131 h 418"/>
                <a:gd name="T82" fmla="*/ 694 w 754"/>
                <a:gd name="T83" fmla="*/ 133 h 418"/>
                <a:gd name="T84" fmla="*/ 718 w 754"/>
                <a:gd name="T85" fmla="*/ 214 h 418"/>
                <a:gd name="T86" fmla="*/ 719 w 754"/>
                <a:gd name="T87" fmla="*/ 280 h 418"/>
                <a:gd name="T88" fmla="*/ 719 w 754"/>
                <a:gd name="T89" fmla="*/ 349 h 418"/>
                <a:gd name="T90" fmla="*/ 668 w 754"/>
                <a:gd name="T91" fmla="*/ 313 h 418"/>
                <a:gd name="T92" fmla="*/ 719 w 754"/>
                <a:gd name="T93" fmla="*/ 317 h 418"/>
                <a:gd name="T94" fmla="*/ 719 w 754"/>
                <a:gd name="T95" fmla="*/ 349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54" h="418">
                  <a:moveTo>
                    <a:pt x="753" y="330"/>
                  </a:moveTo>
                  <a:cubicBezTo>
                    <a:pt x="752" y="298"/>
                    <a:pt x="752" y="266"/>
                    <a:pt x="752" y="233"/>
                  </a:cubicBezTo>
                  <a:cubicBezTo>
                    <a:pt x="752" y="217"/>
                    <a:pt x="752" y="217"/>
                    <a:pt x="752" y="217"/>
                  </a:cubicBezTo>
                  <a:cubicBezTo>
                    <a:pt x="752" y="212"/>
                    <a:pt x="750" y="208"/>
                    <a:pt x="749" y="203"/>
                  </a:cubicBezTo>
                  <a:cubicBezTo>
                    <a:pt x="743" y="183"/>
                    <a:pt x="737" y="164"/>
                    <a:pt x="731" y="144"/>
                  </a:cubicBezTo>
                  <a:cubicBezTo>
                    <a:pt x="729" y="137"/>
                    <a:pt x="727" y="130"/>
                    <a:pt x="725" y="123"/>
                  </a:cubicBezTo>
                  <a:cubicBezTo>
                    <a:pt x="725" y="123"/>
                    <a:pt x="725" y="122"/>
                    <a:pt x="725" y="122"/>
                  </a:cubicBezTo>
                  <a:cubicBezTo>
                    <a:pt x="724" y="121"/>
                    <a:pt x="724" y="120"/>
                    <a:pt x="724" y="120"/>
                  </a:cubicBezTo>
                  <a:cubicBezTo>
                    <a:pt x="724" y="117"/>
                    <a:pt x="723" y="115"/>
                    <a:pt x="721" y="112"/>
                  </a:cubicBezTo>
                  <a:cubicBezTo>
                    <a:pt x="716" y="104"/>
                    <a:pt x="708" y="99"/>
                    <a:pt x="698" y="99"/>
                  </a:cubicBezTo>
                  <a:cubicBezTo>
                    <a:pt x="687" y="99"/>
                    <a:pt x="675" y="99"/>
                    <a:pt x="664" y="98"/>
                  </a:cubicBezTo>
                  <a:cubicBezTo>
                    <a:pt x="549" y="98"/>
                    <a:pt x="549" y="98"/>
                    <a:pt x="549" y="98"/>
                  </a:cubicBezTo>
                  <a:cubicBezTo>
                    <a:pt x="540" y="98"/>
                    <a:pt x="531" y="99"/>
                    <a:pt x="525" y="106"/>
                  </a:cubicBezTo>
                  <a:cubicBezTo>
                    <a:pt x="519" y="113"/>
                    <a:pt x="517" y="121"/>
                    <a:pt x="517" y="130"/>
                  </a:cubicBezTo>
                  <a:cubicBezTo>
                    <a:pt x="517" y="278"/>
                    <a:pt x="517" y="278"/>
                    <a:pt x="517" y="278"/>
                  </a:cubicBezTo>
                  <a:cubicBezTo>
                    <a:pt x="517" y="279"/>
                    <a:pt x="517" y="279"/>
                    <a:pt x="517" y="280"/>
                  </a:cubicBezTo>
                  <a:cubicBezTo>
                    <a:pt x="130" y="280"/>
                    <a:pt x="130" y="280"/>
                    <a:pt x="130" y="280"/>
                  </a:cubicBezTo>
                  <a:cubicBezTo>
                    <a:pt x="121" y="248"/>
                    <a:pt x="112" y="217"/>
                    <a:pt x="103" y="185"/>
                  </a:cubicBezTo>
                  <a:cubicBezTo>
                    <a:pt x="92" y="147"/>
                    <a:pt x="82" y="109"/>
                    <a:pt x="71" y="71"/>
                  </a:cubicBezTo>
                  <a:cubicBezTo>
                    <a:pt x="69" y="65"/>
                    <a:pt x="68" y="57"/>
                    <a:pt x="65" y="51"/>
                  </a:cubicBezTo>
                  <a:cubicBezTo>
                    <a:pt x="64" y="48"/>
                    <a:pt x="62" y="46"/>
                    <a:pt x="60" y="45"/>
                  </a:cubicBezTo>
                  <a:cubicBezTo>
                    <a:pt x="52" y="33"/>
                    <a:pt x="43" y="22"/>
                    <a:pt x="34" y="11"/>
                  </a:cubicBezTo>
                  <a:cubicBezTo>
                    <a:pt x="29" y="3"/>
                    <a:pt x="20" y="0"/>
                    <a:pt x="12" y="5"/>
                  </a:cubicBezTo>
                  <a:cubicBezTo>
                    <a:pt x="5" y="9"/>
                    <a:pt x="0" y="20"/>
                    <a:pt x="6" y="27"/>
                  </a:cubicBezTo>
                  <a:cubicBezTo>
                    <a:pt x="12" y="35"/>
                    <a:pt x="18" y="43"/>
                    <a:pt x="24" y="51"/>
                  </a:cubicBezTo>
                  <a:cubicBezTo>
                    <a:pt x="27" y="55"/>
                    <a:pt x="30" y="59"/>
                    <a:pt x="33" y="63"/>
                  </a:cubicBezTo>
                  <a:cubicBezTo>
                    <a:pt x="33" y="283"/>
                    <a:pt x="33" y="283"/>
                    <a:pt x="33" y="283"/>
                  </a:cubicBezTo>
                  <a:cubicBezTo>
                    <a:pt x="28" y="286"/>
                    <a:pt x="25" y="291"/>
                    <a:pt x="25" y="297"/>
                  </a:cubicBezTo>
                  <a:cubicBezTo>
                    <a:pt x="25" y="354"/>
                    <a:pt x="25" y="354"/>
                    <a:pt x="25" y="354"/>
                  </a:cubicBezTo>
                  <a:cubicBezTo>
                    <a:pt x="25" y="357"/>
                    <a:pt x="26" y="360"/>
                    <a:pt x="27" y="362"/>
                  </a:cubicBezTo>
                  <a:cubicBezTo>
                    <a:pt x="33" y="393"/>
                    <a:pt x="60" y="418"/>
                    <a:pt x="92" y="418"/>
                  </a:cubicBezTo>
                  <a:cubicBezTo>
                    <a:pt x="122" y="417"/>
                    <a:pt x="147" y="398"/>
                    <a:pt x="156" y="371"/>
                  </a:cubicBezTo>
                  <a:cubicBezTo>
                    <a:pt x="178" y="371"/>
                    <a:pt x="178" y="371"/>
                    <a:pt x="178" y="371"/>
                  </a:cubicBezTo>
                  <a:cubicBezTo>
                    <a:pt x="186" y="398"/>
                    <a:pt x="211" y="418"/>
                    <a:pt x="241" y="418"/>
                  </a:cubicBezTo>
                  <a:cubicBezTo>
                    <a:pt x="275" y="417"/>
                    <a:pt x="303" y="391"/>
                    <a:pt x="307" y="357"/>
                  </a:cubicBezTo>
                  <a:cubicBezTo>
                    <a:pt x="388" y="357"/>
                    <a:pt x="388" y="357"/>
                    <a:pt x="388" y="357"/>
                  </a:cubicBezTo>
                  <a:cubicBezTo>
                    <a:pt x="400" y="364"/>
                    <a:pt x="413" y="370"/>
                    <a:pt x="425" y="377"/>
                  </a:cubicBezTo>
                  <a:cubicBezTo>
                    <a:pt x="429" y="380"/>
                    <a:pt x="433" y="382"/>
                    <a:pt x="438" y="382"/>
                  </a:cubicBezTo>
                  <a:cubicBezTo>
                    <a:pt x="556" y="382"/>
                    <a:pt x="556" y="382"/>
                    <a:pt x="556" y="382"/>
                  </a:cubicBezTo>
                  <a:cubicBezTo>
                    <a:pt x="567" y="403"/>
                    <a:pt x="589" y="418"/>
                    <a:pt x="614" y="418"/>
                  </a:cubicBezTo>
                  <a:cubicBezTo>
                    <a:pt x="640" y="417"/>
                    <a:pt x="662" y="403"/>
                    <a:pt x="673" y="382"/>
                  </a:cubicBezTo>
                  <a:cubicBezTo>
                    <a:pt x="734" y="382"/>
                    <a:pt x="734" y="382"/>
                    <a:pt x="734" y="382"/>
                  </a:cubicBezTo>
                  <a:cubicBezTo>
                    <a:pt x="742" y="382"/>
                    <a:pt x="747" y="376"/>
                    <a:pt x="749" y="370"/>
                  </a:cubicBezTo>
                  <a:cubicBezTo>
                    <a:pt x="754" y="358"/>
                    <a:pt x="753" y="340"/>
                    <a:pt x="753" y="330"/>
                  </a:cubicBezTo>
                  <a:close/>
                  <a:moveTo>
                    <a:pt x="66" y="175"/>
                  </a:moveTo>
                  <a:cubicBezTo>
                    <a:pt x="76" y="210"/>
                    <a:pt x="86" y="245"/>
                    <a:pt x="96" y="280"/>
                  </a:cubicBezTo>
                  <a:cubicBezTo>
                    <a:pt x="66" y="280"/>
                    <a:pt x="66" y="280"/>
                    <a:pt x="66" y="280"/>
                  </a:cubicBezTo>
                  <a:lnTo>
                    <a:pt x="66" y="175"/>
                  </a:lnTo>
                  <a:close/>
                  <a:moveTo>
                    <a:pt x="92" y="385"/>
                  </a:moveTo>
                  <a:cubicBezTo>
                    <a:pt x="74" y="384"/>
                    <a:pt x="59" y="370"/>
                    <a:pt x="59" y="351"/>
                  </a:cubicBezTo>
                  <a:cubicBezTo>
                    <a:pt x="59" y="333"/>
                    <a:pt x="74" y="318"/>
                    <a:pt x="92" y="318"/>
                  </a:cubicBezTo>
                  <a:cubicBezTo>
                    <a:pt x="111" y="318"/>
                    <a:pt x="125" y="333"/>
                    <a:pt x="126" y="351"/>
                  </a:cubicBezTo>
                  <a:cubicBezTo>
                    <a:pt x="125" y="369"/>
                    <a:pt x="111" y="385"/>
                    <a:pt x="92" y="385"/>
                  </a:cubicBezTo>
                  <a:close/>
                  <a:moveTo>
                    <a:pt x="176" y="338"/>
                  </a:moveTo>
                  <a:cubicBezTo>
                    <a:pt x="157" y="338"/>
                    <a:pt x="157" y="338"/>
                    <a:pt x="157" y="338"/>
                  </a:cubicBezTo>
                  <a:cubicBezTo>
                    <a:pt x="155" y="329"/>
                    <a:pt x="151" y="320"/>
                    <a:pt x="146" y="313"/>
                  </a:cubicBezTo>
                  <a:cubicBezTo>
                    <a:pt x="187" y="313"/>
                    <a:pt x="187" y="313"/>
                    <a:pt x="187" y="313"/>
                  </a:cubicBezTo>
                  <a:cubicBezTo>
                    <a:pt x="181" y="320"/>
                    <a:pt x="177" y="329"/>
                    <a:pt x="176" y="338"/>
                  </a:cubicBezTo>
                  <a:close/>
                  <a:moveTo>
                    <a:pt x="241" y="385"/>
                  </a:moveTo>
                  <a:cubicBezTo>
                    <a:pt x="223" y="384"/>
                    <a:pt x="207" y="370"/>
                    <a:pt x="207" y="351"/>
                  </a:cubicBezTo>
                  <a:cubicBezTo>
                    <a:pt x="208" y="333"/>
                    <a:pt x="222" y="318"/>
                    <a:pt x="241" y="318"/>
                  </a:cubicBezTo>
                  <a:cubicBezTo>
                    <a:pt x="259" y="318"/>
                    <a:pt x="274" y="333"/>
                    <a:pt x="274" y="351"/>
                  </a:cubicBezTo>
                  <a:cubicBezTo>
                    <a:pt x="274" y="369"/>
                    <a:pt x="259" y="385"/>
                    <a:pt x="241" y="385"/>
                  </a:cubicBezTo>
                  <a:close/>
                  <a:moveTo>
                    <a:pt x="548" y="349"/>
                  </a:moveTo>
                  <a:cubicBezTo>
                    <a:pt x="442" y="349"/>
                    <a:pt x="442" y="349"/>
                    <a:pt x="442" y="349"/>
                  </a:cubicBezTo>
                  <a:cubicBezTo>
                    <a:pt x="422" y="338"/>
                    <a:pt x="422" y="338"/>
                    <a:pt x="422" y="338"/>
                  </a:cubicBezTo>
                  <a:cubicBezTo>
                    <a:pt x="415" y="334"/>
                    <a:pt x="408" y="330"/>
                    <a:pt x="401" y="326"/>
                  </a:cubicBezTo>
                  <a:cubicBezTo>
                    <a:pt x="396" y="324"/>
                    <a:pt x="390" y="324"/>
                    <a:pt x="385" y="324"/>
                  </a:cubicBezTo>
                  <a:cubicBezTo>
                    <a:pt x="301" y="324"/>
                    <a:pt x="301" y="324"/>
                    <a:pt x="301" y="324"/>
                  </a:cubicBezTo>
                  <a:cubicBezTo>
                    <a:pt x="299" y="320"/>
                    <a:pt x="297" y="317"/>
                    <a:pt x="294" y="313"/>
                  </a:cubicBezTo>
                  <a:cubicBezTo>
                    <a:pt x="560" y="313"/>
                    <a:pt x="560" y="313"/>
                    <a:pt x="560" y="313"/>
                  </a:cubicBezTo>
                  <a:cubicBezTo>
                    <a:pt x="553" y="323"/>
                    <a:pt x="548" y="335"/>
                    <a:pt x="548" y="349"/>
                  </a:cubicBezTo>
                  <a:close/>
                  <a:moveTo>
                    <a:pt x="614" y="385"/>
                  </a:moveTo>
                  <a:cubicBezTo>
                    <a:pt x="596" y="384"/>
                    <a:pt x="581" y="370"/>
                    <a:pt x="581" y="351"/>
                  </a:cubicBezTo>
                  <a:cubicBezTo>
                    <a:pt x="581" y="333"/>
                    <a:pt x="596" y="318"/>
                    <a:pt x="614" y="318"/>
                  </a:cubicBezTo>
                  <a:cubicBezTo>
                    <a:pt x="633" y="318"/>
                    <a:pt x="647" y="333"/>
                    <a:pt x="648" y="351"/>
                  </a:cubicBezTo>
                  <a:cubicBezTo>
                    <a:pt x="647" y="369"/>
                    <a:pt x="633" y="385"/>
                    <a:pt x="614" y="385"/>
                  </a:cubicBezTo>
                  <a:close/>
                  <a:moveTo>
                    <a:pt x="550" y="280"/>
                  </a:moveTo>
                  <a:cubicBezTo>
                    <a:pt x="550" y="279"/>
                    <a:pt x="550" y="279"/>
                    <a:pt x="550" y="278"/>
                  </a:cubicBezTo>
                  <a:cubicBezTo>
                    <a:pt x="550" y="131"/>
                    <a:pt x="550" y="131"/>
                    <a:pt x="550" y="131"/>
                  </a:cubicBezTo>
                  <a:cubicBezTo>
                    <a:pt x="554" y="131"/>
                    <a:pt x="558" y="131"/>
                    <a:pt x="562" y="131"/>
                  </a:cubicBezTo>
                  <a:cubicBezTo>
                    <a:pt x="602" y="131"/>
                    <a:pt x="642" y="131"/>
                    <a:pt x="682" y="131"/>
                  </a:cubicBezTo>
                  <a:cubicBezTo>
                    <a:pt x="686" y="132"/>
                    <a:pt x="689" y="132"/>
                    <a:pt x="693" y="132"/>
                  </a:cubicBezTo>
                  <a:cubicBezTo>
                    <a:pt x="693" y="132"/>
                    <a:pt x="693" y="133"/>
                    <a:pt x="694" y="133"/>
                  </a:cubicBezTo>
                  <a:cubicBezTo>
                    <a:pt x="699" y="152"/>
                    <a:pt x="704" y="170"/>
                    <a:pt x="710" y="188"/>
                  </a:cubicBezTo>
                  <a:cubicBezTo>
                    <a:pt x="713" y="197"/>
                    <a:pt x="715" y="205"/>
                    <a:pt x="718" y="214"/>
                  </a:cubicBezTo>
                  <a:cubicBezTo>
                    <a:pt x="718" y="216"/>
                    <a:pt x="719" y="218"/>
                    <a:pt x="719" y="219"/>
                  </a:cubicBezTo>
                  <a:cubicBezTo>
                    <a:pt x="719" y="280"/>
                    <a:pt x="719" y="280"/>
                    <a:pt x="719" y="280"/>
                  </a:cubicBezTo>
                  <a:lnTo>
                    <a:pt x="550" y="280"/>
                  </a:lnTo>
                  <a:close/>
                  <a:moveTo>
                    <a:pt x="719" y="349"/>
                  </a:moveTo>
                  <a:cubicBezTo>
                    <a:pt x="681" y="349"/>
                    <a:pt x="681" y="349"/>
                    <a:pt x="681" y="349"/>
                  </a:cubicBezTo>
                  <a:cubicBezTo>
                    <a:pt x="680" y="336"/>
                    <a:pt x="675" y="323"/>
                    <a:pt x="668" y="313"/>
                  </a:cubicBezTo>
                  <a:cubicBezTo>
                    <a:pt x="719" y="313"/>
                    <a:pt x="719" y="313"/>
                    <a:pt x="719" y="313"/>
                  </a:cubicBezTo>
                  <a:cubicBezTo>
                    <a:pt x="719" y="317"/>
                    <a:pt x="719" y="317"/>
                    <a:pt x="719" y="317"/>
                  </a:cubicBezTo>
                  <a:cubicBezTo>
                    <a:pt x="719" y="324"/>
                    <a:pt x="720" y="330"/>
                    <a:pt x="720" y="337"/>
                  </a:cubicBezTo>
                  <a:cubicBezTo>
                    <a:pt x="720" y="341"/>
                    <a:pt x="720" y="345"/>
                    <a:pt x="719" y="3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406">
              <a:extLst>
                <a:ext uri="{FF2B5EF4-FFF2-40B4-BE49-F238E27FC236}">
                  <a16:creationId xmlns:a16="http://schemas.microsoft.com/office/drawing/2014/main" id="{DFB7FE82-BA0F-426C-8CB6-C86579493D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05963" y="6578600"/>
              <a:ext cx="893763" cy="747713"/>
            </a:xfrm>
            <a:custGeom>
              <a:avLst/>
              <a:gdLst>
                <a:gd name="T0" fmla="*/ 3 w 360"/>
                <a:gd name="T1" fmla="*/ 129 h 301"/>
                <a:gd name="T2" fmla="*/ 7 w 360"/>
                <a:gd name="T3" fmla="*/ 155 h 301"/>
                <a:gd name="T4" fmla="*/ 30 w 360"/>
                <a:gd name="T5" fmla="*/ 198 h 301"/>
                <a:gd name="T6" fmla="*/ 115 w 360"/>
                <a:gd name="T7" fmla="*/ 270 h 301"/>
                <a:gd name="T8" fmla="*/ 233 w 360"/>
                <a:gd name="T9" fmla="*/ 300 h 301"/>
                <a:gd name="T10" fmla="*/ 286 w 360"/>
                <a:gd name="T11" fmla="*/ 290 h 301"/>
                <a:gd name="T12" fmla="*/ 299 w 360"/>
                <a:gd name="T13" fmla="*/ 285 h 301"/>
                <a:gd name="T14" fmla="*/ 306 w 360"/>
                <a:gd name="T15" fmla="*/ 278 h 301"/>
                <a:gd name="T16" fmla="*/ 306 w 360"/>
                <a:gd name="T17" fmla="*/ 278 h 301"/>
                <a:gd name="T18" fmla="*/ 307 w 360"/>
                <a:gd name="T19" fmla="*/ 277 h 301"/>
                <a:gd name="T20" fmla="*/ 357 w 360"/>
                <a:gd name="T21" fmla="*/ 176 h 301"/>
                <a:gd name="T22" fmla="*/ 359 w 360"/>
                <a:gd name="T23" fmla="*/ 169 h 301"/>
                <a:gd name="T24" fmla="*/ 359 w 360"/>
                <a:gd name="T25" fmla="*/ 169 h 301"/>
                <a:gd name="T26" fmla="*/ 359 w 360"/>
                <a:gd name="T27" fmla="*/ 168 h 301"/>
                <a:gd name="T28" fmla="*/ 359 w 360"/>
                <a:gd name="T29" fmla="*/ 163 h 301"/>
                <a:gd name="T30" fmla="*/ 353 w 360"/>
                <a:gd name="T31" fmla="*/ 143 h 301"/>
                <a:gd name="T32" fmla="*/ 329 w 360"/>
                <a:gd name="T33" fmla="*/ 100 h 301"/>
                <a:gd name="T34" fmla="*/ 243 w 360"/>
                <a:gd name="T35" fmla="*/ 29 h 301"/>
                <a:gd name="T36" fmla="*/ 126 w 360"/>
                <a:gd name="T37" fmla="*/ 2 h 301"/>
                <a:gd name="T38" fmla="*/ 74 w 360"/>
                <a:gd name="T39" fmla="*/ 11 h 301"/>
                <a:gd name="T40" fmla="*/ 55 w 360"/>
                <a:gd name="T41" fmla="*/ 23 h 301"/>
                <a:gd name="T42" fmla="*/ 53 w 360"/>
                <a:gd name="T43" fmla="*/ 27 h 301"/>
                <a:gd name="T44" fmla="*/ 5 w 360"/>
                <a:gd name="T45" fmla="*/ 123 h 301"/>
                <a:gd name="T46" fmla="*/ 3 w 360"/>
                <a:gd name="T47" fmla="*/ 129 h 301"/>
                <a:gd name="T48" fmla="*/ 82 w 360"/>
                <a:gd name="T49" fmla="*/ 44 h 301"/>
                <a:gd name="T50" fmla="*/ 146 w 360"/>
                <a:gd name="T51" fmla="*/ 35 h 301"/>
                <a:gd name="T52" fmla="*/ 226 w 360"/>
                <a:gd name="T53" fmla="*/ 57 h 301"/>
                <a:gd name="T54" fmla="*/ 296 w 360"/>
                <a:gd name="T55" fmla="*/ 110 h 301"/>
                <a:gd name="T56" fmla="*/ 326 w 360"/>
                <a:gd name="T57" fmla="*/ 166 h 301"/>
                <a:gd name="T58" fmla="*/ 280 w 360"/>
                <a:gd name="T59" fmla="*/ 258 h 301"/>
                <a:gd name="T60" fmla="*/ 209 w 360"/>
                <a:gd name="T61" fmla="*/ 266 h 301"/>
                <a:gd name="T62" fmla="*/ 125 w 360"/>
                <a:gd name="T63" fmla="*/ 238 h 301"/>
                <a:gd name="T64" fmla="*/ 36 w 360"/>
                <a:gd name="T65" fmla="*/ 135 h 301"/>
                <a:gd name="T66" fmla="*/ 82 w 360"/>
                <a:gd name="T67" fmla="*/ 44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60" h="301">
                  <a:moveTo>
                    <a:pt x="3" y="129"/>
                  </a:moveTo>
                  <a:cubicBezTo>
                    <a:pt x="0" y="137"/>
                    <a:pt x="5" y="147"/>
                    <a:pt x="7" y="155"/>
                  </a:cubicBezTo>
                  <a:cubicBezTo>
                    <a:pt x="13" y="170"/>
                    <a:pt x="20" y="185"/>
                    <a:pt x="30" y="198"/>
                  </a:cubicBezTo>
                  <a:cubicBezTo>
                    <a:pt x="52" y="228"/>
                    <a:pt x="81" y="253"/>
                    <a:pt x="115" y="270"/>
                  </a:cubicBezTo>
                  <a:cubicBezTo>
                    <a:pt x="151" y="289"/>
                    <a:pt x="192" y="301"/>
                    <a:pt x="233" y="300"/>
                  </a:cubicBezTo>
                  <a:cubicBezTo>
                    <a:pt x="251" y="299"/>
                    <a:pt x="269" y="297"/>
                    <a:pt x="286" y="290"/>
                  </a:cubicBezTo>
                  <a:cubicBezTo>
                    <a:pt x="290" y="289"/>
                    <a:pt x="295" y="287"/>
                    <a:pt x="299" y="285"/>
                  </a:cubicBezTo>
                  <a:cubicBezTo>
                    <a:pt x="302" y="284"/>
                    <a:pt x="305" y="282"/>
                    <a:pt x="306" y="278"/>
                  </a:cubicBezTo>
                  <a:cubicBezTo>
                    <a:pt x="306" y="278"/>
                    <a:pt x="306" y="278"/>
                    <a:pt x="306" y="278"/>
                  </a:cubicBezTo>
                  <a:cubicBezTo>
                    <a:pt x="307" y="278"/>
                    <a:pt x="307" y="277"/>
                    <a:pt x="307" y="277"/>
                  </a:cubicBezTo>
                  <a:cubicBezTo>
                    <a:pt x="324" y="243"/>
                    <a:pt x="341" y="210"/>
                    <a:pt x="357" y="176"/>
                  </a:cubicBezTo>
                  <a:cubicBezTo>
                    <a:pt x="359" y="174"/>
                    <a:pt x="359" y="171"/>
                    <a:pt x="359" y="169"/>
                  </a:cubicBezTo>
                  <a:cubicBezTo>
                    <a:pt x="359" y="169"/>
                    <a:pt x="359" y="169"/>
                    <a:pt x="359" y="169"/>
                  </a:cubicBezTo>
                  <a:cubicBezTo>
                    <a:pt x="359" y="168"/>
                    <a:pt x="359" y="168"/>
                    <a:pt x="359" y="168"/>
                  </a:cubicBezTo>
                  <a:cubicBezTo>
                    <a:pt x="360" y="166"/>
                    <a:pt x="359" y="165"/>
                    <a:pt x="359" y="163"/>
                  </a:cubicBezTo>
                  <a:cubicBezTo>
                    <a:pt x="358" y="156"/>
                    <a:pt x="356" y="150"/>
                    <a:pt x="353" y="143"/>
                  </a:cubicBezTo>
                  <a:cubicBezTo>
                    <a:pt x="347" y="128"/>
                    <a:pt x="339" y="113"/>
                    <a:pt x="329" y="100"/>
                  </a:cubicBezTo>
                  <a:cubicBezTo>
                    <a:pt x="306" y="70"/>
                    <a:pt x="277" y="46"/>
                    <a:pt x="243" y="29"/>
                  </a:cubicBezTo>
                  <a:cubicBezTo>
                    <a:pt x="207" y="11"/>
                    <a:pt x="167" y="0"/>
                    <a:pt x="126" y="2"/>
                  </a:cubicBezTo>
                  <a:cubicBezTo>
                    <a:pt x="109" y="2"/>
                    <a:pt x="90" y="5"/>
                    <a:pt x="74" y="11"/>
                  </a:cubicBezTo>
                  <a:cubicBezTo>
                    <a:pt x="68" y="14"/>
                    <a:pt x="59" y="16"/>
                    <a:pt x="55" y="23"/>
                  </a:cubicBezTo>
                  <a:cubicBezTo>
                    <a:pt x="54" y="24"/>
                    <a:pt x="54" y="26"/>
                    <a:pt x="53" y="27"/>
                  </a:cubicBezTo>
                  <a:cubicBezTo>
                    <a:pt x="37" y="59"/>
                    <a:pt x="21" y="91"/>
                    <a:pt x="5" y="123"/>
                  </a:cubicBezTo>
                  <a:cubicBezTo>
                    <a:pt x="4" y="125"/>
                    <a:pt x="3" y="127"/>
                    <a:pt x="3" y="129"/>
                  </a:cubicBezTo>
                  <a:close/>
                  <a:moveTo>
                    <a:pt x="82" y="44"/>
                  </a:moveTo>
                  <a:cubicBezTo>
                    <a:pt x="101" y="36"/>
                    <a:pt x="124" y="33"/>
                    <a:pt x="146" y="35"/>
                  </a:cubicBezTo>
                  <a:cubicBezTo>
                    <a:pt x="174" y="37"/>
                    <a:pt x="201" y="45"/>
                    <a:pt x="226" y="57"/>
                  </a:cubicBezTo>
                  <a:cubicBezTo>
                    <a:pt x="252" y="71"/>
                    <a:pt x="276" y="88"/>
                    <a:pt x="296" y="110"/>
                  </a:cubicBezTo>
                  <a:cubicBezTo>
                    <a:pt x="310" y="127"/>
                    <a:pt x="320" y="145"/>
                    <a:pt x="326" y="166"/>
                  </a:cubicBezTo>
                  <a:cubicBezTo>
                    <a:pt x="310" y="196"/>
                    <a:pt x="295" y="227"/>
                    <a:pt x="280" y="258"/>
                  </a:cubicBezTo>
                  <a:cubicBezTo>
                    <a:pt x="259" y="266"/>
                    <a:pt x="233" y="268"/>
                    <a:pt x="209" y="266"/>
                  </a:cubicBezTo>
                  <a:cubicBezTo>
                    <a:pt x="180" y="263"/>
                    <a:pt x="151" y="253"/>
                    <a:pt x="125" y="238"/>
                  </a:cubicBezTo>
                  <a:cubicBezTo>
                    <a:pt x="84" y="215"/>
                    <a:pt x="48" y="180"/>
                    <a:pt x="36" y="135"/>
                  </a:cubicBezTo>
                  <a:cubicBezTo>
                    <a:pt x="51" y="105"/>
                    <a:pt x="66" y="74"/>
                    <a:pt x="82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407">
              <a:extLst>
                <a:ext uri="{FF2B5EF4-FFF2-40B4-BE49-F238E27FC236}">
                  <a16:creationId xmlns:a16="http://schemas.microsoft.com/office/drawing/2014/main" id="{6812C4FF-F2FF-489B-9278-B2958990D208}"/>
                </a:ext>
              </a:extLst>
            </p:cNvPr>
            <p:cNvSpPr>
              <a:spLocks/>
            </p:cNvSpPr>
            <p:nvPr/>
          </p:nvSpPr>
          <p:spPr bwMode="auto">
            <a:xfrm>
              <a:off x="9512301" y="6591300"/>
              <a:ext cx="188913" cy="290513"/>
            </a:xfrm>
            <a:custGeom>
              <a:avLst/>
              <a:gdLst>
                <a:gd name="T0" fmla="*/ 10 w 76"/>
                <a:gd name="T1" fmla="*/ 113 h 117"/>
                <a:gd name="T2" fmla="*/ 33 w 76"/>
                <a:gd name="T3" fmla="*/ 107 h 117"/>
                <a:gd name="T4" fmla="*/ 72 w 76"/>
                <a:gd name="T5" fmla="*/ 27 h 117"/>
                <a:gd name="T6" fmla="*/ 67 w 76"/>
                <a:gd name="T7" fmla="*/ 5 h 117"/>
                <a:gd name="T8" fmla="*/ 44 w 76"/>
                <a:gd name="T9" fmla="*/ 11 h 117"/>
                <a:gd name="T10" fmla="*/ 4 w 76"/>
                <a:gd name="T11" fmla="*/ 91 h 117"/>
                <a:gd name="T12" fmla="*/ 10 w 76"/>
                <a:gd name="T13" fmla="*/ 113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117">
                  <a:moveTo>
                    <a:pt x="10" y="113"/>
                  </a:moveTo>
                  <a:cubicBezTo>
                    <a:pt x="17" y="117"/>
                    <a:pt x="29" y="115"/>
                    <a:pt x="33" y="107"/>
                  </a:cubicBezTo>
                  <a:cubicBezTo>
                    <a:pt x="46" y="81"/>
                    <a:pt x="59" y="54"/>
                    <a:pt x="72" y="27"/>
                  </a:cubicBezTo>
                  <a:cubicBezTo>
                    <a:pt x="76" y="19"/>
                    <a:pt x="75" y="9"/>
                    <a:pt x="67" y="5"/>
                  </a:cubicBezTo>
                  <a:cubicBezTo>
                    <a:pt x="59" y="0"/>
                    <a:pt x="48" y="3"/>
                    <a:pt x="44" y="11"/>
                  </a:cubicBezTo>
                  <a:cubicBezTo>
                    <a:pt x="31" y="37"/>
                    <a:pt x="17" y="64"/>
                    <a:pt x="4" y="91"/>
                  </a:cubicBezTo>
                  <a:cubicBezTo>
                    <a:pt x="0" y="99"/>
                    <a:pt x="2" y="108"/>
                    <a:pt x="10" y="1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6" name="Group 85">
            <a:extLst>
              <a:ext uri="{FF2B5EF4-FFF2-40B4-BE49-F238E27FC236}">
                <a16:creationId xmlns:a16="http://schemas.microsoft.com/office/drawing/2014/main" id="{1AFFBF65-860C-4EAF-B0A3-01AFFE9A957E}"/>
              </a:ext>
            </a:extLst>
          </p:cNvPr>
          <p:cNvGrpSpPr/>
          <p:nvPr/>
        </p:nvGrpSpPr>
        <p:grpSpPr>
          <a:xfrm>
            <a:off x="9236082" y="3964462"/>
            <a:ext cx="628277" cy="538121"/>
            <a:chOff x="8251826" y="4387851"/>
            <a:chExt cx="1770063" cy="1516063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87" name="Freeform 314">
              <a:extLst>
                <a:ext uri="{FF2B5EF4-FFF2-40B4-BE49-F238E27FC236}">
                  <a16:creationId xmlns:a16="http://schemas.microsoft.com/office/drawing/2014/main" id="{E4AC4F22-4791-42F4-8AF7-21F63D9C30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51826" y="4387851"/>
              <a:ext cx="1770063" cy="1516063"/>
            </a:xfrm>
            <a:custGeom>
              <a:avLst/>
              <a:gdLst>
                <a:gd name="T0" fmla="*/ 308 w 713"/>
                <a:gd name="T1" fmla="*/ 120 h 611"/>
                <a:gd name="T2" fmla="*/ 138 w 713"/>
                <a:gd name="T3" fmla="*/ 179 h 611"/>
                <a:gd name="T4" fmla="*/ 78 w 713"/>
                <a:gd name="T5" fmla="*/ 263 h 611"/>
                <a:gd name="T6" fmla="*/ 41 w 713"/>
                <a:gd name="T7" fmla="*/ 417 h 611"/>
                <a:gd name="T8" fmla="*/ 23 w 713"/>
                <a:gd name="T9" fmla="*/ 576 h 611"/>
                <a:gd name="T10" fmla="*/ 454 w 713"/>
                <a:gd name="T11" fmla="*/ 575 h 611"/>
                <a:gd name="T12" fmla="*/ 535 w 713"/>
                <a:gd name="T13" fmla="*/ 455 h 611"/>
                <a:gd name="T14" fmla="*/ 391 w 713"/>
                <a:gd name="T15" fmla="*/ 375 h 611"/>
                <a:gd name="T16" fmla="*/ 415 w 713"/>
                <a:gd name="T17" fmla="*/ 179 h 611"/>
                <a:gd name="T18" fmla="*/ 421 w 713"/>
                <a:gd name="T19" fmla="*/ 165 h 611"/>
                <a:gd name="T20" fmla="*/ 618 w 713"/>
                <a:gd name="T21" fmla="*/ 110 h 611"/>
                <a:gd name="T22" fmla="*/ 472 w 713"/>
                <a:gd name="T23" fmla="*/ 289 h 611"/>
                <a:gd name="T24" fmla="*/ 665 w 713"/>
                <a:gd name="T25" fmla="*/ 291 h 611"/>
                <a:gd name="T26" fmla="*/ 693 w 713"/>
                <a:gd name="T27" fmla="*/ 3 h 611"/>
                <a:gd name="T28" fmla="*/ 78 w 713"/>
                <a:gd name="T29" fmla="*/ 294 h 611"/>
                <a:gd name="T30" fmla="*/ 156 w 713"/>
                <a:gd name="T31" fmla="*/ 278 h 611"/>
                <a:gd name="T32" fmla="*/ 249 w 713"/>
                <a:gd name="T33" fmla="*/ 196 h 611"/>
                <a:gd name="T34" fmla="*/ 275 w 713"/>
                <a:gd name="T35" fmla="*/ 202 h 611"/>
                <a:gd name="T36" fmla="*/ 289 w 713"/>
                <a:gd name="T37" fmla="*/ 210 h 611"/>
                <a:gd name="T38" fmla="*/ 299 w 713"/>
                <a:gd name="T39" fmla="*/ 220 h 611"/>
                <a:gd name="T40" fmla="*/ 308 w 713"/>
                <a:gd name="T41" fmla="*/ 235 h 611"/>
                <a:gd name="T42" fmla="*/ 313 w 713"/>
                <a:gd name="T43" fmla="*/ 291 h 611"/>
                <a:gd name="T44" fmla="*/ 299 w 713"/>
                <a:gd name="T45" fmla="*/ 337 h 611"/>
                <a:gd name="T46" fmla="*/ 264 w 713"/>
                <a:gd name="T47" fmla="*/ 389 h 611"/>
                <a:gd name="T48" fmla="*/ 242 w 713"/>
                <a:gd name="T49" fmla="*/ 409 h 611"/>
                <a:gd name="T50" fmla="*/ 78 w 713"/>
                <a:gd name="T51" fmla="*/ 414 h 611"/>
                <a:gd name="T52" fmla="*/ 72 w 713"/>
                <a:gd name="T53" fmla="*/ 412 h 611"/>
                <a:gd name="T54" fmla="*/ 38 w 713"/>
                <a:gd name="T55" fmla="*/ 529 h 611"/>
                <a:gd name="T56" fmla="*/ 513 w 713"/>
                <a:gd name="T57" fmla="*/ 483 h 611"/>
                <a:gd name="T58" fmla="*/ 468 w 713"/>
                <a:gd name="T59" fmla="*/ 528 h 611"/>
                <a:gd name="T60" fmla="*/ 503 w 713"/>
                <a:gd name="T61" fmla="*/ 445 h 611"/>
                <a:gd name="T62" fmla="*/ 450 w 713"/>
                <a:gd name="T63" fmla="*/ 485 h 611"/>
                <a:gd name="T64" fmla="*/ 92 w 713"/>
                <a:gd name="T65" fmla="*/ 453 h 611"/>
                <a:gd name="T66" fmla="*/ 221 w 713"/>
                <a:gd name="T67" fmla="*/ 445 h 611"/>
                <a:gd name="T68" fmla="*/ 420 w 713"/>
                <a:gd name="T69" fmla="*/ 165 h 611"/>
                <a:gd name="T70" fmla="*/ 636 w 713"/>
                <a:gd name="T71" fmla="*/ 280 h 611"/>
                <a:gd name="T72" fmla="*/ 624 w 713"/>
                <a:gd name="T73" fmla="*/ 301 h 611"/>
                <a:gd name="T74" fmla="*/ 605 w 713"/>
                <a:gd name="T75" fmla="*/ 320 h 611"/>
                <a:gd name="T76" fmla="*/ 587 w 713"/>
                <a:gd name="T77" fmla="*/ 331 h 611"/>
                <a:gd name="T78" fmla="*/ 574 w 713"/>
                <a:gd name="T79" fmla="*/ 334 h 611"/>
                <a:gd name="T80" fmla="*/ 512 w 713"/>
                <a:gd name="T81" fmla="*/ 306 h 611"/>
                <a:gd name="T82" fmla="*/ 506 w 713"/>
                <a:gd name="T83" fmla="*/ 295 h 611"/>
                <a:gd name="T84" fmla="*/ 501 w 713"/>
                <a:gd name="T85" fmla="*/ 273 h 611"/>
                <a:gd name="T86" fmla="*/ 502 w 713"/>
                <a:gd name="T87" fmla="*/ 250 h 611"/>
                <a:gd name="T88" fmla="*/ 623 w 713"/>
                <a:gd name="T89" fmla="*/ 270 h 611"/>
                <a:gd name="T90" fmla="*/ 448 w 713"/>
                <a:gd name="T91" fmla="*/ 125 h 611"/>
                <a:gd name="T92" fmla="*/ 399 w 713"/>
                <a:gd name="T93" fmla="*/ 143 h 611"/>
                <a:gd name="T94" fmla="*/ 381 w 713"/>
                <a:gd name="T95" fmla="*/ 302 h 611"/>
                <a:gd name="T96" fmla="*/ 371 w 713"/>
                <a:gd name="T97" fmla="*/ 345 h 611"/>
                <a:gd name="T98" fmla="*/ 313 w 713"/>
                <a:gd name="T99" fmla="*/ 414 h 611"/>
                <a:gd name="T100" fmla="*/ 315 w 713"/>
                <a:gd name="T101" fmla="*/ 192 h 611"/>
                <a:gd name="T102" fmla="*/ 315 w 713"/>
                <a:gd name="T103" fmla="*/ 179 h 611"/>
                <a:gd name="T104" fmla="*/ 335 w 713"/>
                <a:gd name="T105" fmla="*/ 135 h 611"/>
                <a:gd name="T106" fmla="*/ 343 w 713"/>
                <a:gd name="T107" fmla="*/ 126 h 611"/>
                <a:gd name="T108" fmla="*/ 354 w 713"/>
                <a:gd name="T109" fmla="*/ 116 h 611"/>
                <a:gd name="T110" fmla="*/ 463 w 713"/>
                <a:gd name="T111" fmla="*/ 84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13" h="611">
                  <a:moveTo>
                    <a:pt x="693" y="3"/>
                  </a:moveTo>
                  <a:cubicBezTo>
                    <a:pt x="610" y="21"/>
                    <a:pt x="528" y="39"/>
                    <a:pt x="445" y="56"/>
                  </a:cubicBezTo>
                  <a:cubicBezTo>
                    <a:pt x="420" y="61"/>
                    <a:pt x="393" y="64"/>
                    <a:pt x="368" y="74"/>
                  </a:cubicBezTo>
                  <a:cubicBezTo>
                    <a:pt x="344" y="83"/>
                    <a:pt x="324" y="99"/>
                    <a:pt x="308" y="120"/>
                  </a:cubicBezTo>
                  <a:cubicBezTo>
                    <a:pt x="297" y="135"/>
                    <a:pt x="289" y="154"/>
                    <a:pt x="285" y="173"/>
                  </a:cubicBezTo>
                  <a:cubicBezTo>
                    <a:pt x="270" y="167"/>
                    <a:pt x="253" y="164"/>
                    <a:pt x="237" y="164"/>
                  </a:cubicBezTo>
                  <a:cubicBezTo>
                    <a:pt x="191" y="164"/>
                    <a:pt x="191" y="164"/>
                    <a:pt x="191" y="164"/>
                  </a:cubicBezTo>
                  <a:cubicBezTo>
                    <a:pt x="173" y="164"/>
                    <a:pt x="148" y="160"/>
                    <a:pt x="138" y="179"/>
                  </a:cubicBezTo>
                  <a:cubicBezTo>
                    <a:pt x="135" y="186"/>
                    <a:pt x="135" y="194"/>
                    <a:pt x="134" y="201"/>
                  </a:cubicBezTo>
                  <a:cubicBezTo>
                    <a:pt x="131" y="231"/>
                    <a:pt x="131" y="231"/>
                    <a:pt x="131" y="231"/>
                  </a:cubicBezTo>
                  <a:cubicBezTo>
                    <a:pt x="129" y="242"/>
                    <a:pt x="128" y="252"/>
                    <a:pt x="127" y="263"/>
                  </a:cubicBezTo>
                  <a:cubicBezTo>
                    <a:pt x="78" y="263"/>
                    <a:pt x="78" y="263"/>
                    <a:pt x="78" y="263"/>
                  </a:cubicBezTo>
                  <a:cubicBezTo>
                    <a:pt x="78" y="263"/>
                    <a:pt x="77" y="263"/>
                    <a:pt x="76" y="263"/>
                  </a:cubicBezTo>
                  <a:cubicBezTo>
                    <a:pt x="61" y="264"/>
                    <a:pt x="43" y="273"/>
                    <a:pt x="41" y="290"/>
                  </a:cubicBezTo>
                  <a:cubicBezTo>
                    <a:pt x="41" y="293"/>
                    <a:pt x="41" y="296"/>
                    <a:pt x="41" y="299"/>
                  </a:cubicBezTo>
                  <a:cubicBezTo>
                    <a:pt x="41" y="417"/>
                    <a:pt x="41" y="417"/>
                    <a:pt x="41" y="417"/>
                  </a:cubicBezTo>
                  <a:cubicBezTo>
                    <a:pt x="41" y="430"/>
                    <a:pt x="51" y="437"/>
                    <a:pt x="62" y="441"/>
                  </a:cubicBezTo>
                  <a:cubicBezTo>
                    <a:pt x="61" y="446"/>
                    <a:pt x="61" y="451"/>
                    <a:pt x="61" y="456"/>
                  </a:cubicBezTo>
                  <a:cubicBezTo>
                    <a:pt x="45" y="461"/>
                    <a:pt x="30" y="472"/>
                    <a:pt x="20" y="486"/>
                  </a:cubicBezTo>
                  <a:cubicBezTo>
                    <a:pt x="0" y="513"/>
                    <a:pt x="4" y="551"/>
                    <a:pt x="23" y="576"/>
                  </a:cubicBezTo>
                  <a:cubicBezTo>
                    <a:pt x="43" y="602"/>
                    <a:pt x="79" y="611"/>
                    <a:pt x="109" y="600"/>
                  </a:cubicBezTo>
                  <a:cubicBezTo>
                    <a:pt x="135" y="591"/>
                    <a:pt x="153" y="568"/>
                    <a:pt x="157" y="542"/>
                  </a:cubicBezTo>
                  <a:cubicBezTo>
                    <a:pt x="439" y="542"/>
                    <a:pt x="439" y="542"/>
                    <a:pt x="439" y="542"/>
                  </a:cubicBezTo>
                  <a:cubicBezTo>
                    <a:pt x="441" y="554"/>
                    <a:pt x="446" y="565"/>
                    <a:pt x="454" y="575"/>
                  </a:cubicBezTo>
                  <a:cubicBezTo>
                    <a:pt x="473" y="600"/>
                    <a:pt x="509" y="610"/>
                    <a:pt x="539" y="599"/>
                  </a:cubicBezTo>
                  <a:cubicBezTo>
                    <a:pt x="569" y="588"/>
                    <a:pt x="588" y="560"/>
                    <a:pt x="589" y="529"/>
                  </a:cubicBezTo>
                  <a:cubicBezTo>
                    <a:pt x="588" y="495"/>
                    <a:pt x="567" y="466"/>
                    <a:pt x="536" y="455"/>
                  </a:cubicBezTo>
                  <a:cubicBezTo>
                    <a:pt x="535" y="455"/>
                    <a:pt x="535" y="455"/>
                    <a:pt x="535" y="455"/>
                  </a:cubicBezTo>
                  <a:cubicBezTo>
                    <a:pt x="535" y="451"/>
                    <a:pt x="535" y="448"/>
                    <a:pt x="534" y="444"/>
                  </a:cubicBezTo>
                  <a:cubicBezTo>
                    <a:pt x="532" y="428"/>
                    <a:pt x="521" y="414"/>
                    <a:pt x="505" y="414"/>
                  </a:cubicBezTo>
                  <a:cubicBezTo>
                    <a:pt x="363" y="414"/>
                    <a:pt x="363" y="414"/>
                    <a:pt x="363" y="414"/>
                  </a:cubicBezTo>
                  <a:cubicBezTo>
                    <a:pt x="374" y="403"/>
                    <a:pt x="384" y="389"/>
                    <a:pt x="391" y="375"/>
                  </a:cubicBezTo>
                  <a:cubicBezTo>
                    <a:pt x="403" y="351"/>
                    <a:pt x="409" y="325"/>
                    <a:pt x="412" y="299"/>
                  </a:cubicBezTo>
                  <a:cubicBezTo>
                    <a:pt x="414" y="276"/>
                    <a:pt x="414" y="253"/>
                    <a:pt x="413" y="231"/>
                  </a:cubicBezTo>
                  <a:cubicBezTo>
                    <a:pt x="413" y="220"/>
                    <a:pt x="412" y="209"/>
                    <a:pt x="413" y="198"/>
                  </a:cubicBezTo>
                  <a:cubicBezTo>
                    <a:pt x="413" y="190"/>
                    <a:pt x="413" y="186"/>
                    <a:pt x="415" y="179"/>
                  </a:cubicBezTo>
                  <a:cubicBezTo>
                    <a:pt x="415" y="176"/>
                    <a:pt x="416" y="174"/>
                    <a:pt x="417" y="171"/>
                  </a:cubicBezTo>
                  <a:cubicBezTo>
                    <a:pt x="417" y="171"/>
                    <a:pt x="417" y="170"/>
                    <a:pt x="418" y="170"/>
                  </a:cubicBezTo>
                  <a:cubicBezTo>
                    <a:pt x="418" y="169"/>
                    <a:pt x="418" y="168"/>
                    <a:pt x="419" y="168"/>
                  </a:cubicBezTo>
                  <a:cubicBezTo>
                    <a:pt x="419" y="167"/>
                    <a:pt x="420" y="166"/>
                    <a:pt x="421" y="165"/>
                  </a:cubicBezTo>
                  <a:cubicBezTo>
                    <a:pt x="421" y="165"/>
                    <a:pt x="421" y="165"/>
                    <a:pt x="421" y="165"/>
                  </a:cubicBezTo>
                  <a:cubicBezTo>
                    <a:pt x="422" y="164"/>
                    <a:pt x="423" y="164"/>
                    <a:pt x="424" y="164"/>
                  </a:cubicBezTo>
                  <a:cubicBezTo>
                    <a:pt x="433" y="161"/>
                    <a:pt x="442" y="159"/>
                    <a:pt x="452" y="156"/>
                  </a:cubicBezTo>
                  <a:cubicBezTo>
                    <a:pt x="507" y="141"/>
                    <a:pt x="563" y="125"/>
                    <a:pt x="618" y="110"/>
                  </a:cubicBezTo>
                  <a:cubicBezTo>
                    <a:pt x="611" y="154"/>
                    <a:pt x="603" y="199"/>
                    <a:pt x="596" y="243"/>
                  </a:cubicBezTo>
                  <a:cubicBezTo>
                    <a:pt x="566" y="227"/>
                    <a:pt x="535" y="212"/>
                    <a:pt x="505" y="196"/>
                  </a:cubicBezTo>
                  <a:cubicBezTo>
                    <a:pt x="498" y="193"/>
                    <a:pt x="487" y="194"/>
                    <a:pt x="484" y="202"/>
                  </a:cubicBezTo>
                  <a:cubicBezTo>
                    <a:pt x="472" y="229"/>
                    <a:pt x="467" y="260"/>
                    <a:pt x="472" y="289"/>
                  </a:cubicBezTo>
                  <a:cubicBezTo>
                    <a:pt x="481" y="341"/>
                    <a:pt x="541" y="377"/>
                    <a:pt x="592" y="362"/>
                  </a:cubicBezTo>
                  <a:cubicBezTo>
                    <a:pt x="613" y="355"/>
                    <a:pt x="631" y="340"/>
                    <a:pt x="645" y="323"/>
                  </a:cubicBezTo>
                  <a:cubicBezTo>
                    <a:pt x="650" y="317"/>
                    <a:pt x="655" y="310"/>
                    <a:pt x="660" y="303"/>
                  </a:cubicBezTo>
                  <a:cubicBezTo>
                    <a:pt x="662" y="300"/>
                    <a:pt x="665" y="295"/>
                    <a:pt x="665" y="291"/>
                  </a:cubicBezTo>
                  <a:cubicBezTo>
                    <a:pt x="669" y="271"/>
                    <a:pt x="672" y="250"/>
                    <a:pt x="676" y="229"/>
                  </a:cubicBezTo>
                  <a:cubicBezTo>
                    <a:pt x="688" y="161"/>
                    <a:pt x="699" y="93"/>
                    <a:pt x="711" y="25"/>
                  </a:cubicBezTo>
                  <a:cubicBezTo>
                    <a:pt x="711" y="24"/>
                    <a:pt x="711" y="23"/>
                    <a:pt x="712" y="22"/>
                  </a:cubicBezTo>
                  <a:cubicBezTo>
                    <a:pt x="713" y="10"/>
                    <a:pt x="705" y="0"/>
                    <a:pt x="693" y="3"/>
                  </a:cubicBezTo>
                  <a:close/>
                  <a:moveTo>
                    <a:pt x="72" y="296"/>
                  </a:moveTo>
                  <a:cubicBezTo>
                    <a:pt x="72" y="296"/>
                    <a:pt x="72" y="296"/>
                    <a:pt x="72" y="296"/>
                  </a:cubicBezTo>
                  <a:cubicBezTo>
                    <a:pt x="72" y="295"/>
                    <a:pt x="73" y="295"/>
                    <a:pt x="73" y="295"/>
                  </a:cubicBezTo>
                  <a:cubicBezTo>
                    <a:pt x="75" y="295"/>
                    <a:pt x="76" y="294"/>
                    <a:pt x="78" y="294"/>
                  </a:cubicBezTo>
                  <a:cubicBezTo>
                    <a:pt x="78" y="294"/>
                    <a:pt x="78" y="294"/>
                    <a:pt x="78" y="294"/>
                  </a:cubicBezTo>
                  <a:cubicBezTo>
                    <a:pt x="78" y="294"/>
                    <a:pt x="78" y="294"/>
                    <a:pt x="78" y="294"/>
                  </a:cubicBezTo>
                  <a:cubicBezTo>
                    <a:pt x="141" y="294"/>
                    <a:pt x="141" y="294"/>
                    <a:pt x="141" y="294"/>
                  </a:cubicBezTo>
                  <a:cubicBezTo>
                    <a:pt x="150" y="294"/>
                    <a:pt x="155" y="287"/>
                    <a:pt x="156" y="278"/>
                  </a:cubicBezTo>
                  <a:cubicBezTo>
                    <a:pt x="159" y="251"/>
                    <a:pt x="162" y="223"/>
                    <a:pt x="166" y="195"/>
                  </a:cubicBezTo>
                  <a:cubicBezTo>
                    <a:pt x="197" y="195"/>
                    <a:pt x="197" y="195"/>
                    <a:pt x="197" y="195"/>
                  </a:cubicBezTo>
                  <a:cubicBezTo>
                    <a:pt x="211" y="195"/>
                    <a:pt x="224" y="195"/>
                    <a:pt x="238" y="195"/>
                  </a:cubicBezTo>
                  <a:cubicBezTo>
                    <a:pt x="242" y="195"/>
                    <a:pt x="245" y="195"/>
                    <a:pt x="249" y="196"/>
                  </a:cubicBezTo>
                  <a:cubicBezTo>
                    <a:pt x="249" y="196"/>
                    <a:pt x="250" y="196"/>
                    <a:pt x="251" y="196"/>
                  </a:cubicBezTo>
                  <a:cubicBezTo>
                    <a:pt x="252" y="196"/>
                    <a:pt x="253" y="196"/>
                    <a:pt x="254" y="196"/>
                  </a:cubicBezTo>
                  <a:cubicBezTo>
                    <a:pt x="257" y="197"/>
                    <a:pt x="261" y="198"/>
                    <a:pt x="264" y="199"/>
                  </a:cubicBezTo>
                  <a:cubicBezTo>
                    <a:pt x="268" y="200"/>
                    <a:pt x="271" y="201"/>
                    <a:pt x="275" y="202"/>
                  </a:cubicBezTo>
                  <a:cubicBezTo>
                    <a:pt x="275" y="202"/>
                    <a:pt x="275" y="202"/>
                    <a:pt x="275" y="202"/>
                  </a:cubicBezTo>
                  <a:cubicBezTo>
                    <a:pt x="276" y="203"/>
                    <a:pt x="276" y="203"/>
                    <a:pt x="277" y="203"/>
                  </a:cubicBezTo>
                  <a:cubicBezTo>
                    <a:pt x="280" y="204"/>
                    <a:pt x="282" y="206"/>
                    <a:pt x="284" y="207"/>
                  </a:cubicBezTo>
                  <a:cubicBezTo>
                    <a:pt x="285" y="208"/>
                    <a:pt x="287" y="209"/>
                    <a:pt x="289" y="210"/>
                  </a:cubicBezTo>
                  <a:cubicBezTo>
                    <a:pt x="289" y="210"/>
                    <a:pt x="289" y="211"/>
                    <a:pt x="290" y="211"/>
                  </a:cubicBezTo>
                  <a:cubicBezTo>
                    <a:pt x="290" y="211"/>
                    <a:pt x="291" y="212"/>
                    <a:pt x="292" y="213"/>
                  </a:cubicBezTo>
                  <a:cubicBezTo>
                    <a:pt x="293" y="214"/>
                    <a:pt x="295" y="216"/>
                    <a:pt x="296" y="217"/>
                  </a:cubicBezTo>
                  <a:cubicBezTo>
                    <a:pt x="297" y="218"/>
                    <a:pt x="298" y="219"/>
                    <a:pt x="299" y="220"/>
                  </a:cubicBezTo>
                  <a:cubicBezTo>
                    <a:pt x="299" y="220"/>
                    <a:pt x="300" y="221"/>
                    <a:pt x="300" y="221"/>
                  </a:cubicBezTo>
                  <a:cubicBezTo>
                    <a:pt x="303" y="225"/>
                    <a:pt x="305" y="230"/>
                    <a:pt x="308" y="234"/>
                  </a:cubicBezTo>
                  <a:cubicBezTo>
                    <a:pt x="308" y="234"/>
                    <a:pt x="308" y="235"/>
                    <a:pt x="308" y="235"/>
                  </a:cubicBezTo>
                  <a:cubicBezTo>
                    <a:pt x="308" y="235"/>
                    <a:pt x="308" y="235"/>
                    <a:pt x="308" y="235"/>
                  </a:cubicBezTo>
                  <a:cubicBezTo>
                    <a:pt x="309" y="237"/>
                    <a:pt x="309" y="238"/>
                    <a:pt x="310" y="239"/>
                  </a:cubicBezTo>
                  <a:cubicBezTo>
                    <a:pt x="311" y="243"/>
                    <a:pt x="312" y="246"/>
                    <a:pt x="312" y="249"/>
                  </a:cubicBezTo>
                  <a:cubicBezTo>
                    <a:pt x="314" y="256"/>
                    <a:pt x="314" y="259"/>
                    <a:pt x="314" y="267"/>
                  </a:cubicBezTo>
                  <a:cubicBezTo>
                    <a:pt x="315" y="275"/>
                    <a:pt x="314" y="283"/>
                    <a:pt x="313" y="291"/>
                  </a:cubicBezTo>
                  <a:cubicBezTo>
                    <a:pt x="313" y="295"/>
                    <a:pt x="311" y="304"/>
                    <a:pt x="310" y="309"/>
                  </a:cubicBezTo>
                  <a:cubicBezTo>
                    <a:pt x="308" y="316"/>
                    <a:pt x="305" y="323"/>
                    <a:pt x="303" y="330"/>
                  </a:cubicBezTo>
                  <a:cubicBezTo>
                    <a:pt x="303" y="330"/>
                    <a:pt x="301" y="333"/>
                    <a:pt x="301" y="333"/>
                  </a:cubicBezTo>
                  <a:cubicBezTo>
                    <a:pt x="301" y="334"/>
                    <a:pt x="300" y="336"/>
                    <a:pt x="299" y="337"/>
                  </a:cubicBezTo>
                  <a:cubicBezTo>
                    <a:pt x="298" y="340"/>
                    <a:pt x="296" y="343"/>
                    <a:pt x="295" y="346"/>
                  </a:cubicBezTo>
                  <a:cubicBezTo>
                    <a:pt x="292" y="352"/>
                    <a:pt x="288" y="358"/>
                    <a:pt x="284" y="363"/>
                  </a:cubicBezTo>
                  <a:cubicBezTo>
                    <a:pt x="280" y="369"/>
                    <a:pt x="278" y="372"/>
                    <a:pt x="275" y="376"/>
                  </a:cubicBezTo>
                  <a:cubicBezTo>
                    <a:pt x="272" y="380"/>
                    <a:pt x="268" y="384"/>
                    <a:pt x="264" y="389"/>
                  </a:cubicBezTo>
                  <a:cubicBezTo>
                    <a:pt x="257" y="395"/>
                    <a:pt x="250" y="402"/>
                    <a:pt x="243" y="408"/>
                  </a:cubicBezTo>
                  <a:cubicBezTo>
                    <a:pt x="243" y="408"/>
                    <a:pt x="243" y="408"/>
                    <a:pt x="242" y="408"/>
                  </a:cubicBezTo>
                  <a:cubicBezTo>
                    <a:pt x="244" y="407"/>
                    <a:pt x="243" y="408"/>
                    <a:pt x="242" y="409"/>
                  </a:cubicBezTo>
                  <a:cubicBezTo>
                    <a:pt x="242" y="409"/>
                    <a:pt x="242" y="409"/>
                    <a:pt x="242" y="409"/>
                  </a:cubicBezTo>
                  <a:cubicBezTo>
                    <a:pt x="242" y="409"/>
                    <a:pt x="242" y="409"/>
                    <a:pt x="242" y="409"/>
                  </a:cubicBezTo>
                  <a:cubicBezTo>
                    <a:pt x="240" y="410"/>
                    <a:pt x="239" y="411"/>
                    <a:pt x="238" y="412"/>
                  </a:cubicBezTo>
                  <a:cubicBezTo>
                    <a:pt x="237" y="412"/>
                    <a:pt x="235" y="413"/>
                    <a:pt x="234" y="414"/>
                  </a:cubicBezTo>
                  <a:cubicBezTo>
                    <a:pt x="78" y="414"/>
                    <a:pt x="78" y="414"/>
                    <a:pt x="78" y="414"/>
                  </a:cubicBezTo>
                  <a:cubicBezTo>
                    <a:pt x="78" y="414"/>
                    <a:pt x="78" y="414"/>
                    <a:pt x="77" y="414"/>
                  </a:cubicBezTo>
                  <a:cubicBezTo>
                    <a:pt x="81" y="414"/>
                    <a:pt x="76" y="414"/>
                    <a:pt x="75" y="413"/>
                  </a:cubicBezTo>
                  <a:cubicBezTo>
                    <a:pt x="75" y="413"/>
                    <a:pt x="72" y="412"/>
                    <a:pt x="72" y="412"/>
                  </a:cubicBezTo>
                  <a:cubicBezTo>
                    <a:pt x="72" y="412"/>
                    <a:pt x="72" y="412"/>
                    <a:pt x="72" y="412"/>
                  </a:cubicBezTo>
                  <a:lnTo>
                    <a:pt x="72" y="296"/>
                  </a:lnTo>
                  <a:close/>
                  <a:moveTo>
                    <a:pt x="114" y="561"/>
                  </a:moveTo>
                  <a:cubicBezTo>
                    <a:pt x="106" y="570"/>
                    <a:pt x="94" y="574"/>
                    <a:pt x="83" y="574"/>
                  </a:cubicBezTo>
                  <a:cubicBezTo>
                    <a:pt x="58" y="574"/>
                    <a:pt x="38" y="553"/>
                    <a:pt x="38" y="529"/>
                  </a:cubicBezTo>
                  <a:cubicBezTo>
                    <a:pt x="37" y="504"/>
                    <a:pt x="58" y="484"/>
                    <a:pt x="83" y="484"/>
                  </a:cubicBezTo>
                  <a:cubicBezTo>
                    <a:pt x="107" y="483"/>
                    <a:pt x="127" y="505"/>
                    <a:pt x="128" y="530"/>
                  </a:cubicBezTo>
                  <a:cubicBezTo>
                    <a:pt x="127" y="542"/>
                    <a:pt x="123" y="553"/>
                    <a:pt x="114" y="561"/>
                  </a:cubicBezTo>
                  <a:close/>
                  <a:moveTo>
                    <a:pt x="513" y="483"/>
                  </a:moveTo>
                  <a:cubicBezTo>
                    <a:pt x="538" y="482"/>
                    <a:pt x="558" y="504"/>
                    <a:pt x="558" y="529"/>
                  </a:cubicBezTo>
                  <a:cubicBezTo>
                    <a:pt x="558" y="541"/>
                    <a:pt x="553" y="551"/>
                    <a:pt x="545" y="560"/>
                  </a:cubicBezTo>
                  <a:cubicBezTo>
                    <a:pt x="536" y="568"/>
                    <a:pt x="525" y="573"/>
                    <a:pt x="513" y="573"/>
                  </a:cubicBezTo>
                  <a:cubicBezTo>
                    <a:pt x="488" y="573"/>
                    <a:pt x="468" y="552"/>
                    <a:pt x="468" y="528"/>
                  </a:cubicBezTo>
                  <a:cubicBezTo>
                    <a:pt x="467" y="503"/>
                    <a:pt x="489" y="483"/>
                    <a:pt x="513" y="483"/>
                  </a:cubicBezTo>
                  <a:close/>
                  <a:moveTo>
                    <a:pt x="503" y="445"/>
                  </a:moveTo>
                  <a:cubicBezTo>
                    <a:pt x="503" y="445"/>
                    <a:pt x="503" y="445"/>
                    <a:pt x="503" y="445"/>
                  </a:cubicBezTo>
                  <a:cubicBezTo>
                    <a:pt x="503" y="445"/>
                    <a:pt x="503" y="445"/>
                    <a:pt x="503" y="445"/>
                  </a:cubicBezTo>
                  <a:cubicBezTo>
                    <a:pt x="503" y="445"/>
                    <a:pt x="503" y="445"/>
                    <a:pt x="503" y="445"/>
                  </a:cubicBezTo>
                  <a:cubicBezTo>
                    <a:pt x="504" y="447"/>
                    <a:pt x="504" y="445"/>
                    <a:pt x="504" y="448"/>
                  </a:cubicBezTo>
                  <a:cubicBezTo>
                    <a:pt x="504" y="452"/>
                    <a:pt x="504" y="452"/>
                    <a:pt x="504" y="452"/>
                  </a:cubicBezTo>
                  <a:cubicBezTo>
                    <a:pt x="483" y="455"/>
                    <a:pt x="463" y="467"/>
                    <a:pt x="450" y="485"/>
                  </a:cubicBezTo>
                  <a:cubicBezTo>
                    <a:pt x="445" y="493"/>
                    <a:pt x="441" y="502"/>
                    <a:pt x="439" y="511"/>
                  </a:cubicBezTo>
                  <a:cubicBezTo>
                    <a:pt x="156" y="511"/>
                    <a:pt x="156" y="511"/>
                    <a:pt x="156" y="511"/>
                  </a:cubicBezTo>
                  <a:cubicBezTo>
                    <a:pt x="149" y="486"/>
                    <a:pt x="131" y="466"/>
                    <a:pt x="105" y="457"/>
                  </a:cubicBezTo>
                  <a:cubicBezTo>
                    <a:pt x="101" y="455"/>
                    <a:pt x="97" y="454"/>
                    <a:pt x="92" y="453"/>
                  </a:cubicBezTo>
                  <a:cubicBezTo>
                    <a:pt x="92" y="448"/>
                    <a:pt x="92" y="448"/>
                    <a:pt x="92" y="448"/>
                  </a:cubicBezTo>
                  <a:cubicBezTo>
                    <a:pt x="92" y="447"/>
                    <a:pt x="93" y="446"/>
                    <a:pt x="93" y="445"/>
                  </a:cubicBezTo>
                  <a:cubicBezTo>
                    <a:pt x="97" y="445"/>
                    <a:pt x="101" y="445"/>
                    <a:pt x="106" y="445"/>
                  </a:cubicBezTo>
                  <a:cubicBezTo>
                    <a:pt x="221" y="445"/>
                    <a:pt x="221" y="445"/>
                    <a:pt x="221" y="445"/>
                  </a:cubicBezTo>
                  <a:cubicBezTo>
                    <a:pt x="226" y="445"/>
                    <a:pt x="231" y="445"/>
                    <a:pt x="235" y="445"/>
                  </a:cubicBezTo>
                  <a:lnTo>
                    <a:pt x="503" y="445"/>
                  </a:lnTo>
                  <a:close/>
                  <a:moveTo>
                    <a:pt x="420" y="165"/>
                  </a:moveTo>
                  <a:cubicBezTo>
                    <a:pt x="419" y="166"/>
                    <a:pt x="420" y="165"/>
                    <a:pt x="420" y="165"/>
                  </a:cubicBezTo>
                  <a:close/>
                  <a:moveTo>
                    <a:pt x="623" y="302"/>
                  </a:moveTo>
                  <a:cubicBezTo>
                    <a:pt x="623" y="302"/>
                    <a:pt x="623" y="302"/>
                    <a:pt x="623" y="302"/>
                  </a:cubicBezTo>
                  <a:close/>
                  <a:moveTo>
                    <a:pt x="650" y="198"/>
                  </a:moveTo>
                  <a:cubicBezTo>
                    <a:pt x="646" y="225"/>
                    <a:pt x="641" y="253"/>
                    <a:pt x="636" y="280"/>
                  </a:cubicBezTo>
                  <a:cubicBezTo>
                    <a:pt x="636" y="281"/>
                    <a:pt x="636" y="282"/>
                    <a:pt x="636" y="282"/>
                  </a:cubicBezTo>
                  <a:cubicBezTo>
                    <a:pt x="634" y="285"/>
                    <a:pt x="632" y="288"/>
                    <a:pt x="630" y="292"/>
                  </a:cubicBezTo>
                  <a:cubicBezTo>
                    <a:pt x="628" y="295"/>
                    <a:pt x="626" y="298"/>
                    <a:pt x="624" y="301"/>
                  </a:cubicBezTo>
                  <a:cubicBezTo>
                    <a:pt x="624" y="301"/>
                    <a:pt x="624" y="301"/>
                    <a:pt x="624" y="301"/>
                  </a:cubicBezTo>
                  <a:cubicBezTo>
                    <a:pt x="623" y="302"/>
                    <a:pt x="623" y="302"/>
                    <a:pt x="622" y="303"/>
                  </a:cubicBezTo>
                  <a:cubicBezTo>
                    <a:pt x="620" y="305"/>
                    <a:pt x="619" y="307"/>
                    <a:pt x="617" y="309"/>
                  </a:cubicBezTo>
                  <a:cubicBezTo>
                    <a:pt x="614" y="313"/>
                    <a:pt x="610" y="316"/>
                    <a:pt x="607" y="319"/>
                  </a:cubicBezTo>
                  <a:cubicBezTo>
                    <a:pt x="606" y="319"/>
                    <a:pt x="605" y="320"/>
                    <a:pt x="605" y="320"/>
                  </a:cubicBezTo>
                  <a:cubicBezTo>
                    <a:pt x="605" y="321"/>
                    <a:pt x="603" y="322"/>
                    <a:pt x="603" y="322"/>
                  </a:cubicBezTo>
                  <a:cubicBezTo>
                    <a:pt x="600" y="324"/>
                    <a:pt x="598" y="325"/>
                    <a:pt x="595" y="327"/>
                  </a:cubicBezTo>
                  <a:cubicBezTo>
                    <a:pt x="593" y="328"/>
                    <a:pt x="591" y="329"/>
                    <a:pt x="590" y="330"/>
                  </a:cubicBezTo>
                  <a:cubicBezTo>
                    <a:pt x="589" y="330"/>
                    <a:pt x="587" y="331"/>
                    <a:pt x="587" y="331"/>
                  </a:cubicBezTo>
                  <a:cubicBezTo>
                    <a:pt x="586" y="331"/>
                    <a:pt x="585" y="332"/>
                    <a:pt x="583" y="332"/>
                  </a:cubicBezTo>
                  <a:cubicBezTo>
                    <a:pt x="581" y="333"/>
                    <a:pt x="578" y="333"/>
                    <a:pt x="576" y="334"/>
                  </a:cubicBezTo>
                  <a:cubicBezTo>
                    <a:pt x="575" y="334"/>
                    <a:pt x="575" y="334"/>
                    <a:pt x="575" y="334"/>
                  </a:cubicBezTo>
                  <a:cubicBezTo>
                    <a:pt x="575" y="334"/>
                    <a:pt x="574" y="334"/>
                    <a:pt x="574" y="334"/>
                  </a:cubicBezTo>
                  <a:cubicBezTo>
                    <a:pt x="573" y="334"/>
                    <a:pt x="571" y="334"/>
                    <a:pt x="570" y="334"/>
                  </a:cubicBezTo>
                  <a:cubicBezTo>
                    <a:pt x="559" y="335"/>
                    <a:pt x="548" y="332"/>
                    <a:pt x="538" y="327"/>
                  </a:cubicBezTo>
                  <a:cubicBezTo>
                    <a:pt x="527" y="321"/>
                    <a:pt x="521" y="317"/>
                    <a:pt x="513" y="308"/>
                  </a:cubicBezTo>
                  <a:cubicBezTo>
                    <a:pt x="514" y="308"/>
                    <a:pt x="512" y="306"/>
                    <a:pt x="512" y="306"/>
                  </a:cubicBezTo>
                  <a:cubicBezTo>
                    <a:pt x="511" y="305"/>
                    <a:pt x="510" y="304"/>
                    <a:pt x="510" y="303"/>
                  </a:cubicBezTo>
                  <a:cubicBezTo>
                    <a:pt x="508" y="301"/>
                    <a:pt x="507" y="298"/>
                    <a:pt x="506" y="296"/>
                  </a:cubicBezTo>
                  <a:cubicBezTo>
                    <a:pt x="506" y="296"/>
                    <a:pt x="506" y="296"/>
                    <a:pt x="506" y="295"/>
                  </a:cubicBezTo>
                  <a:cubicBezTo>
                    <a:pt x="506" y="295"/>
                    <a:pt x="506" y="295"/>
                    <a:pt x="506" y="295"/>
                  </a:cubicBezTo>
                  <a:cubicBezTo>
                    <a:pt x="505" y="294"/>
                    <a:pt x="505" y="293"/>
                    <a:pt x="505" y="292"/>
                  </a:cubicBezTo>
                  <a:cubicBezTo>
                    <a:pt x="504" y="289"/>
                    <a:pt x="503" y="287"/>
                    <a:pt x="502" y="284"/>
                  </a:cubicBezTo>
                  <a:cubicBezTo>
                    <a:pt x="502" y="282"/>
                    <a:pt x="502" y="280"/>
                    <a:pt x="501" y="278"/>
                  </a:cubicBezTo>
                  <a:cubicBezTo>
                    <a:pt x="501" y="279"/>
                    <a:pt x="501" y="274"/>
                    <a:pt x="501" y="273"/>
                  </a:cubicBezTo>
                  <a:cubicBezTo>
                    <a:pt x="500" y="269"/>
                    <a:pt x="501" y="264"/>
                    <a:pt x="501" y="260"/>
                  </a:cubicBezTo>
                  <a:cubicBezTo>
                    <a:pt x="501" y="258"/>
                    <a:pt x="501" y="255"/>
                    <a:pt x="501" y="253"/>
                  </a:cubicBezTo>
                  <a:cubicBezTo>
                    <a:pt x="501" y="253"/>
                    <a:pt x="501" y="252"/>
                    <a:pt x="501" y="252"/>
                  </a:cubicBezTo>
                  <a:cubicBezTo>
                    <a:pt x="502" y="251"/>
                    <a:pt x="502" y="250"/>
                    <a:pt x="502" y="250"/>
                  </a:cubicBezTo>
                  <a:cubicBezTo>
                    <a:pt x="502" y="246"/>
                    <a:pt x="503" y="242"/>
                    <a:pt x="504" y="239"/>
                  </a:cubicBezTo>
                  <a:cubicBezTo>
                    <a:pt x="504" y="236"/>
                    <a:pt x="505" y="234"/>
                    <a:pt x="506" y="231"/>
                  </a:cubicBezTo>
                  <a:cubicBezTo>
                    <a:pt x="537" y="247"/>
                    <a:pt x="569" y="264"/>
                    <a:pt x="600" y="280"/>
                  </a:cubicBezTo>
                  <a:cubicBezTo>
                    <a:pt x="608" y="284"/>
                    <a:pt x="621" y="281"/>
                    <a:pt x="623" y="270"/>
                  </a:cubicBezTo>
                  <a:cubicBezTo>
                    <a:pt x="632" y="211"/>
                    <a:pt x="642" y="153"/>
                    <a:pt x="652" y="94"/>
                  </a:cubicBezTo>
                  <a:cubicBezTo>
                    <a:pt x="652" y="93"/>
                    <a:pt x="652" y="93"/>
                    <a:pt x="652" y="92"/>
                  </a:cubicBezTo>
                  <a:cubicBezTo>
                    <a:pt x="654" y="81"/>
                    <a:pt x="645" y="70"/>
                    <a:pt x="633" y="73"/>
                  </a:cubicBezTo>
                  <a:cubicBezTo>
                    <a:pt x="571" y="91"/>
                    <a:pt x="510" y="108"/>
                    <a:pt x="448" y="125"/>
                  </a:cubicBezTo>
                  <a:cubicBezTo>
                    <a:pt x="438" y="128"/>
                    <a:pt x="427" y="131"/>
                    <a:pt x="417" y="134"/>
                  </a:cubicBezTo>
                  <a:cubicBezTo>
                    <a:pt x="416" y="134"/>
                    <a:pt x="416" y="134"/>
                    <a:pt x="416" y="134"/>
                  </a:cubicBezTo>
                  <a:cubicBezTo>
                    <a:pt x="415" y="134"/>
                    <a:pt x="415" y="134"/>
                    <a:pt x="414" y="134"/>
                  </a:cubicBezTo>
                  <a:cubicBezTo>
                    <a:pt x="408" y="135"/>
                    <a:pt x="403" y="139"/>
                    <a:pt x="399" y="143"/>
                  </a:cubicBezTo>
                  <a:cubicBezTo>
                    <a:pt x="381" y="160"/>
                    <a:pt x="381" y="191"/>
                    <a:pt x="382" y="213"/>
                  </a:cubicBezTo>
                  <a:cubicBezTo>
                    <a:pt x="382" y="235"/>
                    <a:pt x="383" y="256"/>
                    <a:pt x="383" y="277"/>
                  </a:cubicBezTo>
                  <a:cubicBezTo>
                    <a:pt x="382" y="284"/>
                    <a:pt x="382" y="291"/>
                    <a:pt x="381" y="297"/>
                  </a:cubicBezTo>
                  <a:cubicBezTo>
                    <a:pt x="381" y="299"/>
                    <a:pt x="381" y="300"/>
                    <a:pt x="381" y="302"/>
                  </a:cubicBezTo>
                  <a:cubicBezTo>
                    <a:pt x="381" y="302"/>
                    <a:pt x="380" y="305"/>
                    <a:pt x="380" y="306"/>
                  </a:cubicBezTo>
                  <a:cubicBezTo>
                    <a:pt x="380" y="309"/>
                    <a:pt x="379" y="312"/>
                    <a:pt x="379" y="315"/>
                  </a:cubicBezTo>
                  <a:cubicBezTo>
                    <a:pt x="378" y="322"/>
                    <a:pt x="376" y="328"/>
                    <a:pt x="374" y="335"/>
                  </a:cubicBezTo>
                  <a:cubicBezTo>
                    <a:pt x="373" y="338"/>
                    <a:pt x="372" y="342"/>
                    <a:pt x="371" y="345"/>
                  </a:cubicBezTo>
                  <a:cubicBezTo>
                    <a:pt x="370" y="346"/>
                    <a:pt x="370" y="348"/>
                    <a:pt x="369" y="349"/>
                  </a:cubicBezTo>
                  <a:cubicBezTo>
                    <a:pt x="369" y="350"/>
                    <a:pt x="369" y="351"/>
                    <a:pt x="368" y="352"/>
                  </a:cubicBezTo>
                  <a:cubicBezTo>
                    <a:pt x="368" y="352"/>
                    <a:pt x="368" y="352"/>
                    <a:pt x="368" y="352"/>
                  </a:cubicBezTo>
                  <a:cubicBezTo>
                    <a:pt x="356" y="380"/>
                    <a:pt x="338" y="399"/>
                    <a:pt x="313" y="414"/>
                  </a:cubicBezTo>
                  <a:cubicBezTo>
                    <a:pt x="282" y="414"/>
                    <a:pt x="282" y="414"/>
                    <a:pt x="282" y="414"/>
                  </a:cubicBezTo>
                  <a:cubicBezTo>
                    <a:pt x="283" y="414"/>
                    <a:pt x="283" y="413"/>
                    <a:pt x="284" y="412"/>
                  </a:cubicBezTo>
                  <a:cubicBezTo>
                    <a:pt x="301" y="394"/>
                    <a:pt x="317" y="373"/>
                    <a:pt x="327" y="350"/>
                  </a:cubicBezTo>
                  <a:cubicBezTo>
                    <a:pt x="350" y="302"/>
                    <a:pt x="357" y="232"/>
                    <a:pt x="315" y="192"/>
                  </a:cubicBezTo>
                  <a:cubicBezTo>
                    <a:pt x="315" y="192"/>
                    <a:pt x="314" y="191"/>
                    <a:pt x="313" y="191"/>
                  </a:cubicBezTo>
                  <a:cubicBezTo>
                    <a:pt x="313" y="190"/>
                    <a:pt x="313" y="189"/>
                    <a:pt x="314" y="188"/>
                  </a:cubicBezTo>
                  <a:cubicBezTo>
                    <a:pt x="314" y="188"/>
                    <a:pt x="314" y="188"/>
                    <a:pt x="314" y="188"/>
                  </a:cubicBezTo>
                  <a:cubicBezTo>
                    <a:pt x="314" y="185"/>
                    <a:pt x="315" y="182"/>
                    <a:pt x="315" y="179"/>
                  </a:cubicBezTo>
                  <a:cubicBezTo>
                    <a:pt x="317" y="172"/>
                    <a:pt x="319" y="165"/>
                    <a:pt x="322" y="158"/>
                  </a:cubicBezTo>
                  <a:cubicBezTo>
                    <a:pt x="322" y="158"/>
                    <a:pt x="323" y="155"/>
                    <a:pt x="324" y="154"/>
                  </a:cubicBezTo>
                  <a:cubicBezTo>
                    <a:pt x="325" y="152"/>
                    <a:pt x="326" y="150"/>
                    <a:pt x="327" y="148"/>
                  </a:cubicBezTo>
                  <a:cubicBezTo>
                    <a:pt x="329" y="144"/>
                    <a:pt x="332" y="139"/>
                    <a:pt x="335" y="135"/>
                  </a:cubicBezTo>
                  <a:cubicBezTo>
                    <a:pt x="335" y="135"/>
                    <a:pt x="335" y="135"/>
                    <a:pt x="335" y="135"/>
                  </a:cubicBezTo>
                  <a:cubicBezTo>
                    <a:pt x="335" y="135"/>
                    <a:pt x="335" y="135"/>
                    <a:pt x="335" y="135"/>
                  </a:cubicBezTo>
                  <a:cubicBezTo>
                    <a:pt x="336" y="134"/>
                    <a:pt x="337" y="133"/>
                    <a:pt x="338" y="132"/>
                  </a:cubicBezTo>
                  <a:cubicBezTo>
                    <a:pt x="339" y="130"/>
                    <a:pt x="341" y="128"/>
                    <a:pt x="343" y="126"/>
                  </a:cubicBezTo>
                  <a:cubicBezTo>
                    <a:pt x="345" y="124"/>
                    <a:pt x="347" y="122"/>
                    <a:pt x="348" y="121"/>
                  </a:cubicBezTo>
                  <a:cubicBezTo>
                    <a:pt x="349" y="120"/>
                    <a:pt x="351" y="119"/>
                    <a:pt x="352" y="118"/>
                  </a:cubicBezTo>
                  <a:cubicBezTo>
                    <a:pt x="352" y="118"/>
                    <a:pt x="352" y="118"/>
                    <a:pt x="352" y="117"/>
                  </a:cubicBezTo>
                  <a:cubicBezTo>
                    <a:pt x="353" y="117"/>
                    <a:pt x="353" y="117"/>
                    <a:pt x="354" y="116"/>
                  </a:cubicBezTo>
                  <a:cubicBezTo>
                    <a:pt x="359" y="113"/>
                    <a:pt x="364" y="110"/>
                    <a:pt x="369" y="107"/>
                  </a:cubicBezTo>
                  <a:cubicBezTo>
                    <a:pt x="375" y="104"/>
                    <a:pt x="379" y="103"/>
                    <a:pt x="386" y="100"/>
                  </a:cubicBezTo>
                  <a:cubicBezTo>
                    <a:pt x="399" y="96"/>
                    <a:pt x="412" y="94"/>
                    <a:pt x="424" y="92"/>
                  </a:cubicBezTo>
                  <a:cubicBezTo>
                    <a:pt x="437" y="89"/>
                    <a:pt x="450" y="87"/>
                    <a:pt x="463" y="84"/>
                  </a:cubicBezTo>
                  <a:cubicBezTo>
                    <a:pt x="535" y="69"/>
                    <a:pt x="606" y="54"/>
                    <a:pt x="678" y="38"/>
                  </a:cubicBezTo>
                  <a:cubicBezTo>
                    <a:pt x="669" y="91"/>
                    <a:pt x="659" y="145"/>
                    <a:pt x="650" y="19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315">
              <a:extLst>
                <a:ext uri="{FF2B5EF4-FFF2-40B4-BE49-F238E27FC236}">
                  <a16:creationId xmlns:a16="http://schemas.microsoft.com/office/drawing/2014/main" id="{D17BD9E0-BE0D-45DF-BCF4-D34F1F144767}"/>
                </a:ext>
              </a:extLst>
            </p:cNvPr>
            <p:cNvSpPr>
              <a:spLocks/>
            </p:cNvSpPr>
            <p:nvPr/>
          </p:nvSpPr>
          <p:spPr bwMode="auto">
            <a:xfrm>
              <a:off x="8851901" y="5400676"/>
              <a:ext cx="0" cy="1588"/>
            </a:xfrm>
            <a:custGeom>
              <a:avLst/>
              <a:gdLst>
                <a:gd name="T0" fmla="*/ 1 h 1"/>
                <a:gd name="T1" fmla="*/ 0 h 1"/>
                <a:gd name="T2" fmla="*/ 1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316">
              <a:extLst>
                <a:ext uri="{FF2B5EF4-FFF2-40B4-BE49-F238E27FC236}">
                  <a16:creationId xmlns:a16="http://schemas.microsoft.com/office/drawing/2014/main" id="{CBF93F6E-FF51-4366-9E23-C4C4F09C448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651876" y="4894263"/>
              <a:ext cx="358775" cy="414338"/>
            </a:xfrm>
            <a:custGeom>
              <a:avLst/>
              <a:gdLst>
                <a:gd name="T0" fmla="*/ 5 w 145"/>
                <a:gd name="T1" fmla="*/ 121 h 167"/>
                <a:gd name="T2" fmla="*/ 8 w 145"/>
                <a:gd name="T3" fmla="*/ 123 h 167"/>
                <a:gd name="T4" fmla="*/ 45 w 145"/>
                <a:gd name="T5" fmla="*/ 145 h 167"/>
                <a:gd name="T6" fmla="*/ 69 w 145"/>
                <a:gd name="T7" fmla="*/ 159 h 167"/>
                <a:gd name="T8" fmla="*/ 89 w 145"/>
                <a:gd name="T9" fmla="*/ 165 h 167"/>
                <a:gd name="T10" fmla="*/ 107 w 145"/>
                <a:gd name="T11" fmla="*/ 154 h 167"/>
                <a:gd name="T12" fmla="*/ 126 w 145"/>
                <a:gd name="T13" fmla="*/ 128 h 167"/>
                <a:gd name="T14" fmla="*/ 133 w 145"/>
                <a:gd name="T15" fmla="*/ 38 h 167"/>
                <a:gd name="T16" fmla="*/ 86 w 145"/>
                <a:gd name="T17" fmla="*/ 3 h 167"/>
                <a:gd name="T18" fmla="*/ 47 w 145"/>
                <a:gd name="T19" fmla="*/ 1 h 167"/>
                <a:gd name="T20" fmla="*/ 15 w 145"/>
                <a:gd name="T21" fmla="*/ 12 h 167"/>
                <a:gd name="T22" fmla="*/ 12 w 145"/>
                <a:gd name="T23" fmla="*/ 18 h 167"/>
                <a:gd name="T24" fmla="*/ 12 w 145"/>
                <a:gd name="T25" fmla="*/ 20 h 167"/>
                <a:gd name="T26" fmla="*/ 12 w 145"/>
                <a:gd name="T27" fmla="*/ 21 h 167"/>
                <a:gd name="T28" fmla="*/ 11 w 145"/>
                <a:gd name="T29" fmla="*/ 29 h 167"/>
                <a:gd name="T30" fmla="*/ 3 w 145"/>
                <a:gd name="T31" fmla="*/ 87 h 167"/>
                <a:gd name="T32" fmla="*/ 1 w 145"/>
                <a:gd name="T33" fmla="*/ 106 h 167"/>
                <a:gd name="T34" fmla="*/ 0 w 145"/>
                <a:gd name="T35" fmla="*/ 109 h 167"/>
                <a:gd name="T36" fmla="*/ 5 w 145"/>
                <a:gd name="T37" fmla="*/ 121 h 167"/>
                <a:gd name="T38" fmla="*/ 79 w 145"/>
                <a:gd name="T39" fmla="*/ 136 h 167"/>
                <a:gd name="T40" fmla="*/ 79 w 145"/>
                <a:gd name="T41" fmla="*/ 136 h 167"/>
                <a:gd name="T42" fmla="*/ 79 w 145"/>
                <a:gd name="T43" fmla="*/ 136 h 167"/>
                <a:gd name="T44" fmla="*/ 80 w 145"/>
                <a:gd name="T45" fmla="*/ 136 h 167"/>
                <a:gd name="T46" fmla="*/ 80 w 145"/>
                <a:gd name="T47" fmla="*/ 135 h 167"/>
                <a:gd name="T48" fmla="*/ 80 w 145"/>
                <a:gd name="T49" fmla="*/ 136 h 167"/>
                <a:gd name="T50" fmla="*/ 41 w 145"/>
                <a:gd name="T51" fmla="*/ 32 h 167"/>
                <a:gd name="T52" fmla="*/ 52 w 145"/>
                <a:gd name="T53" fmla="*/ 32 h 167"/>
                <a:gd name="T54" fmla="*/ 70 w 145"/>
                <a:gd name="T55" fmla="*/ 32 h 167"/>
                <a:gd name="T56" fmla="*/ 76 w 145"/>
                <a:gd name="T57" fmla="*/ 32 h 167"/>
                <a:gd name="T58" fmla="*/ 77 w 145"/>
                <a:gd name="T59" fmla="*/ 32 h 167"/>
                <a:gd name="T60" fmla="*/ 77 w 145"/>
                <a:gd name="T61" fmla="*/ 32 h 167"/>
                <a:gd name="T62" fmla="*/ 82 w 145"/>
                <a:gd name="T63" fmla="*/ 34 h 167"/>
                <a:gd name="T64" fmla="*/ 88 w 145"/>
                <a:gd name="T65" fmla="*/ 35 h 167"/>
                <a:gd name="T66" fmla="*/ 89 w 145"/>
                <a:gd name="T67" fmla="*/ 36 h 167"/>
                <a:gd name="T68" fmla="*/ 90 w 145"/>
                <a:gd name="T69" fmla="*/ 36 h 167"/>
                <a:gd name="T70" fmla="*/ 95 w 145"/>
                <a:gd name="T71" fmla="*/ 39 h 167"/>
                <a:gd name="T72" fmla="*/ 97 w 145"/>
                <a:gd name="T73" fmla="*/ 40 h 167"/>
                <a:gd name="T74" fmla="*/ 99 w 145"/>
                <a:gd name="T75" fmla="*/ 42 h 167"/>
                <a:gd name="T76" fmla="*/ 101 w 145"/>
                <a:gd name="T77" fmla="*/ 45 h 167"/>
                <a:gd name="T78" fmla="*/ 102 w 145"/>
                <a:gd name="T79" fmla="*/ 45 h 167"/>
                <a:gd name="T80" fmla="*/ 102 w 145"/>
                <a:gd name="T81" fmla="*/ 45 h 167"/>
                <a:gd name="T82" fmla="*/ 105 w 145"/>
                <a:gd name="T83" fmla="*/ 51 h 167"/>
                <a:gd name="T84" fmla="*/ 106 w 145"/>
                <a:gd name="T85" fmla="*/ 53 h 167"/>
                <a:gd name="T86" fmla="*/ 107 w 145"/>
                <a:gd name="T87" fmla="*/ 58 h 167"/>
                <a:gd name="T88" fmla="*/ 109 w 145"/>
                <a:gd name="T89" fmla="*/ 66 h 167"/>
                <a:gd name="T90" fmla="*/ 102 w 145"/>
                <a:gd name="T91" fmla="*/ 108 h 167"/>
                <a:gd name="T92" fmla="*/ 101 w 145"/>
                <a:gd name="T93" fmla="*/ 110 h 167"/>
                <a:gd name="T94" fmla="*/ 99 w 145"/>
                <a:gd name="T95" fmla="*/ 114 h 167"/>
                <a:gd name="T96" fmla="*/ 95 w 145"/>
                <a:gd name="T97" fmla="*/ 121 h 167"/>
                <a:gd name="T98" fmla="*/ 94 w 145"/>
                <a:gd name="T99" fmla="*/ 123 h 167"/>
                <a:gd name="T100" fmla="*/ 92 w 145"/>
                <a:gd name="T101" fmla="*/ 124 h 167"/>
                <a:gd name="T102" fmla="*/ 87 w 145"/>
                <a:gd name="T103" fmla="*/ 130 h 167"/>
                <a:gd name="T104" fmla="*/ 84 w 145"/>
                <a:gd name="T105" fmla="*/ 133 h 167"/>
                <a:gd name="T106" fmla="*/ 32 w 145"/>
                <a:gd name="T107" fmla="*/ 102 h 167"/>
                <a:gd name="T108" fmla="*/ 41 w 145"/>
                <a:gd name="T109" fmla="*/ 3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5" h="167">
                  <a:moveTo>
                    <a:pt x="5" y="121"/>
                  </a:moveTo>
                  <a:cubicBezTo>
                    <a:pt x="6" y="122"/>
                    <a:pt x="7" y="123"/>
                    <a:pt x="8" y="123"/>
                  </a:cubicBezTo>
                  <a:cubicBezTo>
                    <a:pt x="21" y="131"/>
                    <a:pt x="33" y="138"/>
                    <a:pt x="45" y="145"/>
                  </a:cubicBezTo>
                  <a:cubicBezTo>
                    <a:pt x="53" y="150"/>
                    <a:pt x="61" y="155"/>
                    <a:pt x="69" y="159"/>
                  </a:cubicBezTo>
                  <a:cubicBezTo>
                    <a:pt x="75" y="163"/>
                    <a:pt x="81" y="167"/>
                    <a:pt x="89" y="165"/>
                  </a:cubicBezTo>
                  <a:cubicBezTo>
                    <a:pt x="96" y="164"/>
                    <a:pt x="102" y="158"/>
                    <a:pt x="107" y="154"/>
                  </a:cubicBezTo>
                  <a:cubicBezTo>
                    <a:pt x="115" y="147"/>
                    <a:pt x="121" y="138"/>
                    <a:pt x="126" y="128"/>
                  </a:cubicBezTo>
                  <a:cubicBezTo>
                    <a:pt x="141" y="102"/>
                    <a:pt x="145" y="66"/>
                    <a:pt x="133" y="38"/>
                  </a:cubicBezTo>
                  <a:cubicBezTo>
                    <a:pt x="124" y="19"/>
                    <a:pt x="106" y="6"/>
                    <a:pt x="86" y="3"/>
                  </a:cubicBezTo>
                  <a:cubicBezTo>
                    <a:pt x="73" y="1"/>
                    <a:pt x="60" y="1"/>
                    <a:pt x="47" y="1"/>
                  </a:cubicBezTo>
                  <a:cubicBezTo>
                    <a:pt x="36" y="1"/>
                    <a:pt x="23" y="0"/>
                    <a:pt x="15" y="12"/>
                  </a:cubicBezTo>
                  <a:cubicBezTo>
                    <a:pt x="14" y="14"/>
                    <a:pt x="13" y="16"/>
                    <a:pt x="12" y="18"/>
                  </a:cubicBezTo>
                  <a:cubicBezTo>
                    <a:pt x="12" y="20"/>
                    <a:pt x="11" y="25"/>
                    <a:pt x="12" y="20"/>
                  </a:cubicBezTo>
                  <a:cubicBezTo>
                    <a:pt x="12" y="20"/>
                    <a:pt x="12" y="21"/>
                    <a:pt x="12" y="21"/>
                  </a:cubicBezTo>
                  <a:cubicBezTo>
                    <a:pt x="12" y="24"/>
                    <a:pt x="11" y="27"/>
                    <a:pt x="11" y="29"/>
                  </a:cubicBezTo>
                  <a:cubicBezTo>
                    <a:pt x="8" y="48"/>
                    <a:pt x="6" y="67"/>
                    <a:pt x="3" y="87"/>
                  </a:cubicBezTo>
                  <a:cubicBezTo>
                    <a:pt x="2" y="93"/>
                    <a:pt x="2" y="99"/>
                    <a:pt x="1" y="106"/>
                  </a:cubicBezTo>
                  <a:cubicBezTo>
                    <a:pt x="1" y="107"/>
                    <a:pt x="0" y="108"/>
                    <a:pt x="0" y="109"/>
                  </a:cubicBezTo>
                  <a:cubicBezTo>
                    <a:pt x="0" y="113"/>
                    <a:pt x="1" y="118"/>
                    <a:pt x="5" y="121"/>
                  </a:cubicBezTo>
                  <a:close/>
                  <a:moveTo>
                    <a:pt x="79" y="136"/>
                  </a:moveTo>
                  <a:cubicBezTo>
                    <a:pt x="78" y="137"/>
                    <a:pt x="76" y="137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lose/>
                  <a:moveTo>
                    <a:pt x="80" y="136"/>
                  </a:moveTo>
                  <a:cubicBezTo>
                    <a:pt x="80" y="136"/>
                    <a:pt x="80" y="135"/>
                    <a:pt x="80" y="135"/>
                  </a:cubicBezTo>
                  <a:cubicBezTo>
                    <a:pt x="80" y="135"/>
                    <a:pt x="80" y="135"/>
                    <a:pt x="80" y="136"/>
                  </a:cubicBezTo>
                  <a:close/>
                  <a:moveTo>
                    <a:pt x="41" y="32"/>
                  </a:moveTo>
                  <a:cubicBezTo>
                    <a:pt x="52" y="32"/>
                    <a:pt x="52" y="32"/>
                    <a:pt x="52" y="32"/>
                  </a:cubicBezTo>
                  <a:cubicBezTo>
                    <a:pt x="58" y="32"/>
                    <a:pt x="64" y="32"/>
                    <a:pt x="70" y="32"/>
                  </a:cubicBezTo>
                  <a:cubicBezTo>
                    <a:pt x="72" y="32"/>
                    <a:pt x="74" y="32"/>
                    <a:pt x="76" y="32"/>
                  </a:cubicBezTo>
                  <a:cubicBezTo>
                    <a:pt x="76" y="32"/>
                    <a:pt x="77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9" y="33"/>
                    <a:pt x="81" y="33"/>
                    <a:pt x="82" y="34"/>
                  </a:cubicBezTo>
                  <a:cubicBezTo>
                    <a:pt x="84" y="34"/>
                    <a:pt x="86" y="35"/>
                    <a:pt x="88" y="35"/>
                  </a:cubicBezTo>
                  <a:cubicBezTo>
                    <a:pt x="88" y="35"/>
                    <a:pt x="88" y="35"/>
                    <a:pt x="89" y="36"/>
                  </a:cubicBezTo>
                  <a:cubicBezTo>
                    <a:pt x="89" y="36"/>
                    <a:pt x="90" y="36"/>
                    <a:pt x="90" y="36"/>
                  </a:cubicBezTo>
                  <a:cubicBezTo>
                    <a:pt x="92" y="37"/>
                    <a:pt x="94" y="38"/>
                    <a:pt x="95" y="39"/>
                  </a:cubicBezTo>
                  <a:cubicBezTo>
                    <a:pt x="96" y="39"/>
                    <a:pt x="96" y="40"/>
                    <a:pt x="97" y="40"/>
                  </a:cubicBezTo>
                  <a:cubicBezTo>
                    <a:pt x="98" y="41"/>
                    <a:pt x="98" y="42"/>
                    <a:pt x="99" y="42"/>
                  </a:cubicBezTo>
                  <a:cubicBezTo>
                    <a:pt x="100" y="43"/>
                    <a:pt x="101" y="44"/>
                    <a:pt x="101" y="45"/>
                  </a:cubicBezTo>
                  <a:cubicBezTo>
                    <a:pt x="102" y="45"/>
                    <a:pt x="102" y="45"/>
                    <a:pt x="102" y="45"/>
                  </a:cubicBezTo>
                  <a:cubicBezTo>
                    <a:pt x="102" y="45"/>
                    <a:pt x="102" y="45"/>
                    <a:pt x="102" y="45"/>
                  </a:cubicBezTo>
                  <a:cubicBezTo>
                    <a:pt x="103" y="47"/>
                    <a:pt x="104" y="49"/>
                    <a:pt x="105" y="51"/>
                  </a:cubicBezTo>
                  <a:cubicBezTo>
                    <a:pt x="105" y="50"/>
                    <a:pt x="106" y="53"/>
                    <a:pt x="106" y="53"/>
                  </a:cubicBezTo>
                  <a:cubicBezTo>
                    <a:pt x="107" y="55"/>
                    <a:pt x="107" y="56"/>
                    <a:pt x="107" y="58"/>
                  </a:cubicBezTo>
                  <a:cubicBezTo>
                    <a:pt x="109" y="62"/>
                    <a:pt x="109" y="63"/>
                    <a:pt x="109" y="66"/>
                  </a:cubicBezTo>
                  <a:cubicBezTo>
                    <a:pt x="110" y="81"/>
                    <a:pt x="108" y="94"/>
                    <a:pt x="102" y="108"/>
                  </a:cubicBezTo>
                  <a:cubicBezTo>
                    <a:pt x="103" y="107"/>
                    <a:pt x="101" y="110"/>
                    <a:pt x="101" y="110"/>
                  </a:cubicBezTo>
                  <a:cubicBezTo>
                    <a:pt x="101" y="112"/>
                    <a:pt x="100" y="113"/>
                    <a:pt x="99" y="114"/>
                  </a:cubicBezTo>
                  <a:cubicBezTo>
                    <a:pt x="98" y="116"/>
                    <a:pt x="96" y="119"/>
                    <a:pt x="95" y="121"/>
                  </a:cubicBezTo>
                  <a:cubicBezTo>
                    <a:pt x="95" y="122"/>
                    <a:pt x="94" y="122"/>
                    <a:pt x="94" y="123"/>
                  </a:cubicBezTo>
                  <a:cubicBezTo>
                    <a:pt x="93" y="123"/>
                    <a:pt x="93" y="124"/>
                    <a:pt x="92" y="124"/>
                  </a:cubicBezTo>
                  <a:cubicBezTo>
                    <a:pt x="91" y="126"/>
                    <a:pt x="89" y="128"/>
                    <a:pt x="87" y="130"/>
                  </a:cubicBezTo>
                  <a:cubicBezTo>
                    <a:pt x="86" y="131"/>
                    <a:pt x="85" y="132"/>
                    <a:pt x="84" y="133"/>
                  </a:cubicBezTo>
                  <a:cubicBezTo>
                    <a:pt x="67" y="122"/>
                    <a:pt x="49" y="112"/>
                    <a:pt x="32" y="102"/>
                  </a:cubicBezTo>
                  <a:cubicBezTo>
                    <a:pt x="35" y="78"/>
                    <a:pt x="38" y="55"/>
                    <a:pt x="41" y="3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Freeform 317">
              <a:extLst>
                <a:ext uri="{FF2B5EF4-FFF2-40B4-BE49-F238E27FC236}">
                  <a16:creationId xmlns:a16="http://schemas.microsoft.com/office/drawing/2014/main" id="{5AB56A31-D43F-4698-91A3-65B427D2C760}"/>
                </a:ext>
              </a:extLst>
            </p:cNvPr>
            <p:cNvSpPr>
              <a:spLocks/>
            </p:cNvSpPr>
            <p:nvPr/>
          </p:nvSpPr>
          <p:spPr bwMode="auto">
            <a:xfrm>
              <a:off x="8415338" y="5657851"/>
              <a:ext cx="82550" cy="84138"/>
            </a:xfrm>
            <a:custGeom>
              <a:avLst/>
              <a:gdLst>
                <a:gd name="T0" fmla="*/ 28 w 33"/>
                <a:gd name="T1" fmla="*/ 5 h 34"/>
                <a:gd name="T2" fmla="*/ 25 w 33"/>
                <a:gd name="T3" fmla="*/ 2 h 34"/>
                <a:gd name="T4" fmla="*/ 17 w 33"/>
                <a:gd name="T5" fmla="*/ 0 h 34"/>
                <a:gd name="T6" fmla="*/ 12 w 33"/>
                <a:gd name="T7" fmla="*/ 1 h 34"/>
                <a:gd name="T8" fmla="*/ 5 w 33"/>
                <a:gd name="T9" fmla="*/ 5 h 34"/>
                <a:gd name="T10" fmla="*/ 2 w 33"/>
                <a:gd name="T11" fmla="*/ 9 h 34"/>
                <a:gd name="T12" fmla="*/ 0 w 33"/>
                <a:gd name="T13" fmla="*/ 17 h 34"/>
                <a:gd name="T14" fmla="*/ 1 w 33"/>
                <a:gd name="T15" fmla="*/ 21 h 34"/>
                <a:gd name="T16" fmla="*/ 5 w 33"/>
                <a:gd name="T17" fmla="*/ 29 h 34"/>
                <a:gd name="T18" fmla="*/ 8 w 33"/>
                <a:gd name="T19" fmla="*/ 31 h 34"/>
                <a:gd name="T20" fmla="*/ 17 w 33"/>
                <a:gd name="T21" fmla="*/ 34 h 34"/>
                <a:gd name="T22" fmla="*/ 21 w 33"/>
                <a:gd name="T23" fmla="*/ 33 h 34"/>
                <a:gd name="T24" fmla="*/ 28 w 33"/>
                <a:gd name="T25" fmla="*/ 29 h 34"/>
                <a:gd name="T26" fmla="*/ 31 w 33"/>
                <a:gd name="T27" fmla="*/ 25 h 34"/>
                <a:gd name="T28" fmla="*/ 33 w 33"/>
                <a:gd name="T29" fmla="*/ 20 h 34"/>
                <a:gd name="T30" fmla="*/ 33 w 33"/>
                <a:gd name="T31" fmla="*/ 17 h 34"/>
                <a:gd name="T32" fmla="*/ 33 w 33"/>
                <a:gd name="T33" fmla="*/ 12 h 34"/>
                <a:gd name="T34" fmla="*/ 28 w 33"/>
                <a:gd name="T35" fmla="*/ 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" h="34">
                  <a:moveTo>
                    <a:pt x="28" y="5"/>
                  </a:moveTo>
                  <a:cubicBezTo>
                    <a:pt x="27" y="4"/>
                    <a:pt x="26" y="3"/>
                    <a:pt x="25" y="2"/>
                  </a:cubicBezTo>
                  <a:cubicBezTo>
                    <a:pt x="22" y="1"/>
                    <a:pt x="20" y="0"/>
                    <a:pt x="17" y="0"/>
                  </a:cubicBezTo>
                  <a:cubicBezTo>
                    <a:pt x="15" y="0"/>
                    <a:pt x="13" y="0"/>
                    <a:pt x="12" y="1"/>
                  </a:cubicBezTo>
                  <a:cubicBezTo>
                    <a:pt x="9" y="2"/>
                    <a:pt x="7" y="3"/>
                    <a:pt x="5" y="5"/>
                  </a:cubicBezTo>
                  <a:cubicBezTo>
                    <a:pt x="4" y="6"/>
                    <a:pt x="3" y="7"/>
                    <a:pt x="2" y="9"/>
                  </a:cubicBezTo>
                  <a:cubicBezTo>
                    <a:pt x="0" y="12"/>
                    <a:pt x="0" y="13"/>
                    <a:pt x="0" y="17"/>
                  </a:cubicBezTo>
                  <a:cubicBezTo>
                    <a:pt x="0" y="18"/>
                    <a:pt x="0" y="20"/>
                    <a:pt x="1" y="21"/>
                  </a:cubicBezTo>
                  <a:cubicBezTo>
                    <a:pt x="2" y="25"/>
                    <a:pt x="2" y="26"/>
                    <a:pt x="5" y="29"/>
                  </a:cubicBezTo>
                  <a:cubicBezTo>
                    <a:pt x="6" y="30"/>
                    <a:pt x="7" y="31"/>
                    <a:pt x="8" y="31"/>
                  </a:cubicBezTo>
                  <a:cubicBezTo>
                    <a:pt x="12" y="33"/>
                    <a:pt x="13" y="33"/>
                    <a:pt x="17" y="34"/>
                  </a:cubicBezTo>
                  <a:cubicBezTo>
                    <a:pt x="18" y="34"/>
                    <a:pt x="20" y="33"/>
                    <a:pt x="21" y="33"/>
                  </a:cubicBezTo>
                  <a:cubicBezTo>
                    <a:pt x="25" y="32"/>
                    <a:pt x="26" y="31"/>
                    <a:pt x="28" y="29"/>
                  </a:cubicBezTo>
                  <a:cubicBezTo>
                    <a:pt x="29" y="28"/>
                    <a:pt x="30" y="26"/>
                    <a:pt x="31" y="25"/>
                  </a:cubicBezTo>
                  <a:cubicBezTo>
                    <a:pt x="32" y="23"/>
                    <a:pt x="33" y="21"/>
                    <a:pt x="33" y="20"/>
                  </a:cubicBezTo>
                  <a:cubicBezTo>
                    <a:pt x="33" y="19"/>
                    <a:pt x="33" y="18"/>
                    <a:pt x="33" y="17"/>
                  </a:cubicBezTo>
                  <a:cubicBezTo>
                    <a:pt x="33" y="15"/>
                    <a:pt x="33" y="14"/>
                    <a:pt x="33" y="12"/>
                  </a:cubicBezTo>
                  <a:cubicBezTo>
                    <a:pt x="31" y="9"/>
                    <a:pt x="31" y="8"/>
                    <a:pt x="28" y="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Freeform 318">
              <a:extLst>
                <a:ext uri="{FF2B5EF4-FFF2-40B4-BE49-F238E27FC236}">
                  <a16:creationId xmlns:a16="http://schemas.microsoft.com/office/drawing/2014/main" id="{0E56CBAE-FBB2-4EA5-AA32-7CA0CC35BFE6}"/>
                </a:ext>
              </a:extLst>
            </p:cNvPr>
            <p:cNvSpPr>
              <a:spLocks/>
            </p:cNvSpPr>
            <p:nvPr/>
          </p:nvSpPr>
          <p:spPr bwMode="auto">
            <a:xfrm>
              <a:off x="9482138" y="5656263"/>
              <a:ext cx="85725" cy="80963"/>
            </a:xfrm>
            <a:custGeom>
              <a:avLst/>
              <a:gdLst>
                <a:gd name="T0" fmla="*/ 5 w 34"/>
                <a:gd name="T1" fmla="*/ 28 h 33"/>
                <a:gd name="T2" fmla="*/ 9 w 34"/>
                <a:gd name="T3" fmla="*/ 31 h 33"/>
                <a:gd name="T4" fmla="*/ 17 w 34"/>
                <a:gd name="T5" fmla="*/ 33 h 33"/>
                <a:gd name="T6" fmla="*/ 21 w 34"/>
                <a:gd name="T7" fmla="*/ 33 h 33"/>
                <a:gd name="T8" fmla="*/ 29 w 34"/>
                <a:gd name="T9" fmla="*/ 28 h 33"/>
                <a:gd name="T10" fmla="*/ 31 w 34"/>
                <a:gd name="T11" fmla="*/ 25 h 33"/>
                <a:gd name="T12" fmla="*/ 33 w 34"/>
                <a:gd name="T13" fmla="*/ 19 h 33"/>
                <a:gd name="T14" fmla="*/ 34 w 34"/>
                <a:gd name="T15" fmla="*/ 17 h 33"/>
                <a:gd name="T16" fmla="*/ 33 w 34"/>
                <a:gd name="T17" fmla="*/ 12 h 33"/>
                <a:gd name="T18" fmla="*/ 29 w 34"/>
                <a:gd name="T19" fmla="*/ 5 h 33"/>
                <a:gd name="T20" fmla="*/ 25 w 34"/>
                <a:gd name="T21" fmla="*/ 2 h 33"/>
                <a:gd name="T22" fmla="*/ 17 w 34"/>
                <a:gd name="T23" fmla="*/ 0 h 33"/>
                <a:gd name="T24" fmla="*/ 12 w 34"/>
                <a:gd name="T25" fmla="*/ 1 h 33"/>
                <a:gd name="T26" fmla="*/ 5 w 34"/>
                <a:gd name="T27" fmla="*/ 5 h 33"/>
                <a:gd name="T28" fmla="*/ 2 w 34"/>
                <a:gd name="T29" fmla="*/ 8 h 33"/>
                <a:gd name="T30" fmla="*/ 0 w 34"/>
                <a:gd name="T31" fmla="*/ 17 h 33"/>
                <a:gd name="T32" fmla="*/ 1 w 34"/>
                <a:gd name="T33" fmla="*/ 21 h 33"/>
                <a:gd name="T34" fmla="*/ 5 w 34"/>
                <a:gd name="T35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33">
                  <a:moveTo>
                    <a:pt x="5" y="28"/>
                  </a:moveTo>
                  <a:cubicBezTo>
                    <a:pt x="6" y="30"/>
                    <a:pt x="7" y="31"/>
                    <a:pt x="9" y="31"/>
                  </a:cubicBezTo>
                  <a:cubicBezTo>
                    <a:pt x="12" y="33"/>
                    <a:pt x="13" y="33"/>
                    <a:pt x="17" y="33"/>
                  </a:cubicBezTo>
                  <a:cubicBezTo>
                    <a:pt x="18" y="33"/>
                    <a:pt x="20" y="33"/>
                    <a:pt x="21" y="33"/>
                  </a:cubicBezTo>
                  <a:cubicBezTo>
                    <a:pt x="25" y="32"/>
                    <a:pt x="26" y="31"/>
                    <a:pt x="29" y="28"/>
                  </a:cubicBezTo>
                  <a:cubicBezTo>
                    <a:pt x="30" y="28"/>
                    <a:pt x="31" y="26"/>
                    <a:pt x="31" y="25"/>
                  </a:cubicBezTo>
                  <a:cubicBezTo>
                    <a:pt x="33" y="23"/>
                    <a:pt x="33" y="21"/>
                    <a:pt x="33" y="19"/>
                  </a:cubicBezTo>
                  <a:cubicBezTo>
                    <a:pt x="33" y="18"/>
                    <a:pt x="34" y="18"/>
                    <a:pt x="34" y="17"/>
                  </a:cubicBezTo>
                  <a:cubicBezTo>
                    <a:pt x="33" y="15"/>
                    <a:pt x="33" y="14"/>
                    <a:pt x="33" y="12"/>
                  </a:cubicBezTo>
                  <a:cubicBezTo>
                    <a:pt x="32" y="9"/>
                    <a:pt x="31" y="8"/>
                    <a:pt x="29" y="5"/>
                  </a:cubicBezTo>
                  <a:cubicBezTo>
                    <a:pt x="28" y="4"/>
                    <a:pt x="26" y="3"/>
                    <a:pt x="25" y="2"/>
                  </a:cubicBezTo>
                  <a:cubicBezTo>
                    <a:pt x="22" y="1"/>
                    <a:pt x="21" y="0"/>
                    <a:pt x="17" y="0"/>
                  </a:cubicBezTo>
                  <a:cubicBezTo>
                    <a:pt x="15" y="0"/>
                    <a:pt x="14" y="0"/>
                    <a:pt x="12" y="1"/>
                  </a:cubicBezTo>
                  <a:cubicBezTo>
                    <a:pt x="9" y="2"/>
                    <a:pt x="8" y="2"/>
                    <a:pt x="5" y="5"/>
                  </a:cubicBezTo>
                  <a:cubicBezTo>
                    <a:pt x="4" y="6"/>
                    <a:pt x="3" y="7"/>
                    <a:pt x="2" y="8"/>
                  </a:cubicBezTo>
                  <a:cubicBezTo>
                    <a:pt x="1" y="12"/>
                    <a:pt x="0" y="13"/>
                    <a:pt x="0" y="17"/>
                  </a:cubicBezTo>
                  <a:cubicBezTo>
                    <a:pt x="0" y="18"/>
                    <a:pt x="0" y="20"/>
                    <a:pt x="1" y="21"/>
                  </a:cubicBezTo>
                  <a:cubicBezTo>
                    <a:pt x="2" y="25"/>
                    <a:pt x="3" y="26"/>
                    <a:pt x="5" y="2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4B21690B-5348-F128-123C-2E63A75EE0F0}"/>
              </a:ext>
            </a:extLst>
          </p:cNvPr>
          <p:cNvSpPr txBox="1"/>
          <p:nvPr/>
        </p:nvSpPr>
        <p:spPr>
          <a:xfrm>
            <a:off x="9348281" y="6421153"/>
            <a:ext cx="22087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مهندسی عمران</a:t>
            </a:r>
            <a:endParaRPr lang="en-US" sz="16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3E9F354-6B5E-745E-E1AA-9049BC77EF00}"/>
              </a:ext>
            </a:extLst>
          </p:cNvPr>
          <p:cNvSpPr txBox="1"/>
          <p:nvPr/>
        </p:nvSpPr>
        <p:spPr>
          <a:xfrm>
            <a:off x="8983378" y="2434029"/>
            <a:ext cx="2557774" cy="1646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40404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CDF982-E16D-A922-3B73-0BAA703824C6}"/>
              </a:ext>
            </a:extLst>
          </p:cNvPr>
          <p:cNvSpPr txBox="1"/>
          <p:nvPr/>
        </p:nvSpPr>
        <p:spPr>
          <a:xfrm>
            <a:off x="8983378" y="4463560"/>
            <a:ext cx="2557774" cy="1646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40404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C4026D4-716F-22B9-87EF-1EE5116F142F}"/>
              </a:ext>
            </a:extLst>
          </p:cNvPr>
          <p:cNvSpPr txBox="1"/>
          <p:nvPr/>
        </p:nvSpPr>
        <p:spPr>
          <a:xfrm>
            <a:off x="614308" y="2434029"/>
            <a:ext cx="2557774" cy="1646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40404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417BCDC-8EB1-00BA-A032-4C11B75D8AA9}"/>
              </a:ext>
            </a:extLst>
          </p:cNvPr>
          <p:cNvSpPr txBox="1"/>
          <p:nvPr/>
        </p:nvSpPr>
        <p:spPr>
          <a:xfrm>
            <a:off x="614308" y="4463560"/>
            <a:ext cx="2557774" cy="1646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40404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DC3D53A-1E2B-0A36-6A78-BF61DBF0E5D6}"/>
              </a:ext>
            </a:extLst>
          </p:cNvPr>
          <p:cNvSpPr txBox="1"/>
          <p:nvPr/>
        </p:nvSpPr>
        <p:spPr>
          <a:xfrm>
            <a:off x="5109328" y="489391"/>
            <a:ext cx="68721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400" b="1" dirty="0">
                <a:solidFill>
                  <a:srgbClr val="A8A8A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اصلی </a:t>
            </a:r>
            <a:r>
              <a:rPr lang="fa-IR" sz="24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ارائه خود را در این قسمت وارد نمایید.</a:t>
            </a:r>
            <a:endParaRPr lang="en-US" sz="24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9E4F03D-8CA8-AFB5-27D2-0A3A82236AAA}"/>
              </a:ext>
            </a:extLst>
          </p:cNvPr>
          <p:cNvSpPr txBox="1"/>
          <p:nvPr/>
        </p:nvSpPr>
        <p:spPr>
          <a:xfrm>
            <a:off x="8727761" y="1076157"/>
            <a:ext cx="32428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نمایید.</a:t>
            </a:r>
            <a:endParaRPr lang="en-US" sz="20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37451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 animBg="1"/>
      <p:bldP spid="73" grpId="0" animBg="1"/>
      <p:bldP spid="5" grpId="0"/>
      <p:bldP spid="6" grpId="0"/>
      <p:bldP spid="7" grpId="0"/>
      <p:bldP spid="8" grpId="0"/>
      <p:bldP spid="9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Placeholder 19">
            <a:extLst>
              <a:ext uri="{FF2B5EF4-FFF2-40B4-BE49-F238E27FC236}">
                <a16:creationId xmlns:a16="http://schemas.microsoft.com/office/drawing/2014/main" id="{A711FCBF-3E9B-27AC-D0CC-65A7DA8D7E7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6" name="Freeform: Shape 5">
            <a:extLst>
              <a:ext uri="{FF2B5EF4-FFF2-40B4-BE49-F238E27FC236}">
                <a16:creationId xmlns:a16="http://schemas.microsoft.com/office/drawing/2014/main" id="{A5B8BC66-958C-4DEF-937B-822312BC9D32}"/>
              </a:ext>
            </a:extLst>
          </p:cNvPr>
          <p:cNvSpPr/>
          <p:nvPr/>
        </p:nvSpPr>
        <p:spPr>
          <a:xfrm rot="5400000">
            <a:off x="2168097" y="-2168095"/>
            <a:ext cx="4161691" cy="8497887"/>
          </a:xfrm>
          <a:custGeom>
            <a:avLst/>
            <a:gdLst>
              <a:gd name="connsiteX0" fmla="*/ 0 w 5617029"/>
              <a:gd name="connsiteY0" fmla="*/ 7600042 h 7600042"/>
              <a:gd name="connsiteX1" fmla="*/ 0 w 5617029"/>
              <a:gd name="connsiteY1" fmla="*/ 0 h 7600042"/>
              <a:gd name="connsiteX2" fmla="*/ 5617029 w 5617029"/>
              <a:gd name="connsiteY2" fmla="*/ 5617029 h 7600042"/>
              <a:gd name="connsiteX3" fmla="*/ 5617029 w 5617029"/>
              <a:gd name="connsiteY3" fmla="*/ 7600042 h 7600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17029" h="7600042">
                <a:moveTo>
                  <a:pt x="0" y="7600042"/>
                </a:moveTo>
                <a:lnTo>
                  <a:pt x="0" y="0"/>
                </a:lnTo>
                <a:lnTo>
                  <a:pt x="5617029" y="5617029"/>
                </a:lnTo>
                <a:lnTo>
                  <a:pt x="5617029" y="7600042"/>
                </a:lnTo>
                <a:close/>
              </a:path>
            </a:pathLst>
          </a:custGeom>
          <a:gradFill>
            <a:gsLst>
              <a:gs pos="0">
                <a:srgbClr val="37ACCD"/>
              </a:gs>
              <a:gs pos="63000">
                <a:srgbClr val="1EBDA2"/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07824D3-644A-4564-96FF-BA6CE9631741}"/>
              </a:ext>
            </a:extLst>
          </p:cNvPr>
          <p:cNvCxnSpPr>
            <a:cxnSpLocks/>
          </p:cNvCxnSpPr>
          <p:nvPr/>
        </p:nvCxnSpPr>
        <p:spPr>
          <a:xfrm>
            <a:off x="496552" y="1997340"/>
            <a:ext cx="4320567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32">
            <a:extLst>
              <a:ext uri="{FF2B5EF4-FFF2-40B4-BE49-F238E27FC236}">
                <a16:creationId xmlns:a16="http://schemas.microsoft.com/office/drawing/2014/main" id="{D9C19584-794E-46E3-949E-5D9C5964A79E}"/>
              </a:ext>
            </a:extLst>
          </p:cNvPr>
          <p:cNvSpPr/>
          <p:nvPr/>
        </p:nvSpPr>
        <p:spPr>
          <a:xfrm>
            <a:off x="1440874" y="4686189"/>
            <a:ext cx="2576177" cy="16677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E88292D7-9448-4F40-90BD-B7BC32EAA4D6}"/>
              </a:ext>
            </a:extLst>
          </p:cNvPr>
          <p:cNvSpPr/>
          <p:nvPr/>
        </p:nvSpPr>
        <p:spPr>
          <a:xfrm>
            <a:off x="4772664" y="4686189"/>
            <a:ext cx="2576177" cy="16677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7CAE1226-8917-412A-ABE8-0EE4A3F7E3BE}"/>
              </a:ext>
            </a:extLst>
          </p:cNvPr>
          <p:cNvSpPr/>
          <p:nvPr/>
        </p:nvSpPr>
        <p:spPr>
          <a:xfrm>
            <a:off x="8104454" y="4686189"/>
            <a:ext cx="2576177" cy="16677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pic>
        <p:nvPicPr>
          <p:cNvPr id="22" name="Picture Placeholder 21">
            <a:extLst>
              <a:ext uri="{FF2B5EF4-FFF2-40B4-BE49-F238E27FC236}">
                <a16:creationId xmlns:a16="http://schemas.microsoft.com/office/drawing/2014/main" id="{5B52119E-EEB0-6DE2-96EF-3A5853885ADD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4" name="Picture Placeholder 23">
            <a:extLst>
              <a:ext uri="{FF2B5EF4-FFF2-40B4-BE49-F238E27FC236}">
                <a16:creationId xmlns:a16="http://schemas.microsoft.com/office/drawing/2014/main" id="{208643BB-27A5-9F5B-364D-DF6A5A8D2B29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7" name="Picture Placeholder 26">
            <a:extLst>
              <a:ext uri="{FF2B5EF4-FFF2-40B4-BE49-F238E27FC236}">
                <a16:creationId xmlns:a16="http://schemas.microsoft.com/office/drawing/2014/main" id="{84D91148-CD26-B084-8C0F-6D96BF91443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C0FE7E7-D9A5-DCF4-1A09-6E78F64389FA}"/>
              </a:ext>
            </a:extLst>
          </p:cNvPr>
          <p:cNvSpPr txBox="1"/>
          <p:nvPr/>
        </p:nvSpPr>
        <p:spPr>
          <a:xfrm>
            <a:off x="9348281" y="6421153"/>
            <a:ext cx="22087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مهندسی عمران</a:t>
            </a:r>
            <a:endParaRPr lang="en-US" sz="16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7A7DAAA-A0B4-3BEF-A24B-5D808DF5ED4B}"/>
              </a:ext>
            </a:extLst>
          </p:cNvPr>
          <p:cNvSpPr txBox="1"/>
          <p:nvPr/>
        </p:nvSpPr>
        <p:spPr>
          <a:xfrm>
            <a:off x="-14297" y="169808"/>
            <a:ext cx="5486516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3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اصلی ارائه خود را در این قسمت وارد نمایید.</a:t>
            </a:r>
            <a:endParaRPr lang="en-US" sz="32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D4E6EBA4-F44C-663C-A5CE-9164B06593F0}"/>
              </a:ext>
            </a:extLst>
          </p:cNvPr>
          <p:cNvGrpSpPr/>
          <p:nvPr/>
        </p:nvGrpSpPr>
        <p:grpSpPr>
          <a:xfrm>
            <a:off x="736600" y="2494706"/>
            <a:ext cx="1682097" cy="356432"/>
            <a:chOff x="4457798" y="5208245"/>
            <a:chExt cx="1061941" cy="25910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74307E02-0925-7BA8-8C8A-68C66AD80F2C}"/>
                </a:ext>
              </a:extLst>
            </p:cNvPr>
            <p:cNvSpPr/>
            <p:nvPr/>
          </p:nvSpPr>
          <p:spPr>
            <a:xfrm>
              <a:off x="4457798" y="5208245"/>
              <a:ext cx="1061941" cy="259105"/>
            </a:xfrm>
            <a:prstGeom prst="roundRect">
              <a:avLst>
                <a:gd name="adj" fmla="val 10898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3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Text Placeholder 4">
              <a:extLst>
                <a:ext uri="{FF2B5EF4-FFF2-40B4-BE49-F238E27FC236}">
                  <a16:creationId xmlns:a16="http://schemas.microsoft.com/office/drawing/2014/main" id="{7CF65BF8-6540-10D4-3CC7-9839530CEE96}"/>
                </a:ext>
              </a:extLst>
            </p:cNvPr>
            <p:cNvSpPr txBox="1">
              <a:spLocks/>
            </p:cNvSpPr>
            <p:nvPr/>
          </p:nvSpPr>
          <p:spPr>
            <a:xfrm>
              <a:off x="4471841" y="5215349"/>
              <a:ext cx="1047898" cy="197432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fa-IR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اطلاع بیشتر</a:t>
              </a:r>
              <a:endParaRPr 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0BE8C173-2DFC-D083-91A7-C0CB0CB0B86D}"/>
              </a:ext>
            </a:extLst>
          </p:cNvPr>
          <p:cNvSpPr txBox="1"/>
          <p:nvPr/>
        </p:nvSpPr>
        <p:spPr>
          <a:xfrm>
            <a:off x="8104449" y="4824196"/>
            <a:ext cx="2576177" cy="1438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A8A8A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sz="16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sz="16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2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404040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3FE1B6C-5DF5-835B-ADE6-9A01F7BEFF67}"/>
              </a:ext>
            </a:extLst>
          </p:cNvPr>
          <p:cNvSpPr txBox="1"/>
          <p:nvPr/>
        </p:nvSpPr>
        <p:spPr>
          <a:xfrm>
            <a:off x="4772658" y="4824196"/>
            <a:ext cx="2576177" cy="1438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A8A8A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sz="16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sz="16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2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404040"/>
              </a:solidFill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A770CFC-55F5-0AF1-1470-7502CEC92FE9}"/>
              </a:ext>
            </a:extLst>
          </p:cNvPr>
          <p:cNvSpPr txBox="1"/>
          <p:nvPr/>
        </p:nvSpPr>
        <p:spPr>
          <a:xfrm>
            <a:off x="1368746" y="4824196"/>
            <a:ext cx="2576177" cy="1438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A8A8A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sz="16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sz="16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2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40404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7093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5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5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35" grpId="0" animBg="1"/>
      <p:bldP spid="4" grpId="0"/>
      <p:bldP spid="31" grpId="0"/>
      <p:bldP spid="32" grpId="0"/>
      <p:bldP spid="3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DF9CE3F1-0BDA-3BB7-66FE-31F5A6CA7886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47A83387-A9C4-4800-A951-EE57BAB9525E}"/>
              </a:ext>
            </a:extLst>
          </p:cNvPr>
          <p:cNvSpPr/>
          <p:nvPr/>
        </p:nvSpPr>
        <p:spPr>
          <a:xfrm>
            <a:off x="-13124" y="4455886"/>
            <a:ext cx="4069821" cy="2396397"/>
          </a:xfrm>
          <a:prstGeom prst="rect">
            <a:avLst/>
          </a:prstGeom>
          <a:gradFill flip="none" rotWithShape="1">
            <a:gsLst>
              <a:gs pos="0">
                <a:srgbClr val="37ACCD"/>
              </a:gs>
              <a:gs pos="63000">
                <a:srgbClr val="1EBDA2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C436675-584E-4480-9D03-1E182699E73B}"/>
              </a:ext>
            </a:extLst>
          </p:cNvPr>
          <p:cNvSpPr/>
          <p:nvPr/>
        </p:nvSpPr>
        <p:spPr>
          <a:xfrm>
            <a:off x="4054528" y="4455886"/>
            <a:ext cx="4069821" cy="2396397"/>
          </a:xfrm>
          <a:prstGeom prst="rect">
            <a:avLst/>
          </a:prstGeom>
          <a:gradFill flip="none" rotWithShape="1">
            <a:gsLst>
              <a:gs pos="0">
                <a:srgbClr val="37ACCD"/>
              </a:gs>
              <a:gs pos="63000">
                <a:srgbClr val="1EBDA2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55EA9DE-E587-475C-AE4F-7CE43F633A9F}"/>
              </a:ext>
            </a:extLst>
          </p:cNvPr>
          <p:cNvSpPr/>
          <p:nvPr/>
        </p:nvSpPr>
        <p:spPr>
          <a:xfrm>
            <a:off x="8122179" y="4455887"/>
            <a:ext cx="4069821" cy="2396397"/>
          </a:xfrm>
          <a:prstGeom prst="rect">
            <a:avLst/>
          </a:prstGeom>
          <a:gradFill flip="none" rotWithShape="1">
            <a:gsLst>
              <a:gs pos="0">
                <a:srgbClr val="37ACCD"/>
              </a:gs>
              <a:gs pos="63000">
                <a:srgbClr val="1EBDA2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18E7FFD2-79AD-28BA-3691-7BA01CAD1984}"/>
              </a:ext>
            </a:extLst>
          </p:cNvPr>
          <p:cNvGrpSpPr/>
          <p:nvPr/>
        </p:nvGrpSpPr>
        <p:grpSpPr>
          <a:xfrm>
            <a:off x="3948643" y="1738802"/>
            <a:ext cx="7366421" cy="2111737"/>
            <a:chOff x="3948643" y="1738802"/>
            <a:chExt cx="7366421" cy="2111737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3234E34C-BF69-4908-8D68-403C2BE0CBF0}"/>
                </a:ext>
              </a:extLst>
            </p:cNvPr>
            <p:cNvSpPr/>
            <p:nvPr/>
          </p:nvSpPr>
          <p:spPr>
            <a:xfrm>
              <a:off x="3948643" y="1738802"/>
              <a:ext cx="441341" cy="441851"/>
            </a:xfrm>
            <a:custGeom>
              <a:avLst/>
              <a:gdLst>
                <a:gd name="connsiteX0" fmla="*/ 0 w 631133"/>
                <a:gd name="connsiteY0" fmla="*/ 0 h 631862"/>
                <a:gd name="connsiteX1" fmla="*/ 631133 w 631133"/>
                <a:gd name="connsiteY1" fmla="*/ 0 h 631862"/>
                <a:gd name="connsiteX2" fmla="*/ 631133 w 631133"/>
                <a:gd name="connsiteY2" fmla="*/ 118393 h 631862"/>
                <a:gd name="connsiteX3" fmla="*/ 118393 w 631133"/>
                <a:gd name="connsiteY3" fmla="*/ 118393 h 631862"/>
                <a:gd name="connsiteX4" fmla="*/ 118393 w 631133"/>
                <a:gd name="connsiteY4" fmla="*/ 631862 h 631862"/>
                <a:gd name="connsiteX5" fmla="*/ 0 w 631133"/>
                <a:gd name="connsiteY5" fmla="*/ 631862 h 631862"/>
                <a:gd name="connsiteX6" fmla="*/ 0 w 631133"/>
                <a:gd name="connsiteY6" fmla="*/ 118393 h 631862"/>
                <a:gd name="connsiteX7" fmla="*/ 0 w 631133"/>
                <a:gd name="connsiteY7" fmla="*/ 729 h 631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1133" h="631862">
                  <a:moveTo>
                    <a:pt x="0" y="0"/>
                  </a:moveTo>
                  <a:lnTo>
                    <a:pt x="631133" y="0"/>
                  </a:lnTo>
                  <a:lnTo>
                    <a:pt x="631133" y="118393"/>
                  </a:lnTo>
                  <a:lnTo>
                    <a:pt x="118393" y="118393"/>
                  </a:lnTo>
                  <a:lnTo>
                    <a:pt x="118393" y="631862"/>
                  </a:lnTo>
                  <a:lnTo>
                    <a:pt x="0" y="631862"/>
                  </a:lnTo>
                  <a:lnTo>
                    <a:pt x="0" y="118393"/>
                  </a:lnTo>
                  <a:lnTo>
                    <a:pt x="0" y="729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BD747B49-C2F5-42C1-B0CC-2E403EC73F50}"/>
                </a:ext>
              </a:extLst>
            </p:cNvPr>
            <p:cNvSpPr/>
            <p:nvPr/>
          </p:nvSpPr>
          <p:spPr>
            <a:xfrm rot="10800000">
              <a:off x="10873723" y="3408688"/>
              <a:ext cx="441341" cy="441851"/>
            </a:xfrm>
            <a:custGeom>
              <a:avLst/>
              <a:gdLst>
                <a:gd name="connsiteX0" fmla="*/ 0 w 631133"/>
                <a:gd name="connsiteY0" fmla="*/ 0 h 631862"/>
                <a:gd name="connsiteX1" fmla="*/ 631133 w 631133"/>
                <a:gd name="connsiteY1" fmla="*/ 0 h 631862"/>
                <a:gd name="connsiteX2" fmla="*/ 631133 w 631133"/>
                <a:gd name="connsiteY2" fmla="*/ 118393 h 631862"/>
                <a:gd name="connsiteX3" fmla="*/ 118393 w 631133"/>
                <a:gd name="connsiteY3" fmla="*/ 118393 h 631862"/>
                <a:gd name="connsiteX4" fmla="*/ 118393 w 631133"/>
                <a:gd name="connsiteY4" fmla="*/ 631862 h 631862"/>
                <a:gd name="connsiteX5" fmla="*/ 0 w 631133"/>
                <a:gd name="connsiteY5" fmla="*/ 631862 h 631862"/>
                <a:gd name="connsiteX6" fmla="*/ 0 w 631133"/>
                <a:gd name="connsiteY6" fmla="*/ 118393 h 631862"/>
                <a:gd name="connsiteX7" fmla="*/ 0 w 631133"/>
                <a:gd name="connsiteY7" fmla="*/ 729 h 631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1133" h="631862">
                  <a:moveTo>
                    <a:pt x="0" y="0"/>
                  </a:moveTo>
                  <a:lnTo>
                    <a:pt x="631133" y="0"/>
                  </a:lnTo>
                  <a:lnTo>
                    <a:pt x="631133" y="118393"/>
                  </a:lnTo>
                  <a:lnTo>
                    <a:pt x="118393" y="118393"/>
                  </a:lnTo>
                  <a:lnTo>
                    <a:pt x="118393" y="631862"/>
                  </a:lnTo>
                  <a:lnTo>
                    <a:pt x="0" y="631862"/>
                  </a:lnTo>
                  <a:lnTo>
                    <a:pt x="0" y="118393"/>
                  </a:lnTo>
                  <a:lnTo>
                    <a:pt x="0" y="729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E8C91E6B-8728-46BC-87E8-C280AFBF2BAB}"/>
              </a:ext>
            </a:extLst>
          </p:cNvPr>
          <p:cNvGrpSpPr/>
          <p:nvPr/>
        </p:nvGrpSpPr>
        <p:grpSpPr>
          <a:xfrm>
            <a:off x="648193" y="4811624"/>
            <a:ext cx="715376" cy="503220"/>
            <a:chOff x="7947025" y="4295776"/>
            <a:chExt cx="2403475" cy="1690688"/>
          </a:xfrm>
          <a:solidFill>
            <a:schemeClr val="tx1"/>
          </a:solidFill>
        </p:grpSpPr>
        <p:sp>
          <p:nvSpPr>
            <p:cNvPr id="43" name="Freeform 70">
              <a:extLst>
                <a:ext uri="{FF2B5EF4-FFF2-40B4-BE49-F238E27FC236}">
                  <a16:creationId xmlns:a16="http://schemas.microsoft.com/office/drawing/2014/main" id="{6C93335B-14E5-4079-A401-EEF63060B0E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47025" y="4295776"/>
              <a:ext cx="2403475" cy="1690688"/>
            </a:xfrm>
            <a:custGeom>
              <a:avLst/>
              <a:gdLst>
                <a:gd name="T0" fmla="*/ 925 w 970"/>
                <a:gd name="T1" fmla="*/ 529 h 682"/>
                <a:gd name="T2" fmla="*/ 889 w 970"/>
                <a:gd name="T3" fmla="*/ 514 h 682"/>
                <a:gd name="T4" fmla="*/ 889 w 970"/>
                <a:gd name="T5" fmla="*/ 273 h 682"/>
                <a:gd name="T6" fmla="*/ 889 w 970"/>
                <a:gd name="T7" fmla="*/ 73 h 682"/>
                <a:gd name="T8" fmla="*/ 794 w 970"/>
                <a:gd name="T9" fmla="*/ 4 h 682"/>
                <a:gd name="T10" fmla="*/ 81 w 970"/>
                <a:gd name="T11" fmla="*/ 64 h 682"/>
                <a:gd name="T12" fmla="*/ 81 w 970"/>
                <a:gd name="T13" fmla="*/ 233 h 682"/>
                <a:gd name="T14" fmla="*/ 84 w 970"/>
                <a:gd name="T15" fmla="*/ 529 h 682"/>
                <a:gd name="T16" fmla="*/ 1 w 970"/>
                <a:gd name="T17" fmla="*/ 578 h 682"/>
                <a:gd name="T18" fmla="*/ 19 w 970"/>
                <a:gd name="T19" fmla="*/ 639 h 682"/>
                <a:gd name="T20" fmla="*/ 23 w 970"/>
                <a:gd name="T21" fmla="*/ 650 h 682"/>
                <a:gd name="T22" fmla="*/ 61 w 970"/>
                <a:gd name="T23" fmla="*/ 679 h 682"/>
                <a:gd name="T24" fmla="*/ 886 w 970"/>
                <a:gd name="T25" fmla="*/ 682 h 682"/>
                <a:gd name="T26" fmla="*/ 966 w 970"/>
                <a:gd name="T27" fmla="*/ 584 h 682"/>
                <a:gd name="T28" fmla="*/ 127 w 970"/>
                <a:gd name="T29" fmla="*/ 52 h 682"/>
                <a:gd name="T30" fmla="*/ 833 w 970"/>
                <a:gd name="T31" fmla="*/ 46 h 682"/>
                <a:gd name="T32" fmla="*/ 838 w 970"/>
                <a:gd name="T33" fmla="*/ 47 h 682"/>
                <a:gd name="T34" fmla="*/ 843 w 970"/>
                <a:gd name="T35" fmla="*/ 51 h 682"/>
                <a:gd name="T36" fmla="*/ 847 w 970"/>
                <a:gd name="T37" fmla="*/ 59 h 682"/>
                <a:gd name="T38" fmla="*/ 847 w 970"/>
                <a:gd name="T39" fmla="*/ 63 h 682"/>
                <a:gd name="T40" fmla="*/ 847 w 970"/>
                <a:gd name="T41" fmla="*/ 218 h 682"/>
                <a:gd name="T42" fmla="*/ 847 w 970"/>
                <a:gd name="T43" fmla="*/ 512 h 682"/>
                <a:gd name="T44" fmla="*/ 137 w 970"/>
                <a:gd name="T45" fmla="*/ 529 h 682"/>
                <a:gd name="T46" fmla="*/ 124 w 970"/>
                <a:gd name="T47" fmla="*/ 509 h 682"/>
                <a:gd name="T48" fmla="*/ 124 w 970"/>
                <a:gd name="T49" fmla="*/ 330 h 682"/>
                <a:gd name="T50" fmla="*/ 127 w 970"/>
                <a:gd name="T51" fmla="*/ 52 h 682"/>
                <a:gd name="T52" fmla="*/ 43 w 970"/>
                <a:gd name="T53" fmla="*/ 575 h 682"/>
                <a:gd name="T54" fmla="*/ 59 w 970"/>
                <a:gd name="T55" fmla="*/ 629 h 682"/>
                <a:gd name="T56" fmla="*/ 60 w 970"/>
                <a:gd name="T57" fmla="*/ 630 h 682"/>
                <a:gd name="T58" fmla="*/ 78 w 970"/>
                <a:gd name="T59" fmla="*/ 640 h 682"/>
                <a:gd name="T60" fmla="*/ 78 w 970"/>
                <a:gd name="T61" fmla="*/ 640 h 682"/>
                <a:gd name="T62" fmla="*/ 909 w 970"/>
                <a:gd name="T63" fmla="*/ 623 h 682"/>
                <a:gd name="T64" fmla="*/ 907 w 970"/>
                <a:gd name="T65" fmla="*/ 630 h 682"/>
                <a:gd name="T66" fmla="*/ 905 w 970"/>
                <a:gd name="T67" fmla="*/ 633 h 682"/>
                <a:gd name="T68" fmla="*/ 898 w 970"/>
                <a:gd name="T69" fmla="*/ 637 h 682"/>
                <a:gd name="T70" fmla="*/ 895 w 970"/>
                <a:gd name="T71" fmla="*/ 638 h 682"/>
                <a:gd name="T72" fmla="*/ 890 w 970"/>
                <a:gd name="T73" fmla="*/ 640 h 682"/>
                <a:gd name="T74" fmla="*/ 79 w 970"/>
                <a:gd name="T75" fmla="*/ 640 h 682"/>
                <a:gd name="T76" fmla="*/ 70 w 970"/>
                <a:gd name="T77" fmla="*/ 637 h 682"/>
                <a:gd name="T78" fmla="*/ 62 w 970"/>
                <a:gd name="T79" fmla="*/ 633 h 682"/>
                <a:gd name="T80" fmla="*/ 60 w 970"/>
                <a:gd name="T81" fmla="*/ 627 h 682"/>
                <a:gd name="T82" fmla="*/ 44 w 970"/>
                <a:gd name="T83" fmla="*/ 579 h 682"/>
                <a:gd name="T84" fmla="*/ 43 w 970"/>
                <a:gd name="T85" fmla="*/ 574 h 682"/>
                <a:gd name="T86" fmla="*/ 44 w 970"/>
                <a:gd name="T87" fmla="*/ 571 h 682"/>
                <a:gd name="T88" fmla="*/ 149 w 970"/>
                <a:gd name="T89" fmla="*/ 571 h 682"/>
                <a:gd name="T90" fmla="*/ 922 w 970"/>
                <a:gd name="T91" fmla="*/ 572 h 682"/>
                <a:gd name="T92" fmla="*/ 925 w 970"/>
                <a:gd name="T93" fmla="*/ 575 h 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70" h="682">
                  <a:moveTo>
                    <a:pt x="957" y="547"/>
                  </a:moveTo>
                  <a:cubicBezTo>
                    <a:pt x="949" y="537"/>
                    <a:pt x="938" y="529"/>
                    <a:pt x="925" y="529"/>
                  </a:cubicBezTo>
                  <a:cubicBezTo>
                    <a:pt x="887" y="529"/>
                    <a:pt x="887" y="529"/>
                    <a:pt x="887" y="529"/>
                  </a:cubicBezTo>
                  <a:cubicBezTo>
                    <a:pt x="888" y="524"/>
                    <a:pt x="889" y="519"/>
                    <a:pt x="889" y="514"/>
                  </a:cubicBezTo>
                  <a:cubicBezTo>
                    <a:pt x="889" y="514"/>
                    <a:pt x="889" y="513"/>
                    <a:pt x="889" y="512"/>
                  </a:cubicBezTo>
                  <a:cubicBezTo>
                    <a:pt x="889" y="432"/>
                    <a:pt x="889" y="352"/>
                    <a:pt x="889" y="273"/>
                  </a:cubicBezTo>
                  <a:cubicBezTo>
                    <a:pt x="889" y="221"/>
                    <a:pt x="889" y="169"/>
                    <a:pt x="889" y="117"/>
                  </a:cubicBezTo>
                  <a:cubicBezTo>
                    <a:pt x="889" y="103"/>
                    <a:pt x="889" y="88"/>
                    <a:pt x="889" y="73"/>
                  </a:cubicBezTo>
                  <a:cubicBezTo>
                    <a:pt x="889" y="53"/>
                    <a:pt x="886" y="34"/>
                    <a:pt x="871" y="19"/>
                  </a:cubicBezTo>
                  <a:cubicBezTo>
                    <a:pt x="851" y="0"/>
                    <a:pt x="820" y="4"/>
                    <a:pt x="794" y="4"/>
                  </a:cubicBezTo>
                  <a:cubicBezTo>
                    <a:pt x="137" y="4"/>
                    <a:pt x="137" y="4"/>
                    <a:pt x="137" y="4"/>
                  </a:cubicBezTo>
                  <a:cubicBezTo>
                    <a:pt x="105" y="4"/>
                    <a:pt x="81" y="33"/>
                    <a:pt x="81" y="64"/>
                  </a:cubicBezTo>
                  <a:cubicBezTo>
                    <a:pt x="81" y="74"/>
                    <a:pt x="81" y="83"/>
                    <a:pt x="81" y="93"/>
                  </a:cubicBezTo>
                  <a:cubicBezTo>
                    <a:pt x="81" y="140"/>
                    <a:pt x="81" y="186"/>
                    <a:pt x="81" y="233"/>
                  </a:cubicBezTo>
                  <a:cubicBezTo>
                    <a:pt x="81" y="324"/>
                    <a:pt x="81" y="416"/>
                    <a:pt x="81" y="507"/>
                  </a:cubicBezTo>
                  <a:cubicBezTo>
                    <a:pt x="81" y="515"/>
                    <a:pt x="82" y="522"/>
                    <a:pt x="84" y="529"/>
                  </a:cubicBezTo>
                  <a:cubicBezTo>
                    <a:pt x="46" y="529"/>
                    <a:pt x="46" y="529"/>
                    <a:pt x="46" y="529"/>
                  </a:cubicBezTo>
                  <a:cubicBezTo>
                    <a:pt x="18" y="529"/>
                    <a:pt x="2" y="552"/>
                    <a:pt x="1" y="578"/>
                  </a:cubicBezTo>
                  <a:cubicBezTo>
                    <a:pt x="0" y="588"/>
                    <a:pt x="7" y="600"/>
                    <a:pt x="10" y="610"/>
                  </a:cubicBezTo>
                  <a:cubicBezTo>
                    <a:pt x="19" y="639"/>
                    <a:pt x="19" y="639"/>
                    <a:pt x="19" y="639"/>
                  </a:cubicBezTo>
                  <a:cubicBezTo>
                    <a:pt x="16" y="630"/>
                    <a:pt x="19" y="639"/>
                    <a:pt x="19" y="642"/>
                  </a:cubicBezTo>
                  <a:cubicBezTo>
                    <a:pt x="20" y="645"/>
                    <a:pt x="21" y="648"/>
                    <a:pt x="23" y="650"/>
                  </a:cubicBezTo>
                  <a:cubicBezTo>
                    <a:pt x="25" y="655"/>
                    <a:pt x="28" y="659"/>
                    <a:pt x="32" y="662"/>
                  </a:cubicBezTo>
                  <a:cubicBezTo>
                    <a:pt x="40" y="670"/>
                    <a:pt x="50" y="675"/>
                    <a:pt x="61" y="679"/>
                  </a:cubicBezTo>
                  <a:cubicBezTo>
                    <a:pt x="67" y="681"/>
                    <a:pt x="73" y="682"/>
                    <a:pt x="79" y="682"/>
                  </a:cubicBezTo>
                  <a:cubicBezTo>
                    <a:pt x="886" y="682"/>
                    <a:pt x="886" y="682"/>
                    <a:pt x="886" y="682"/>
                  </a:cubicBezTo>
                  <a:cubicBezTo>
                    <a:pt x="912" y="682"/>
                    <a:pt x="943" y="665"/>
                    <a:pt x="948" y="638"/>
                  </a:cubicBezTo>
                  <a:cubicBezTo>
                    <a:pt x="954" y="620"/>
                    <a:pt x="960" y="602"/>
                    <a:pt x="966" y="584"/>
                  </a:cubicBezTo>
                  <a:cubicBezTo>
                    <a:pt x="970" y="572"/>
                    <a:pt x="964" y="556"/>
                    <a:pt x="957" y="547"/>
                  </a:cubicBezTo>
                  <a:close/>
                  <a:moveTo>
                    <a:pt x="127" y="52"/>
                  </a:moveTo>
                  <a:cubicBezTo>
                    <a:pt x="130" y="47"/>
                    <a:pt x="133" y="46"/>
                    <a:pt x="137" y="46"/>
                  </a:cubicBezTo>
                  <a:cubicBezTo>
                    <a:pt x="833" y="46"/>
                    <a:pt x="833" y="46"/>
                    <a:pt x="833" y="46"/>
                  </a:cubicBezTo>
                  <a:cubicBezTo>
                    <a:pt x="834" y="46"/>
                    <a:pt x="835" y="46"/>
                    <a:pt x="836" y="46"/>
                  </a:cubicBezTo>
                  <a:cubicBezTo>
                    <a:pt x="833" y="46"/>
                    <a:pt x="836" y="47"/>
                    <a:pt x="838" y="47"/>
                  </a:cubicBezTo>
                  <a:cubicBezTo>
                    <a:pt x="838" y="47"/>
                    <a:pt x="840" y="48"/>
                    <a:pt x="841" y="49"/>
                  </a:cubicBezTo>
                  <a:cubicBezTo>
                    <a:pt x="841" y="49"/>
                    <a:pt x="842" y="51"/>
                    <a:pt x="843" y="51"/>
                  </a:cubicBezTo>
                  <a:cubicBezTo>
                    <a:pt x="843" y="52"/>
                    <a:pt x="844" y="54"/>
                    <a:pt x="845" y="55"/>
                  </a:cubicBezTo>
                  <a:cubicBezTo>
                    <a:pt x="845" y="55"/>
                    <a:pt x="847" y="59"/>
                    <a:pt x="847" y="59"/>
                  </a:cubicBezTo>
                  <a:cubicBezTo>
                    <a:pt x="847" y="60"/>
                    <a:pt x="847" y="61"/>
                    <a:pt x="847" y="61"/>
                  </a:cubicBezTo>
                  <a:cubicBezTo>
                    <a:pt x="847" y="61"/>
                    <a:pt x="847" y="62"/>
                    <a:pt x="847" y="63"/>
                  </a:cubicBezTo>
                  <a:cubicBezTo>
                    <a:pt x="847" y="71"/>
                    <a:pt x="847" y="78"/>
                    <a:pt x="847" y="85"/>
                  </a:cubicBezTo>
                  <a:cubicBezTo>
                    <a:pt x="847" y="129"/>
                    <a:pt x="847" y="173"/>
                    <a:pt x="847" y="218"/>
                  </a:cubicBezTo>
                  <a:cubicBezTo>
                    <a:pt x="847" y="313"/>
                    <a:pt x="847" y="408"/>
                    <a:pt x="847" y="503"/>
                  </a:cubicBezTo>
                  <a:cubicBezTo>
                    <a:pt x="847" y="506"/>
                    <a:pt x="847" y="509"/>
                    <a:pt x="847" y="512"/>
                  </a:cubicBezTo>
                  <a:cubicBezTo>
                    <a:pt x="847" y="525"/>
                    <a:pt x="842" y="529"/>
                    <a:pt x="828" y="529"/>
                  </a:cubicBezTo>
                  <a:cubicBezTo>
                    <a:pt x="137" y="529"/>
                    <a:pt x="137" y="529"/>
                    <a:pt x="137" y="529"/>
                  </a:cubicBezTo>
                  <a:cubicBezTo>
                    <a:pt x="133" y="529"/>
                    <a:pt x="129" y="527"/>
                    <a:pt x="127" y="524"/>
                  </a:cubicBezTo>
                  <a:cubicBezTo>
                    <a:pt x="124" y="519"/>
                    <a:pt x="124" y="516"/>
                    <a:pt x="124" y="509"/>
                  </a:cubicBezTo>
                  <a:cubicBezTo>
                    <a:pt x="124" y="498"/>
                    <a:pt x="124" y="487"/>
                    <a:pt x="124" y="476"/>
                  </a:cubicBezTo>
                  <a:cubicBezTo>
                    <a:pt x="124" y="330"/>
                    <a:pt x="124" y="330"/>
                    <a:pt x="124" y="330"/>
                  </a:cubicBezTo>
                  <a:cubicBezTo>
                    <a:pt x="124" y="242"/>
                    <a:pt x="124" y="154"/>
                    <a:pt x="124" y="66"/>
                  </a:cubicBezTo>
                  <a:cubicBezTo>
                    <a:pt x="124" y="60"/>
                    <a:pt x="125" y="54"/>
                    <a:pt x="127" y="52"/>
                  </a:cubicBezTo>
                  <a:close/>
                  <a:moveTo>
                    <a:pt x="43" y="574"/>
                  </a:moveTo>
                  <a:cubicBezTo>
                    <a:pt x="42" y="571"/>
                    <a:pt x="43" y="574"/>
                    <a:pt x="43" y="575"/>
                  </a:cubicBezTo>
                  <a:cubicBezTo>
                    <a:pt x="43" y="575"/>
                    <a:pt x="43" y="574"/>
                    <a:pt x="43" y="574"/>
                  </a:cubicBezTo>
                  <a:close/>
                  <a:moveTo>
                    <a:pt x="59" y="629"/>
                  </a:moveTo>
                  <a:cubicBezTo>
                    <a:pt x="59" y="630"/>
                    <a:pt x="60" y="630"/>
                    <a:pt x="60" y="630"/>
                  </a:cubicBezTo>
                  <a:cubicBezTo>
                    <a:pt x="60" y="630"/>
                    <a:pt x="60" y="630"/>
                    <a:pt x="60" y="630"/>
                  </a:cubicBezTo>
                  <a:cubicBezTo>
                    <a:pt x="60" y="630"/>
                    <a:pt x="59" y="630"/>
                    <a:pt x="59" y="629"/>
                  </a:cubicBezTo>
                  <a:close/>
                  <a:moveTo>
                    <a:pt x="78" y="640"/>
                  </a:moveTo>
                  <a:cubicBezTo>
                    <a:pt x="78" y="640"/>
                    <a:pt x="78" y="640"/>
                    <a:pt x="78" y="640"/>
                  </a:cubicBezTo>
                  <a:cubicBezTo>
                    <a:pt x="78" y="640"/>
                    <a:pt x="78" y="640"/>
                    <a:pt x="78" y="640"/>
                  </a:cubicBezTo>
                  <a:close/>
                  <a:moveTo>
                    <a:pt x="921" y="586"/>
                  </a:moveTo>
                  <a:cubicBezTo>
                    <a:pt x="917" y="598"/>
                    <a:pt x="913" y="610"/>
                    <a:pt x="909" y="623"/>
                  </a:cubicBezTo>
                  <a:cubicBezTo>
                    <a:pt x="909" y="624"/>
                    <a:pt x="908" y="626"/>
                    <a:pt x="908" y="627"/>
                  </a:cubicBezTo>
                  <a:cubicBezTo>
                    <a:pt x="907" y="628"/>
                    <a:pt x="907" y="629"/>
                    <a:pt x="907" y="630"/>
                  </a:cubicBezTo>
                  <a:cubicBezTo>
                    <a:pt x="907" y="631"/>
                    <a:pt x="906" y="632"/>
                    <a:pt x="906" y="632"/>
                  </a:cubicBezTo>
                  <a:cubicBezTo>
                    <a:pt x="905" y="632"/>
                    <a:pt x="905" y="633"/>
                    <a:pt x="905" y="633"/>
                  </a:cubicBezTo>
                  <a:cubicBezTo>
                    <a:pt x="905" y="633"/>
                    <a:pt x="904" y="633"/>
                    <a:pt x="903" y="634"/>
                  </a:cubicBezTo>
                  <a:cubicBezTo>
                    <a:pt x="902" y="635"/>
                    <a:pt x="900" y="636"/>
                    <a:pt x="898" y="637"/>
                  </a:cubicBezTo>
                  <a:cubicBezTo>
                    <a:pt x="897" y="637"/>
                    <a:pt x="897" y="637"/>
                    <a:pt x="897" y="638"/>
                  </a:cubicBezTo>
                  <a:cubicBezTo>
                    <a:pt x="896" y="638"/>
                    <a:pt x="896" y="638"/>
                    <a:pt x="895" y="638"/>
                  </a:cubicBezTo>
                  <a:cubicBezTo>
                    <a:pt x="893" y="639"/>
                    <a:pt x="892" y="639"/>
                    <a:pt x="890" y="640"/>
                  </a:cubicBezTo>
                  <a:cubicBezTo>
                    <a:pt x="890" y="640"/>
                    <a:pt x="890" y="640"/>
                    <a:pt x="890" y="640"/>
                  </a:cubicBezTo>
                  <a:cubicBezTo>
                    <a:pt x="890" y="640"/>
                    <a:pt x="889" y="640"/>
                    <a:pt x="889" y="640"/>
                  </a:cubicBezTo>
                  <a:cubicBezTo>
                    <a:pt x="79" y="640"/>
                    <a:pt x="79" y="640"/>
                    <a:pt x="79" y="640"/>
                  </a:cubicBezTo>
                  <a:cubicBezTo>
                    <a:pt x="79" y="640"/>
                    <a:pt x="77" y="639"/>
                    <a:pt x="76" y="639"/>
                  </a:cubicBezTo>
                  <a:cubicBezTo>
                    <a:pt x="74" y="639"/>
                    <a:pt x="72" y="638"/>
                    <a:pt x="70" y="637"/>
                  </a:cubicBezTo>
                  <a:cubicBezTo>
                    <a:pt x="74" y="639"/>
                    <a:pt x="66" y="635"/>
                    <a:pt x="66" y="635"/>
                  </a:cubicBezTo>
                  <a:cubicBezTo>
                    <a:pt x="66" y="635"/>
                    <a:pt x="63" y="633"/>
                    <a:pt x="62" y="633"/>
                  </a:cubicBezTo>
                  <a:cubicBezTo>
                    <a:pt x="62" y="632"/>
                    <a:pt x="61" y="632"/>
                    <a:pt x="60" y="631"/>
                  </a:cubicBezTo>
                  <a:cubicBezTo>
                    <a:pt x="60" y="630"/>
                    <a:pt x="60" y="628"/>
                    <a:pt x="60" y="627"/>
                  </a:cubicBezTo>
                  <a:cubicBezTo>
                    <a:pt x="58" y="624"/>
                    <a:pt x="57" y="620"/>
                    <a:pt x="56" y="617"/>
                  </a:cubicBezTo>
                  <a:cubicBezTo>
                    <a:pt x="52" y="604"/>
                    <a:pt x="48" y="592"/>
                    <a:pt x="44" y="579"/>
                  </a:cubicBezTo>
                  <a:cubicBezTo>
                    <a:pt x="44" y="578"/>
                    <a:pt x="43" y="577"/>
                    <a:pt x="43" y="575"/>
                  </a:cubicBezTo>
                  <a:cubicBezTo>
                    <a:pt x="43" y="574"/>
                    <a:pt x="43" y="574"/>
                    <a:pt x="43" y="574"/>
                  </a:cubicBezTo>
                  <a:cubicBezTo>
                    <a:pt x="43" y="574"/>
                    <a:pt x="43" y="573"/>
                    <a:pt x="44" y="572"/>
                  </a:cubicBezTo>
                  <a:cubicBezTo>
                    <a:pt x="44" y="572"/>
                    <a:pt x="44" y="572"/>
                    <a:pt x="44" y="571"/>
                  </a:cubicBezTo>
                  <a:cubicBezTo>
                    <a:pt x="137" y="571"/>
                    <a:pt x="137" y="571"/>
                    <a:pt x="137" y="571"/>
                  </a:cubicBezTo>
                  <a:cubicBezTo>
                    <a:pt x="141" y="571"/>
                    <a:pt x="145" y="571"/>
                    <a:pt x="149" y="571"/>
                  </a:cubicBezTo>
                  <a:cubicBezTo>
                    <a:pt x="922" y="571"/>
                    <a:pt x="922" y="571"/>
                    <a:pt x="922" y="571"/>
                  </a:cubicBezTo>
                  <a:cubicBezTo>
                    <a:pt x="922" y="571"/>
                    <a:pt x="922" y="572"/>
                    <a:pt x="922" y="572"/>
                  </a:cubicBezTo>
                  <a:cubicBezTo>
                    <a:pt x="923" y="573"/>
                    <a:pt x="924" y="574"/>
                    <a:pt x="924" y="574"/>
                  </a:cubicBezTo>
                  <a:cubicBezTo>
                    <a:pt x="924" y="574"/>
                    <a:pt x="924" y="575"/>
                    <a:pt x="925" y="575"/>
                  </a:cubicBezTo>
                  <a:cubicBezTo>
                    <a:pt x="923" y="579"/>
                    <a:pt x="922" y="582"/>
                    <a:pt x="921" y="58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71">
              <a:extLst>
                <a:ext uri="{FF2B5EF4-FFF2-40B4-BE49-F238E27FC236}">
                  <a16:creationId xmlns:a16="http://schemas.microsoft.com/office/drawing/2014/main" id="{2B49FD3E-964B-47BD-A4AD-79F5BD88A192}"/>
                </a:ext>
              </a:extLst>
            </p:cNvPr>
            <p:cNvSpPr>
              <a:spLocks/>
            </p:cNvSpPr>
            <p:nvPr/>
          </p:nvSpPr>
          <p:spPr bwMode="auto">
            <a:xfrm>
              <a:off x="9069388" y="4484688"/>
              <a:ext cx="179388" cy="103188"/>
            </a:xfrm>
            <a:custGeom>
              <a:avLst/>
              <a:gdLst>
                <a:gd name="T0" fmla="*/ 21 w 72"/>
                <a:gd name="T1" fmla="*/ 42 h 42"/>
                <a:gd name="T2" fmla="*/ 50 w 72"/>
                <a:gd name="T3" fmla="*/ 42 h 42"/>
                <a:gd name="T4" fmla="*/ 72 w 72"/>
                <a:gd name="T5" fmla="*/ 21 h 42"/>
                <a:gd name="T6" fmla="*/ 50 w 72"/>
                <a:gd name="T7" fmla="*/ 0 h 42"/>
                <a:gd name="T8" fmla="*/ 21 w 72"/>
                <a:gd name="T9" fmla="*/ 0 h 42"/>
                <a:gd name="T10" fmla="*/ 0 w 72"/>
                <a:gd name="T11" fmla="*/ 21 h 42"/>
                <a:gd name="T12" fmla="*/ 21 w 72"/>
                <a:gd name="T1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42">
                  <a:moveTo>
                    <a:pt x="21" y="42"/>
                  </a:moveTo>
                  <a:cubicBezTo>
                    <a:pt x="50" y="42"/>
                    <a:pt x="50" y="42"/>
                    <a:pt x="50" y="42"/>
                  </a:cubicBezTo>
                  <a:cubicBezTo>
                    <a:pt x="62" y="42"/>
                    <a:pt x="72" y="32"/>
                    <a:pt x="72" y="21"/>
                  </a:cubicBezTo>
                  <a:cubicBezTo>
                    <a:pt x="72" y="9"/>
                    <a:pt x="62" y="0"/>
                    <a:pt x="5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9"/>
                    <a:pt x="0" y="21"/>
                  </a:cubicBezTo>
                  <a:cubicBezTo>
                    <a:pt x="0" y="32"/>
                    <a:pt x="9" y="42"/>
                    <a:pt x="21" y="4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72">
              <a:extLst>
                <a:ext uri="{FF2B5EF4-FFF2-40B4-BE49-F238E27FC236}">
                  <a16:creationId xmlns:a16="http://schemas.microsoft.com/office/drawing/2014/main" id="{4F715D49-C64B-4932-AFEB-EA1EC7092D01}"/>
                </a:ext>
              </a:extLst>
            </p:cNvPr>
            <p:cNvSpPr>
              <a:spLocks/>
            </p:cNvSpPr>
            <p:nvPr/>
          </p:nvSpPr>
          <p:spPr bwMode="auto">
            <a:xfrm>
              <a:off x="8705850" y="4673601"/>
              <a:ext cx="887413" cy="482600"/>
            </a:xfrm>
            <a:custGeom>
              <a:avLst/>
              <a:gdLst>
                <a:gd name="T0" fmla="*/ 50 w 358"/>
                <a:gd name="T1" fmla="*/ 177 h 195"/>
                <a:gd name="T2" fmla="*/ 184 w 358"/>
                <a:gd name="T3" fmla="*/ 51 h 195"/>
                <a:gd name="T4" fmla="*/ 320 w 358"/>
                <a:gd name="T5" fmla="*/ 175 h 195"/>
                <a:gd name="T6" fmla="*/ 349 w 358"/>
                <a:gd name="T7" fmla="*/ 175 h 195"/>
                <a:gd name="T8" fmla="*/ 349 w 358"/>
                <a:gd name="T9" fmla="*/ 145 h 195"/>
                <a:gd name="T10" fmla="*/ 199 w 358"/>
                <a:gd name="T11" fmla="*/ 8 h 195"/>
                <a:gd name="T12" fmla="*/ 169 w 358"/>
                <a:gd name="T13" fmla="*/ 8 h 195"/>
                <a:gd name="T14" fmla="*/ 20 w 358"/>
                <a:gd name="T15" fmla="*/ 147 h 195"/>
                <a:gd name="T16" fmla="*/ 50 w 358"/>
                <a:gd name="T17" fmla="*/ 177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8" h="195">
                  <a:moveTo>
                    <a:pt x="50" y="177"/>
                  </a:moveTo>
                  <a:cubicBezTo>
                    <a:pt x="94" y="135"/>
                    <a:pt x="139" y="93"/>
                    <a:pt x="184" y="51"/>
                  </a:cubicBezTo>
                  <a:cubicBezTo>
                    <a:pt x="229" y="93"/>
                    <a:pt x="274" y="134"/>
                    <a:pt x="320" y="175"/>
                  </a:cubicBezTo>
                  <a:cubicBezTo>
                    <a:pt x="328" y="183"/>
                    <a:pt x="341" y="183"/>
                    <a:pt x="349" y="175"/>
                  </a:cubicBezTo>
                  <a:cubicBezTo>
                    <a:pt x="357" y="167"/>
                    <a:pt x="358" y="153"/>
                    <a:pt x="349" y="145"/>
                  </a:cubicBezTo>
                  <a:cubicBezTo>
                    <a:pt x="299" y="99"/>
                    <a:pt x="249" y="54"/>
                    <a:pt x="199" y="8"/>
                  </a:cubicBezTo>
                  <a:cubicBezTo>
                    <a:pt x="190" y="0"/>
                    <a:pt x="178" y="0"/>
                    <a:pt x="169" y="8"/>
                  </a:cubicBezTo>
                  <a:cubicBezTo>
                    <a:pt x="119" y="54"/>
                    <a:pt x="70" y="101"/>
                    <a:pt x="20" y="147"/>
                  </a:cubicBezTo>
                  <a:cubicBezTo>
                    <a:pt x="0" y="166"/>
                    <a:pt x="30" y="195"/>
                    <a:pt x="50" y="17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73">
              <a:extLst>
                <a:ext uri="{FF2B5EF4-FFF2-40B4-BE49-F238E27FC236}">
                  <a16:creationId xmlns:a16="http://schemas.microsoft.com/office/drawing/2014/main" id="{F055CDE4-7DB5-4B69-92F6-779775A4B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8975725" y="5743576"/>
              <a:ext cx="339725" cy="106363"/>
            </a:xfrm>
            <a:custGeom>
              <a:avLst/>
              <a:gdLst>
                <a:gd name="T0" fmla="*/ 110 w 137"/>
                <a:gd name="T1" fmla="*/ 0 h 43"/>
                <a:gd name="T2" fmla="*/ 27 w 137"/>
                <a:gd name="T3" fmla="*/ 0 h 43"/>
                <a:gd name="T4" fmla="*/ 27 w 137"/>
                <a:gd name="T5" fmla="*/ 43 h 43"/>
                <a:gd name="T6" fmla="*/ 110 w 137"/>
                <a:gd name="T7" fmla="*/ 43 h 43"/>
                <a:gd name="T8" fmla="*/ 110 w 137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43">
                  <a:moveTo>
                    <a:pt x="110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0" y="0"/>
                    <a:pt x="0" y="43"/>
                    <a:pt x="27" y="43"/>
                  </a:cubicBezTo>
                  <a:cubicBezTo>
                    <a:pt x="110" y="43"/>
                    <a:pt x="110" y="43"/>
                    <a:pt x="110" y="43"/>
                  </a:cubicBezTo>
                  <a:cubicBezTo>
                    <a:pt x="137" y="43"/>
                    <a:pt x="137" y="0"/>
                    <a:pt x="11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74">
              <a:extLst>
                <a:ext uri="{FF2B5EF4-FFF2-40B4-BE49-F238E27FC236}">
                  <a16:creationId xmlns:a16="http://schemas.microsoft.com/office/drawing/2014/main" id="{80ABEAF9-8FE9-4144-A0A3-88055C8F3B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36025" y="5099051"/>
              <a:ext cx="655638" cy="420688"/>
            </a:xfrm>
            <a:custGeom>
              <a:avLst/>
              <a:gdLst>
                <a:gd name="T0" fmla="*/ 221 w 264"/>
                <a:gd name="T1" fmla="*/ 27 h 170"/>
                <a:gd name="T2" fmla="*/ 221 w 264"/>
                <a:gd name="T3" fmla="*/ 128 h 170"/>
                <a:gd name="T4" fmla="*/ 187 w 264"/>
                <a:gd name="T5" fmla="*/ 128 h 170"/>
                <a:gd name="T6" fmla="*/ 187 w 264"/>
                <a:gd name="T7" fmla="*/ 54 h 170"/>
                <a:gd name="T8" fmla="*/ 186 w 264"/>
                <a:gd name="T9" fmla="*/ 42 h 170"/>
                <a:gd name="T10" fmla="*/ 159 w 264"/>
                <a:gd name="T11" fmla="*/ 24 h 170"/>
                <a:gd name="T12" fmla="*/ 99 w 264"/>
                <a:gd name="T13" fmla="*/ 24 h 170"/>
                <a:gd name="T14" fmla="*/ 76 w 264"/>
                <a:gd name="T15" fmla="*/ 58 h 170"/>
                <a:gd name="T16" fmla="*/ 76 w 264"/>
                <a:gd name="T17" fmla="*/ 128 h 170"/>
                <a:gd name="T18" fmla="*/ 42 w 264"/>
                <a:gd name="T19" fmla="*/ 128 h 170"/>
                <a:gd name="T20" fmla="*/ 42 w 264"/>
                <a:gd name="T21" fmla="*/ 27 h 170"/>
                <a:gd name="T22" fmla="*/ 0 w 264"/>
                <a:gd name="T23" fmla="*/ 27 h 170"/>
                <a:gd name="T24" fmla="*/ 0 w 264"/>
                <a:gd name="T25" fmla="*/ 144 h 170"/>
                <a:gd name="T26" fmla="*/ 27 w 264"/>
                <a:gd name="T27" fmla="*/ 170 h 170"/>
                <a:gd name="T28" fmla="*/ 236 w 264"/>
                <a:gd name="T29" fmla="*/ 170 h 170"/>
                <a:gd name="T30" fmla="*/ 264 w 264"/>
                <a:gd name="T31" fmla="*/ 144 h 170"/>
                <a:gd name="T32" fmla="*/ 264 w 264"/>
                <a:gd name="T33" fmla="*/ 27 h 170"/>
                <a:gd name="T34" fmla="*/ 221 w 264"/>
                <a:gd name="T35" fmla="*/ 27 h 170"/>
                <a:gd name="T36" fmla="*/ 29 w 264"/>
                <a:gd name="T37" fmla="*/ 128 h 170"/>
                <a:gd name="T38" fmla="*/ 30 w 264"/>
                <a:gd name="T39" fmla="*/ 128 h 170"/>
                <a:gd name="T40" fmla="*/ 29 w 264"/>
                <a:gd name="T41" fmla="*/ 128 h 170"/>
                <a:gd name="T42" fmla="*/ 42 w 264"/>
                <a:gd name="T43" fmla="*/ 142 h 170"/>
                <a:gd name="T44" fmla="*/ 42 w 264"/>
                <a:gd name="T45" fmla="*/ 140 h 170"/>
                <a:gd name="T46" fmla="*/ 42 w 264"/>
                <a:gd name="T47" fmla="*/ 142 h 170"/>
                <a:gd name="T48" fmla="*/ 145 w 264"/>
                <a:gd name="T49" fmla="*/ 52 h 170"/>
                <a:gd name="T50" fmla="*/ 145 w 264"/>
                <a:gd name="T51" fmla="*/ 51 h 170"/>
                <a:gd name="T52" fmla="*/ 145 w 264"/>
                <a:gd name="T53" fmla="*/ 52 h 170"/>
                <a:gd name="T54" fmla="*/ 118 w 264"/>
                <a:gd name="T55" fmla="*/ 51 h 170"/>
                <a:gd name="T56" fmla="*/ 119 w 264"/>
                <a:gd name="T57" fmla="*/ 51 h 170"/>
                <a:gd name="T58" fmla="*/ 118 w 264"/>
                <a:gd name="T59" fmla="*/ 52 h 170"/>
                <a:gd name="T60" fmla="*/ 118 w 264"/>
                <a:gd name="T61" fmla="*/ 51 h 170"/>
                <a:gd name="T62" fmla="*/ 145 w 264"/>
                <a:gd name="T63" fmla="*/ 128 h 170"/>
                <a:gd name="T64" fmla="*/ 118 w 264"/>
                <a:gd name="T65" fmla="*/ 128 h 170"/>
                <a:gd name="T66" fmla="*/ 118 w 264"/>
                <a:gd name="T67" fmla="*/ 66 h 170"/>
                <a:gd name="T68" fmla="*/ 145 w 264"/>
                <a:gd name="T69" fmla="*/ 66 h 170"/>
                <a:gd name="T70" fmla="*/ 145 w 264"/>
                <a:gd name="T71" fmla="*/ 128 h 170"/>
                <a:gd name="T72" fmla="*/ 221 w 264"/>
                <a:gd name="T73" fmla="*/ 142 h 170"/>
                <a:gd name="T74" fmla="*/ 221 w 264"/>
                <a:gd name="T75" fmla="*/ 140 h 170"/>
                <a:gd name="T76" fmla="*/ 221 w 264"/>
                <a:gd name="T77" fmla="*/ 142 h 170"/>
                <a:gd name="T78" fmla="*/ 235 w 264"/>
                <a:gd name="T79" fmla="*/ 128 h 170"/>
                <a:gd name="T80" fmla="*/ 234 w 264"/>
                <a:gd name="T81" fmla="*/ 128 h 170"/>
                <a:gd name="T82" fmla="*/ 235 w 264"/>
                <a:gd name="T83" fmla="*/ 128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64" h="170">
                  <a:moveTo>
                    <a:pt x="221" y="27"/>
                  </a:moveTo>
                  <a:cubicBezTo>
                    <a:pt x="221" y="128"/>
                    <a:pt x="221" y="128"/>
                    <a:pt x="221" y="128"/>
                  </a:cubicBezTo>
                  <a:cubicBezTo>
                    <a:pt x="187" y="128"/>
                    <a:pt x="187" y="128"/>
                    <a:pt x="187" y="128"/>
                  </a:cubicBezTo>
                  <a:cubicBezTo>
                    <a:pt x="187" y="54"/>
                    <a:pt x="187" y="54"/>
                    <a:pt x="187" y="54"/>
                  </a:cubicBezTo>
                  <a:cubicBezTo>
                    <a:pt x="187" y="50"/>
                    <a:pt x="187" y="45"/>
                    <a:pt x="186" y="42"/>
                  </a:cubicBezTo>
                  <a:cubicBezTo>
                    <a:pt x="181" y="29"/>
                    <a:pt x="172" y="24"/>
                    <a:pt x="15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80" y="24"/>
                    <a:pt x="76" y="43"/>
                    <a:pt x="76" y="5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0"/>
                    <a:pt x="0" y="0"/>
                    <a:pt x="0" y="27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58"/>
                    <a:pt x="13" y="170"/>
                    <a:pt x="27" y="170"/>
                  </a:cubicBezTo>
                  <a:cubicBezTo>
                    <a:pt x="236" y="170"/>
                    <a:pt x="236" y="170"/>
                    <a:pt x="236" y="170"/>
                  </a:cubicBezTo>
                  <a:cubicBezTo>
                    <a:pt x="250" y="170"/>
                    <a:pt x="264" y="159"/>
                    <a:pt x="264" y="144"/>
                  </a:cubicBezTo>
                  <a:cubicBezTo>
                    <a:pt x="264" y="27"/>
                    <a:pt x="264" y="27"/>
                    <a:pt x="264" y="27"/>
                  </a:cubicBezTo>
                  <a:cubicBezTo>
                    <a:pt x="264" y="0"/>
                    <a:pt x="221" y="0"/>
                    <a:pt x="221" y="27"/>
                  </a:cubicBezTo>
                  <a:close/>
                  <a:moveTo>
                    <a:pt x="29" y="128"/>
                  </a:moveTo>
                  <a:cubicBezTo>
                    <a:pt x="26" y="128"/>
                    <a:pt x="27" y="127"/>
                    <a:pt x="30" y="128"/>
                  </a:cubicBezTo>
                  <a:lnTo>
                    <a:pt x="29" y="128"/>
                  </a:lnTo>
                  <a:close/>
                  <a:moveTo>
                    <a:pt x="42" y="142"/>
                  </a:moveTo>
                  <a:cubicBezTo>
                    <a:pt x="42" y="140"/>
                    <a:pt x="42" y="140"/>
                    <a:pt x="42" y="140"/>
                  </a:cubicBezTo>
                  <a:cubicBezTo>
                    <a:pt x="42" y="143"/>
                    <a:pt x="42" y="145"/>
                    <a:pt x="42" y="142"/>
                  </a:cubicBezTo>
                  <a:close/>
                  <a:moveTo>
                    <a:pt x="145" y="52"/>
                  </a:moveTo>
                  <a:cubicBezTo>
                    <a:pt x="145" y="52"/>
                    <a:pt x="145" y="52"/>
                    <a:pt x="145" y="51"/>
                  </a:cubicBezTo>
                  <a:cubicBezTo>
                    <a:pt x="144" y="50"/>
                    <a:pt x="144" y="50"/>
                    <a:pt x="145" y="52"/>
                  </a:cubicBezTo>
                  <a:close/>
                  <a:moveTo>
                    <a:pt x="118" y="51"/>
                  </a:moveTo>
                  <a:cubicBezTo>
                    <a:pt x="118" y="49"/>
                    <a:pt x="119" y="51"/>
                    <a:pt x="119" y="51"/>
                  </a:cubicBezTo>
                  <a:cubicBezTo>
                    <a:pt x="119" y="52"/>
                    <a:pt x="119" y="52"/>
                    <a:pt x="118" y="52"/>
                  </a:cubicBezTo>
                  <a:lnTo>
                    <a:pt x="118" y="51"/>
                  </a:lnTo>
                  <a:close/>
                  <a:moveTo>
                    <a:pt x="145" y="128"/>
                  </a:moveTo>
                  <a:cubicBezTo>
                    <a:pt x="118" y="128"/>
                    <a:pt x="118" y="128"/>
                    <a:pt x="118" y="128"/>
                  </a:cubicBezTo>
                  <a:cubicBezTo>
                    <a:pt x="118" y="66"/>
                    <a:pt x="118" y="66"/>
                    <a:pt x="118" y="66"/>
                  </a:cubicBezTo>
                  <a:cubicBezTo>
                    <a:pt x="145" y="66"/>
                    <a:pt x="145" y="66"/>
                    <a:pt x="145" y="66"/>
                  </a:cubicBezTo>
                  <a:lnTo>
                    <a:pt x="145" y="128"/>
                  </a:lnTo>
                  <a:close/>
                  <a:moveTo>
                    <a:pt x="221" y="142"/>
                  </a:moveTo>
                  <a:cubicBezTo>
                    <a:pt x="221" y="145"/>
                    <a:pt x="221" y="143"/>
                    <a:pt x="221" y="140"/>
                  </a:cubicBezTo>
                  <a:lnTo>
                    <a:pt x="221" y="142"/>
                  </a:lnTo>
                  <a:close/>
                  <a:moveTo>
                    <a:pt x="235" y="128"/>
                  </a:moveTo>
                  <a:cubicBezTo>
                    <a:pt x="234" y="128"/>
                    <a:pt x="234" y="128"/>
                    <a:pt x="234" y="128"/>
                  </a:cubicBezTo>
                  <a:cubicBezTo>
                    <a:pt x="236" y="128"/>
                    <a:pt x="238" y="128"/>
                    <a:pt x="235" y="12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C12EABA8-AF44-4C1F-AC67-BA2B121399EB}"/>
              </a:ext>
            </a:extLst>
          </p:cNvPr>
          <p:cNvGrpSpPr/>
          <p:nvPr/>
        </p:nvGrpSpPr>
        <p:grpSpPr>
          <a:xfrm>
            <a:off x="4842153" y="4787732"/>
            <a:ext cx="583036" cy="558863"/>
            <a:chOff x="7918450" y="4040188"/>
            <a:chExt cx="2451100" cy="2206625"/>
          </a:xfrm>
          <a:solidFill>
            <a:schemeClr val="tx1"/>
          </a:solidFill>
        </p:grpSpPr>
        <p:sp>
          <p:nvSpPr>
            <p:cNvPr id="49" name="Freeform 600">
              <a:extLst>
                <a:ext uri="{FF2B5EF4-FFF2-40B4-BE49-F238E27FC236}">
                  <a16:creationId xmlns:a16="http://schemas.microsoft.com/office/drawing/2014/main" id="{86AE4F6A-3032-4C75-860B-DDBC2B5870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18450" y="4040188"/>
              <a:ext cx="2451100" cy="2206625"/>
            </a:xfrm>
            <a:custGeom>
              <a:avLst/>
              <a:gdLst>
                <a:gd name="T0" fmla="*/ 917 w 989"/>
                <a:gd name="T1" fmla="*/ 0 h 891"/>
                <a:gd name="T2" fmla="*/ 6 w 989"/>
                <a:gd name="T3" fmla="*/ 34 h 891"/>
                <a:gd name="T4" fmla="*/ 0 w 989"/>
                <a:gd name="T5" fmla="*/ 677 h 891"/>
                <a:gd name="T6" fmla="*/ 68 w 989"/>
                <a:gd name="T7" fmla="*/ 744 h 891"/>
                <a:gd name="T8" fmla="*/ 375 w 989"/>
                <a:gd name="T9" fmla="*/ 785 h 891"/>
                <a:gd name="T10" fmla="*/ 309 w 989"/>
                <a:gd name="T11" fmla="*/ 831 h 891"/>
                <a:gd name="T12" fmla="*/ 315 w 989"/>
                <a:gd name="T13" fmla="*/ 871 h 891"/>
                <a:gd name="T14" fmla="*/ 461 w 989"/>
                <a:gd name="T15" fmla="*/ 890 h 891"/>
                <a:gd name="T16" fmla="*/ 669 w 989"/>
                <a:gd name="T17" fmla="*/ 883 h 891"/>
                <a:gd name="T18" fmla="*/ 652 w 989"/>
                <a:gd name="T19" fmla="*/ 797 h 891"/>
                <a:gd name="T20" fmla="*/ 613 w 989"/>
                <a:gd name="T21" fmla="*/ 784 h 891"/>
                <a:gd name="T22" fmla="*/ 895 w 989"/>
                <a:gd name="T23" fmla="*/ 744 h 891"/>
                <a:gd name="T24" fmla="*/ 989 w 989"/>
                <a:gd name="T25" fmla="*/ 685 h 891"/>
                <a:gd name="T26" fmla="*/ 989 w 989"/>
                <a:gd name="T27" fmla="*/ 64 h 891"/>
                <a:gd name="T28" fmla="*/ 58 w 989"/>
                <a:gd name="T29" fmla="*/ 43 h 891"/>
                <a:gd name="T30" fmla="*/ 637 w 989"/>
                <a:gd name="T31" fmla="*/ 837 h 891"/>
                <a:gd name="T32" fmla="*/ 643 w 989"/>
                <a:gd name="T33" fmla="*/ 839 h 891"/>
                <a:gd name="T34" fmla="*/ 644 w 989"/>
                <a:gd name="T35" fmla="*/ 840 h 891"/>
                <a:gd name="T36" fmla="*/ 643 w 989"/>
                <a:gd name="T37" fmla="*/ 847 h 891"/>
                <a:gd name="T38" fmla="*/ 352 w 989"/>
                <a:gd name="T39" fmla="*/ 846 h 891"/>
                <a:gd name="T40" fmla="*/ 353 w 989"/>
                <a:gd name="T41" fmla="*/ 839 h 891"/>
                <a:gd name="T42" fmla="*/ 354 w 989"/>
                <a:gd name="T43" fmla="*/ 839 h 891"/>
                <a:gd name="T44" fmla="*/ 391 w 989"/>
                <a:gd name="T45" fmla="*/ 825 h 891"/>
                <a:gd name="T46" fmla="*/ 416 w 989"/>
                <a:gd name="T47" fmla="*/ 802 h 891"/>
                <a:gd name="T48" fmla="*/ 429 w 989"/>
                <a:gd name="T49" fmla="*/ 745 h 891"/>
                <a:gd name="T50" fmla="*/ 573 w 989"/>
                <a:gd name="T51" fmla="*/ 801 h 891"/>
                <a:gd name="T52" fmla="*/ 600 w 989"/>
                <a:gd name="T53" fmla="*/ 825 h 891"/>
                <a:gd name="T54" fmla="*/ 946 w 989"/>
                <a:gd name="T55" fmla="*/ 682 h 891"/>
                <a:gd name="T56" fmla="*/ 62 w 989"/>
                <a:gd name="T57" fmla="*/ 700 h 891"/>
                <a:gd name="T58" fmla="*/ 51 w 989"/>
                <a:gd name="T59" fmla="*/ 698 h 891"/>
                <a:gd name="T60" fmla="*/ 48 w 989"/>
                <a:gd name="T61" fmla="*/ 695 h 891"/>
                <a:gd name="T62" fmla="*/ 43 w 989"/>
                <a:gd name="T63" fmla="*/ 681 h 891"/>
                <a:gd name="T64" fmla="*/ 946 w 989"/>
                <a:gd name="T65" fmla="*/ 613 h 891"/>
                <a:gd name="T66" fmla="*/ 946 w 989"/>
                <a:gd name="T67" fmla="*/ 77 h 891"/>
                <a:gd name="T68" fmla="*/ 43 w 989"/>
                <a:gd name="T69" fmla="*/ 570 h 891"/>
                <a:gd name="T70" fmla="*/ 55 w 989"/>
                <a:gd name="T71" fmla="*/ 44 h 891"/>
                <a:gd name="T72" fmla="*/ 60 w 989"/>
                <a:gd name="T73" fmla="*/ 43 h 891"/>
                <a:gd name="T74" fmla="*/ 936 w 989"/>
                <a:gd name="T75" fmla="*/ 45 h 891"/>
                <a:gd name="T76" fmla="*/ 946 w 989"/>
                <a:gd name="T77" fmla="*/ 77 h 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89" h="891">
                  <a:moveTo>
                    <a:pt x="931" y="0"/>
                  </a:moveTo>
                  <a:cubicBezTo>
                    <a:pt x="927" y="0"/>
                    <a:pt x="922" y="0"/>
                    <a:pt x="917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40" y="0"/>
                    <a:pt x="17" y="12"/>
                    <a:pt x="6" y="34"/>
                  </a:cubicBezTo>
                  <a:cubicBezTo>
                    <a:pt x="0" y="47"/>
                    <a:pt x="0" y="59"/>
                    <a:pt x="0" y="73"/>
                  </a:cubicBezTo>
                  <a:cubicBezTo>
                    <a:pt x="0" y="677"/>
                    <a:pt x="0" y="677"/>
                    <a:pt x="0" y="677"/>
                  </a:cubicBezTo>
                  <a:cubicBezTo>
                    <a:pt x="0" y="701"/>
                    <a:pt x="9" y="723"/>
                    <a:pt x="31" y="736"/>
                  </a:cubicBezTo>
                  <a:cubicBezTo>
                    <a:pt x="42" y="743"/>
                    <a:pt x="55" y="744"/>
                    <a:pt x="68" y="744"/>
                  </a:cubicBezTo>
                  <a:cubicBezTo>
                    <a:pt x="385" y="744"/>
                    <a:pt x="385" y="744"/>
                    <a:pt x="385" y="744"/>
                  </a:cubicBezTo>
                  <a:cubicBezTo>
                    <a:pt x="382" y="757"/>
                    <a:pt x="378" y="771"/>
                    <a:pt x="375" y="785"/>
                  </a:cubicBezTo>
                  <a:cubicBezTo>
                    <a:pt x="359" y="790"/>
                    <a:pt x="343" y="796"/>
                    <a:pt x="328" y="804"/>
                  </a:cubicBezTo>
                  <a:cubicBezTo>
                    <a:pt x="317" y="810"/>
                    <a:pt x="311" y="819"/>
                    <a:pt x="309" y="831"/>
                  </a:cubicBezTo>
                  <a:cubicBezTo>
                    <a:pt x="309" y="837"/>
                    <a:pt x="309" y="843"/>
                    <a:pt x="309" y="848"/>
                  </a:cubicBezTo>
                  <a:cubicBezTo>
                    <a:pt x="309" y="856"/>
                    <a:pt x="310" y="864"/>
                    <a:pt x="315" y="871"/>
                  </a:cubicBezTo>
                  <a:cubicBezTo>
                    <a:pt x="324" y="884"/>
                    <a:pt x="338" y="889"/>
                    <a:pt x="353" y="890"/>
                  </a:cubicBezTo>
                  <a:cubicBezTo>
                    <a:pt x="389" y="891"/>
                    <a:pt x="425" y="890"/>
                    <a:pt x="461" y="890"/>
                  </a:cubicBezTo>
                  <a:cubicBezTo>
                    <a:pt x="620" y="890"/>
                    <a:pt x="620" y="890"/>
                    <a:pt x="620" y="890"/>
                  </a:cubicBezTo>
                  <a:cubicBezTo>
                    <a:pt x="637" y="890"/>
                    <a:pt x="653" y="891"/>
                    <a:pt x="669" y="883"/>
                  </a:cubicBezTo>
                  <a:cubicBezTo>
                    <a:pt x="688" y="873"/>
                    <a:pt x="687" y="853"/>
                    <a:pt x="687" y="835"/>
                  </a:cubicBezTo>
                  <a:cubicBezTo>
                    <a:pt x="687" y="813"/>
                    <a:pt x="671" y="803"/>
                    <a:pt x="652" y="797"/>
                  </a:cubicBezTo>
                  <a:cubicBezTo>
                    <a:pt x="651" y="796"/>
                    <a:pt x="650" y="796"/>
                    <a:pt x="649" y="796"/>
                  </a:cubicBezTo>
                  <a:cubicBezTo>
                    <a:pt x="637" y="792"/>
                    <a:pt x="625" y="788"/>
                    <a:pt x="613" y="784"/>
                  </a:cubicBezTo>
                  <a:cubicBezTo>
                    <a:pt x="610" y="771"/>
                    <a:pt x="607" y="757"/>
                    <a:pt x="604" y="744"/>
                  </a:cubicBezTo>
                  <a:cubicBezTo>
                    <a:pt x="895" y="744"/>
                    <a:pt x="895" y="744"/>
                    <a:pt x="895" y="744"/>
                  </a:cubicBezTo>
                  <a:cubicBezTo>
                    <a:pt x="921" y="744"/>
                    <a:pt x="947" y="747"/>
                    <a:pt x="968" y="729"/>
                  </a:cubicBezTo>
                  <a:cubicBezTo>
                    <a:pt x="981" y="717"/>
                    <a:pt x="988" y="701"/>
                    <a:pt x="989" y="685"/>
                  </a:cubicBezTo>
                  <a:cubicBezTo>
                    <a:pt x="989" y="684"/>
                    <a:pt x="989" y="683"/>
                    <a:pt x="989" y="682"/>
                  </a:cubicBezTo>
                  <a:cubicBezTo>
                    <a:pt x="989" y="64"/>
                    <a:pt x="989" y="64"/>
                    <a:pt x="989" y="64"/>
                  </a:cubicBezTo>
                  <a:cubicBezTo>
                    <a:pt x="989" y="30"/>
                    <a:pt x="965" y="4"/>
                    <a:pt x="931" y="0"/>
                  </a:cubicBezTo>
                  <a:close/>
                  <a:moveTo>
                    <a:pt x="58" y="43"/>
                  </a:moveTo>
                  <a:cubicBezTo>
                    <a:pt x="57" y="43"/>
                    <a:pt x="57" y="43"/>
                    <a:pt x="58" y="43"/>
                  </a:cubicBezTo>
                  <a:close/>
                  <a:moveTo>
                    <a:pt x="637" y="837"/>
                  </a:moveTo>
                  <a:cubicBezTo>
                    <a:pt x="639" y="838"/>
                    <a:pt x="641" y="838"/>
                    <a:pt x="642" y="839"/>
                  </a:cubicBezTo>
                  <a:cubicBezTo>
                    <a:pt x="642" y="839"/>
                    <a:pt x="643" y="839"/>
                    <a:pt x="643" y="839"/>
                  </a:cubicBezTo>
                  <a:cubicBezTo>
                    <a:pt x="643" y="839"/>
                    <a:pt x="643" y="839"/>
                    <a:pt x="643" y="839"/>
                  </a:cubicBezTo>
                  <a:cubicBezTo>
                    <a:pt x="644" y="839"/>
                    <a:pt x="644" y="839"/>
                    <a:pt x="644" y="840"/>
                  </a:cubicBezTo>
                  <a:cubicBezTo>
                    <a:pt x="644" y="847"/>
                    <a:pt x="644" y="847"/>
                    <a:pt x="644" y="847"/>
                  </a:cubicBezTo>
                  <a:cubicBezTo>
                    <a:pt x="644" y="847"/>
                    <a:pt x="643" y="847"/>
                    <a:pt x="643" y="847"/>
                  </a:cubicBezTo>
                  <a:cubicBezTo>
                    <a:pt x="353" y="847"/>
                    <a:pt x="353" y="847"/>
                    <a:pt x="353" y="847"/>
                  </a:cubicBezTo>
                  <a:cubicBezTo>
                    <a:pt x="353" y="847"/>
                    <a:pt x="353" y="846"/>
                    <a:pt x="352" y="846"/>
                  </a:cubicBezTo>
                  <a:cubicBezTo>
                    <a:pt x="352" y="840"/>
                    <a:pt x="352" y="840"/>
                    <a:pt x="352" y="840"/>
                  </a:cubicBezTo>
                  <a:cubicBezTo>
                    <a:pt x="353" y="839"/>
                    <a:pt x="353" y="839"/>
                    <a:pt x="353" y="839"/>
                  </a:cubicBezTo>
                  <a:cubicBezTo>
                    <a:pt x="353" y="839"/>
                    <a:pt x="353" y="839"/>
                    <a:pt x="353" y="839"/>
                  </a:cubicBezTo>
                  <a:cubicBezTo>
                    <a:pt x="354" y="839"/>
                    <a:pt x="354" y="839"/>
                    <a:pt x="354" y="839"/>
                  </a:cubicBezTo>
                  <a:cubicBezTo>
                    <a:pt x="356" y="838"/>
                    <a:pt x="358" y="838"/>
                    <a:pt x="359" y="837"/>
                  </a:cubicBezTo>
                  <a:cubicBezTo>
                    <a:pt x="370" y="833"/>
                    <a:pt x="380" y="829"/>
                    <a:pt x="391" y="825"/>
                  </a:cubicBezTo>
                  <a:cubicBezTo>
                    <a:pt x="395" y="823"/>
                    <a:pt x="401" y="822"/>
                    <a:pt x="405" y="819"/>
                  </a:cubicBezTo>
                  <a:cubicBezTo>
                    <a:pt x="411" y="815"/>
                    <a:pt x="414" y="809"/>
                    <a:pt x="416" y="802"/>
                  </a:cubicBezTo>
                  <a:cubicBezTo>
                    <a:pt x="418" y="790"/>
                    <a:pt x="421" y="777"/>
                    <a:pt x="424" y="765"/>
                  </a:cubicBezTo>
                  <a:cubicBezTo>
                    <a:pt x="426" y="758"/>
                    <a:pt x="427" y="751"/>
                    <a:pt x="429" y="745"/>
                  </a:cubicBezTo>
                  <a:cubicBezTo>
                    <a:pt x="560" y="745"/>
                    <a:pt x="560" y="745"/>
                    <a:pt x="560" y="745"/>
                  </a:cubicBezTo>
                  <a:cubicBezTo>
                    <a:pt x="564" y="763"/>
                    <a:pt x="569" y="782"/>
                    <a:pt x="573" y="801"/>
                  </a:cubicBezTo>
                  <a:cubicBezTo>
                    <a:pt x="575" y="808"/>
                    <a:pt x="577" y="815"/>
                    <a:pt x="584" y="819"/>
                  </a:cubicBezTo>
                  <a:cubicBezTo>
                    <a:pt x="589" y="822"/>
                    <a:pt x="595" y="824"/>
                    <a:pt x="600" y="825"/>
                  </a:cubicBezTo>
                  <a:lnTo>
                    <a:pt x="637" y="837"/>
                  </a:lnTo>
                  <a:close/>
                  <a:moveTo>
                    <a:pt x="946" y="682"/>
                  </a:moveTo>
                  <a:cubicBezTo>
                    <a:pt x="946" y="692"/>
                    <a:pt x="938" y="700"/>
                    <a:pt x="929" y="700"/>
                  </a:cubicBezTo>
                  <a:cubicBezTo>
                    <a:pt x="62" y="700"/>
                    <a:pt x="62" y="700"/>
                    <a:pt x="62" y="700"/>
                  </a:cubicBezTo>
                  <a:cubicBezTo>
                    <a:pt x="58" y="700"/>
                    <a:pt x="58" y="701"/>
                    <a:pt x="54" y="699"/>
                  </a:cubicBezTo>
                  <a:cubicBezTo>
                    <a:pt x="57" y="700"/>
                    <a:pt x="51" y="698"/>
                    <a:pt x="51" y="698"/>
                  </a:cubicBezTo>
                  <a:cubicBezTo>
                    <a:pt x="50" y="697"/>
                    <a:pt x="50" y="697"/>
                    <a:pt x="49" y="697"/>
                  </a:cubicBezTo>
                  <a:cubicBezTo>
                    <a:pt x="49" y="697"/>
                    <a:pt x="49" y="696"/>
                    <a:pt x="48" y="695"/>
                  </a:cubicBezTo>
                  <a:cubicBezTo>
                    <a:pt x="46" y="693"/>
                    <a:pt x="45" y="691"/>
                    <a:pt x="44" y="688"/>
                  </a:cubicBezTo>
                  <a:cubicBezTo>
                    <a:pt x="43" y="685"/>
                    <a:pt x="43" y="685"/>
                    <a:pt x="43" y="681"/>
                  </a:cubicBezTo>
                  <a:cubicBezTo>
                    <a:pt x="43" y="613"/>
                    <a:pt x="43" y="613"/>
                    <a:pt x="43" y="613"/>
                  </a:cubicBezTo>
                  <a:cubicBezTo>
                    <a:pt x="946" y="613"/>
                    <a:pt x="946" y="613"/>
                    <a:pt x="946" y="613"/>
                  </a:cubicBezTo>
                  <a:lnTo>
                    <a:pt x="946" y="682"/>
                  </a:lnTo>
                  <a:close/>
                  <a:moveTo>
                    <a:pt x="946" y="77"/>
                  </a:moveTo>
                  <a:cubicBezTo>
                    <a:pt x="946" y="570"/>
                    <a:pt x="946" y="570"/>
                    <a:pt x="946" y="570"/>
                  </a:cubicBezTo>
                  <a:cubicBezTo>
                    <a:pt x="43" y="570"/>
                    <a:pt x="43" y="570"/>
                    <a:pt x="43" y="570"/>
                  </a:cubicBezTo>
                  <a:cubicBezTo>
                    <a:pt x="43" y="62"/>
                    <a:pt x="43" y="62"/>
                    <a:pt x="43" y="62"/>
                  </a:cubicBezTo>
                  <a:cubicBezTo>
                    <a:pt x="43" y="53"/>
                    <a:pt x="46" y="48"/>
                    <a:pt x="55" y="44"/>
                  </a:cubicBezTo>
                  <a:cubicBezTo>
                    <a:pt x="52" y="45"/>
                    <a:pt x="57" y="44"/>
                    <a:pt x="58" y="43"/>
                  </a:cubicBezTo>
                  <a:cubicBezTo>
                    <a:pt x="59" y="43"/>
                    <a:pt x="59" y="43"/>
                    <a:pt x="60" y="43"/>
                  </a:cubicBezTo>
                  <a:cubicBezTo>
                    <a:pt x="929" y="43"/>
                    <a:pt x="929" y="43"/>
                    <a:pt x="929" y="43"/>
                  </a:cubicBezTo>
                  <a:cubicBezTo>
                    <a:pt x="932" y="43"/>
                    <a:pt x="934" y="44"/>
                    <a:pt x="936" y="45"/>
                  </a:cubicBezTo>
                  <a:cubicBezTo>
                    <a:pt x="942" y="48"/>
                    <a:pt x="946" y="54"/>
                    <a:pt x="946" y="59"/>
                  </a:cubicBezTo>
                  <a:cubicBezTo>
                    <a:pt x="947" y="65"/>
                    <a:pt x="946" y="71"/>
                    <a:pt x="946" y="7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601">
              <a:extLst>
                <a:ext uri="{FF2B5EF4-FFF2-40B4-BE49-F238E27FC236}">
                  <a16:creationId xmlns:a16="http://schemas.microsoft.com/office/drawing/2014/main" id="{80DAD283-BEE7-4C7A-9CDD-8D95E2275B1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86825" y="4730751"/>
              <a:ext cx="506413" cy="455613"/>
            </a:xfrm>
            <a:custGeom>
              <a:avLst/>
              <a:gdLst>
                <a:gd name="T0" fmla="*/ 115 w 204"/>
                <a:gd name="T1" fmla="*/ 180 h 184"/>
                <a:gd name="T2" fmla="*/ 157 w 204"/>
                <a:gd name="T3" fmla="*/ 149 h 184"/>
                <a:gd name="T4" fmla="*/ 204 w 204"/>
                <a:gd name="T5" fmla="*/ 67 h 184"/>
                <a:gd name="T6" fmla="*/ 153 w 204"/>
                <a:gd name="T7" fmla="*/ 4 h 184"/>
                <a:gd name="T8" fmla="*/ 63 w 204"/>
                <a:gd name="T9" fmla="*/ 3 h 184"/>
                <a:gd name="T10" fmla="*/ 46 w 204"/>
                <a:gd name="T11" fmla="*/ 144 h 184"/>
                <a:gd name="T12" fmla="*/ 46 w 204"/>
                <a:gd name="T13" fmla="*/ 63 h 184"/>
                <a:gd name="T14" fmla="*/ 48 w 204"/>
                <a:gd name="T15" fmla="*/ 58 h 184"/>
                <a:gd name="T16" fmla="*/ 48 w 204"/>
                <a:gd name="T17" fmla="*/ 57 h 184"/>
                <a:gd name="T18" fmla="*/ 54 w 204"/>
                <a:gd name="T19" fmla="*/ 50 h 184"/>
                <a:gd name="T20" fmla="*/ 59 w 204"/>
                <a:gd name="T21" fmla="*/ 47 h 184"/>
                <a:gd name="T22" fmla="*/ 59 w 204"/>
                <a:gd name="T23" fmla="*/ 47 h 184"/>
                <a:gd name="T24" fmla="*/ 67 w 204"/>
                <a:gd name="T25" fmla="*/ 46 h 184"/>
                <a:gd name="T26" fmla="*/ 69 w 204"/>
                <a:gd name="T27" fmla="*/ 46 h 184"/>
                <a:gd name="T28" fmla="*/ 73 w 204"/>
                <a:gd name="T29" fmla="*/ 47 h 184"/>
                <a:gd name="T30" fmla="*/ 76 w 204"/>
                <a:gd name="T31" fmla="*/ 49 h 184"/>
                <a:gd name="T32" fmla="*/ 81 w 204"/>
                <a:gd name="T33" fmla="*/ 56 h 184"/>
                <a:gd name="T34" fmla="*/ 82 w 204"/>
                <a:gd name="T35" fmla="*/ 57 h 184"/>
                <a:gd name="T36" fmla="*/ 125 w 204"/>
                <a:gd name="T37" fmla="*/ 60 h 184"/>
                <a:gd name="T38" fmla="*/ 129 w 204"/>
                <a:gd name="T39" fmla="*/ 50 h 184"/>
                <a:gd name="T40" fmla="*/ 134 w 204"/>
                <a:gd name="T41" fmla="*/ 47 h 184"/>
                <a:gd name="T42" fmla="*/ 136 w 204"/>
                <a:gd name="T43" fmla="*/ 46 h 184"/>
                <a:gd name="T44" fmla="*/ 138 w 204"/>
                <a:gd name="T45" fmla="*/ 46 h 184"/>
                <a:gd name="T46" fmla="*/ 146 w 204"/>
                <a:gd name="T47" fmla="*/ 47 h 184"/>
                <a:gd name="T48" fmla="*/ 148 w 204"/>
                <a:gd name="T49" fmla="*/ 47 h 184"/>
                <a:gd name="T50" fmla="*/ 155 w 204"/>
                <a:gd name="T51" fmla="*/ 52 h 184"/>
                <a:gd name="T52" fmla="*/ 157 w 204"/>
                <a:gd name="T53" fmla="*/ 54 h 184"/>
                <a:gd name="T54" fmla="*/ 161 w 204"/>
                <a:gd name="T55" fmla="*/ 63 h 184"/>
                <a:gd name="T56" fmla="*/ 161 w 204"/>
                <a:gd name="T57" fmla="*/ 67 h 184"/>
                <a:gd name="T58" fmla="*/ 161 w 204"/>
                <a:gd name="T59" fmla="*/ 70 h 184"/>
                <a:gd name="T60" fmla="*/ 156 w 204"/>
                <a:gd name="T61" fmla="*/ 83 h 184"/>
                <a:gd name="T62" fmla="*/ 148 w 204"/>
                <a:gd name="T63" fmla="*/ 96 h 184"/>
                <a:gd name="T64" fmla="*/ 126 w 204"/>
                <a:gd name="T65" fmla="*/ 118 h 184"/>
                <a:gd name="T66" fmla="*/ 115 w 204"/>
                <a:gd name="T67" fmla="*/ 128 h 184"/>
                <a:gd name="T68" fmla="*/ 104 w 204"/>
                <a:gd name="T69" fmla="*/ 136 h 184"/>
                <a:gd name="T70" fmla="*/ 92 w 204"/>
                <a:gd name="T71" fmla="*/ 128 h 184"/>
                <a:gd name="T72" fmla="*/ 62 w 204"/>
                <a:gd name="T73" fmla="*/ 99 h 184"/>
                <a:gd name="T74" fmla="*/ 59 w 204"/>
                <a:gd name="T75" fmla="*/ 95 h 184"/>
                <a:gd name="T76" fmla="*/ 50 w 204"/>
                <a:gd name="T77" fmla="*/ 81 h 184"/>
                <a:gd name="T78" fmla="*/ 48 w 204"/>
                <a:gd name="T79" fmla="*/ 76 h 184"/>
                <a:gd name="T80" fmla="*/ 46 w 204"/>
                <a:gd name="T81" fmla="*/ 65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4" h="184">
                  <a:moveTo>
                    <a:pt x="93" y="180"/>
                  </a:moveTo>
                  <a:cubicBezTo>
                    <a:pt x="100" y="184"/>
                    <a:pt x="108" y="184"/>
                    <a:pt x="115" y="180"/>
                  </a:cubicBezTo>
                  <a:cubicBezTo>
                    <a:pt x="118" y="178"/>
                    <a:pt x="121" y="176"/>
                    <a:pt x="124" y="174"/>
                  </a:cubicBezTo>
                  <a:cubicBezTo>
                    <a:pt x="136" y="166"/>
                    <a:pt x="146" y="158"/>
                    <a:pt x="157" y="149"/>
                  </a:cubicBezTo>
                  <a:cubicBezTo>
                    <a:pt x="180" y="128"/>
                    <a:pt x="202" y="101"/>
                    <a:pt x="204" y="69"/>
                  </a:cubicBezTo>
                  <a:cubicBezTo>
                    <a:pt x="204" y="68"/>
                    <a:pt x="204" y="68"/>
                    <a:pt x="204" y="67"/>
                  </a:cubicBezTo>
                  <a:cubicBezTo>
                    <a:pt x="204" y="65"/>
                    <a:pt x="204" y="65"/>
                    <a:pt x="204" y="64"/>
                  </a:cubicBezTo>
                  <a:cubicBezTo>
                    <a:pt x="202" y="35"/>
                    <a:pt x="182" y="10"/>
                    <a:pt x="153" y="4"/>
                  </a:cubicBezTo>
                  <a:cubicBezTo>
                    <a:pt x="134" y="0"/>
                    <a:pt x="117" y="5"/>
                    <a:pt x="104" y="16"/>
                  </a:cubicBezTo>
                  <a:cubicBezTo>
                    <a:pt x="92" y="7"/>
                    <a:pt x="78" y="2"/>
                    <a:pt x="63" y="3"/>
                  </a:cubicBezTo>
                  <a:cubicBezTo>
                    <a:pt x="30" y="6"/>
                    <a:pt x="7" y="31"/>
                    <a:pt x="3" y="63"/>
                  </a:cubicBezTo>
                  <a:cubicBezTo>
                    <a:pt x="0" y="95"/>
                    <a:pt x="24" y="124"/>
                    <a:pt x="46" y="144"/>
                  </a:cubicBezTo>
                  <a:cubicBezTo>
                    <a:pt x="60" y="158"/>
                    <a:pt x="76" y="170"/>
                    <a:pt x="93" y="180"/>
                  </a:cubicBezTo>
                  <a:close/>
                  <a:moveTo>
                    <a:pt x="46" y="63"/>
                  </a:moveTo>
                  <a:cubicBezTo>
                    <a:pt x="46" y="63"/>
                    <a:pt x="47" y="62"/>
                    <a:pt x="47" y="61"/>
                  </a:cubicBezTo>
                  <a:cubicBezTo>
                    <a:pt x="47" y="60"/>
                    <a:pt x="47" y="59"/>
                    <a:pt x="48" y="58"/>
                  </a:cubicBezTo>
                  <a:cubicBezTo>
                    <a:pt x="48" y="58"/>
                    <a:pt x="48" y="58"/>
                    <a:pt x="48" y="58"/>
                  </a:cubicBezTo>
                  <a:cubicBezTo>
                    <a:pt x="48" y="58"/>
                    <a:pt x="48" y="58"/>
                    <a:pt x="48" y="57"/>
                  </a:cubicBezTo>
                  <a:cubicBezTo>
                    <a:pt x="49" y="56"/>
                    <a:pt x="50" y="54"/>
                    <a:pt x="51" y="53"/>
                  </a:cubicBezTo>
                  <a:cubicBezTo>
                    <a:pt x="52" y="52"/>
                    <a:pt x="53" y="51"/>
                    <a:pt x="54" y="50"/>
                  </a:cubicBezTo>
                  <a:cubicBezTo>
                    <a:pt x="55" y="50"/>
                    <a:pt x="55" y="49"/>
                    <a:pt x="56" y="49"/>
                  </a:cubicBezTo>
                  <a:cubicBezTo>
                    <a:pt x="57" y="48"/>
                    <a:pt x="58" y="48"/>
                    <a:pt x="59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61" y="47"/>
                    <a:pt x="62" y="46"/>
                    <a:pt x="63" y="46"/>
                  </a:cubicBezTo>
                  <a:cubicBezTo>
                    <a:pt x="63" y="46"/>
                    <a:pt x="66" y="46"/>
                    <a:pt x="67" y="46"/>
                  </a:cubicBezTo>
                  <a:cubicBezTo>
                    <a:pt x="68" y="46"/>
                    <a:pt x="68" y="46"/>
                    <a:pt x="69" y="46"/>
                  </a:cubicBezTo>
                  <a:cubicBezTo>
                    <a:pt x="69" y="46"/>
                    <a:pt x="69" y="46"/>
                    <a:pt x="69" y="46"/>
                  </a:cubicBezTo>
                  <a:cubicBezTo>
                    <a:pt x="70" y="46"/>
                    <a:pt x="71" y="46"/>
                    <a:pt x="72" y="47"/>
                  </a:cubicBezTo>
                  <a:cubicBezTo>
                    <a:pt x="72" y="47"/>
                    <a:pt x="73" y="47"/>
                    <a:pt x="73" y="47"/>
                  </a:cubicBezTo>
                  <a:cubicBezTo>
                    <a:pt x="73" y="47"/>
                    <a:pt x="73" y="47"/>
                    <a:pt x="73" y="47"/>
                  </a:cubicBezTo>
                  <a:cubicBezTo>
                    <a:pt x="73" y="47"/>
                    <a:pt x="75" y="48"/>
                    <a:pt x="76" y="49"/>
                  </a:cubicBezTo>
                  <a:cubicBezTo>
                    <a:pt x="77" y="50"/>
                    <a:pt x="78" y="51"/>
                    <a:pt x="78" y="51"/>
                  </a:cubicBezTo>
                  <a:cubicBezTo>
                    <a:pt x="79" y="53"/>
                    <a:pt x="80" y="54"/>
                    <a:pt x="81" y="56"/>
                  </a:cubicBezTo>
                  <a:cubicBezTo>
                    <a:pt x="81" y="56"/>
                    <a:pt x="81" y="56"/>
                    <a:pt x="81" y="56"/>
                  </a:cubicBezTo>
                  <a:cubicBezTo>
                    <a:pt x="82" y="58"/>
                    <a:pt x="82" y="64"/>
                    <a:pt x="82" y="57"/>
                  </a:cubicBezTo>
                  <a:cubicBezTo>
                    <a:pt x="82" y="76"/>
                    <a:pt x="105" y="85"/>
                    <a:pt x="119" y="72"/>
                  </a:cubicBezTo>
                  <a:cubicBezTo>
                    <a:pt x="122" y="69"/>
                    <a:pt x="124" y="65"/>
                    <a:pt x="125" y="60"/>
                  </a:cubicBezTo>
                  <a:cubicBezTo>
                    <a:pt x="125" y="59"/>
                    <a:pt x="127" y="54"/>
                    <a:pt x="127" y="55"/>
                  </a:cubicBezTo>
                  <a:cubicBezTo>
                    <a:pt x="128" y="53"/>
                    <a:pt x="129" y="52"/>
                    <a:pt x="129" y="50"/>
                  </a:cubicBezTo>
                  <a:cubicBezTo>
                    <a:pt x="128" y="52"/>
                    <a:pt x="130" y="51"/>
                    <a:pt x="131" y="49"/>
                  </a:cubicBezTo>
                  <a:cubicBezTo>
                    <a:pt x="132" y="49"/>
                    <a:pt x="134" y="47"/>
                    <a:pt x="134" y="47"/>
                  </a:cubicBezTo>
                  <a:cubicBezTo>
                    <a:pt x="134" y="47"/>
                    <a:pt x="135" y="47"/>
                    <a:pt x="135" y="47"/>
                  </a:cubicBezTo>
                  <a:cubicBezTo>
                    <a:pt x="135" y="47"/>
                    <a:pt x="136" y="46"/>
                    <a:pt x="136" y="46"/>
                  </a:cubicBezTo>
                  <a:cubicBezTo>
                    <a:pt x="137" y="46"/>
                    <a:pt x="137" y="46"/>
                    <a:pt x="138" y="46"/>
                  </a:cubicBezTo>
                  <a:cubicBezTo>
                    <a:pt x="138" y="46"/>
                    <a:pt x="138" y="46"/>
                    <a:pt x="138" y="46"/>
                  </a:cubicBezTo>
                  <a:cubicBezTo>
                    <a:pt x="139" y="46"/>
                    <a:pt x="141" y="46"/>
                    <a:pt x="142" y="46"/>
                  </a:cubicBezTo>
                  <a:cubicBezTo>
                    <a:pt x="141" y="46"/>
                    <a:pt x="145" y="46"/>
                    <a:pt x="146" y="47"/>
                  </a:cubicBezTo>
                  <a:cubicBezTo>
                    <a:pt x="147" y="47"/>
                    <a:pt x="147" y="47"/>
                    <a:pt x="148" y="47"/>
                  </a:cubicBezTo>
                  <a:cubicBezTo>
                    <a:pt x="148" y="47"/>
                    <a:pt x="148" y="47"/>
                    <a:pt x="148" y="47"/>
                  </a:cubicBezTo>
                  <a:cubicBezTo>
                    <a:pt x="150" y="48"/>
                    <a:pt x="151" y="49"/>
                    <a:pt x="152" y="49"/>
                  </a:cubicBezTo>
                  <a:cubicBezTo>
                    <a:pt x="151" y="49"/>
                    <a:pt x="155" y="52"/>
                    <a:pt x="155" y="52"/>
                  </a:cubicBezTo>
                  <a:cubicBezTo>
                    <a:pt x="156" y="53"/>
                    <a:pt x="157" y="53"/>
                    <a:pt x="157" y="54"/>
                  </a:cubicBezTo>
                  <a:cubicBezTo>
                    <a:pt x="157" y="54"/>
                    <a:pt x="157" y="54"/>
                    <a:pt x="157" y="54"/>
                  </a:cubicBezTo>
                  <a:cubicBezTo>
                    <a:pt x="158" y="55"/>
                    <a:pt x="159" y="58"/>
                    <a:pt x="160" y="58"/>
                  </a:cubicBezTo>
                  <a:cubicBezTo>
                    <a:pt x="160" y="60"/>
                    <a:pt x="160" y="62"/>
                    <a:pt x="161" y="63"/>
                  </a:cubicBezTo>
                  <a:cubicBezTo>
                    <a:pt x="161" y="63"/>
                    <a:pt x="161" y="63"/>
                    <a:pt x="161" y="63"/>
                  </a:cubicBezTo>
                  <a:cubicBezTo>
                    <a:pt x="161" y="64"/>
                    <a:pt x="161" y="65"/>
                    <a:pt x="161" y="67"/>
                  </a:cubicBezTo>
                  <a:cubicBezTo>
                    <a:pt x="161" y="68"/>
                    <a:pt x="161" y="69"/>
                    <a:pt x="161" y="70"/>
                  </a:cubicBezTo>
                  <a:cubicBezTo>
                    <a:pt x="161" y="70"/>
                    <a:pt x="161" y="70"/>
                    <a:pt x="161" y="70"/>
                  </a:cubicBezTo>
                  <a:cubicBezTo>
                    <a:pt x="160" y="73"/>
                    <a:pt x="159" y="76"/>
                    <a:pt x="158" y="78"/>
                  </a:cubicBezTo>
                  <a:cubicBezTo>
                    <a:pt x="159" y="76"/>
                    <a:pt x="157" y="82"/>
                    <a:pt x="156" y="83"/>
                  </a:cubicBezTo>
                  <a:cubicBezTo>
                    <a:pt x="155" y="86"/>
                    <a:pt x="153" y="89"/>
                    <a:pt x="151" y="92"/>
                  </a:cubicBezTo>
                  <a:cubicBezTo>
                    <a:pt x="151" y="92"/>
                    <a:pt x="148" y="96"/>
                    <a:pt x="148" y="96"/>
                  </a:cubicBezTo>
                  <a:cubicBezTo>
                    <a:pt x="146" y="99"/>
                    <a:pt x="143" y="101"/>
                    <a:pt x="141" y="104"/>
                  </a:cubicBezTo>
                  <a:cubicBezTo>
                    <a:pt x="137" y="109"/>
                    <a:pt x="132" y="114"/>
                    <a:pt x="126" y="118"/>
                  </a:cubicBezTo>
                  <a:cubicBezTo>
                    <a:pt x="124" y="120"/>
                    <a:pt x="122" y="122"/>
                    <a:pt x="120" y="123"/>
                  </a:cubicBezTo>
                  <a:cubicBezTo>
                    <a:pt x="120" y="124"/>
                    <a:pt x="115" y="127"/>
                    <a:pt x="115" y="128"/>
                  </a:cubicBezTo>
                  <a:cubicBezTo>
                    <a:pt x="111" y="130"/>
                    <a:pt x="108" y="133"/>
                    <a:pt x="105" y="135"/>
                  </a:cubicBezTo>
                  <a:cubicBezTo>
                    <a:pt x="104" y="135"/>
                    <a:pt x="104" y="136"/>
                    <a:pt x="104" y="136"/>
                  </a:cubicBezTo>
                  <a:cubicBezTo>
                    <a:pt x="101" y="134"/>
                    <a:pt x="99" y="133"/>
                    <a:pt x="97" y="131"/>
                  </a:cubicBezTo>
                  <a:cubicBezTo>
                    <a:pt x="95" y="130"/>
                    <a:pt x="94" y="129"/>
                    <a:pt x="92" y="128"/>
                  </a:cubicBezTo>
                  <a:cubicBezTo>
                    <a:pt x="93" y="128"/>
                    <a:pt x="88" y="124"/>
                    <a:pt x="87" y="123"/>
                  </a:cubicBezTo>
                  <a:cubicBezTo>
                    <a:pt x="78" y="116"/>
                    <a:pt x="69" y="108"/>
                    <a:pt x="62" y="99"/>
                  </a:cubicBezTo>
                  <a:cubicBezTo>
                    <a:pt x="61" y="98"/>
                    <a:pt x="60" y="97"/>
                    <a:pt x="59" y="96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57" y="93"/>
                    <a:pt x="55" y="91"/>
                    <a:pt x="54" y="88"/>
                  </a:cubicBezTo>
                  <a:cubicBezTo>
                    <a:pt x="52" y="86"/>
                    <a:pt x="51" y="84"/>
                    <a:pt x="50" y="81"/>
                  </a:cubicBezTo>
                  <a:cubicBezTo>
                    <a:pt x="50" y="80"/>
                    <a:pt x="49" y="80"/>
                    <a:pt x="49" y="79"/>
                  </a:cubicBezTo>
                  <a:cubicBezTo>
                    <a:pt x="50" y="80"/>
                    <a:pt x="48" y="76"/>
                    <a:pt x="48" y="76"/>
                  </a:cubicBezTo>
                  <a:cubicBezTo>
                    <a:pt x="47" y="74"/>
                    <a:pt x="47" y="71"/>
                    <a:pt x="46" y="69"/>
                  </a:cubicBezTo>
                  <a:cubicBezTo>
                    <a:pt x="47" y="72"/>
                    <a:pt x="46" y="66"/>
                    <a:pt x="46" y="65"/>
                  </a:cubicBezTo>
                  <a:cubicBezTo>
                    <a:pt x="46" y="64"/>
                    <a:pt x="46" y="64"/>
                    <a:pt x="46" y="6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602">
              <a:extLst>
                <a:ext uri="{FF2B5EF4-FFF2-40B4-BE49-F238E27FC236}">
                  <a16:creationId xmlns:a16="http://schemas.microsoft.com/office/drawing/2014/main" id="{2C1DCFD3-8159-4A07-993C-8392C42EC3BA}"/>
                </a:ext>
              </a:extLst>
            </p:cNvPr>
            <p:cNvSpPr>
              <a:spLocks/>
            </p:cNvSpPr>
            <p:nvPr/>
          </p:nvSpPr>
          <p:spPr bwMode="auto">
            <a:xfrm>
              <a:off x="8999538" y="5610226"/>
              <a:ext cx="309563" cy="106363"/>
            </a:xfrm>
            <a:custGeom>
              <a:avLst/>
              <a:gdLst>
                <a:gd name="T0" fmla="*/ 28 w 125"/>
                <a:gd name="T1" fmla="*/ 43 h 43"/>
                <a:gd name="T2" fmla="*/ 97 w 125"/>
                <a:gd name="T3" fmla="*/ 43 h 43"/>
                <a:gd name="T4" fmla="*/ 97 w 125"/>
                <a:gd name="T5" fmla="*/ 0 h 43"/>
                <a:gd name="T6" fmla="*/ 28 w 125"/>
                <a:gd name="T7" fmla="*/ 0 h 43"/>
                <a:gd name="T8" fmla="*/ 28 w 125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43">
                  <a:moveTo>
                    <a:pt x="28" y="43"/>
                  </a:moveTo>
                  <a:cubicBezTo>
                    <a:pt x="97" y="43"/>
                    <a:pt x="97" y="43"/>
                    <a:pt x="97" y="43"/>
                  </a:cubicBezTo>
                  <a:cubicBezTo>
                    <a:pt x="125" y="43"/>
                    <a:pt x="125" y="0"/>
                    <a:pt x="97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0"/>
                    <a:pt x="0" y="43"/>
                    <a:pt x="28" y="4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603">
              <a:extLst>
                <a:ext uri="{FF2B5EF4-FFF2-40B4-BE49-F238E27FC236}">
                  <a16:creationId xmlns:a16="http://schemas.microsoft.com/office/drawing/2014/main" id="{A7C3029E-3DAF-4714-B9F9-D92B8BED21F3}"/>
                </a:ext>
              </a:extLst>
            </p:cNvPr>
            <p:cNvSpPr>
              <a:spLocks/>
            </p:cNvSpPr>
            <p:nvPr/>
          </p:nvSpPr>
          <p:spPr bwMode="auto">
            <a:xfrm>
              <a:off x="8718550" y="4837113"/>
              <a:ext cx="850900" cy="530225"/>
            </a:xfrm>
            <a:custGeom>
              <a:avLst/>
              <a:gdLst>
                <a:gd name="T0" fmla="*/ 300 w 343"/>
                <a:gd name="T1" fmla="*/ 28 h 214"/>
                <a:gd name="T2" fmla="*/ 300 w 343"/>
                <a:gd name="T3" fmla="*/ 171 h 214"/>
                <a:gd name="T4" fmla="*/ 43 w 343"/>
                <a:gd name="T5" fmla="*/ 171 h 214"/>
                <a:gd name="T6" fmla="*/ 43 w 343"/>
                <a:gd name="T7" fmla="*/ 28 h 214"/>
                <a:gd name="T8" fmla="*/ 0 w 343"/>
                <a:gd name="T9" fmla="*/ 28 h 214"/>
                <a:gd name="T10" fmla="*/ 0 w 343"/>
                <a:gd name="T11" fmla="*/ 184 h 214"/>
                <a:gd name="T12" fmla="*/ 31 w 343"/>
                <a:gd name="T13" fmla="*/ 214 h 214"/>
                <a:gd name="T14" fmla="*/ 311 w 343"/>
                <a:gd name="T15" fmla="*/ 214 h 214"/>
                <a:gd name="T16" fmla="*/ 343 w 343"/>
                <a:gd name="T17" fmla="*/ 184 h 214"/>
                <a:gd name="T18" fmla="*/ 343 w 343"/>
                <a:gd name="T19" fmla="*/ 28 h 214"/>
                <a:gd name="T20" fmla="*/ 300 w 343"/>
                <a:gd name="T21" fmla="*/ 28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3" h="214">
                  <a:moveTo>
                    <a:pt x="300" y="28"/>
                  </a:moveTo>
                  <a:cubicBezTo>
                    <a:pt x="300" y="171"/>
                    <a:pt x="300" y="171"/>
                    <a:pt x="300" y="171"/>
                  </a:cubicBezTo>
                  <a:cubicBezTo>
                    <a:pt x="43" y="171"/>
                    <a:pt x="43" y="171"/>
                    <a:pt x="43" y="171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3" y="0"/>
                    <a:pt x="0" y="0"/>
                    <a:pt x="0" y="28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0" y="201"/>
                    <a:pt x="14" y="214"/>
                    <a:pt x="31" y="214"/>
                  </a:cubicBezTo>
                  <a:cubicBezTo>
                    <a:pt x="311" y="214"/>
                    <a:pt x="311" y="214"/>
                    <a:pt x="311" y="214"/>
                  </a:cubicBezTo>
                  <a:cubicBezTo>
                    <a:pt x="328" y="214"/>
                    <a:pt x="343" y="202"/>
                    <a:pt x="343" y="184"/>
                  </a:cubicBezTo>
                  <a:cubicBezTo>
                    <a:pt x="343" y="28"/>
                    <a:pt x="343" y="28"/>
                    <a:pt x="343" y="28"/>
                  </a:cubicBezTo>
                  <a:cubicBezTo>
                    <a:pt x="343" y="0"/>
                    <a:pt x="300" y="0"/>
                    <a:pt x="300" y="2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604">
              <a:extLst>
                <a:ext uri="{FF2B5EF4-FFF2-40B4-BE49-F238E27FC236}">
                  <a16:creationId xmlns:a16="http://schemas.microsoft.com/office/drawing/2014/main" id="{888DC38B-3985-47BF-8B95-41A379E953A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48625" y="4757738"/>
              <a:ext cx="573088" cy="463550"/>
            </a:xfrm>
            <a:custGeom>
              <a:avLst/>
              <a:gdLst>
                <a:gd name="T0" fmla="*/ 137 w 232"/>
                <a:gd name="T1" fmla="*/ 9 h 187"/>
                <a:gd name="T2" fmla="*/ 106 w 232"/>
                <a:gd name="T3" fmla="*/ 9 h 187"/>
                <a:gd name="T4" fmla="*/ 21 w 232"/>
                <a:gd name="T5" fmla="*/ 88 h 187"/>
                <a:gd name="T6" fmla="*/ 51 w 232"/>
                <a:gd name="T7" fmla="*/ 119 h 187"/>
                <a:gd name="T8" fmla="*/ 56 w 232"/>
                <a:gd name="T9" fmla="*/ 114 h 187"/>
                <a:gd name="T10" fmla="*/ 56 w 232"/>
                <a:gd name="T11" fmla="*/ 160 h 187"/>
                <a:gd name="T12" fmla="*/ 81 w 232"/>
                <a:gd name="T13" fmla="*/ 187 h 187"/>
                <a:gd name="T14" fmla="*/ 158 w 232"/>
                <a:gd name="T15" fmla="*/ 187 h 187"/>
                <a:gd name="T16" fmla="*/ 183 w 232"/>
                <a:gd name="T17" fmla="*/ 175 h 187"/>
                <a:gd name="T18" fmla="*/ 188 w 232"/>
                <a:gd name="T19" fmla="*/ 157 h 187"/>
                <a:gd name="T20" fmla="*/ 188 w 232"/>
                <a:gd name="T21" fmla="*/ 113 h 187"/>
                <a:gd name="T22" fmla="*/ 193 w 232"/>
                <a:gd name="T23" fmla="*/ 118 h 187"/>
                <a:gd name="T24" fmla="*/ 223 w 232"/>
                <a:gd name="T25" fmla="*/ 118 h 187"/>
                <a:gd name="T26" fmla="*/ 223 w 232"/>
                <a:gd name="T27" fmla="*/ 87 h 187"/>
                <a:gd name="T28" fmla="*/ 137 w 232"/>
                <a:gd name="T29" fmla="*/ 9 h 187"/>
                <a:gd name="T30" fmla="*/ 99 w 232"/>
                <a:gd name="T31" fmla="*/ 158 h 187"/>
                <a:gd name="T32" fmla="*/ 99 w 232"/>
                <a:gd name="T33" fmla="*/ 158 h 187"/>
                <a:gd name="T34" fmla="*/ 144 w 232"/>
                <a:gd name="T35" fmla="*/ 158 h 187"/>
                <a:gd name="T36" fmla="*/ 144 w 232"/>
                <a:gd name="T37" fmla="*/ 158 h 187"/>
                <a:gd name="T38" fmla="*/ 145 w 232"/>
                <a:gd name="T39" fmla="*/ 144 h 187"/>
                <a:gd name="T40" fmla="*/ 99 w 232"/>
                <a:gd name="T41" fmla="*/ 144 h 187"/>
                <a:gd name="T42" fmla="*/ 99 w 232"/>
                <a:gd name="T43" fmla="*/ 74 h 187"/>
                <a:gd name="T44" fmla="*/ 122 w 232"/>
                <a:gd name="T45" fmla="*/ 53 h 187"/>
                <a:gd name="T46" fmla="*/ 145 w 232"/>
                <a:gd name="T47" fmla="*/ 74 h 187"/>
                <a:gd name="T48" fmla="*/ 145 w 232"/>
                <a:gd name="T49" fmla="*/ 144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2" h="187">
                  <a:moveTo>
                    <a:pt x="137" y="9"/>
                  </a:moveTo>
                  <a:cubicBezTo>
                    <a:pt x="128" y="0"/>
                    <a:pt x="115" y="0"/>
                    <a:pt x="106" y="9"/>
                  </a:cubicBezTo>
                  <a:cubicBezTo>
                    <a:pt x="78" y="35"/>
                    <a:pt x="49" y="62"/>
                    <a:pt x="21" y="88"/>
                  </a:cubicBezTo>
                  <a:cubicBezTo>
                    <a:pt x="0" y="107"/>
                    <a:pt x="31" y="138"/>
                    <a:pt x="51" y="119"/>
                  </a:cubicBezTo>
                  <a:cubicBezTo>
                    <a:pt x="53" y="117"/>
                    <a:pt x="55" y="116"/>
                    <a:pt x="56" y="114"/>
                  </a:cubicBezTo>
                  <a:cubicBezTo>
                    <a:pt x="56" y="160"/>
                    <a:pt x="56" y="160"/>
                    <a:pt x="56" y="160"/>
                  </a:cubicBezTo>
                  <a:cubicBezTo>
                    <a:pt x="56" y="174"/>
                    <a:pt x="66" y="187"/>
                    <a:pt x="81" y="187"/>
                  </a:cubicBezTo>
                  <a:cubicBezTo>
                    <a:pt x="158" y="187"/>
                    <a:pt x="158" y="187"/>
                    <a:pt x="158" y="187"/>
                  </a:cubicBezTo>
                  <a:cubicBezTo>
                    <a:pt x="167" y="187"/>
                    <a:pt x="179" y="185"/>
                    <a:pt x="183" y="175"/>
                  </a:cubicBezTo>
                  <a:cubicBezTo>
                    <a:pt x="187" y="169"/>
                    <a:pt x="188" y="163"/>
                    <a:pt x="188" y="157"/>
                  </a:cubicBezTo>
                  <a:cubicBezTo>
                    <a:pt x="188" y="113"/>
                    <a:pt x="188" y="113"/>
                    <a:pt x="188" y="113"/>
                  </a:cubicBezTo>
                  <a:cubicBezTo>
                    <a:pt x="189" y="115"/>
                    <a:pt x="191" y="116"/>
                    <a:pt x="193" y="118"/>
                  </a:cubicBezTo>
                  <a:cubicBezTo>
                    <a:pt x="201" y="126"/>
                    <a:pt x="214" y="126"/>
                    <a:pt x="223" y="118"/>
                  </a:cubicBezTo>
                  <a:cubicBezTo>
                    <a:pt x="231" y="110"/>
                    <a:pt x="232" y="95"/>
                    <a:pt x="223" y="87"/>
                  </a:cubicBezTo>
                  <a:cubicBezTo>
                    <a:pt x="194" y="61"/>
                    <a:pt x="166" y="35"/>
                    <a:pt x="137" y="9"/>
                  </a:cubicBezTo>
                  <a:close/>
                  <a:moveTo>
                    <a:pt x="99" y="158"/>
                  </a:moveTo>
                  <a:cubicBezTo>
                    <a:pt x="100" y="160"/>
                    <a:pt x="100" y="161"/>
                    <a:pt x="99" y="158"/>
                  </a:cubicBezTo>
                  <a:close/>
                  <a:moveTo>
                    <a:pt x="144" y="158"/>
                  </a:moveTo>
                  <a:cubicBezTo>
                    <a:pt x="144" y="160"/>
                    <a:pt x="144" y="160"/>
                    <a:pt x="144" y="158"/>
                  </a:cubicBezTo>
                  <a:close/>
                  <a:moveTo>
                    <a:pt x="145" y="144"/>
                  </a:moveTo>
                  <a:cubicBezTo>
                    <a:pt x="99" y="144"/>
                    <a:pt x="99" y="144"/>
                    <a:pt x="99" y="144"/>
                  </a:cubicBezTo>
                  <a:cubicBezTo>
                    <a:pt x="99" y="74"/>
                    <a:pt x="99" y="74"/>
                    <a:pt x="99" y="74"/>
                  </a:cubicBezTo>
                  <a:cubicBezTo>
                    <a:pt x="107" y="67"/>
                    <a:pt x="114" y="60"/>
                    <a:pt x="122" y="53"/>
                  </a:cubicBezTo>
                  <a:cubicBezTo>
                    <a:pt x="129" y="60"/>
                    <a:pt x="137" y="67"/>
                    <a:pt x="145" y="74"/>
                  </a:cubicBezTo>
                  <a:lnTo>
                    <a:pt x="145" y="1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605">
              <a:extLst>
                <a:ext uri="{FF2B5EF4-FFF2-40B4-BE49-F238E27FC236}">
                  <a16:creationId xmlns:a16="http://schemas.microsoft.com/office/drawing/2014/main" id="{E2EEC491-41A4-41C5-A487-365487BF8B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36125" y="4757738"/>
              <a:ext cx="571500" cy="463550"/>
            </a:xfrm>
            <a:custGeom>
              <a:avLst/>
              <a:gdLst>
                <a:gd name="T0" fmla="*/ 136 w 231"/>
                <a:gd name="T1" fmla="*/ 9 h 187"/>
                <a:gd name="T2" fmla="*/ 106 w 231"/>
                <a:gd name="T3" fmla="*/ 9 h 187"/>
                <a:gd name="T4" fmla="*/ 20 w 231"/>
                <a:gd name="T5" fmla="*/ 88 h 187"/>
                <a:gd name="T6" fmla="*/ 50 w 231"/>
                <a:gd name="T7" fmla="*/ 119 h 187"/>
                <a:gd name="T8" fmla="*/ 55 w 231"/>
                <a:gd name="T9" fmla="*/ 114 h 187"/>
                <a:gd name="T10" fmla="*/ 55 w 231"/>
                <a:gd name="T11" fmla="*/ 160 h 187"/>
                <a:gd name="T12" fmla="*/ 80 w 231"/>
                <a:gd name="T13" fmla="*/ 187 h 187"/>
                <a:gd name="T14" fmla="*/ 157 w 231"/>
                <a:gd name="T15" fmla="*/ 187 h 187"/>
                <a:gd name="T16" fmla="*/ 183 w 231"/>
                <a:gd name="T17" fmla="*/ 175 h 187"/>
                <a:gd name="T18" fmla="*/ 187 w 231"/>
                <a:gd name="T19" fmla="*/ 157 h 187"/>
                <a:gd name="T20" fmla="*/ 187 w 231"/>
                <a:gd name="T21" fmla="*/ 113 h 187"/>
                <a:gd name="T22" fmla="*/ 192 w 231"/>
                <a:gd name="T23" fmla="*/ 118 h 187"/>
                <a:gd name="T24" fmla="*/ 222 w 231"/>
                <a:gd name="T25" fmla="*/ 118 h 187"/>
                <a:gd name="T26" fmla="*/ 222 w 231"/>
                <a:gd name="T27" fmla="*/ 87 h 187"/>
                <a:gd name="T28" fmla="*/ 136 w 231"/>
                <a:gd name="T29" fmla="*/ 9 h 187"/>
                <a:gd name="T30" fmla="*/ 99 w 231"/>
                <a:gd name="T31" fmla="*/ 158 h 187"/>
                <a:gd name="T32" fmla="*/ 99 w 231"/>
                <a:gd name="T33" fmla="*/ 158 h 187"/>
                <a:gd name="T34" fmla="*/ 144 w 231"/>
                <a:gd name="T35" fmla="*/ 158 h 187"/>
                <a:gd name="T36" fmla="*/ 144 w 231"/>
                <a:gd name="T37" fmla="*/ 158 h 187"/>
                <a:gd name="T38" fmla="*/ 144 w 231"/>
                <a:gd name="T39" fmla="*/ 144 h 187"/>
                <a:gd name="T40" fmla="*/ 99 w 231"/>
                <a:gd name="T41" fmla="*/ 144 h 187"/>
                <a:gd name="T42" fmla="*/ 99 w 231"/>
                <a:gd name="T43" fmla="*/ 74 h 187"/>
                <a:gd name="T44" fmla="*/ 121 w 231"/>
                <a:gd name="T45" fmla="*/ 53 h 187"/>
                <a:gd name="T46" fmla="*/ 144 w 231"/>
                <a:gd name="T47" fmla="*/ 74 h 187"/>
                <a:gd name="T48" fmla="*/ 144 w 231"/>
                <a:gd name="T49" fmla="*/ 144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1" h="187">
                  <a:moveTo>
                    <a:pt x="136" y="9"/>
                  </a:moveTo>
                  <a:cubicBezTo>
                    <a:pt x="127" y="0"/>
                    <a:pt x="114" y="0"/>
                    <a:pt x="106" y="9"/>
                  </a:cubicBezTo>
                  <a:cubicBezTo>
                    <a:pt x="77" y="35"/>
                    <a:pt x="48" y="62"/>
                    <a:pt x="20" y="88"/>
                  </a:cubicBezTo>
                  <a:cubicBezTo>
                    <a:pt x="0" y="107"/>
                    <a:pt x="30" y="138"/>
                    <a:pt x="50" y="119"/>
                  </a:cubicBezTo>
                  <a:cubicBezTo>
                    <a:pt x="52" y="117"/>
                    <a:pt x="54" y="116"/>
                    <a:pt x="55" y="114"/>
                  </a:cubicBezTo>
                  <a:cubicBezTo>
                    <a:pt x="55" y="160"/>
                    <a:pt x="55" y="160"/>
                    <a:pt x="55" y="160"/>
                  </a:cubicBezTo>
                  <a:cubicBezTo>
                    <a:pt x="55" y="174"/>
                    <a:pt x="66" y="187"/>
                    <a:pt x="80" y="187"/>
                  </a:cubicBezTo>
                  <a:cubicBezTo>
                    <a:pt x="157" y="187"/>
                    <a:pt x="157" y="187"/>
                    <a:pt x="157" y="187"/>
                  </a:cubicBezTo>
                  <a:cubicBezTo>
                    <a:pt x="167" y="187"/>
                    <a:pt x="178" y="185"/>
                    <a:pt x="183" y="175"/>
                  </a:cubicBezTo>
                  <a:cubicBezTo>
                    <a:pt x="186" y="169"/>
                    <a:pt x="187" y="163"/>
                    <a:pt x="187" y="157"/>
                  </a:cubicBezTo>
                  <a:cubicBezTo>
                    <a:pt x="187" y="113"/>
                    <a:pt x="187" y="113"/>
                    <a:pt x="187" y="113"/>
                  </a:cubicBezTo>
                  <a:cubicBezTo>
                    <a:pt x="188" y="115"/>
                    <a:pt x="190" y="116"/>
                    <a:pt x="192" y="118"/>
                  </a:cubicBezTo>
                  <a:cubicBezTo>
                    <a:pt x="200" y="126"/>
                    <a:pt x="214" y="126"/>
                    <a:pt x="222" y="118"/>
                  </a:cubicBezTo>
                  <a:cubicBezTo>
                    <a:pt x="230" y="110"/>
                    <a:pt x="231" y="95"/>
                    <a:pt x="222" y="87"/>
                  </a:cubicBezTo>
                  <a:lnTo>
                    <a:pt x="136" y="9"/>
                  </a:lnTo>
                  <a:close/>
                  <a:moveTo>
                    <a:pt x="99" y="158"/>
                  </a:moveTo>
                  <a:cubicBezTo>
                    <a:pt x="99" y="160"/>
                    <a:pt x="99" y="161"/>
                    <a:pt x="99" y="158"/>
                  </a:cubicBezTo>
                  <a:close/>
                  <a:moveTo>
                    <a:pt x="144" y="158"/>
                  </a:moveTo>
                  <a:cubicBezTo>
                    <a:pt x="143" y="160"/>
                    <a:pt x="143" y="160"/>
                    <a:pt x="144" y="158"/>
                  </a:cubicBezTo>
                  <a:close/>
                  <a:moveTo>
                    <a:pt x="144" y="144"/>
                  </a:moveTo>
                  <a:cubicBezTo>
                    <a:pt x="99" y="144"/>
                    <a:pt x="99" y="144"/>
                    <a:pt x="99" y="144"/>
                  </a:cubicBezTo>
                  <a:cubicBezTo>
                    <a:pt x="99" y="74"/>
                    <a:pt x="99" y="74"/>
                    <a:pt x="99" y="74"/>
                  </a:cubicBezTo>
                  <a:cubicBezTo>
                    <a:pt x="106" y="67"/>
                    <a:pt x="113" y="60"/>
                    <a:pt x="121" y="53"/>
                  </a:cubicBezTo>
                  <a:cubicBezTo>
                    <a:pt x="129" y="60"/>
                    <a:pt x="136" y="67"/>
                    <a:pt x="144" y="74"/>
                  </a:cubicBezTo>
                  <a:lnTo>
                    <a:pt x="144" y="1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606">
              <a:extLst>
                <a:ext uri="{FF2B5EF4-FFF2-40B4-BE49-F238E27FC236}">
                  <a16:creationId xmlns:a16="http://schemas.microsoft.com/office/drawing/2014/main" id="{290358B7-27B2-468A-9CB6-C21B72B3C1E2}"/>
                </a:ext>
              </a:extLst>
            </p:cNvPr>
            <p:cNvSpPr>
              <a:spLocks/>
            </p:cNvSpPr>
            <p:nvPr/>
          </p:nvSpPr>
          <p:spPr bwMode="auto">
            <a:xfrm>
              <a:off x="8553450" y="4256088"/>
              <a:ext cx="1150938" cy="609600"/>
            </a:xfrm>
            <a:custGeom>
              <a:avLst/>
              <a:gdLst>
                <a:gd name="T0" fmla="*/ 456 w 465"/>
                <a:gd name="T1" fmla="*/ 194 h 246"/>
                <a:gd name="T2" fmla="*/ 263 w 465"/>
                <a:gd name="T3" fmla="*/ 18 h 246"/>
                <a:gd name="T4" fmla="*/ 253 w 465"/>
                <a:gd name="T5" fmla="*/ 9 h 246"/>
                <a:gd name="T6" fmla="*/ 223 w 465"/>
                <a:gd name="T7" fmla="*/ 9 h 246"/>
                <a:gd name="T8" fmla="*/ 30 w 465"/>
                <a:gd name="T9" fmla="*/ 187 h 246"/>
                <a:gd name="T10" fmla="*/ 21 w 465"/>
                <a:gd name="T11" fmla="*/ 197 h 246"/>
                <a:gd name="T12" fmla="*/ 51 w 465"/>
                <a:gd name="T13" fmla="*/ 227 h 246"/>
                <a:gd name="T14" fmla="*/ 238 w 465"/>
                <a:gd name="T15" fmla="*/ 53 h 246"/>
                <a:gd name="T16" fmla="*/ 416 w 465"/>
                <a:gd name="T17" fmla="*/ 216 h 246"/>
                <a:gd name="T18" fmla="*/ 426 w 465"/>
                <a:gd name="T19" fmla="*/ 225 h 246"/>
                <a:gd name="T20" fmla="*/ 456 w 465"/>
                <a:gd name="T21" fmla="*/ 225 h 246"/>
                <a:gd name="T22" fmla="*/ 456 w 465"/>
                <a:gd name="T23" fmla="*/ 194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5" h="246">
                  <a:moveTo>
                    <a:pt x="456" y="194"/>
                  </a:moveTo>
                  <a:cubicBezTo>
                    <a:pt x="392" y="135"/>
                    <a:pt x="327" y="77"/>
                    <a:pt x="263" y="18"/>
                  </a:cubicBezTo>
                  <a:cubicBezTo>
                    <a:pt x="260" y="15"/>
                    <a:pt x="256" y="12"/>
                    <a:pt x="253" y="9"/>
                  </a:cubicBezTo>
                  <a:cubicBezTo>
                    <a:pt x="244" y="0"/>
                    <a:pt x="231" y="0"/>
                    <a:pt x="223" y="9"/>
                  </a:cubicBezTo>
                  <a:cubicBezTo>
                    <a:pt x="158" y="68"/>
                    <a:pt x="95" y="128"/>
                    <a:pt x="30" y="187"/>
                  </a:cubicBezTo>
                  <a:cubicBezTo>
                    <a:pt x="27" y="191"/>
                    <a:pt x="24" y="194"/>
                    <a:pt x="21" y="197"/>
                  </a:cubicBezTo>
                  <a:cubicBezTo>
                    <a:pt x="0" y="216"/>
                    <a:pt x="31" y="246"/>
                    <a:pt x="51" y="227"/>
                  </a:cubicBezTo>
                  <a:cubicBezTo>
                    <a:pt x="113" y="169"/>
                    <a:pt x="176" y="111"/>
                    <a:pt x="238" y="53"/>
                  </a:cubicBezTo>
                  <a:cubicBezTo>
                    <a:pt x="297" y="107"/>
                    <a:pt x="357" y="161"/>
                    <a:pt x="416" y="216"/>
                  </a:cubicBezTo>
                  <a:cubicBezTo>
                    <a:pt x="419" y="219"/>
                    <a:pt x="423" y="222"/>
                    <a:pt x="426" y="225"/>
                  </a:cubicBezTo>
                  <a:cubicBezTo>
                    <a:pt x="435" y="233"/>
                    <a:pt x="448" y="233"/>
                    <a:pt x="456" y="225"/>
                  </a:cubicBezTo>
                  <a:cubicBezTo>
                    <a:pt x="464" y="217"/>
                    <a:pt x="465" y="202"/>
                    <a:pt x="456" y="19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52CE9EDC-AA06-41E4-B52F-B9EE9E7FF754}"/>
              </a:ext>
            </a:extLst>
          </p:cNvPr>
          <p:cNvGrpSpPr/>
          <p:nvPr/>
        </p:nvGrpSpPr>
        <p:grpSpPr>
          <a:xfrm>
            <a:off x="8805061" y="4789009"/>
            <a:ext cx="591850" cy="540181"/>
            <a:chOff x="9001125" y="5848350"/>
            <a:chExt cx="2400300" cy="2190750"/>
          </a:xfrm>
          <a:solidFill>
            <a:schemeClr val="tx1"/>
          </a:solidFill>
        </p:grpSpPr>
        <p:sp>
          <p:nvSpPr>
            <p:cNvPr id="57" name="Freeform 134">
              <a:extLst>
                <a:ext uri="{FF2B5EF4-FFF2-40B4-BE49-F238E27FC236}">
                  <a16:creationId xmlns:a16="http://schemas.microsoft.com/office/drawing/2014/main" id="{E3C983FD-88EE-4C04-AE6D-182BD073AF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64675" y="7015163"/>
              <a:ext cx="654050" cy="422275"/>
            </a:xfrm>
            <a:custGeom>
              <a:avLst/>
              <a:gdLst>
                <a:gd name="T0" fmla="*/ 222 w 264"/>
                <a:gd name="T1" fmla="*/ 27 h 170"/>
                <a:gd name="T2" fmla="*/ 222 w 264"/>
                <a:gd name="T3" fmla="*/ 128 h 170"/>
                <a:gd name="T4" fmla="*/ 42 w 264"/>
                <a:gd name="T5" fmla="*/ 128 h 170"/>
                <a:gd name="T6" fmla="*/ 42 w 264"/>
                <a:gd name="T7" fmla="*/ 27 h 170"/>
                <a:gd name="T8" fmla="*/ 0 w 264"/>
                <a:gd name="T9" fmla="*/ 27 h 170"/>
                <a:gd name="T10" fmla="*/ 0 w 264"/>
                <a:gd name="T11" fmla="*/ 144 h 170"/>
                <a:gd name="T12" fmla="*/ 27 w 264"/>
                <a:gd name="T13" fmla="*/ 170 h 170"/>
                <a:gd name="T14" fmla="*/ 236 w 264"/>
                <a:gd name="T15" fmla="*/ 170 h 170"/>
                <a:gd name="T16" fmla="*/ 264 w 264"/>
                <a:gd name="T17" fmla="*/ 144 h 170"/>
                <a:gd name="T18" fmla="*/ 264 w 264"/>
                <a:gd name="T19" fmla="*/ 27 h 170"/>
                <a:gd name="T20" fmla="*/ 222 w 264"/>
                <a:gd name="T21" fmla="*/ 27 h 170"/>
                <a:gd name="T22" fmla="*/ 29 w 264"/>
                <a:gd name="T23" fmla="*/ 128 h 170"/>
                <a:gd name="T24" fmla="*/ 30 w 264"/>
                <a:gd name="T25" fmla="*/ 128 h 170"/>
                <a:gd name="T26" fmla="*/ 29 w 264"/>
                <a:gd name="T27" fmla="*/ 128 h 170"/>
                <a:gd name="T28" fmla="*/ 42 w 264"/>
                <a:gd name="T29" fmla="*/ 143 h 170"/>
                <a:gd name="T30" fmla="*/ 42 w 264"/>
                <a:gd name="T31" fmla="*/ 140 h 170"/>
                <a:gd name="T32" fmla="*/ 42 w 264"/>
                <a:gd name="T33" fmla="*/ 143 h 170"/>
                <a:gd name="T34" fmla="*/ 222 w 264"/>
                <a:gd name="T35" fmla="*/ 142 h 170"/>
                <a:gd name="T36" fmla="*/ 222 w 264"/>
                <a:gd name="T37" fmla="*/ 140 h 170"/>
                <a:gd name="T38" fmla="*/ 222 w 264"/>
                <a:gd name="T39" fmla="*/ 142 h 170"/>
                <a:gd name="T40" fmla="*/ 235 w 264"/>
                <a:gd name="T41" fmla="*/ 128 h 170"/>
                <a:gd name="T42" fmla="*/ 234 w 264"/>
                <a:gd name="T43" fmla="*/ 128 h 170"/>
                <a:gd name="T44" fmla="*/ 235 w 264"/>
                <a:gd name="T45" fmla="*/ 128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4" h="170">
                  <a:moveTo>
                    <a:pt x="222" y="27"/>
                  </a:moveTo>
                  <a:cubicBezTo>
                    <a:pt x="222" y="128"/>
                    <a:pt x="222" y="128"/>
                    <a:pt x="22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0"/>
                    <a:pt x="0" y="0"/>
                    <a:pt x="0" y="27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59"/>
                    <a:pt x="13" y="170"/>
                    <a:pt x="27" y="170"/>
                  </a:cubicBezTo>
                  <a:cubicBezTo>
                    <a:pt x="236" y="170"/>
                    <a:pt x="236" y="170"/>
                    <a:pt x="236" y="170"/>
                  </a:cubicBezTo>
                  <a:cubicBezTo>
                    <a:pt x="251" y="170"/>
                    <a:pt x="264" y="159"/>
                    <a:pt x="264" y="144"/>
                  </a:cubicBezTo>
                  <a:cubicBezTo>
                    <a:pt x="264" y="27"/>
                    <a:pt x="264" y="27"/>
                    <a:pt x="264" y="27"/>
                  </a:cubicBezTo>
                  <a:cubicBezTo>
                    <a:pt x="264" y="0"/>
                    <a:pt x="222" y="0"/>
                    <a:pt x="222" y="27"/>
                  </a:cubicBezTo>
                  <a:close/>
                  <a:moveTo>
                    <a:pt x="29" y="128"/>
                  </a:moveTo>
                  <a:cubicBezTo>
                    <a:pt x="26" y="128"/>
                    <a:pt x="27" y="128"/>
                    <a:pt x="30" y="128"/>
                  </a:cubicBezTo>
                  <a:lnTo>
                    <a:pt x="29" y="128"/>
                  </a:lnTo>
                  <a:close/>
                  <a:moveTo>
                    <a:pt x="42" y="143"/>
                  </a:moveTo>
                  <a:cubicBezTo>
                    <a:pt x="42" y="140"/>
                    <a:pt x="42" y="140"/>
                    <a:pt x="42" y="140"/>
                  </a:cubicBezTo>
                  <a:cubicBezTo>
                    <a:pt x="42" y="143"/>
                    <a:pt x="42" y="145"/>
                    <a:pt x="42" y="143"/>
                  </a:cubicBezTo>
                  <a:close/>
                  <a:moveTo>
                    <a:pt x="222" y="142"/>
                  </a:moveTo>
                  <a:cubicBezTo>
                    <a:pt x="222" y="145"/>
                    <a:pt x="221" y="143"/>
                    <a:pt x="222" y="140"/>
                  </a:cubicBezTo>
                  <a:lnTo>
                    <a:pt x="222" y="142"/>
                  </a:lnTo>
                  <a:close/>
                  <a:moveTo>
                    <a:pt x="235" y="128"/>
                  </a:moveTo>
                  <a:cubicBezTo>
                    <a:pt x="234" y="128"/>
                    <a:pt x="234" y="128"/>
                    <a:pt x="234" y="128"/>
                  </a:cubicBezTo>
                  <a:cubicBezTo>
                    <a:pt x="237" y="128"/>
                    <a:pt x="238" y="128"/>
                    <a:pt x="235" y="12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135">
              <a:extLst>
                <a:ext uri="{FF2B5EF4-FFF2-40B4-BE49-F238E27FC236}">
                  <a16:creationId xmlns:a16="http://schemas.microsoft.com/office/drawing/2014/main" id="{18E9E779-04B6-4B94-B25D-D7D665A08E1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053638" y="7743825"/>
              <a:ext cx="295275" cy="295275"/>
            </a:xfrm>
            <a:custGeom>
              <a:avLst/>
              <a:gdLst>
                <a:gd name="T0" fmla="*/ 60 w 119"/>
                <a:gd name="T1" fmla="*/ 1 h 119"/>
                <a:gd name="T2" fmla="*/ 1 w 119"/>
                <a:gd name="T3" fmla="*/ 60 h 119"/>
                <a:gd name="T4" fmla="*/ 60 w 119"/>
                <a:gd name="T5" fmla="*/ 118 h 119"/>
                <a:gd name="T6" fmla="*/ 118 w 119"/>
                <a:gd name="T7" fmla="*/ 65 h 119"/>
                <a:gd name="T8" fmla="*/ 118 w 119"/>
                <a:gd name="T9" fmla="*/ 60 h 119"/>
                <a:gd name="T10" fmla="*/ 118 w 119"/>
                <a:gd name="T11" fmla="*/ 55 h 119"/>
                <a:gd name="T12" fmla="*/ 60 w 119"/>
                <a:gd name="T13" fmla="*/ 1 h 119"/>
                <a:gd name="T14" fmla="*/ 43 w 119"/>
                <a:gd name="T15" fmla="*/ 60 h 119"/>
                <a:gd name="T16" fmla="*/ 60 w 119"/>
                <a:gd name="T17" fmla="*/ 43 h 119"/>
                <a:gd name="T18" fmla="*/ 76 w 119"/>
                <a:gd name="T19" fmla="*/ 60 h 119"/>
                <a:gd name="T20" fmla="*/ 43 w 119"/>
                <a:gd name="T21" fmla="*/ 6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9" h="119">
                  <a:moveTo>
                    <a:pt x="60" y="1"/>
                  </a:moveTo>
                  <a:cubicBezTo>
                    <a:pt x="27" y="0"/>
                    <a:pt x="2" y="29"/>
                    <a:pt x="1" y="60"/>
                  </a:cubicBezTo>
                  <a:cubicBezTo>
                    <a:pt x="0" y="92"/>
                    <a:pt x="29" y="117"/>
                    <a:pt x="60" y="118"/>
                  </a:cubicBezTo>
                  <a:cubicBezTo>
                    <a:pt x="91" y="119"/>
                    <a:pt x="115" y="94"/>
                    <a:pt x="118" y="65"/>
                  </a:cubicBezTo>
                  <a:cubicBezTo>
                    <a:pt x="118" y="63"/>
                    <a:pt x="119" y="61"/>
                    <a:pt x="118" y="60"/>
                  </a:cubicBezTo>
                  <a:cubicBezTo>
                    <a:pt x="119" y="58"/>
                    <a:pt x="118" y="56"/>
                    <a:pt x="118" y="55"/>
                  </a:cubicBezTo>
                  <a:cubicBezTo>
                    <a:pt x="115" y="24"/>
                    <a:pt x="91" y="2"/>
                    <a:pt x="60" y="1"/>
                  </a:cubicBezTo>
                  <a:close/>
                  <a:moveTo>
                    <a:pt x="43" y="60"/>
                  </a:moveTo>
                  <a:cubicBezTo>
                    <a:pt x="43" y="51"/>
                    <a:pt x="51" y="44"/>
                    <a:pt x="60" y="43"/>
                  </a:cubicBezTo>
                  <a:cubicBezTo>
                    <a:pt x="69" y="43"/>
                    <a:pt x="76" y="51"/>
                    <a:pt x="76" y="60"/>
                  </a:cubicBezTo>
                  <a:cubicBezTo>
                    <a:pt x="75" y="81"/>
                    <a:pt x="44" y="81"/>
                    <a:pt x="43" y="6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136">
              <a:extLst>
                <a:ext uri="{FF2B5EF4-FFF2-40B4-BE49-F238E27FC236}">
                  <a16:creationId xmlns:a16="http://schemas.microsoft.com/office/drawing/2014/main" id="{AEE13165-925F-4E88-B275-DE7113098D6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61663" y="6921500"/>
              <a:ext cx="104775" cy="525463"/>
            </a:xfrm>
            <a:custGeom>
              <a:avLst/>
              <a:gdLst>
                <a:gd name="T0" fmla="*/ 0 w 42"/>
                <a:gd name="T1" fmla="*/ 28 h 212"/>
                <a:gd name="T2" fmla="*/ 0 w 42"/>
                <a:gd name="T3" fmla="*/ 185 h 212"/>
                <a:gd name="T4" fmla="*/ 42 w 42"/>
                <a:gd name="T5" fmla="*/ 185 h 212"/>
                <a:gd name="T6" fmla="*/ 42 w 42"/>
                <a:gd name="T7" fmla="*/ 28 h 212"/>
                <a:gd name="T8" fmla="*/ 0 w 42"/>
                <a:gd name="T9" fmla="*/ 28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12">
                  <a:moveTo>
                    <a:pt x="0" y="28"/>
                  </a:moveTo>
                  <a:cubicBezTo>
                    <a:pt x="0" y="185"/>
                    <a:pt x="0" y="185"/>
                    <a:pt x="0" y="185"/>
                  </a:cubicBezTo>
                  <a:cubicBezTo>
                    <a:pt x="0" y="212"/>
                    <a:pt x="42" y="212"/>
                    <a:pt x="42" y="185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2" y="0"/>
                    <a:pt x="0" y="0"/>
                    <a:pt x="0" y="2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137">
              <a:extLst>
                <a:ext uri="{FF2B5EF4-FFF2-40B4-BE49-F238E27FC236}">
                  <a16:creationId xmlns:a16="http://schemas.microsoft.com/office/drawing/2014/main" id="{CE03897E-5FD2-4327-B56F-72880FD9DAE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61613" y="6354763"/>
              <a:ext cx="717550" cy="106363"/>
            </a:xfrm>
            <a:custGeom>
              <a:avLst/>
              <a:gdLst>
                <a:gd name="T0" fmla="*/ 262 w 290"/>
                <a:gd name="T1" fmla="*/ 0 h 43"/>
                <a:gd name="T2" fmla="*/ 28 w 290"/>
                <a:gd name="T3" fmla="*/ 0 h 43"/>
                <a:gd name="T4" fmla="*/ 28 w 290"/>
                <a:gd name="T5" fmla="*/ 43 h 43"/>
                <a:gd name="T6" fmla="*/ 262 w 290"/>
                <a:gd name="T7" fmla="*/ 43 h 43"/>
                <a:gd name="T8" fmla="*/ 262 w 290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0" h="43">
                  <a:moveTo>
                    <a:pt x="26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0" y="0"/>
                    <a:pt x="0" y="43"/>
                    <a:pt x="28" y="43"/>
                  </a:cubicBezTo>
                  <a:cubicBezTo>
                    <a:pt x="262" y="43"/>
                    <a:pt x="262" y="43"/>
                    <a:pt x="262" y="43"/>
                  </a:cubicBezTo>
                  <a:cubicBezTo>
                    <a:pt x="290" y="43"/>
                    <a:pt x="290" y="0"/>
                    <a:pt x="262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138">
              <a:extLst>
                <a:ext uri="{FF2B5EF4-FFF2-40B4-BE49-F238E27FC236}">
                  <a16:creationId xmlns:a16="http://schemas.microsoft.com/office/drawing/2014/main" id="{75678167-75A3-4EBA-9997-65ADC26C81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01125" y="5848350"/>
              <a:ext cx="2400300" cy="1841500"/>
            </a:xfrm>
            <a:custGeom>
              <a:avLst/>
              <a:gdLst>
                <a:gd name="T0" fmla="*/ 50 w 969"/>
                <a:gd name="T1" fmla="*/ 0 h 743"/>
                <a:gd name="T2" fmla="*/ 1 w 969"/>
                <a:gd name="T3" fmla="*/ 87 h 743"/>
                <a:gd name="T4" fmla="*/ 39 w 969"/>
                <a:gd name="T5" fmla="*/ 155 h 743"/>
                <a:gd name="T6" fmla="*/ 35 w 969"/>
                <a:gd name="T7" fmla="*/ 473 h 743"/>
                <a:gd name="T8" fmla="*/ 44 w 969"/>
                <a:gd name="T9" fmla="*/ 712 h 743"/>
                <a:gd name="T10" fmla="*/ 871 w 969"/>
                <a:gd name="T11" fmla="*/ 743 h 743"/>
                <a:gd name="T12" fmla="*/ 934 w 969"/>
                <a:gd name="T13" fmla="*/ 452 h 743"/>
                <a:gd name="T14" fmla="*/ 930 w 969"/>
                <a:gd name="T15" fmla="*/ 156 h 743"/>
                <a:gd name="T16" fmla="*/ 969 w 969"/>
                <a:gd name="T17" fmla="*/ 109 h 743"/>
                <a:gd name="T18" fmla="*/ 919 w 969"/>
                <a:gd name="T19" fmla="*/ 0 h 743"/>
                <a:gd name="T20" fmla="*/ 885 w 969"/>
                <a:gd name="T21" fmla="*/ 696 h 743"/>
                <a:gd name="T22" fmla="*/ 883 w 969"/>
                <a:gd name="T23" fmla="*/ 698 h 743"/>
                <a:gd name="T24" fmla="*/ 876 w 969"/>
                <a:gd name="T25" fmla="*/ 701 h 743"/>
                <a:gd name="T26" fmla="*/ 96 w 969"/>
                <a:gd name="T27" fmla="*/ 701 h 743"/>
                <a:gd name="T28" fmla="*/ 91 w 969"/>
                <a:gd name="T29" fmla="*/ 700 h 743"/>
                <a:gd name="T30" fmla="*/ 86 w 969"/>
                <a:gd name="T31" fmla="*/ 697 h 743"/>
                <a:gd name="T32" fmla="*/ 81 w 969"/>
                <a:gd name="T33" fmla="*/ 691 h 743"/>
                <a:gd name="T34" fmla="*/ 77 w 969"/>
                <a:gd name="T35" fmla="*/ 665 h 743"/>
                <a:gd name="T36" fmla="*/ 77 w 969"/>
                <a:gd name="T37" fmla="*/ 297 h 743"/>
                <a:gd name="T38" fmla="*/ 77 w 969"/>
                <a:gd name="T39" fmla="*/ 178 h 743"/>
                <a:gd name="T40" fmla="*/ 78 w 969"/>
                <a:gd name="T41" fmla="*/ 173 h 743"/>
                <a:gd name="T42" fmla="*/ 80 w 969"/>
                <a:gd name="T43" fmla="*/ 166 h 743"/>
                <a:gd name="T44" fmla="*/ 85 w 969"/>
                <a:gd name="T45" fmla="*/ 159 h 743"/>
                <a:gd name="T46" fmla="*/ 881 w 969"/>
                <a:gd name="T47" fmla="*/ 157 h 743"/>
                <a:gd name="T48" fmla="*/ 890 w 969"/>
                <a:gd name="T49" fmla="*/ 167 h 743"/>
                <a:gd name="T50" fmla="*/ 892 w 969"/>
                <a:gd name="T51" fmla="*/ 200 h 743"/>
                <a:gd name="T52" fmla="*/ 892 w 969"/>
                <a:gd name="T53" fmla="*/ 641 h 743"/>
                <a:gd name="T54" fmla="*/ 927 w 969"/>
                <a:gd name="T55" fmla="*/ 56 h 743"/>
                <a:gd name="T56" fmla="*/ 927 w 969"/>
                <a:gd name="T57" fmla="*/ 110 h 743"/>
                <a:gd name="T58" fmla="*/ 926 w 969"/>
                <a:gd name="T59" fmla="*/ 113 h 743"/>
                <a:gd name="T60" fmla="*/ 922 w 969"/>
                <a:gd name="T61" fmla="*/ 115 h 743"/>
                <a:gd name="T62" fmla="*/ 921 w 969"/>
                <a:gd name="T63" fmla="*/ 114 h 743"/>
                <a:gd name="T64" fmla="*/ 867 w 969"/>
                <a:gd name="T65" fmla="*/ 113 h 743"/>
                <a:gd name="T66" fmla="*/ 84 w 969"/>
                <a:gd name="T67" fmla="*/ 114 h 743"/>
                <a:gd name="T68" fmla="*/ 48 w 969"/>
                <a:gd name="T69" fmla="*/ 115 h 743"/>
                <a:gd name="T70" fmla="*/ 45 w 969"/>
                <a:gd name="T71" fmla="*/ 113 h 743"/>
                <a:gd name="T72" fmla="*/ 43 w 969"/>
                <a:gd name="T73" fmla="*/ 111 h 743"/>
                <a:gd name="T74" fmla="*/ 43 w 969"/>
                <a:gd name="T75" fmla="*/ 106 h 743"/>
                <a:gd name="T76" fmla="*/ 43 w 969"/>
                <a:gd name="T77" fmla="*/ 45 h 743"/>
                <a:gd name="T78" fmla="*/ 46 w 969"/>
                <a:gd name="T79" fmla="*/ 43 h 743"/>
                <a:gd name="T80" fmla="*/ 49 w 969"/>
                <a:gd name="T81" fmla="*/ 42 h 743"/>
                <a:gd name="T82" fmla="*/ 922 w 969"/>
                <a:gd name="T83" fmla="*/ 42 h 743"/>
                <a:gd name="T84" fmla="*/ 925 w 969"/>
                <a:gd name="T85" fmla="*/ 43 h 743"/>
                <a:gd name="T86" fmla="*/ 927 w 969"/>
                <a:gd name="T87" fmla="*/ 46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69" h="743">
                  <a:moveTo>
                    <a:pt x="919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22" y="0"/>
                    <a:pt x="1" y="22"/>
                    <a:pt x="1" y="50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99"/>
                    <a:pt x="0" y="110"/>
                    <a:pt x="3" y="122"/>
                  </a:cubicBezTo>
                  <a:cubicBezTo>
                    <a:pt x="7" y="140"/>
                    <a:pt x="22" y="151"/>
                    <a:pt x="39" y="155"/>
                  </a:cubicBezTo>
                  <a:cubicBezTo>
                    <a:pt x="35" y="166"/>
                    <a:pt x="35" y="177"/>
                    <a:pt x="35" y="189"/>
                  </a:cubicBezTo>
                  <a:cubicBezTo>
                    <a:pt x="35" y="284"/>
                    <a:pt x="35" y="379"/>
                    <a:pt x="35" y="473"/>
                  </a:cubicBezTo>
                  <a:cubicBezTo>
                    <a:pt x="35" y="524"/>
                    <a:pt x="35" y="574"/>
                    <a:pt x="35" y="624"/>
                  </a:cubicBezTo>
                  <a:cubicBezTo>
                    <a:pt x="35" y="652"/>
                    <a:pt x="30" y="687"/>
                    <a:pt x="44" y="712"/>
                  </a:cubicBezTo>
                  <a:cubicBezTo>
                    <a:pt x="55" y="733"/>
                    <a:pt x="77" y="743"/>
                    <a:pt x="99" y="743"/>
                  </a:cubicBezTo>
                  <a:cubicBezTo>
                    <a:pt x="871" y="743"/>
                    <a:pt x="871" y="743"/>
                    <a:pt x="871" y="743"/>
                  </a:cubicBezTo>
                  <a:cubicBezTo>
                    <a:pt x="907" y="743"/>
                    <a:pt x="933" y="715"/>
                    <a:pt x="934" y="679"/>
                  </a:cubicBezTo>
                  <a:cubicBezTo>
                    <a:pt x="934" y="603"/>
                    <a:pt x="934" y="528"/>
                    <a:pt x="934" y="452"/>
                  </a:cubicBezTo>
                  <a:cubicBezTo>
                    <a:pt x="934" y="363"/>
                    <a:pt x="934" y="273"/>
                    <a:pt x="934" y="183"/>
                  </a:cubicBezTo>
                  <a:cubicBezTo>
                    <a:pt x="934" y="173"/>
                    <a:pt x="933" y="164"/>
                    <a:pt x="930" y="156"/>
                  </a:cubicBezTo>
                  <a:cubicBezTo>
                    <a:pt x="951" y="151"/>
                    <a:pt x="967" y="134"/>
                    <a:pt x="969" y="112"/>
                  </a:cubicBezTo>
                  <a:cubicBezTo>
                    <a:pt x="969" y="111"/>
                    <a:pt x="969" y="110"/>
                    <a:pt x="969" y="109"/>
                  </a:cubicBezTo>
                  <a:cubicBezTo>
                    <a:pt x="969" y="48"/>
                    <a:pt x="969" y="48"/>
                    <a:pt x="969" y="48"/>
                  </a:cubicBezTo>
                  <a:cubicBezTo>
                    <a:pt x="969" y="20"/>
                    <a:pt x="946" y="0"/>
                    <a:pt x="919" y="0"/>
                  </a:cubicBezTo>
                  <a:close/>
                  <a:moveTo>
                    <a:pt x="892" y="679"/>
                  </a:moveTo>
                  <a:cubicBezTo>
                    <a:pt x="892" y="686"/>
                    <a:pt x="889" y="692"/>
                    <a:pt x="885" y="696"/>
                  </a:cubicBezTo>
                  <a:cubicBezTo>
                    <a:pt x="885" y="696"/>
                    <a:pt x="885" y="697"/>
                    <a:pt x="884" y="697"/>
                  </a:cubicBezTo>
                  <a:cubicBezTo>
                    <a:pt x="884" y="697"/>
                    <a:pt x="884" y="697"/>
                    <a:pt x="883" y="698"/>
                  </a:cubicBezTo>
                  <a:cubicBezTo>
                    <a:pt x="883" y="698"/>
                    <a:pt x="880" y="699"/>
                    <a:pt x="879" y="700"/>
                  </a:cubicBezTo>
                  <a:cubicBezTo>
                    <a:pt x="878" y="700"/>
                    <a:pt x="875" y="700"/>
                    <a:pt x="876" y="701"/>
                  </a:cubicBezTo>
                  <a:cubicBezTo>
                    <a:pt x="875" y="701"/>
                    <a:pt x="875" y="701"/>
                    <a:pt x="875" y="701"/>
                  </a:cubicBezTo>
                  <a:cubicBezTo>
                    <a:pt x="96" y="701"/>
                    <a:pt x="96" y="701"/>
                    <a:pt x="96" y="701"/>
                  </a:cubicBezTo>
                  <a:cubicBezTo>
                    <a:pt x="95" y="701"/>
                    <a:pt x="94" y="701"/>
                    <a:pt x="93" y="700"/>
                  </a:cubicBezTo>
                  <a:cubicBezTo>
                    <a:pt x="96" y="701"/>
                    <a:pt x="92" y="700"/>
                    <a:pt x="91" y="700"/>
                  </a:cubicBezTo>
                  <a:cubicBezTo>
                    <a:pt x="90" y="699"/>
                    <a:pt x="87" y="698"/>
                    <a:pt x="87" y="698"/>
                  </a:cubicBezTo>
                  <a:cubicBezTo>
                    <a:pt x="86" y="698"/>
                    <a:pt x="86" y="697"/>
                    <a:pt x="86" y="697"/>
                  </a:cubicBezTo>
                  <a:cubicBezTo>
                    <a:pt x="85" y="697"/>
                    <a:pt x="85" y="697"/>
                    <a:pt x="84" y="696"/>
                  </a:cubicBezTo>
                  <a:cubicBezTo>
                    <a:pt x="82" y="694"/>
                    <a:pt x="83" y="695"/>
                    <a:pt x="81" y="691"/>
                  </a:cubicBezTo>
                  <a:cubicBezTo>
                    <a:pt x="78" y="687"/>
                    <a:pt x="77" y="683"/>
                    <a:pt x="77" y="677"/>
                  </a:cubicBezTo>
                  <a:cubicBezTo>
                    <a:pt x="77" y="673"/>
                    <a:pt x="77" y="669"/>
                    <a:pt x="77" y="665"/>
                  </a:cubicBezTo>
                  <a:cubicBezTo>
                    <a:pt x="77" y="650"/>
                    <a:pt x="77" y="635"/>
                    <a:pt x="77" y="619"/>
                  </a:cubicBezTo>
                  <a:cubicBezTo>
                    <a:pt x="77" y="512"/>
                    <a:pt x="77" y="404"/>
                    <a:pt x="77" y="297"/>
                  </a:cubicBezTo>
                  <a:cubicBezTo>
                    <a:pt x="77" y="260"/>
                    <a:pt x="77" y="223"/>
                    <a:pt x="77" y="187"/>
                  </a:cubicBezTo>
                  <a:cubicBezTo>
                    <a:pt x="77" y="184"/>
                    <a:pt x="77" y="181"/>
                    <a:pt x="77" y="178"/>
                  </a:cubicBezTo>
                  <a:cubicBezTo>
                    <a:pt x="77" y="177"/>
                    <a:pt x="77" y="175"/>
                    <a:pt x="77" y="174"/>
                  </a:cubicBezTo>
                  <a:cubicBezTo>
                    <a:pt x="78" y="173"/>
                    <a:pt x="78" y="173"/>
                    <a:pt x="78" y="173"/>
                  </a:cubicBezTo>
                  <a:cubicBezTo>
                    <a:pt x="78" y="173"/>
                    <a:pt x="78" y="172"/>
                    <a:pt x="78" y="170"/>
                  </a:cubicBezTo>
                  <a:cubicBezTo>
                    <a:pt x="78" y="170"/>
                    <a:pt x="80" y="165"/>
                    <a:pt x="80" y="166"/>
                  </a:cubicBezTo>
                  <a:cubicBezTo>
                    <a:pt x="81" y="164"/>
                    <a:pt x="82" y="162"/>
                    <a:pt x="83" y="161"/>
                  </a:cubicBezTo>
                  <a:cubicBezTo>
                    <a:pt x="81" y="164"/>
                    <a:pt x="88" y="157"/>
                    <a:pt x="85" y="159"/>
                  </a:cubicBezTo>
                  <a:cubicBezTo>
                    <a:pt x="86" y="158"/>
                    <a:pt x="87" y="157"/>
                    <a:pt x="88" y="157"/>
                  </a:cubicBezTo>
                  <a:cubicBezTo>
                    <a:pt x="881" y="157"/>
                    <a:pt x="881" y="157"/>
                    <a:pt x="881" y="157"/>
                  </a:cubicBezTo>
                  <a:cubicBezTo>
                    <a:pt x="882" y="157"/>
                    <a:pt x="886" y="160"/>
                    <a:pt x="884" y="158"/>
                  </a:cubicBezTo>
                  <a:cubicBezTo>
                    <a:pt x="887" y="161"/>
                    <a:pt x="887" y="162"/>
                    <a:pt x="890" y="167"/>
                  </a:cubicBezTo>
                  <a:cubicBezTo>
                    <a:pt x="891" y="168"/>
                    <a:pt x="892" y="173"/>
                    <a:pt x="892" y="177"/>
                  </a:cubicBezTo>
                  <a:cubicBezTo>
                    <a:pt x="892" y="185"/>
                    <a:pt x="892" y="193"/>
                    <a:pt x="892" y="200"/>
                  </a:cubicBezTo>
                  <a:cubicBezTo>
                    <a:pt x="892" y="243"/>
                    <a:pt x="892" y="286"/>
                    <a:pt x="892" y="328"/>
                  </a:cubicBezTo>
                  <a:cubicBezTo>
                    <a:pt x="892" y="433"/>
                    <a:pt x="892" y="537"/>
                    <a:pt x="892" y="641"/>
                  </a:cubicBezTo>
                  <a:lnTo>
                    <a:pt x="892" y="679"/>
                  </a:lnTo>
                  <a:close/>
                  <a:moveTo>
                    <a:pt x="927" y="56"/>
                  </a:moveTo>
                  <a:cubicBezTo>
                    <a:pt x="927" y="109"/>
                    <a:pt x="927" y="109"/>
                    <a:pt x="927" y="109"/>
                  </a:cubicBezTo>
                  <a:cubicBezTo>
                    <a:pt x="927" y="110"/>
                    <a:pt x="927" y="110"/>
                    <a:pt x="927" y="110"/>
                  </a:cubicBezTo>
                  <a:cubicBezTo>
                    <a:pt x="927" y="111"/>
                    <a:pt x="927" y="111"/>
                    <a:pt x="926" y="113"/>
                  </a:cubicBezTo>
                  <a:cubicBezTo>
                    <a:pt x="927" y="110"/>
                    <a:pt x="923" y="115"/>
                    <a:pt x="926" y="113"/>
                  </a:cubicBezTo>
                  <a:cubicBezTo>
                    <a:pt x="925" y="113"/>
                    <a:pt x="925" y="114"/>
                    <a:pt x="924" y="114"/>
                  </a:cubicBezTo>
                  <a:cubicBezTo>
                    <a:pt x="924" y="114"/>
                    <a:pt x="924" y="114"/>
                    <a:pt x="922" y="115"/>
                  </a:cubicBezTo>
                  <a:cubicBezTo>
                    <a:pt x="925" y="113"/>
                    <a:pt x="920" y="114"/>
                    <a:pt x="921" y="114"/>
                  </a:cubicBezTo>
                  <a:cubicBezTo>
                    <a:pt x="921" y="114"/>
                    <a:pt x="921" y="114"/>
                    <a:pt x="921" y="114"/>
                  </a:cubicBezTo>
                  <a:cubicBezTo>
                    <a:pt x="887" y="114"/>
                    <a:pt x="887" y="114"/>
                    <a:pt x="887" y="114"/>
                  </a:cubicBezTo>
                  <a:cubicBezTo>
                    <a:pt x="881" y="113"/>
                    <a:pt x="874" y="113"/>
                    <a:pt x="867" y="113"/>
                  </a:cubicBezTo>
                  <a:cubicBezTo>
                    <a:pt x="98" y="113"/>
                    <a:pt x="98" y="113"/>
                    <a:pt x="98" y="113"/>
                  </a:cubicBezTo>
                  <a:cubicBezTo>
                    <a:pt x="93" y="113"/>
                    <a:pt x="88" y="113"/>
                    <a:pt x="84" y="114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52" y="114"/>
                    <a:pt x="45" y="114"/>
                    <a:pt x="48" y="115"/>
                  </a:cubicBezTo>
                  <a:cubicBezTo>
                    <a:pt x="47" y="114"/>
                    <a:pt x="46" y="114"/>
                    <a:pt x="46" y="114"/>
                  </a:cubicBezTo>
                  <a:cubicBezTo>
                    <a:pt x="46" y="114"/>
                    <a:pt x="46" y="114"/>
                    <a:pt x="45" y="113"/>
                  </a:cubicBezTo>
                  <a:cubicBezTo>
                    <a:pt x="47" y="115"/>
                    <a:pt x="43" y="110"/>
                    <a:pt x="44" y="113"/>
                  </a:cubicBezTo>
                  <a:cubicBezTo>
                    <a:pt x="44" y="111"/>
                    <a:pt x="43" y="111"/>
                    <a:pt x="43" y="111"/>
                  </a:cubicBezTo>
                  <a:cubicBezTo>
                    <a:pt x="43" y="111"/>
                    <a:pt x="43" y="110"/>
                    <a:pt x="43" y="109"/>
                  </a:cubicBezTo>
                  <a:cubicBezTo>
                    <a:pt x="43" y="108"/>
                    <a:pt x="43" y="107"/>
                    <a:pt x="43" y="106"/>
                  </a:cubicBezTo>
                  <a:cubicBezTo>
                    <a:pt x="43" y="48"/>
                    <a:pt x="43" y="48"/>
                    <a:pt x="43" y="48"/>
                  </a:cubicBezTo>
                  <a:cubicBezTo>
                    <a:pt x="43" y="47"/>
                    <a:pt x="43" y="46"/>
                    <a:pt x="43" y="45"/>
                  </a:cubicBezTo>
                  <a:cubicBezTo>
                    <a:pt x="43" y="47"/>
                    <a:pt x="45" y="44"/>
                    <a:pt x="45" y="43"/>
                  </a:cubicBezTo>
                  <a:cubicBezTo>
                    <a:pt x="44" y="46"/>
                    <a:pt x="48" y="41"/>
                    <a:pt x="46" y="43"/>
                  </a:cubicBezTo>
                  <a:cubicBezTo>
                    <a:pt x="47" y="43"/>
                    <a:pt x="47" y="42"/>
                    <a:pt x="47" y="42"/>
                  </a:cubicBezTo>
                  <a:cubicBezTo>
                    <a:pt x="47" y="42"/>
                    <a:pt x="48" y="42"/>
                    <a:pt x="49" y="42"/>
                  </a:cubicBezTo>
                  <a:cubicBezTo>
                    <a:pt x="48" y="42"/>
                    <a:pt x="48" y="42"/>
                    <a:pt x="49" y="42"/>
                  </a:cubicBezTo>
                  <a:cubicBezTo>
                    <a:pt x="922" y="42"/>
                    <a:pt x="922" y="42"/>
                    <a:pt x="922" y="42"/>
                  </a:cubicBezTo>
                  <a:cubicBezTo>
                    <a:pt x="920" y="42"/>
                    <a:pt x="925" y="43"/>
                    <a:pt x="924" y="42"/>
                  </a:cubicBezTo>
                  <a:cubicBezTo>
                    <a:pt x="925" y="43"/>
                    <a:pt x="925" y="43"/>
                    <a:pt x="925" y="43"/>
                  </a:cubicBezTo>
                  <a:cubicBezTo>
                    <a:pt x="926" y="44"/>
                    <a:pt x="926" y="44"/>
                    <a:pt x="926" y="45"/>
                  </a:cubicBezTo>
                  <a:cubicBezTo>
                    <a:pt x="925" y="43"/>
                    <a:pt x="927" y="48"/>
                    <a:pt x="927" y="46"/>
                  </a:cubicBezTo>
                  <a:cubicBezTo>
                    <a:pt x="927" y="49"/>
                    <a:pt x="927" y="53"/>
                    <a:pt x="927" y="5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2" name="Freeform 139">
              <a:extLst>
                <a:ext uri="{FF2B5EF4-FFF2-40B4-BE49-F238E27FC236}">
                  <a16:creationId xmlns:a16="http://schemas.microsoft.com/office/drawing/2014/main" id="{1C7B0EAD-7603-4F1A-9BB8-74320867BE7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02900" y="6491288"/>
              <a:ext cx="576263" cy="103188"/>
            </a:xfrm>
            <a:custGeom>
              <a:avLst/>
              <a:gdLst>
                <a:gd name="T0" fmla="*/ 205 w 233"/>
                <a:gd name="T1" fmla="*/ 0 h 42"/>
                <a:gd name="T2" fmla="*/ 27 w 233"/>
                <a:gd name="T3" fmla="*/ 0 h 42"/>
                <a:gd name="T4" fmla="*/ 27 w 233"/>
                <a:gd name="T5" fmla="*/ 42 h 42"/>
                <a:gd name="T6" fmla="*/ 205 w 233"/>
                <a:gd name="T7" fmla="*/ 42 h 42"/>
                <a:gd name="T8" fmla="*/ 205 w 233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3" h="42">
                  <a:moveTo>
                    <a:pt x="205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0" y="0"/>
                    <a:pt x="0" y="42"/>
                    <a:pt x="27" y="42"/>
                  </a:cubicBezTo>
                  <a:cubicBezTo>
                    <a:pt x="205" y="42"/>
                    <a:pt x="205" y="42"/>
                    <a:pt x="205" y="42"/>
                  </a:cubicBezTo>
                  <a:cubicBezTo>
                    <a:pt x="233" y="42"/>
                    <a:pt x="233" y="0"/>
                    <a:pt x="205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140">
              <a:extLst>
                <a:ext uri="{FF2B5EF4-FFF2-40B4-BE49-F238E27FC236}">
                  <a16:creationId xmlns:a16="http://schemas.microsoft.com/office/drawing/2014/main" id="{4F0D4AEF-F04E-43B5-8711-72DB096EEE6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91800" y="6819900"/>
              <a:ext cx="103188" cy="627063"/>
            </a:xfrm>
            <a:custGeom>
              <a:avLst/>
              <a:gdLst>
                <a:gd name="T0" fmla="*/ 0 w 42"/>
                <a:gd name="T1" fmla="*/ 27 h 253"/>
                <a:gd name="T2" fmla="*/ 0 w 42"/>
                <a:gd name="T3" fmla="*/ 226 h 253"/>
                <a:gd name="T4" fmla="*/ 42 w 42"/>
                <a:gd name="T5" fmla="*/ 226 h 253"/>
                <a:gd name="T6" fmla="*/ 42 w 42"/>
                <a:gd name="T7" fmla="*/ 27 h 253"/>
                <a:gd name="T8" fmla="*/ 0 w 42"/>
                <a:gd name="T9" fmla="*/ 27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53">
                  <a:moveTo>
                    <a:pt x="0" y="27"/>
                  </a:moveTo>
                  <a:cubicBezTo>
                    <a:pt x="0" y="226"/>
                    <a:pt x="0" y="226"/>
                    <a:pt x="0" y="226"/>
                  </a:cubicBezTo>
                  <a:cubicBezTo>
                    <a:pt x="0" y="253"/>
                    <a:pt x="42" y="253"/>
                    <a:pt x="42" y="226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0"/>
                    <a:pt x="0" y="0"/>
                    <a:pt x="0" y="2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141">
              <a:extLst>
                <a:ext uri="{FF2B5EF4-FFF2-40B4-BE49-F238E27FC236}">
                  <a16:creationId xmlns:a16="http://schemas.microsoft.com/office/drawing/2014/main" id="{5150CE7F-622D-4195-9DDF-1B500927CC3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20350" y="7023100"/>
              <a:ext cx="106363" cy="423863"/>
            </a:xfrm>
            <a:custGeom>
              <a:avLst/>
              <a:gdLst>
                <a:gd name="T0" fmla="*/ 0 w 43"/>
                <a:gd name="T1" fmla="*/ 27 h 171"/>
                <a:gd name="T2" fmla="*/ 0 w 43"/>
                <a:gd name="T3" fmla="*/ 144 h 171"/>
                <a:gd name="T4" fmla="*/ 43 w 43"/>
                <a:gd name="T5" fmla="*/ 144 h 171"/>
                <a:gd name="T6" fmla="*/ 43 w 43"/>
                <a:gd name="T7" fmla="*/ 27 h 171"/>
                <a:gd name="T8" fmla="*/ 0 w 43"/>
                <a:gd name="T9" fmla="*/ 27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71">
                  <a:moveTo>
                    <a:pt x="0" y="27"/>
                  </a:moveTo>
                  <a:cubicBezTo>
                    <a:pt x="0" y="144"/>
                    <a:pt x="0" y="144"/>
                    <a:pt x="0" y="144"/>
                  </a:cubicBezTo>
                  <a:cubicBezTo>
                    <a:pt x="0" y="171"/>
                    <a:pt x="43" y="171"/>
                    <a:pt x="43" y="144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3" y="0"/>
                    <a:pt x="0" y="0"/>
                    <a:pt x="0" y="2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142">
              <a:extLst>
                <a:ext uri="{FF2B5EF4-FFF2-40B4-BE49-F238E27FC236}">
                  <a16:creationId xmlns:a16="http://schemas.microsoft.com/office/drawing/2014/main" id="{CAC8A6AB-5EA6-4CF8-BA2A-DF04CA8C3C2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28350" y="7116763"/>
              <a:ext cx="104775" cy="330200"/>
            </a:xfrm>
            <a:custGeom>
              <a:avLst/>
              <a:gdLst>
                <a:gd name="T0" fmla="*/ 0 w 42"/>
                <a:gd name="T1" fmla="*/ 27 h 133"/>
                <a:gd name="T2" fmla="*/ 0 w 42"/>
                <a:gd name="T3" fmla="*/ 106 h 133"/>
                <a:gd name="T4" fmla="*/ 42 w 42"/>
                <a:gd name="T5" fmla="*/ 106 h 133"/>
                <a:gd name="T6" fmla="*/ 42 w 42"/>
                <a:gd name="T7" fmla="*/ 27 h 133"/>
                <a:gd name="T8" fmla="*/ 0 w 42"/>
                <a:gd name="T9" fmla="*/ 27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33">
                  <a:moveTo>
                    <a:pt x="0" y="27"/>
                  </a:moveTo>
                  <a:cubicBezTo>
                    <a:pt x="0" y="106"/>
                    <a:pt x="0" y="106"/>
                    <a:pt x="0" y="106"/>
                  </a:cubicBezTo>
                  <a:cubicBezTo>
                    <a:pt x="0" y="133"/>
                    <a:pt x="42" y="133"/>
                    <a:pt x="42" y="106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0"/>
                    <a:pt x="0" y="0"/>
                    <a:pt x="0" y="2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143">
              <a:extLst>
                <a:ext uri="{FF2B5EF4-FFF2-40B4-BE49-F238E27FC236}">
                  <a16:creationId xmlns:a16="http://schemas.microsoft.com/office/drawing/2014/main" id="{D9D0C5A6-3722-4BAA-8ADF-C4698F4A1B39}"/>
                </a:ext>
              </a:extLst>
            </p:cNvPr>
            <p:cNvSpPr>
              <a:spLocks/>
            </p:cNvSpPr>
            <p:nvPr/>
          </p:nvSpPr>
          <p:spPr bwMode="auto">
            <a:xfrm>
              <a:off x="9332913" y="6586538"/>
              <a:ext cx="887413" cy="485775"/>
            </a:xfrm>
            <a:custGeom>
              <a:avLst/>
              <a:gdLst>
                <a:gd name="T0" fmla="*/ 199 w 358"/>
                <a:gd name="T1" fmla="*/ 8 h 196"/>
                <a:gd name="T2" fmla="*/ 169 w 358"/>
                <a:gd name="T3" fmla="*/ 8 h 196"/>
                <a:gd name="T4" fmla="*/ 20 w 358"/>
                <a:gd name="T5" fmla="*/ 148 h 196"/>
                <a:gd name="T6" fmla="*/ 49 w 358"/>
                <a:gd name="T7" fmla="*/ 178 h 196"/>
                <a:gd name="T8" fmla="*/ 184 w 358"/>
                <a:gd name="T9" fmla="*/ 52 h 196"/>
                <a:gd name="T10" fmla="*/ 320 w 358"/>
                <a:gd name="T11" fmla="*/ 176 h 196"/>
                <a:gd name="T12" fmla="*/ 350 w 358"/>
                <a:gd name="T13" fmla="*/ 176 h 196"/>
                <a:gd name="T14" fmla="*/ 350 w 358"/>
                <a:gd name="T15" fmla="*/ 146 h 196"/>
                <a:gd name="T16" fmla="*/ 199 w 358"/>
                <a:gd name="T17" fmla="*/ 8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8" h="196">
                  <a:moveTo>
                    <a:pt x="199" y="8"/>
                  </a:moveTo>
                  <a:cubicBezTo>
                    <a:pt x="190" y="0"/>
                    <a:pt x="178" y="0"/>
                    <a:pt x="169" y="8"/>
                  </a:cubicBezTo>
                  <a:cubicBezTo>
                    <a:pt x="119" y="55"/>
                    <a:pt x="69" y="101"/>
                    <a:pt x="20" y="148"/>
                  </a:cubicBezTo>
                  <a:cubicBezTo>
                    <a:pt x="0" y="166"/>
                    <a:pt x="30" y="196"/>
                    <a:pt x="49" y="178"/>
                  </a:cubicBezTo>
                  <a:cubicBezTo>
                    <a:pt x="94" y="136"/>
                    <a:pt x="139" y="94"/>
                    <a:pt x="184" y="52"/>
                  </a:cubicBezTo>
                  <a:cubicBezTo>
                    <a:pt x="230" y="93"/>
                    <a:pt x="275" y="135"/>
                    <a:pt x="320" y="176"/>
                  </a:cubicBezTo>
                  <a:cubicBezTo>
                    <a:pt x="328" y="184"/>
                    <a:pt x="341" y="184"/>
                    <a:pt x="350" y="176"/>
                  </a:cubicBezTo>
                  <a:cubicBezTo>
                    <a:pt x="358" y="168"/>
                    <a:pt x="358" y="154"/>
                    <a:pt x="350" y="146"/>
                  </a:cubicBezTo>
                  <a:cubicBezTo>
                    <a:pt x="300" y="100"/>
                    <a:pt x="249" y="54"/>
                    <a:pt x="199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837F565D-AFDF-4985-B53C-DAD3B647C763}"/>
              </a:ext>
            </a:extLst>
          </p:cNvPr>
          <p:cNvCxnSpPr>
            <a:cxnSpLocks/>
          </p:cNvCxnSpPr>
          <p:nvPr/>
        </p:nvCxnSpPr>
        <p:spPr>
          <a:xfrm>
            <a:off x="677253" y="6493205"/>
            <a:ext cx="20313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D4873857-974E-4BC2-8D90-56A50EDFE4AD}"/>
              </a:ext>
            </a:extLst>
          </p:cNvPr>
          <p:cNvCxnSpPr>
            <a:cxnSpLocks/>
          </p:cNvCxnSpPr>
          <p:nvPr/>
        </p:nvCxnSpPr>
        <p:spPr>
          <a:xfrm>
            <a:off x="4841004" y="6450771"/>
            <a:ext cx="20313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2D0FCA6B-6B4C-4882-96EF-5958C7725C8F}"/>
              </a:ext>
            </a:extLst>
          </p:cNvPr>
          <p:cNvCxnSpPr>
            <a:cxnSpLocks/>
          </p:cNvCxnSpPr>
          <p:nvPr/>
        </p:nvCxnSpPr>
        <p:spPr>
          <a:xfrm>
            <a:off x="8865874" y="6414472"/>
            <a:ext cx="20313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572A1212-9D82-FF96-B637-201F7D113B60}"/>
              </a:ext>
            </a:extLst>
          </p:cNvPr>
          <p:cNvSpPr txBox="1"/>
          <p:nvPr/>
        </p:nvSpPr>
        <p:spPr>
          <a:xfrm>
            <a:off x="4136471" y="1753053"/>
            <a:ext cx="6971340" cy="18466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6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600" dirty="0">
              <a:solidFill>
                <a:srgbClr val="40404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9A5451A-D12B-8E08-2D30-98D9E746CC33}"/>
              </a:ext>
            </a:extLst>
          </p:cNvPr>
          <p:cNvSpPr txBox="1"/>
          <p:nvPr/>
        </p:nvSpPr>
        <p:spPr>
          <a:xfrm>
            <a:off x="5109328" y="583661"/>
            <a:ext cx="68721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400" b="1" dirty="0">
                <a:solidFill>
                  <a:srgbClr val="A8A8A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اصلی </a:t>
            </a:r>
            <a:r>
              <a:rPr lang="fa-IR" sz="24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ارائه خود را در این قسمت وارد نمایید.</a:t>
            </a:r>
            <a:endParaRPr lang="en-US" sz="24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9F7A82F-5B22-E199-D2AD-4443E11E7161}"/>
              </a:ext>
            </a:extLst>
          </p:cNvPr>
          <p:cNvSpPr txBox="1"/>
          <p:nvPr/>
        </p:nvSpPr>
        <p:spPr>
          <a:xfrm>
            <a:off x="8738647" y="1235744"/>
            <a:ext cx="32428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نمایید.</a:t>
            </a:r>
            <a:endParaRPr lang="en-US" sz="20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AD58A3B-AA40-B5B2-B5FE-80BF3BC1F0EE}"/>
              </a:ext>
            </a:extLst>
          </p:cNvPr>
          <p:cNvSpPr txBox="1"/>
          <p:nvPr/>
        </p:nvSpPr>
        <p:spPr>
          <a:xfrm>
            <a:off x="9018047" y="4770052"/>
            <a:ext cx="2897750" cy="1900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2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CD95AC0-C853-E22A-4F98-77E4DDF410F1}"/>
              </a:ext>
            </a:extLst>
          </p:cNvPr>
          <p:cNvSpPr txBox="1"/>
          <p:nvPr/>
        </p:nvSpPr>
        <p:spPr>
          <a:xfrm>
            <a:off x="5389443" y="4789913"/>
            <a:ext cx="2897750" cy="1900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2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8C4B1BA-3045-1D26-A21D-DAE8AF55C6C6}"/>
              </a:ext>
            </a:extLst>
          </p:cNvPr>
          <p:cNvSpPr txBox="1"/>
          <p:nvPr/>
        </p:nvSpPr>
        <p:spPr>
          <a:xfrm>
            <a:off x="1295495" y="4789913"/>
            <a:ext cx="2897750" cy="1900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2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8007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7" grpId="0"/>
      <p:bldP spid="10" grpId="0"/>
      <p:bldP spid="12" grpId="0"/>
      <p:bldP spid="13" grpId="0"/>
      <p:bldP spid="14" grpId="0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DFF60E25-3DD9-AB26-05AD-AC2096758A1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109328" y="1826272"/>
            <a:ext cx="6606073" cy="4419875"/>
          </a:xfr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4D42BD0-1637-5EAC-9B01-0E180E8EECB6}"/>
              </a:ext>
            </a:extLst>
          </p:cNvPr>
          <p:cNvSpPr txBox="1"/>
          <p:nvPr/>
        </p:nvSpPr>
        <p:spPr>
          <a:xfrm>
            <a:off x="5109328" y="583661"/>
            <a:ext cx="68721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400" b="1" dirty="0">
                <a:solidFill>
                  <a:srgbClr val="A8A8A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اصلی </a:t>
            </a:r>
            <a:r>
              <a:rPr lang="fa-IR" sz="24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ارائه خود را در این قسمت وارد نمایید.</a:t>
            </a:r>
            <a:endParaRPr lang="en-US" sz="24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8130068-6136-E9D4-6B47-C0A2B3B1CD34}"/>
              </a:ext>
            </a:extLst>
          </p:cNvPr>
          <p:cNvSpPr txBox="1"/>
          <p:nvPr/>
        </p:nvSpPr>
        <p:spPr>
          <a:xfrm>
            <a:off x="8738647" y="1235744"/>
            <a:ext cx="32428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نمایید.</a:t>
            </a:r>
            <a:endParaRPr lang="en-US" sz="20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540C9CB-E4AB-3E9F-0772-043BF12E8A45}"/>
              </a:ext>
            </a:extLst>
          </p:cNvPr>
          <p:cNvSpPr txBox="1"/>
          <p:nvPr/>
        </p:nvSpPr>
        <p:spPr>
          <a:xfrm>
            <a:off x="283028" y="1435799"/>
            <a:ext cx="4522237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endParaRPr lang="fa-IR" sz="1600" dirty="0">
              <a:solidFill>
                <a:srgbClr val="404040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211F715-699A-F8D7-CA98-6C27D0F6576A}"/>
              </a:ext>
            </a:extLst>
          </p:cNvPr>
          <p:cNvSpPr txBox="1"/>
          <p:nvPr/>
        </p:nvSpPr>
        <p:spPr>
          <a:xfrm>
            <a:off x="9348281" y="6421153"/>
            <a:ext cx="22087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مهندسی عمران</a:t>
            </a:r>
            <a:endParaRPr lang="en-US" sz="16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8004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58E8EA42-0160-4F17-A30C-75C2C2101344}"/>
              </a:ext>
            </a:extLst>
          </p:cNvPr>
          <p:cNvSpPr txBox="1"/>
          <p:nvPr/>
        </p:nvSpPr>
        <p:spPr>
          <a:xfrm>
            <a:off x="302941" y="1308563"/>
            <a:ext cx="11586117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7691E27-180F-7A69-CE70-A24368B495AF}"/>
              </a:ext>
            </a:extLst>
          </p:cNvPr>
          <p:cNvSpPr txBox="1"/>
          <p:nvPr/>
        </p:nvSpPr>
        <p:spPr>
          <a:xfrm>
            <a:off x="3385183" y="730584"/>
            <a:ext cx="85038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400" b="1" dirty="0">
                <a:solidFill>
                  <a:srgbClr val="A8A8A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اصلی </a:t>
            </a:r>
            <a:r>
              <a:rPr lang="fa-IR" sz="24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ارائه خود را در این قسمت وارد نمایید.</a:t>
            </a:r>
            <a:endParaRPr lang="en-US" sz="24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0DFEDDF-FB2C-001D-4A1D-B466E8A8732B}"/>
              </a:ext>
            </a:extLst>
          </p:cNvPr>
          <p:cNvSpPr txBox="1"/>
          <p:nvPr/>
        </p:nvSpPr>
        <p:spPr>
          <a:xfrm>
            <a:off x="9348281" y="6421153"/>
            <a:ext cx="22087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مهندسی عمران</a:t>
            </a:r>
            <a:endParaRPr lang="en-US" sz="16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0496398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950DAF6-C11C-8149-79C2-661D2468C4E5}"/>
              </a:ext>
            </a:extLst>
          </p:cNvPr>
          <p:cNvSpPr txBox="1"/>
          <p:nvPr/>
        </p:nvSpPr>
        <p:spPr>
          <a:xfrm>
            <a:off x="9348281" y="6421153"/>
            <a:ext cx="22087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مهندسی عمران</a:t>
            </a:r>
            <a:endParaRPr lang="en-US" sz="16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6D590E60-56A9-2333-06AB-C750958ED8DA}"/>
              </a:ext>
            </a:extLst>
          </p:cNvPr>
          <p:cNvSpPr txBox="1"/>
          <p:nvPr/>
        </p:nvSpPr>
        <p:spPr>
          <a:xfrm>
            <a:off x="5109328" y="583661"/>
            <a:ext cx="68721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400" b="1" dirty="0">
                <a:solidFill>
                  <a:srgbClr val="A8A8A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اصلی </a:t>
            </a:r>
            <a:r>
              <a:rPr lang="fa-IR" sz="24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ارائه خود را در این قسمت وارد نمایید.</a:t>
            </a:r>
            <a:endParaRPr lang="en-US" sz="24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B62ED832-7073-CBB5-4E85-0AA96A52BAC0}"/>
              </a:ext>
            </a:extLst>
          </p:cNvPr>
          <p:cNvSpPr txBox="1"/>
          <p:nvPr/>
        </p:nvSpPr>
        <p:spPr>
          <a:xfrm>
            <a:off x="8738647" y="1235744"/>
            <a:ext cx="32428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نمایید.</a:t>
            </a:r>
            <a:endParaRPr lang="en-US" sz="20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DAB4262-AB2E-5018-4352-84A06EECFF2F}"/>
              </a:ext>
            </a:extLst>
          </p:cNvPr>
          <p:cNvGrpSpPr/>
          <p:nvPr/>
        </p:nvGrpSpPr>
        <p:grpSpPr>
          <a:xfrm>
            <a:off x="-13124" y="1665524"/>
            <a:ext cx="12205124" cy="4677783"/>
            <a:chOff x="-13124" y="1665524"/>
            <a:chExt cx="12205124" cy="4677783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168D8EFC-E70D-470B-BC1B-D8574CCBE4E4}"/>
                </a:ext>
              </a:extLst>
            </p:cNvPr>
            <p:cNvSpPr/>
            <p:nvPr/>
          </p:nvSpPr>
          <p:spPr>
            <a:xfrm>
              <a:off x="-13124" y="1665524"/>
              <a:ext cx="4069821" cy="233889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9C49937E-E0C6-4BC3-B5A0-E68F37940677}"/>
                </a:ext>
              </a:extLst>
            </p:cNvPr>
            <p:cNvSpPr/>
            <p:nvPr/>
          </p:nvSpPr>
          <p:spPr>
            <a:xfrm>
              <a:off x="4054528" y="1665524"/>
              <a:ext cx="4069821" cy="233889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C6C361E6-21AE-461B-A162-32F2D1832D59}"/>
                </a:ext>
              </a:extLst>
            </p:cNvPr>
            <p:cNvSpPr/>
            <p:nvPr/>
          </p:nvSpPr>
          <p:spPr>
            <a:xfrm>
              <a:off x="8122179" y="1665525"/>
              <a:ext cx="4069821" cy="233889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0907B78E-5C1B-411D-9AC7-E4BE5017B774}"/>
                </a:ext>
              </a:extLst>
            </p:cNvPr>
            <p:cNvSpPr/>
            <p:nvPr/>
          </p:nvSpPr>
          <p:spPr>
            <a:xfrm>
              <a:off x="-13124" y="4004416"/>
              <a:ext cx="4067651" cy="233889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25455568-83DF-4E2B-B921-80221FE6C365}"/>
                </a:ext>
              </a:extLst>
            </p:cNvPr>
            <p:cNvSpPr/>
            <p:nvPr/>
          </p:nvSpPr>
          <p:spPr>
            <a:xfrm>
              <a:off x="4054528" y="4004416"/>
              <a:ext cx="4078605" cy="233889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DE721104-6AFC-4B26-BA89-A1BEFE2C57D7}"/>
                </a:ext>
              </a:extLst>
            </p:cNvPr>
            <p:cNvSpPr/>
            <p:nvPr/>
          </p:nvSpPr>
          <p:spPr>
            <a:xfrm>
              <a:off x="8122179" y="4004417"/>
              <a:ext cx="4067651" cy="233889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88EFB757-3A91-499C-8369-C3B0D46FD171}"/>
                </a:ext>
              </a:extLst>
            </p:cNvPr>
            <p:cNvGrpSpPr/>
            <p:nvPr/>
          </p:nvGrpSpPr>
          <p:grpSpPr>
            <a:xfrm>
              <a:off x="1627528" y="1825006"/>
              <a:ext cx="745585" cy="675766"/>
              <a:chOff x="6678612" y="5424488"/>
              <a:chExt cx="2322513" cy="2105025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12" name="Freeform 170">
                <a:extLst>
                  <a:ext uri="{FF2B5EF4-FFF2-40B4-BE49-F238E27FC236}">
                    <a16:creationId xmlns:a16="http://schemas.microsoft.com/office/drawing/2014/main" id="{8053EF9D-7006-4265-9F49-75A533A144C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851650" y="6648450"/>
                <a:ext cx="674688" cy="592138"/>
              </a:xfrm>
              <a:custGeom>
                <a:avLst/>
                <a:gdLst>
                  <a:gd name="T0" fmla="*/ 252 w 272"/>
                  <a:gd name="T1" fmla="*/ 1 h 239"/>
                  <a:gd name="T2" fmla="*/ 31 w 272"/>
                  <a:gd name="T3" fmla="*/ 1 h 239"/>
                  <a:gd name="T4" fmla="*/ 24 w 272"/>
                  <a:gd name="T5" fmla="*/ 2 h 239"/>
                  <a:gd name="T6" fmla="*/ 0 w 272"/>
                  <a:gd name="T7" fmla="*/ 21 h 239"/>
                  <a:gd name="T8" fmla="*/ 0 w 272"/>
                  <a:gd name="T9" fmla="*/ 218 h 239"/>
                  <a:gd name="T10" fmla="*/ 6 w 272"/>
                  <a:gd name="T11" fmla="*/ 233 h 239"/>
                  <a:gd name="T12" fmla="*/ 20 w 272"/>
                  <a:gd name="T13" fmla="*/ 239 h 239"/>
                  <a:gd name="T14" fmla="*/ 252 w 272"/>
                  <a:gd name="T15" fmla="*/ 239 h 239"/>
                  <a:gd name="T16" fmla="*/ 266 w 272"/>
                  <a:gd name="T17" fmla="*/ 233 h 239"/>
                  <a:gd name="T18" fmla="*/ 272 w 272"/>
                  <a:gd name="T19" fmla="*/ 218 h 239"/>
                  <a:gd name="T20" fmla="*/ 272 w 272"/>
                  <a:gd name="T21" fmla="*/ 21 h 239"/>
                  <a:gd name="T22" fmla="*/ 266 w 272"/>
                  <a:gd name="T23" fmla="*/ 7 h 239"/>
                  <a:gd name="T24" fmla="*/ 252 w 272"/>
                  <a:gd name="T25" fmla="*/ 1 h 239"/>
                  <a:gd name="T26" fmla="*/ 115 w 272"/>
                  <a:gd name="T27" fmla="*/ 198 h 239"/>
                  <a:gd name="T28" fmla="*/ 41 w 272"/>
                  <a:gd name="T29" fmla="*/ 198 h 239"/>
                  <a:gd name="T30" fmla="*/ 41 w 272"/>
                  <a:gd name="T31" fmla="*/ 142 h 239"/>
                  <a:gd name="T32" fmla="*/ 115 w 272"/>
                  <a:gd name="T33" fmla="*/ 142 h 239"/>
                  <a:gd name="T34" fmla="*/ 115 w 272"/>
                  <a:gd name="T35" fmla="*/ 198 h 239"/>
                  <a:gd name="T36" fmla="*/ 115 w 272"/>
                  <a:gd name="T37" fmla="*/ 101 h 239"/>
                  <a:gd name="T38" fmla="*/ 41 w 272"/>
                  <a:gd name="T39" fmla="*/ 101 h 239"/>
                  <a:gd name="T40" fmla="*/ 41 w 272"/>
                  <a:gd name="T41" fmla="*/ 41 h 239"/>
                  <a:gd name="T42" fmla="*/ 115 w 272"/>
                  <a:gd name="T43" fmla="*/ 41 h 239"/>
                  <a:gd name="T44" fmla="*/ 115 w 272"/>
                  <a:gd name="T45" fmla="*/ 101 h 239"/>
                  <a:gd name="T46" fmla="*/ 231 w 272"/>
                  <a:gd name="T47" fmla="*/ 198 h 239"/>
                  <a:gd name="T48" fmla="*/ 156 w 272"/>
                  <a:gd name="T49" fmla="*/ 198 h 239"/>
                  <a:gd name="T50" fmla="*/ 156 w 272"/>
                  <a:gd name="T51" fmla="*/ 142 h 239"/>
                  <a:gd name="T52" fmla="*/ 231 w 272"/>
                  <a:gd name="T53" fmla="*/ 142 h 239"/>
                  <a:gd name="T54" fmla="*/ 231 w 272"/>
                  <a:gd name="T55" fmla="*/ 198 h 239"/>
                  <a:gd name="T56" fmla="*/ 231 w 272"/>
                  <a:gd name="T57" fmla="*/ 101 h 239"/>
                  <a:gd name="T58" fmla="*/ 156 w 272"/>
                  <a:gd name="T59" fmla="*/ 101 h 239"/>
                  <a:gd name="T60" fmla="*/ 156 w 272"/>
                  <a:gd name="T61" fmla="*/ 41 h 239"/>
                  <a:gd name="T62" fmla="*/ 231 w 272"/>
                  <a:gd name="T63" fmla="*/ 41 h 239"/>
                  <a:gd name="T64" fmla="*/ 231 w 272"/>
                  <a:gd name="T65" fmla="*/ 101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72" h="239">
                    <a:moveTo>
                      <a:pt x="252" y="1"/>
                    </a:moveTo>
                    <a:cubicBezTo>
                      <a:pt x="31" y="1"/>
                      <a:pt x="31" y="1"/>
                      <a:pt x="31" y="1"/>
                    </a:cubicBezTo>
                    <a:cubicBezTo>
                      <a:pt x="29" y="1"/>
                      <a:pt x="26" y="1"/>
                      <a:pt x="24" y="2"/>
                    </a:cubicBezTo>
                    <a:cubicBezTo>
                      <a:pt x="13" y="0"/>
                      <a:pt x="0" y="6"/>
                      <a:pt x="0" y="21"/>
                    </a:cubicBezTo>
                    <a:cubicBezTo>
                      <a:pt x="0" y="218"/>
                      <a:pt x="0" y="218"/>
                      <a:pt x="0" y="218"/>
                    </a:cubicBezTo>
                    <a:cubicBezTo>
                      <a:pt x="0" y="225"/>
                      <a:pt x="2" y="229"/>
                      <a:pt x="6" y="233"/>
                    </a:cubicBezTo>
                    <a:cubicBezTo>
                      <a:pt x="9" y="236"/>
                      <a:pt x="14" y="239"/>
                      <a:pt x="20" y="239"/>
                    </a:cubicBezTo>
                    <a:cubicBezTo>
                      <a:pt x="252" y="239"/>
                      <a:pt x="252" y="239"/>
                      <a:pt x="252" y="239"/>
                    </a:cubicBezTo>
                    <a:cubicBezTo>
                      <a:pt x="258" y="239"/>
                      <a:pt x="263" y="236"/>
                      <a:pt x="266" y="233"/>
                    </a:cubicBezTo>
                    <a:cubicBezTo>
                      <a:pt x="270" y="229"/>
                      <a:pt x="272" y="224"/>
                      <a:pt x="272" y="218"/>
                    </a:cubicBezTo>
                    <a:cubicBezTo>
                      <a:pt x="272" y="21"/>
                      <a:pt x="272" y="21"/>
                      <a:pt x="272" y="21"/>
                    </a:cubicBezTo>
                    <a:cubicBezTo>
                      <a:pt x="272" y="15"/>
                      <a:pt x="270" y="10"/>
                      <a:pt x="266" y="7"/>
                    </a:cubicBezTo>
                    <a:cubicBezTo>
                      <a:pt x="263" y="3"/>
                      <a:pt x="258" y="1"/>
                      <a:pt x="252" y="1"/>
                    </a:cubicBezTo>
                    <a:close/>
                    <a:moveTo>
                      <a:pt x="115" y="198"/>
                    </a:moveTo>
                    <a:cubicBezTo>
                      <a:pt x="41" y="198"/>
                      <a:pt x="41" y="198"/>
                      <a:pt x="41" y="198"/>
                    </a:cubicBezTo>
                    <a:cubicBezTo>
                      <a:pt x="41" y="142"/>
                      <a:pt x="41" y="142"/>
                      <a:pt x="41" y="142"/>
                    </a:cubicBezTo>
                    <a:cubicBezTo>
                      <a:pt x="115" y="142"/>
                      <a:pt x="115" y="142"/>
                      <a:pt x="115" y="142"/>
                    </a:cubicBezTo>
                    <a:lnTo>
                      <a:pt x="115" y="198"/>
                    </a:lnTo>
                    <a:close/>
                    <a:moveTo>
                      <a:pt x="115" y="101"/>
                    </a:moveTo>
                    <a:cubicBezTo>
                      <a:pt x="41" y="101"/>
                      <a:pt x="41" y="101"/>
                      <a:pt x="41" y="101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115" y="41"/>
                      <a:pt x="115" y="41"/>
                      <a:pt x="115" y="41"/>
                    </a:cubicBezTo>
                    <a:lnTo>
                      <a:pt x="115" y="101"/>
                    </a:lnTo>
                    <a:close/>
                    <a:moveTo>
                      <a:pt x="231" y="198"/>
                    </a:moveTo>
                    <a:cubicBezTo>
                      <a:pt x="156" y="198"/>
                      <a:pt x="156" y="198"/>
                      <a:pt x="156" y="198"/>
                    </a:cubicBezTo>
                    <a:cubicBezTo>
                      <a:pt x="156" y="142"/>
                      <a:pt x="156" y="142"/>
                      <a:pt x="156" y="142"/>
                    </a:cubicBezTo>
                    <a:cubicBezTo>
                      <a:pt x="231" y="142"/>
                      <a:pt x="231" y="142"/>
                      <a:pt x="231" y="142"/>
                    </a:cubicBezTo>
                    <a:lnTo>
                      <a:pt x="231" y="198"/>
                    </a:lnTo>
                    <a:close/>
                    <a:moveTo>
                      <a:pt x="231" y="101"/>
                    </a:moveTo>
                    <a:cubicBezTo>
                      <a:pt x="156" y="101"/>
                      <a:pt x="156" y="101"/>
                      <a:pt x="156" y="101"/>
                    </a:cubicBezTo>
                    <a:cubicBezTo>
                      <a:pt x="156" y="41"/>
                      <a:pt x="156" y="41"/>
                      <a:pt x="156" y="41"/>
                    </a:cubicBezTo>
                    <a:cubicBezTo>
                      <a:pt x="231" y="41"/>
                      <a:pt x="231" y="41"/>
                      <a:pt x="231" y="41"/>
                    </a:cubicBezTo>
                    <a:lnTo>
                      <a:pt x="231" y="1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" name="Freeform 171">
                <a:extLst>
                  <a:ext uri="{FF2B5EF4-FFF2-40B4-BE49-F238E27FC236}">
                    <a16:creationId xmlns:a16="http://schemas.microsoft.com/office/drawing/2014/main" id="{D6AA2AB3-ABF5-4D63-9B04-C6CA5B67CD6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685088" y="6486525"/>
                <a:ext cx="317500" cy="312738"/>
              </a:xfrm>
              <a:custGeom>
                <a:avLst/>
                <a:gdLst>
                  <a:gd name="T0" fmla="*/ 107 w 128"/>
                  <a:gd name="T1" fmla="*/ 0 h 126"/>
                  <a:gd name="T2" fmla="*/ 20 w 128"/>
                  <a:gd name="T3" fmla="*/ 0 h 126"/>
                  <a:gd name="T4" fmla="*/ 0 w 128"/>
                  <a:gd name="T5" fmla="*/ 20 h 126"/>
                  <a:gd name="T6" fmla="*/ 0 w 128"/>
                  <a:gd name="T7" fmla="*/ 105 h 126"/>
                  <a:gd name="T8" fmla="*/ 20 w 128"/>
                  <a:gd name="T9" fmla="*/ 126 h 126"/>
                  <a:gd name="T10" fmla="*/ 107 w 128"/>
                  <a:gd name="T11" fmla="*/ 126 h 126"/>
                  <a:gd name="T12" fmla="*/ 122 w 128"/>
                  <a:gd name="T13" fmla="*/ 120 h 126"/>
                  <a:gd name="T14" fmla="*/ 128 w 128"/>
                  <a:gd name="T15" fmla="*/ 105 h 126"/>
                  <a:gd name="T16" fmla="*/ 128 w 128"/>
                  <a:gd name="T17" fmla="*/ 20 h 126"/>
                  <a:gd name="T18" fmla="*/ 107 w 128"/>
                  <a:gd name="T19" fmla="*/ 0 h 126"/>
                  <a:gd name="T20" fmla="*/ 87 w 128"/>
                  <a:gd name="T21" fmla="*/ 85 h 126"/>
                  <a:gd name="T22" fmla="*/ 40 w 128"/>
                  <a:gd name="T23" fmla="*/ 85 h 126"/>
                  <a:gd name="T24" fmla="*/ 40 w 128"/>
                  <a:gd name="T25" fmla="*/ 40 h 126"/>
                  <a:gd name="T26" fmla="*/ 87 w 128"/>
                  <a:gd name="T27" fmla="*/ 40 h 126"/>
                  <a:gd name="T28" fmla="*/ 87 w 128"/>
                  <a:gd name="T29" fmla="*/ 8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8" h="126">
                    <a:moveTo>
                      <a:pt x="107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16"/>
                      <a:pt x="9" y="126"/>
                      <a:pt x="20" y="126"/>
                    </a:cubicBezTo>
                    <a:cubicBezTo>
                      <a:pt x="107" y="126"/>
                      <a:pt x="107" y="126"/>
                      <a:pt x="107" y="126"/>
                    </a:cubicBezTo>
                    <a:cubicBezTo>
                      <a:pt x="113" y="126"/>
                      <a:pt x="118" y="123"/>
                      <a:pt x="122" y="120"/>
                    </a:cubicBezTo>
                    <a:cubicBezTo>
                      <a:pt x="125" y="116"/>
                      <a:pt x="128" y="112"/>
                      <a:pt x="128" y="105"/>
                    </a:cubicBezTo>
                    <a:cubicBezTo>
                      <a:pt x="128" y="20"/>
                      <a:pt x="128" y="20"/>
                      <a:pt x="128" y="20"/>
                    </a:cubicBezTo>
                    <a:cubicBezTo>
                      <a:pt x="128" y="9"/>
                      <a:pt x="118" y="0"/>
                      <a:pt x="107" y="0"/>
                    </a:cubicBezTo>
                    <a:close/>
                    <a:moveTo>
                      <a:pt x="87" y="85"/>
                    </a:moveTo>
                    <a:cubicBezTo>
                      <a:pt x="40" y="85"/>
                      <a:pt x="40" y="85"/>
                      <a:pt x="40" y="85"/>
                    </a:cubicBezTo>
                    <a:cubicBezTo>
                      <a:pt x="40" y="40"/>
                      <a:pt x="40" y="40"/>
                      <a:pt x="40" y="40"/>
                    </a:cubicBezTo>
                    <a:cubicBezTo>
                      <a:pt x="87" y="40"/>
                      <a:pt x="87" y="40"/>
                      <a:pt x="87" y="40"/>
                    </a:cubicBezTo>
                    <a:lnTo>
                      <a:pt x="87" y="8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" name="Freeform 172">
                <a:extLst>
                  <a:ext uri="{FF2B5EF4-FFF2-40B4-BE49-F238E27FC236}">
                    <a16:creationId xmlns:a16="http://schemas.microsoft.com/office/drawing/2014/main" id="{CB2623F6-A371-4815-B097-1B91AE0591A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678612" y="5424488"/>
                <a:ext cx="2322513" cy="2105025"/>
              </a:xfrm>
              <a:custGeom>
                <a:avLst/>
                <a:gdLst>
                  <a:gd name="T0" fmla="*/ 934 w 937"/>
                  <a:gd name="T1" fmla="*/ 452 h 850"/>
                  <a:gd name="T2" fmla="*/ 884 w 937"/>
                  <a:gd name="T3" fmla="*/ 398 h 850"/>
                  <a:gd name="T4" fmla="*/ 637 w 937"/>
                  <a:gd name="T5" fmla="*/ 398 h 850"/>
                  <a:gd name="T6" fmla="*/ 651 w 937"/>
                  <a:gd name="T7" fmla="*/ 276 h 850"/>
                  <a:gd name="T8" fmla="*/ 699 w 937"/>
                  <a:gd name="T9" fmla="*/ 286 h 850"/>
                  <a:gd name="T10" fmla="*/ 738 w 937"/>
                  <a:gd name="T11" fmla="*/ 221 h 850"/>
                  <a:gd name="T12" fmla="*/ 731 w 937"/>
                  <a:gd name="T13" fmla="*/ 207 h 850"/>
                  <a:gd name="T14" fmla="*/ 534 w 937"/>
                  <a:gd name="T15" fmla="*/ 48 h 850"/>
                  <a:gd name="T16" fmla="*/ 456 w 937"/>
                  <a:gd name="T17" fmla="*/ 7 h 850"/>
                  <a:gd name="T18" fmla="*/ 210 w 937"/>
                  <a:gd name="T19" fmla="*/ 217 h 850"/>
                  <a:gd name="T20" fmla="*/ 256 w 937"/>
                  <a:gd name="T21" fmla="*/ 290 h 850"/>
                  <a:gd name="T22" fmla="*/ 304 w 937"/>
                  <a:gd name="T23" fmla="*/ 273 h 850"/>
                  <a:gd name="T24" fmla="*/ 73 w 937"/>
                  <a:gd name="T25" fmla="*/ 398 h 850"/>
                  <a:gd name="T26" fmla="*/ 3 w 937"/>
                  <a:gd name="T27" fmla="*/ 460 h 850"/>
                  <a:gd name="T28" fmla="*/ 7 w 937"/>
                  <a:gd name="T29" fmla="*/ 817 h 850"/>
                  <a:gd name="T30" fmla="*/ 54 w 937"/>
                  <a:gd name="T31" fmla="*/ 849 h 850"/>
                  <a:gd name="T32" fmla="*/ 913 w 937"/>
                  <a:gd name="T33" fmla="*/ 849 h 850"/>
                  <a:gd name="T34" fmla="*/ 934 w 937"/>
                  <a:gd name="T35" fmla="*/ 783 h 850"/>
                  <a:gd name="T36" fmla="*/ 255 w 937"/>
                  <a:gd name="T37" fmla="*/ 232 h 850"/>
                  <a:gd name="T38" fmla="*/ 470 w 937"/>
                  <a:gd name="T39" fmla="*/ 48 h 850"/>
                  <a:gd name="T40" fmla="*/ 690 w 937"/>
                  <a:gd name="T41" fmla="*/ 226 h 850"/>
                  <a:gd name="T42" fmla="*/ 501 w 937"/>
                  <a:gd name="T43" fmla="*/ 101 h 850"/>
                  <a:gd name="T44" fmla="*/ 456 w 937"/>
                  <a:gd name="T45" fmla="*/ 88 h 850"/>
                  <a:gd name="T46" fmla="*/ 391 w 937"/>
                  <a:gd name="T47" fmla="*/ 789 h 850"/>
                  <a:gd name="T48" fmla="*/ 391 w 937"/>
                  <a:gd name="T49" fmla="*/ 789 h 850"/>
                  <a:gd name="T50" fmla="*/ 409 w 937"/>
                  <a:gd name="T51" fmla="*/ 808 h 850"/>
                  <a:gd name="T52" fmla="*/ 415 w 937"/>
                  <a:gd name="T53" fmla="*/ 789 h 850"/>
                  <a:gd name="T54" fmla="*/ 526 w 937"/>
                  <a:gd name="T55" fmla="*/ 789 h 850"/>
                  <a:gd name="T56" fmla="*/ 533 w 937"/>
                  <a:gd name="T57" fmla="*/ 808 h 850"/>
                  <a:gd name="T58" fmla="*/ 440 w 937"/>
                  <a:gd name="T59" fmla="*/ 635 h 850"/>
                  <a:gd name="T60" fmla="*/ 499 w 937"/>
                  <a:gd name="T61" fmla="*/ 748 h 850"/>
                  <a:gd name="T62" fmla="*/ 440 w 937"/>
                  <a:gd name="T63" fmla="*/ 748 h 850"/>
                  <a:gd name="T64" fmla="*/ 551 w 937"/>
                  <a:gd name="T65" fmla="*/ 789 h 850"/>
                  <a:gd name="T66" fmla="*/ 893 w 937"/>
                  <a:gd name="T67" fmla="*/ 447 h 850"/>
                  <a:gd name="T68" fmla="*/ 893 w 937"/>
                  <a:gd name="T69" fmla="*/ 802 h 850"/>
                  <a:gd name="T70" fmla="*/ 892 w 937"/>
                  <a:gd name="T71" fmla="*/ 804 h 850"/>
                  <a:gd name="T72" fmla="*/ 888 w 937"/>
                  <a:gd name="T73" fmla="*/ 807 h 850"/>
                  <a:gd name="T74" fmla="*/ 882 w 937"/>
                  <a:gd name="T75" fmla="*/ 808 h 850"/>
                  <a:gd name="T76" fmla="*/ 574 w 937"/>
                  <a:gd name="T77" fmla="*/ 769 h 850"/>
                  <a:gd name="T78" fmla="*/ 540 w 937"/>
                  <a:gd name="T79" fmla="*/ 748 h 850"/>
                  <a:gd name="T80" fmla="*/ 517 w 937"/>
                  <a:gd name="T81" fmla="*/ 594 h 850"/>
                  <a:gd name="T82" fmla="*/ 399 w 937"/>
                  <a:gd name="T83" fmla="*/ 623 h 850"/>
                  <a:gd name="T84" fmla="*/ 379 w 937"/>
                  <a:gd name="T85" fmla="*/ 751 h 850"/>
                  <a:gd name="T86" fmla="*/ 369 w 937"/>
                  <a:gd name="T87" fmla="*/ 808 h 850"/>
                  <a:gd name="T88" fmla="*/ 49 w 937"/>
                  <a:gd name="T89" fmla="*/ 807 h 850"/>
                  <a:gd name="T90" fmla="*/ 46 w 937"/>
                  <a:gd name="T91" fmla="*/ 804 h 850"/>
                  <a:gd name="T92" fmla="*/ 44 w 937"/>
                  <a:gd name="T93" fmla="*/ 448 h 850"/>
                  <a:gd name="T94" fmla="*/ 45 w 937"/>
                  <a:gd name="T95" fmla="*/ 444 h 850"/>
                  <a:gd name="T96" fmla="*/ 46 w 937"/>
                  <a:gd name="T97" fmla="*/ 442 h 850"/>
                  <a:gd name="T98" fmla="*/ 58 w 937"/>
                  <a:gd name="T99" fmla="*/ 439 h 850"/>
                  <a:gd name="T100" fmla="*/ 345 w 937"/>
                  <a:gd name="T101" fmla="*/ 418 h 850"/>
                  <a:gd name="T102" fmla="*/ 471 w 937"/>
                  <a:gd name="T103" fmla="*/ 129 h 850"/>
                  <a:gd name="T104" fmla="*/ 596 w 937"/>
                  <a:gd name="T105" fmla="*/ 418 h 850"/>
                  <a:gd name="T106" fmla="*/ 882 w 937"/>
                  <a:gd name="T107" fmla="*/ 439 h 850"/>
                  <a:gd name="T108" fmla="*/ 891 w 937"/>
                  <a:gd name="T109" fmla="*/ 442 h 850"/>
                  <a:gd name="T110" fmla="*/ 892 w 937"/>
                  <a:gd name="T111" fmla="*/ 444 h 850"/>
                  <a:gd name="T112" fmla="*/ 893 w 937"/>
                  <a:gd name="T113" fmla="*/ 447 h 8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937" h="850">
                    <a:moveTo>
                      <a:pt x="934" y="783"/>
                    </a:moveTo>
                    <a:cubicBezTo>
                      <a:pt x="934" y="452"/>
                      <a:pt x="934" y="452"/>
                      <a:pt x="934" y="452"/>
                    </a:cubicBezTo>
                    <a:cubicBezTo>
                      <a:pt x="934" y="449"/>
                      <a:pt x="934" y="446"/>
                      <a:pt x="934" y="443"/>
                    </a:cubicBezTo>
                    <a:cubicBezTo>
                      <a:pt x="930" y="417"/>
                      <a:pt x="909" y="400"/>
                      <a:pt x="884" y="398"/>
                    </a:cubicBezTo>
                    <a:cubicBezTo>
                      <a:pt x="883" y="398"/>
                      <a:pt x="882" y="398"/>
                      <a:pt x="882" y="398"/>
                    </a:cubicBezTo>
                    <a:cubicBezTo>
                      <a:pt x="637" y="398"/>
                      <a:pt x="637" y="398"/>
                      <a:pt x="637" y="398"/>
                    </a:cubicBezTo>
                    <a:cubicBezTo>
                      <a:pt x="637" y="265"/>
                      <a:pt x="637" y="265"/>
                      <a:pt x="637" y="265"/>
                    </a:cubicBezTo>
                    <a:cubicBezTo>
                      <a:pt x="651" y="276"/>
                      <a:pt x="651" y="276"/>
                      <a:pt x="651" y="276"/>
                    </a:cubicBezTo>
                    <a:cubicBezTo>
                      <a:pt x="656" y="281"/>
                      <a:pt x="662" y="285"/>
                      <a:pt x="667" y="290"/>
                    </a:cubicBezTo>
                    <a:cubicBezTo>
                      <a:pt x="678" y="298"/>
                      <a:pt x="691" y="297"/>
                      <a:pt x="699" y="286"/>
                    </a:cubicBezTo>
                    <a:cubicBezTo>
                      <a:pt x="711" y="268"/>
                      <a:pt x="723" y="250"/>
                      <a:pt x="735" y="232"/>
                    </a:cubicBezTo>
                    <a:cubicBezTo>
                      <a:pt x="737" y="229"/>
                      <a:pt x="738" y="225"/>
                      <a:pt x="738" y="221"/>
                    </a:cubicBezTo>
                    <a:cubicBezTo>
                      <a:pt x="737" y="216"/>
                      <a:pt x="735" y="211"/>
                      <a:pt x="732" y="208"/>
                    </a:cubicBezTo>
                    <a:cubicBezTo>
                      <a:pt x="731" y="208"/>
                      <a:pt x="731" y="207"/>
                      <a:pt x="731" y="207"/>
                    </a:cubicBezTo>
                    <a:cubicBezTo>
                      <a:pt x="730" y="207"/>
                      <a:pt x="729" y="206"/>
                      <a:pt x="729" y="205"/>
                    </a:cubicBezTo>
                    <a:cubicBezTo>
                      <a:pt x="664" y="153"/>
                      <a:pt x="599" y="100"/>
                      <a:pt x="534" y="48"/>
                    </a:cubicBezTo>
                    <a:cubicBezTo>
                      <a:pt x="518" y="34"/>
                      <a:pt x="501" y="21"/>
                      <a:pt x="484" y="7"/>
                    </a:cubicBezTo>
                    <a:cubicBezTo>
                      <a:pt x="475" y="0"/>
                      <a:pt x="465" y="0"/>
                      <a:pt x="456" y="7"/>
                    </a:cubicBezTo>
                    <a:cubicBezTo>
                      <a:pt x="391" y="62"/>
                      <a:pt x="327" y="117"/>
                      <a:pt x="263" y="172"/>
                    </a:cubicBezTo>
                    <a:cubicBezTo>
                      <a:pt x="245" y="187"/>
                      <a:pt x="228" y="202"/>
                      <a:pt x="210" y="217"/>
                    </a:cubicBezTo>
                    <a:cubicBezTo>
                      <a:pt x="202" y="224"/>
                      <a:pt x="203" y="238"/>
                      <a:pt x="210" y="245"/>
                    </a:cubicBezTo>
                    <a:cubicBezTo>
                      <a:pt x="225" y="260"/>
                      <a:pt x="241" y="275"/>
                      <a:pt x="256" y="290"/>
                    </a:cubicBezTo>
                    <a:cubicBezTo>
                      <a:pt x="264" y="298"/>
                      <a:pt x="276" y="297"/>
                      <a:pt x="285" y="290"/>
                    </a:cubicBezTo>
                    <a:cubicBezTo>
                      <a:pt x="291" y="284"/>
                      <a:pt x="297" y="279"/>
                      <a:pt x="304" y="273"/>
                    </a:cubicBezTo>
                    <a:cubicBezTo>
                      <a:pt x="304" y="398"/>
                      <a:pt x="304" y="398"/>
                      <a:pt x="304" y="398"/>
                    </a:cubicBezTo>
                    <a:cubicBezTo>
                      <a:pt x="73" y="398"/>
                      <a:pt x="73" y="398"/>
                      <a:pt x="73" y="398"/>
                    </a:cubicBezTo>
                    <a:cubicBezTo>
                      <a:pt x="54" y="398"/>
                      <a:pt x="35" y="398"/>
                      <a:pt x="19" y="412"/>
                    </a:cubicBezTo>
                    <a:cubicBezTo>
                      <a:pt x="5" y="425"/>
                      <a:pt x="3" y="442"/>
                      <a:pt x="3" y="460"/>
                    </a:cubicBezTo>
                    <a:cubicBezTo>
                      <a:pt x="3" y="800"/>
                      <a:pt x="3" y="800"/>
                      <a:pt x="3" y="800"/>
                    </a:cubicBezTo>
                    <a:cubicBezTo>
                      <a:pt x="3" y="806"/>
                      <a:pt x="5" y="812"/>
                      <a:pt x="7" y="817"/>
                    </a:cubicBezTo>
                    <a:cubicBezTo>
                      <a:pt x="0" y="829"/>
                      <a:pt x="6" y="849"/>
                      <a:pt x="24" y="849"/>
                    </a:cubicBezTo>
                    <a:cubicBezTo>
                      <a:pt x="54" y="849"/>
                      <a:pt x="54" y="849"/>
                      <a:pt x="54" y="849"/>
                    </a:cubicBezTo>
                    <a:cubicBezTo>
                      <a:pt x="68" y="850"/>
                      <a:pt x="82" y="849"/>
                      <a:pt x="96" y="849"/>
                    </a:cubicBezTo>
                    <a:cubicBezTo>
                      <a:pt x="913" y="849"/>
                      <a:pt x="913" y="849"/>
                      <a:pt x="913" y="849"/>
                    </a:cubicBezTo>
                    <a:cubicBezTo>
                      <a:pt x="932" y="849"/>
                      <a:pt x="937" y="830"/>
                      <a:pt x="931" y="818"/>
                    </a:cubicBezTo>
                    <a:cubicBezTo>
                      <a:pt x="935" y="807"/>
                      <a:pt x="934" y="795"/>
                      <a:pt x="934" y="783"/>
                    </a:cubicBezTo>
                    <a:close/>
                    <a:moveTo>
                      <a:pt x="271" y="248"/>
                    </a:moveTo>
                    <a:cubicBezTo>
                      <a:pt x="266" y="243"/>
                      <a:pt x="260" y="237"/>
                      <a:pt x="255" y="232"/>
                    </a:cubicBezTo>
                    <a:cubicBezTo>
                      <a:pt x="314" y="182"/>
                      <a:pt x="373" y="131"/>
                      <a:pt x="432" y="81"/>
                    </a:cubicBezTo>
                    <a:cubicBezTo>
                      <a:pt x="445" y="70"/>
                      <a:pt x="458" y="59"/>
                      <a:pt x="470" y="48"/>
                    </a:cubicBezTo>
                    <a:cubicBezTo>
                      <a:pt x="531" y="98"/>
                      <a:pt x="592" y="147"/>
                      <a:pt x="653" y="196"/>
                    </a:cubicBezTo>
                    <a:cubicBezTo>
                      <a:pt x="665" y="206"/>
                      <a:pt x="678" y="216"/>
                      <a:pt x="690" y="226"/>
                    </a:cubicBezTo>
                    <a:cubicBezTo>
                      <a:pt x="686" y="233"/>
                      <a:pt x="681" y="239"/>
                      <a:pt x="677" y="245"/>
                    </a:cubicBezTo>
                    <a:cubicBezTo>
                      <a:pt x="619" y="197"/>
                      <a:pt x="560" y="149"/>
                      <a:pt x="501" y="101"/>
                    </a:cubicBezTo>
                    <a:cubicBezTo>
                      <a:pt x="496" y="97"/>
                      <a:pt x="490" y="92"/>
                      <a:pt x="485" y="88"/>
                    </a:cubicBezTo>
                    <a:cubicBezTo>
                      <a:pt x="476" y="81"/>
                      <a:pt x="465" y="80"/>
                      <a:pt x="456" y="88"/>
                    </a:cubicBezTo>
                    <a:cubicBezTo>
                      <a:pt x="395" y="141"/>
                      <a:pt x="333" y="195"/>
                      <a:pt x="271" y="248"/>
                    </a:cubicBezTo>
                    <a:close/>
                    <a:moveTo>
                      <a:pt x="391" y="789"/>
                    </a:moveTo>
                    <a:cubicBezTo>
                      <a:pt x="392" y="789"/>
                      <a:pt x="392" y="789"/>
                      <a:pt x="392" y="789"/>
                    </a:cubicBezTo>
                    <a:cubicBezTo>
                      <a:pt x="389" y="790"/>
                      <a:pt x="387" y="789"/>
                      <a:pt x="391" y="789"/>
                    </a:cubicBezTo>
                    <a:close/>
                    <a:moveTo>
                      <a:pt x="533" y="808"/>
                    </a:moveTo>
                    <a:cubicBezTo>
                      <a:pt x="409" y="808"/>
                      <a:pt x="409" y="808"/>
                      <a:pt x="409" y="808"/>
                    </a:cubicBezTo>
                    <a:cubicBezTo>
                      <a:pt x="409" y="789"/>
                      <a:pt x="409" y="789"/>
                      <a:pt x="409" y="789"/>
                    </a:cubicBezTo>
                    <a:cubicBezTo>
                      <a:pt x="411" y="789"/>
                      <a:pt x="413" y="789"/>
                      <a:pt x="415" y="789"/>
                    </a:cubicBezTo>
                    <a:cubicBezTo>
                      <a:pt x="434" y="789"/>
                      <a:pt x="453" y="789"/>
                      <a:pt x="471" y="789"/>
                    </a:cubicBezTo>
                    <a:cubicBezTo>
                      <a:pt x="489" y="789"/>
                      <a:pt x="508" y="789"/>
                      <a:pt x="526" y="789"/>
                    </a:cubicBezTo>
                    <a:cubicBezTo>
                      <a:pt x="528" y="789"/>
                      <a:pt x="531" y="789"/>
                      <a:pt x="533" y="789"/>
                    </a:cubicBezTo>
                    <a:lnTo>
                      <a:pt x="533" y="808"/>
                    </a:lnTo>
                    <a:close/>
                    <a:moveTo>
                      <a:pt x="440" y="748"/>
                    </a:moveTo>
                    <a:cubicBezTo>
                      <a:pt x="440" y="635"/>
                      <a:pt x="440" y="635"/>
                      <a:pt x="440" y="635"/>
                    </a:cubicBezTo>
                    <a:cubicBezTo>
                      <a:pt x="499" y="635"/>
                      <a:pt x="499" y="635"/>
                      <a:pt x="499" y="635"/>
                    </a:cubicBezTo>
                    <a:cubicBezTo>
                      <a:pt x="499" y="748"/>
                      <a:pt x="499" y="748"/>
                      <a:pt x="499" y="748"/>
                    </a:cubicBezTo>
                    <a:cubicBezTo>
                      <a:pt x="490" y="748"/>
                      <a:pt x="481" y="748"/>
                      <a:pt x="471" y="748"/>
                    </a:cubicBezTo>
                    <a:cubicBezTo>
                      <a:pt x="461" y="748"/>
                      <a:pt x="450" y="748"/>
                      <a:pt x="440" y="748"/>
                    </a:cubicBezTo>
                    <a:close/>
                    <a:moveTo>
                      <a:pt x="550" y="789"/>
                    </a:moveTo>
                    <a:cubicBezTo>
                      <a:pt x="550" y="789"/>
                      <a:pt x="551" y="789"/>
                      <a:pt x="551" y="789"/>
                    </a:cubicBezTo>
                    <a:cubicBezTo>
                      <a:pt x="555" y="789"/>
                      <a:pt x="554" y="790"/>
                      <a:pt x="550" y="789"/>
                    </a:cubicBezTo>
                    <a:close/>
                    <a:moveTo>
                      <a:pt x="893" y="447"/>
                    </a:moveTo>
                    <a:cubicBezTo>
                      <a:pt x="893" y="800"/>
                      <a:pt x="893" y="800"/>
                      <a:pt x="893" y="800"/>
                    </a:cubicBezTo>
                    <a:cubicBezTo>
                      <a:pt x="893" y="801"/>
                      <a:pt x="893" y="801"/>
                      <a:pt x="893" y="802"/>
                    </a:cubicBezTo>
                    <a:cubicBezTo>
                      <a:pt x="893" y="799"/>
                      <a:pt x="891" y="805"/>
                      <a:pt x="893" y="802"/>
                    </a:cubicBezTo>
                    <a:cubicBezTo>
                      <a:pt x="892" y="803"/>
                      <a:pt x="892" y="803"/>
                      <a:pt x="892" y="804"/>
                    </a:cubicBezTo>
                    <a:cubicBezTo>
                      <a:pt x="892" y="804"/>
                      <a:pt x="891" y="804"/>
                      <a:pt x="891" y="805"/>
                    </a:cubicBezTo>
                    <a:cubicBezTo>
                      <a:pt x="892" y="803"/>
                      <a:pt x="889" y="806"/>
                      <a:pt x="888" y="807"/>
                    </a:cubicBezTo>
                    <a:cubicBezTo>
                      <a:pt x="888" y="806"/>
                      <a:pt x="883" y="808"/>
                      <a:pt x="883" y="808"/>
                    </a:cubicBezTo>
                    <a:cubicBezTo>
                      <a:pt x="884" y="808"/>
                      <a:pt x="887" y="808"/>
                      <a:pt x="882" y="808"/>
                    </a:cubicBezTo>
                    <a:cubicBezTo>
                      <a:pt x="574" y="808"/>
                      <a:pt x="574" y="808"/>
                      <a:pt x="574" y="808"/>
                    </a:cubicBezTo>
                    <a:cubicBezTo>
                      <a:pt x="574" y="769"/>
                      <a:pt x="574" y="769"/>
                      <a:pt x="574" y="769"/>
                    </a:cubicBezTo>
                    <a:cubicBezTo>
                      <a:pt x="574" y="762"/>
                      <a:pt x="570" y="755"/>
                      <a:pt x="564" y="751"/>
                    </a:cubicBezTo>
                    <a:cubicBezTo>
                      <a:pt x="557" y="748"/>
                      <a:pt x="548" y="748"/>
                      <a:pt x="540" y="748"/>
                    </a:cubicBezTo>
                    <a:cubicBezTo>
                      <a:pt x="540" y="652"/>
                      <a:pt x="540" y="652"/>
                      <a:pt x="540" y="652"/>
                    </a:cubicBezTo>
                    <a:cubicBezTo>
                      <a:pt x="540" y="633"/>
                      <a:pt x="545" y="594"/>
                      <a:pt x="517" y="594"/>
                    </a:cubicBezTo>
                    <a:cubicBezTo>
                      <a:pt x="422" y="594"/>
                      <a:pt x="422" y="594"/>
                      <a:pt x="422" y="594"/>
                    </a:cubicBezTo>
                    <a:cubicBezTo>
                      <a:pt x="407" y="594"/>
                      <a:pt x="399" y="610"/>
                      <a:pt x="399" y="623"/>
                    </a:cubicBezTo>
                    <a:cubicBezTo>
                      <a:pt x="399" y="748"/>
                      <a:pt x="399" y="748"/>
                      <a:pt x="399" y="748"/>
                    </a:cubicBezTo>
                    <a:cubicBezTo>
                      <a:pt x="392" y="748"/>
                      <a:pt x="384" y="748"/>
                      <a:pt x="379" y="751"/>
                    </a:cubicBezTo>
                    <a:cubicBezTo>
                      <a:pt x="372" y="755"/>
                      <a:pt x="369" y="762"/>
                      <a:pt x="369" y="769"/>
                    </a:cubicBezTo>
                    <a:cubicBezTo>
                      <a:pt x="369" y="808"/>
                      <a:pt x="369" y="808"/>
                      <a:pt x="369" y="808"/>
                    </a:cubicBezTo>
                    <a:cubicBezTo>
                      <a:pt x="58" y="808"/>
                      <a:pt x="58" y="808"/>
                      <a:pt x="58" y="808"/>
                    </a:cubicBezTo>
                    <a:cubicBezTo>
                      <a:pt x="54" y="808"/>
                      <a:pt x="53" y="808"/>
                      <a:pt x="49" y="807"/>
                    </a:cubicBezTo>
                    <a:cubicBezTo>
                      <a:pt x="51" y="807"/>
                      <a:pt x="48" y="806"/>
                      <a:pt x="47" y="805"/>
                    </a:cubicBezTo>
                    <a:cubicBezTo>
                      <a:pt x="47" y="805"/>
                      <a:pt x="44" y="802"/>
                      <a:pt x="46" y="804"/>
                    </a:cubicBezTo>
                    <a:cubicBezTo>
                      <a:pt x="44" y="802"/>
                      <a:pt x="44" y="803"/>
                      <a:pt x="44" y="800"/>
                    </a:cubicBezTo>
                    <a:cubicBezTo>
                      <a:pt x="44" y="448"/>
                      <a:pt x="44" y="448"/>
                      <a:pt x="44" y="448"/>
                    </a:cubicBezTo>
                    <a:cubicBezTo>
                      <a:pt x="44" y="447"/>
                      <a:pt x="45" y="443"/>
                      <a:pt x="44" y="446"/>
                    </a:cubicBezTo>
                    <a:cubicBezTo>
                      <a:pt x="44" y="445"/>
                      <a:pt x="44" y="445"/>
                      <a:pt x="45" y="444"/>
                    </a:cubicBezTo>
                    <a:cubicBezTo>
                      <a:pt x="45" y="444"/>
                      <a:pt x="45" y="444"/>
                      <a:pt x="46" y="443"/>
                    </a:cubicBezTo>
                    <a:cubicBezTo>
                      <a:pt x="44" y="446"/>
                      <a:pt x="48" y="441"/>
                      <a:pt x="46" y="442"/>
                    </a:cubicBezTo>
                    <a:cubicBezTo>
                      <a:pt x="49" y="440"/>
                      <a:pt x="52" y="439"/>
                      <a:pt x="53" y="439"/>
                    </a:cubicBezTo>
                    <a:cubicBezTo>
                      <a:pt x="55" y="439"/>
                      <a:pt x="56" y="439"/>
                      <a:pt x="58" y="439"/>
                    </a:cubicBezTo>
                    <a:cubicBezTo>
                      <a:pt x="324" y="439"/>
                      <a:pt x="324" y="439"/>
                      <a:pt x="324" y="439"/>
                    </a:cubicBezTo>
                    <a:cubicBezTo>
                      <a:pt x="335" y="439"/>
                      <a:pt x="345" y="430"/>
                      <a:pt x="345" y="418"/>
                    </a:cubicBezTo>
                    <a:cubicBezTo>
                      <a:pt x="345" y="238"/>
                      <a:pt x="345" y="238"/>
                      <a:pt x="345" y="238"/>
                    </a:cubicBezTo>
                    <a:cubicBezTo>
                      <a:pt x="387" y="202"/>
                      <a:pt x="429" y="165"/>
                      <a:pt x="471" y="129"/>
                    </a:cubicBezTo>
                    <a:cubicBezTo>
                      <a:pt x="513" y="163"/>
                      <a:pt x="554" y="197"/>
                      <a:pt x="596" y="232"/>
                    </a:cubicBezTo>
                    <a:cubicBezTo>
                      <a:pt x="596" y="418"/>
                      <a:pt x="596" y="418"/>
                      <a:pt x="596" y="418"/>
                    </a:cubicBezTo>
                    <a:cubicBezTo>
                      <a:pt x="596" y="430"/>
                      <a:pt x="605" y="439"/>
                      <a:pt x="617" y="439"/>
                    </a:cubicBezTo>
                    <a:cubicBezTo>
                      <a:pt x="882" y="439"/>
                      <a:pt x="882" y="439"/>
                      <a:pt x="882" y="439"/>
                    </a:cubicBezTo>
                    <a:cubicBezTo>
                      <a:pt x="885" y="439"/>
                      <a:pt x="887" y="440"/>
                      <a:pt x="889" y="441"/>
                    </a:cubicBezTo>
                    <a:cubicBezTo>
                      <a:pt x="890" y="442"/>
                      <a:pt x="891" y="442"/>
                      <a:pt x="891" y="442"/>
                    </a:cubicBezTo>
                    <a:cubicBezTo>
                      <a:pt x="891" y="442"/>
                      <a:pt x="891" y="442"/>
                      <a:pt x="892" y="444"/>
                    </a:cubicBezTo>
                    <a:cubicBezTo>
                      <a:pt x="890" y="441"/>
                      <a:pt x="894" y="447"/>
                      <a:pt x="892" y="444"/>
                    </a:cubicBezTo>
                    <a:cubicBezTo>
                      <a:pt x="893" y="445"/>
                      <a:pt x="893" y="445"/>
                      <a:pt x="893" y="445"/>
                    </a:cubicBezTo>
                    <a:cubicBezTo>
                      <a:pt x="893" y="446"/>
                      <a:pt x="893" y="446"/>
                      <a:pt x="893" y="4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Freeform 173">
                <a:extLst>
                  <a:ext uri="{FF2B5EF4-FFF2-40B4-BE49-F238E27FC236}">
                    <a16:creationId xmlns:a16="http://schemas.microsoft.com/office/drawing/2014/main" id="{8159F6DE-99D3-49B6-9EA2-FBA9CE611D6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151813" y="6650038"/>
                <a:ext cx="676275" cy="590550"/>
              </a:xfrm>
              <a:custGeom>
                <a:avLst/>
                <a:gdLst>
                  <a:gd name="T0" fmla="*/ 252 w 273"/>
                  <a:gd name="T1" fmla="*/ 0 h 238"/>
                  <a:gd name="T2" fmla="*/ 247 w 273"/>
                  <a:gd name="T3" fmla="*/ 0 h 238"/>
                  <a:gd name="T4" fmla="*/ 26 w 273"/>
                  <a:gd name="T5" fmla="*/ 0 h 238"/>
                  <a:gd name="T6" fmla="*/ 21 w 273"/>
                  <a:gd name="T7" fmla="*/ 0 h 238"/>
                  <a:gd name="T8" fmla="*/ 0 w 273"/>
                  <a:gd name="T9" fmla="*/ 20 h 238"/>
                  <a:gd name="T10" fmla="*/ 0 w 273"/>
                  <a:gd name="T11" fmla="*/ 217 h 238"/>
                  <a:gd name="T12" fmla="*/ 6 w 273"/>
                  <a:gd name="T13" fmla="*/ 232 h 238"/>
                  <a:gd name="T14" fmla="*/ 21 w 273"/>
                  <a:gd name="T15" fmla="*/ 238 h 238"/>
                  <a:gd name="T16" fmla="*/ 252 w 273"/>
                  <a:gd name="T17" fmla="*/ 238 h 238"/>
                  <a:gd name="T18" fmla="*/ 267 w 273"/>
                  <a:gd name="T19" fmla="*/ 232 h 238"/>
                  <a:gd name="T20" fmla="*/ 273 w 273"/>
                  <a:gd name="T21" fmla="*/ 217 h 238"/>
                  <a:gd name="T22" fmla="*/ 273 w 273"/>
                  <a:gd name="T23" fmla="*/ 20 h 238"/>
                  <a:gd name="T24" fmla="*/ 252 w 273"/>
                  <a:gd name="T25" fmla="*/ 0 h 238"/>
                  <a:gd name="T26" fmla="*/ 116 w 273"/>
                  <a:gd name="T27" fmla="*/ 197 h 238"/>
                  <a:gd name="T28" fmla="*/ 41 w 273"/>
                  <a:gd name="T29" fmla="*/ 197 h 238"/>
                  <a:gd name="T30" fmla="*/ 41 w 273"/>
                  <a:gd name="T31" fmla="*/ 141 h 238"/>
                  <a:gd name="T32" fmla="*/ 116 w 273"/>
                  <a:gd name="T33" fmla="*/ 141 h 238"/>
                  <a:gd name="T34" fmla="*/ 116 w 273"/>
                  <a:gd name="T35" fmla="*/ 197 h 238"/>
                  <a:gd name="T36" fmla="*/ 116 w 273"/>
                  <a:gd name="T37" fmla="*/ 100 h 238"/>
                  <a:gd name="T38" fmla="*/ 41 w 273"/>
                  <a:gd name="T39" fmla="*/ 100 h 238"/>
                  <a:gd name="T40" fmla="*/ 41 w 273"/>
                  <a:gd name="T41" fmla="*/ 40 h 238"/>
                  <a:gd name="T42" fmla="*/ 116 w 273"/>
                  <a:gd name="T43" fmla="*/ 40 h 238"/>
                  <a:gd name="T44" fmla="*/ 116 w 273"/>
                  <a:gd name="T45" fmla="*/ 100 h 238"/>
                  <a:gd name="T46" fmla="*/ 232 w 273"/>
                  <a:gd name="T47" fmla="*/ 197 h 238"/>
                  <a:gd name="T48" fmla="*/ 157 w 273"/>
                  <a:gd name="T49" fmla="*/ 197 h 238"/>
                  <a:gd name="T50" fmla="*/ 157 w 273"/>
                  <a:gd name="T51" fmla="*/ 141 h 238"/>
                  <a:gd name="T52" fmla="*/ 232 w 273"/>
                  <a:gd name="T53" fmla="*/ 141 h 238"/>
                  <a:gd name="T54" fmla="*/ 232 w 273"/>
                  <a:gd name="T55" fmla="*/ 197 h 238"/>
                  <a:gd name="T56" fmla="*/ 232 w 273"/>
                  <a:gd name="T57" fmla="*/ 100 h 238"/>
                  <a:gd name="T58" fmla="*/ 157 w 273"/>
                  <a:gd name="T59" fmla="*/ 100 h 238"/>
                  <a:gd name="T60" fmla="*/ 157 w 273"/>
                  <a:gd name="T61" fmla="*/ 40 h 238"/>
                  <a:gd name="T62" fmla="*/ 232 w 273"/>
                  <a:gd name="T63" fmla="*/ 40 h 238"/>
                  <a:gd name="T64" fmla="*/ 232 w 273"/>
                  <a:gd name="T65" fmla="*/ 100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73" h="238">
                    <a:moveTo>
                      <a:pt x="252" y="0"/>
                    </a:moveTo>
                    <a:cubicBezTo>
                      <a:pt x="250" y="0"/>
                      <a:pt x="248" y="0"/>
                      <a:pt x="247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4" y="0"/>
                      <a:pt x="23" y="0"/>
                      <a:pt x="21" y="0"/>
                    </a:cubicBezTo>
                    <a:cubicBezTo>
                      <a:pt x="11" y="0"/>
                      <a:pt x="0" y="7"/>
                      <a:pt x="0" y="20"/>
                    </a:cubicBezTo>
                    <a:cubicBezTo>
                      <a:pt x="0" y="217"/>
                      <a:pt x="0" y="217"/>
                      <a:pt x="0" y="217"/>
                    </a:cubicBezTo>
                    <a:cubicBezTo>
                      <a:pt x="0" y="224"/>
                      <a:pt x="3" y="228"/>
                      <a:pt x="6" y="232"/>
                    </a:cubicBezTo>
                    <a:cubicBezTo>
                      <a:pt x="10" y="235"/>
                      <a:pt x="14" y="238"/>
                      <a:pt x="21" y="238"/>
                    </a:cubicBezTo>
                    <a:cubicBezTo>
                      <a:pt x="252" y="238"/>
                      <a:pt x="252" y="238"/>
                      <a:pt x="252" y="238"/>
                    </a:cubicBezTo>
                    <a:cubicBezTo>
                      <a:pt x="258" y="238"/>
                      <a:pt x="263" y="235"/>
                      <a:pt x="267" y="232"/>
                    </a:cubicBezTo>
                    <a:cubicBezTo>
                      <a:pt x="270" y="228"/>
                      <a:pt x="273" y="224"/>
                      <a:pt x="273" y="217"/>
                    </a:cubicBezTo>
                    <a:cubicBezTo>
                      <a:pt x="273" y="20"/>
                      <a:pt x="273" y="20"/>
                      <a:pt x="273" y="20"/>
                    </a:cubicBezTo>
                    <a:cubicBezTo>
                      <a:pt x="273" y="7"/>
                      <a:pt x="262" y="0"/>
                      <a:pt x="252" y="0"/>
                    </a:cubicBezTo>
                    <a:close/>
                    <a:moveTo>
                      <a:pt x="116" y="197"/>
                    </a:moveTo>
                    <a:cubicBezTo>
                      <a:pt x="41" y="197"/>
                      <a:pt x="41" y="197"/>
                      <a:pt x="41" y="197"/>
                    </a:cubicBezTo>
                    <a:cubicBezTo>
                      <a:pt x="41" y="141"/>
                      <a:pt x="41" y="141"/>
                      <a:pt x="41" y="141"/>
                    </a:cubicBezTo>
                    <a:cubicBezTo>
                      <a:pt x="116" y="141"/>
                      <a:pt x="116" y="141"/>
                      <a:pt x="116" y="141"/>
                    </a:cubicBezTo>
                    <a:lnTo>
                      <a:pt x="116" y="197"/>
                    </a:lnTo>
                    <a:close/>
                    <a:moveTo>
                      <a:pt x="116" y="100"/>
                    </a:moveTo>
                    <a:cubicBezTo>
                      <a:pt x="41" y="100"/>
                      <a:pt x="41" y="100"/>
                      <a:pt x="41" y="100"/>
                    </a:cubicBezTo>
                    <a:cubicBezTo>
                      <a:pt x="41" y="40"/>
                      <a:pt x="41" y="40"/>
                      <a:pt x="41" y="40"/>
                    </a:cubicBezTo>
                    <a:cubicBezTo>
                      <a:pt x="116" y="40"/>
                      <a:pt x="116" y="40"/>
                      <a:pt x="116" y="40"/>
                    </a:cubicBezTo>
                    <a:lnTo>
                      <a:pt x="116" y="100"/>
                    </a:lnTo>
                    <a:close/>
                    <a:moveTo>
                      <a:pt x="232" y="197"/>
                    </a:moveTo>
                    <a:cubicBezTo>
                      <a:pt x="157" y="197"/>
                      <a:pt x="157" y="197"/>
                      <a:pt x="157" y="197"/>
                    </a:cubicBezTo>
                    <a:cubicBezTo>
                      <a:pt x="157" y="141"/>
                      <a:pt x="157" y="141"/>
                      <a:pt x="157" y="141"/>
                    </a:cubicBezTo>
                    <a:cubicBezTo>
                      <a:pt x="232" y="141"/>
                      <a:pt x="232" y="141"/>
                      <a:pt x="232" y="141"/>
                    </a:cubicBezTo>
                    <a:lnTo>
                      <a:pt x="232" y="197"/>
                    </a:lnTo>
                    <a:close/>
                    <a:moveTo>
                      <a:pt x="232" y="100"/>
                    </a:moveTo>
                    <a:cubicBezTo>
                      <a:pt x="157" y="100"/>
                      <a:pt x="157" y="100"/>
                      <a:pt x="157" y="100"/>
                    </a:cubicBezTo>
                    <a:cubicBezTo>
                      <a:pt x="157" y="40"/>
                      <a:pt x="157" y="40"/>
                      <a:pt x="157" y="40"/>
                    </a:cubicBezTo>
                    <a:cubicBezTo>
                      <a:pt x="232" y="40"/>
                      <a:pt x="232" y="40"/>
                      <a:pt x="232" y="40"/>
                    </a:cubicBezTo>
                    <a:lnTo>
                      <a:pt x="232" y="1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" name="Freeform 174">
                <a:extLst>
                  <a:ext uri="{FF2B5EF4-FFF2-40B4-BE49-F238E27FC236}">
                    <a16:creationId xmlns:a16="http://schemas.microsoft.com/office/drawing/2014/main" id="{2281001E-A124-45CB-9B09-BD01EED0ABD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637463" y="5986463"/>
                <a:ext cx="406400" cy="409575"/>
              </a:xfrm>
              <a:custGeom>
                <a:avLst/>
                <a:gdLst>
                  <a:gd name="T0" fmla="*/ 82 w 164"/>
                  <a:gd name="T1" fmla="*/ 1 h 165"/>
                  <a:gd name="T2" fmla="*/ 0 w 164"/>
                  <a:gd name="T3" fmla="*/ 80 h 165"/>
                  <a:gd name="T4" fmla="*/ 0 w 164"/>
                  <a:gd name="T5" fmla="*/ 82 h 165"/>
                  <a:gd name="T6" fmla="*/ 0 w 164"/>
                  <a:gd name="T7" fmla="*/ 85 h 165"/>
                  <a:gd name="T8" fmla="*/ 82 w 164"/>
                  <a:gd name="T9" fmla="*/ 164 h 165"/>
                  <a:gd name="T10" fmla="*/ 163 w 164"/>
                  <a:gd name="T11" fmla="*/ 82 h 165"/>
                  <a:gd name="T12" fmla="*/ 82 w 164"/>
                  <a:gd name="T13" fmla="*/ 1 h 165"/>
                  <a:gd name="T14" fmla="*/ 82 w 164"/>
                  <a:gd name="T15" fmla="*/ 123 h 165"/>
                  <a:gd name="T16" fmla="*/ 41 w 164"/>
                  <a:gd name="T17" fmla="*/ 82 h 165"/>
                  <a:gd name="T18" fmla="*/ 82 w 164"/>
                  <a:gd name="T19" fmla="*/ 42 h 165"/>
                  <a:gd name="T20" fmla="*/ 122 w 164"/>
                  <a:gd name="T21" fmla="*/ 82 h 165"/>
                  <a:gd name="T22" fmla="*/ 82 w 164"/>
                  <a:gd name="T23" fmla="*/ 123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" h="165">
                    <a:moveTo>
                      <a:pt x="82" y="1"/>
                    </a:moveTo>
                    <a:cubicBezTo>
                      <a:pt x="38" y="0"/>
                      <a:pt x="2" y="37"/>
                      <a:pt x="0" y="80"/>
                    </a:cubicBezTo>
                    <a:cubicBezTo>
                      <a:pt x="0" y="80"/>
                      <a:pt x="0" y="81"/>
                      <a:pt x="0" y="82"/>
                    </a:cubicBezTo>
                    <a:cubicBezTo>
                      <a:pt x="0" y="83"/>
                      <a:pt x="0" y="84"/>
                      <a:pt x="0" y="85"/>
                    </a:cubicBezTo>
                    <a:cubicBezTo>
                      <a:pt x="2" y="129"/>
                      <a:pt x="38" y="163"/>
                      <a:pt x="82" y="164"/>
                    </a:cubicBezTo>
                    <a:cubicBezTo>
                      <a:pt x="127" y="165"/>
                      <a:pt x="162" y="126"/>
                      <a:pt x="163" y="82"/>
                    </a:cubicBezTo>
                    <a:cubicBezTo>
                      <a:pt x="164" y="37"/>
                      <a:pt x="125" y="2"/>
                      <a:pt x="82" y="1"/>
                    </a:cubicBezTo>
                    <a:close/>
                    <a:moveTo>
                      <a:pt x="82" y="123"/>
                    </a:moveTo>
                    <a:cubicBezTo>
                      <a:pt x="59" y="123"/>
                      <a:pt x="41" y="104"/>
                      <a:pt x="41" y="82"/>
                    </a:cubicBezTo>
                    <a:cubicBezTo>
                      <a:pt x="41" y="60"/>
                      <a:pt x="59" y="42"/>
                      <a:pt x="82" y="42"/>
                    </a:cubicBezTo>
                    <a:cubicBezTo>
                      <a:pt x="104" y="41"/>
                      <a:pt x="122" y="60"/>
                      <a:pt x="122" y="82"/>
                    </a:cubicBezTo>
                    <a:cubicBezTo>
                      <a:pt x="123" y="105"/>
                      <a:pt x="104" y="123"/>
                      <a:pt x="82" y="1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0BEE0F40-DB99-404F-94E6-C473B2738368}"/>
                </a:ext>
              </a:extLst>
            </p:cNvPr>
            <p:cNvGrpSpPr/>
            <p:nvPr/>
          </p:nvGrpSpPr>
          <p:grpSpPr>
            <a:xfrm>
              <a:off x="5754526" y="1864790"/>
              <a:ext cx="684069" cy="676695"/>
              <a:chOff x="11047412" y="5943601"/>
              <a:chExt cx="2503488" cy="2476499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18" name="Freeform 259">
                <a:extLst>
                  <a:ext uri="{FF2B5EF4-FFF2-40B4-BE49-F238E27FC236}">
                    <a16:creationId xmlns:a16="http://schemas.microsoft.com/office/drawing/2014/main" id="{D963302B-6EE4-4798-8C90-5C6DCD3BF5B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111038" y="7043738"/>
                <a:ext cx="388938" cy="454025"/>
              </a:xfrm>
              <a:custGeom>
                <a:avLst/>
                <a:gdLst>
                  <a:gd name="T0" fmla="*/ 136 w 157"/>
                  <a:gd name="T1" fmla="*/ 0 h 183"/>
                  <a:gd name="T2" fmla="*/ 21 w 157"/>
                  <a:gd name="T3" fmla="*/ 0 h 183"/>
                  <a:gd name="T4" fmla="*/ 0 w 157"/>
                  <a:gd name="T5" fmla="*/ 22 h 183"/>
                  <a:gd name="T6" fmla="*/ 0 w 157"/>
                  <a:gd name="T7" fmla="*/ 162 h 183"/>
                  <a:gd name="T8" fmla="*/ 21 w 157"/>
                  <a:gd name="T9" fmla="*/ 183 h 183"/>
                  <a:gd name="T10" fmla="*/ 136 w 157"/>
                  <a:gd name="T11" fmla="*/ 183 h 183"/>
                  <a:gd name="T12" fmla="*/ 151 w 157"/>
                  <a:gd name="T13" fmla="*/ 177 h 183"/>
                  <a:gd name="T14" fmla="*/ 157 w 157"/>
                  <a:gd name="T15" fmla="*/ 162 h 183"/>
                  <a:gd name="T16" fmla="*/ 157 w 157"/>
                  <a:gd name="T17" fmla="*/ 22 h 183"/>
                  <a:gd name="T18" fmla="*/ 136 w 157"/>
                  <a:gd name="T19" fmla="*/ 0 h 183"/>
                  <a:gd name="T20" fmla="*/ 114 w 157"/>
                  <a:gd name="T21" fmla="*/ 140 h 183"/>
                  <a:gd name="T22" fmla="*/ 43 w 157"/>
                  <a:gd name="T23" fmla="*/ 140 h 183"/>
                  <a:gd name="T24" fmla="*/ 43 w 157"/>
                  <a:gd name="T25" fmla="*/ 44 h 183"/>
                  <a:gd name="T26" fmla="*/ 114 w 157"/>
                  <a:gd name="T27" fmla="*/ 44 h 183"/>
                  <a:gd name="T28" fmla="*/ 114 w 157"/>
                  <a:gd name="T29" fmla="*/ 140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7" h="183">
                    <a:moveTo>
                      <a:pt x="136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9" y="0"/>
                      <a:pt x="0" y="10"/>
                      <a:pt x="0" y="22"/>
                    </a:cubicBezTo>
                    <a:cubicBezTo>
                      <a:pt x="0" y="162"/>
                      <a:pt x="0" y="162"/>
                      <a:pt x="0" y="162"/>
                    </a:cubicBezTo>
                    <a:cubicBezTo>
                      <a:pt x="0" y="174"/>
                      <a:pt x="9" y="183"/>
                      <a:pt x="21" y="183"/>
                    </a:cubicBezTo>
                    <a:cubicBezTo>
                      <a:pt x="136" y="183"/>
                      <a:pt x="136" y="183"/>
                      <a:pt x="136" y="183"/>
                    </a:cubicBezTo>
                    <a:cubicBezTo>
                      <a:pt x="142" y="183"/>
                      <a:pt x="148" y="181"/>
                      <a:pt x="151" y="177"/>
                    </a:cubicBezTo>
                    <a:cubicBezTo>
                      <a:pt x="155" y="174"/>
                      <a:pt x="157" y="168"/>
                      <a:pt x="157" y="16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10"/>
                      <a:pt x="147" y="0"/>
                      <a:pt x="136" y="0"/>
                    </a:cubicBezTo>
                    <a:close/>
                    <a:moveTo>
                      <a:pt x="114" y="140"/>
                    </a:moveTo>
                    <a:cubicBezTo>
                      <a:pt x="43" y="140"/>
                      <a:pt x="43" y="140"/>
                      <a:pt x="43" y="140"/>
                    </a:cubicBezTo>
                    <a:cubicBezTo>
                      <a:pt x="43" y="44"/>
                      <a:pt x="43" y="44"/>
                      <a:pt x="43" y="44"/>
                    </a:cubicBezTo>
                    <a:cubicBezTo>
                      <a:pt x="114" y="44"/>
                      <a:pt x="114" y="44"/>
                      <a:pt x="114" y="44"/>
                    </a:cubicBezTo>
                    <a:lnTo>
                      <a:pt x="114" y="1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" name="Freeform 260">
                <a:extLst>
                  <a:ext uri="{FF2B5EF4-FFF2-40B4-BE49-F238E27FC236}">
                    <a16:creationId xmlns:a16="http://schemas.microsoft.com/office/drawing/2014/main" id="{FF8DA628-CECD-4669-9F04-CC55A741E0C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387138" y="7089775"/>
                <a:ext cx="414338" cy="454025"/>
              </a:xfrm>
              <a:custGeom>
                <a:avLst/>
                <a:gdLst>
                  <a:gd name="T0" fmla="*/ 22 w 167"/>
                  <a:gd name="T1" fmla="*/ 184 h 184"/>
                  <a:gd name="T2" fmla="*/ 146 w 167"/>
                  <a:gd name="T3" fmla="*/ 184 h 184"/>
                  <a:gd name="T4" fmla="*/ 161 w 167"/>
                  <a:gd name="T5" fmla="*/ 177 h 184"/>
                  <a:gd name="T6" fmla="*/ 167 w 167"/>
                  <a:gd name="T7" fmla="*/ 162 h 184"/>
                  <a:gd name="T8" fmla="*/ 167 w 167"/>
                  <a:gd name="T9" fmla="*/ 22 h 184"/>
                  <a:gd name="T10" fmla="*/ 146 w 167"/>
                  <a:gd name="T11" fmla="*/ 0 h 184"/>
                  <a:gd name="T12" fmla="*/ 22 w 167"/>
                  <a:gd name="T13" fmla="*/ 0 h 184"/>
                  <a:gd name="T14" fmla="*/ 0 w 167"/>
                  <a:gd name="T15" fmla="*/ 22 h 184"/>
                  <a:gd name="T16" fmla="*/ 0 w 167"/>
                  <a:gd name="T17" fmla="*/ 162 h 184"/>
                  <a:gd name="T18" fmla="*/ 22 w 167"/>
                  <a:gd name="T19" fmla="*/ 184 h 184"/>
                  <a:gd name="T20" fmla="*/ 44 w 167"/>
                  <a:gd name="T21" fmla="*/ 44 h 184"/>
                  <a:gd name="T22" fmla="*/ 124 w 167"/>
                  <a:gd name="T23" fmla="*/ 44 h 184"/>
                  <a:gd name="T24" fmla="*/ 124 w 167"/>
                  <a:gd name="T25" fmla="*/ 140 h 184"/>
                  <a:gd name="T26" fmla="*/ 44 w 167"/>
                  <a:gd name="T27" fmla="*/ 140 h 184"/>
                  <a:gd name="T28" fmla="*/ 44 w 167"/>
                  <a:gd name="T29" fmla="*/ 44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7" h="184">
                    <a:moveTo>
                      <a:pt x="22" y="184"/>
                    </a:moveTo>
                    <a:cubicBezTo>
                      <a:pt x="146" y="184"/>
                      <a:pt x="146" y="184"/>
                      <a:pt x="146" y="184"/>
                    </a:cubicBezTo>
                    <a:cubicBezTo>
                      <a:pt x="152" y="184"/>
                      <a:pt x="157" y="181"/>
                      <a:pt x="161" y="177"/>
                    </a:cubicBezTo>
                    <a:cubicBezTo>
                      <a:pt x="165" y="174"/>
                      <a:pt x="167" y="169"/>
                      <a:pt x="167" y="162"/>
                    </a:cubicBezTo>
                    <a:cubicBezTo>
                      <a:pt x="167" y="22"/>
                      <a:pt x="167" y="22"/>
                      <a:pt x="167" y="22"/>
                    </a:cubicBezTo>
                    <a:cubicBezTo>
                      <a:pt x="167" y="10"/>
                      <a:pt x="157" y="0"/>
                      <a:pt x="146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162"/>
                      <a:pt x="0" y="162"/>
                      <a:pt x="0" y="162"/>
                    </a:cubicBezTo>
                    <a:cubicBezTo>
                      <a:pt x="0" y="174"/>
                      <a:pt x="10" y="184"/>
                      <a:pt x="22" y="184"/>
                    </a:cubicBezTo>
                    <a:close/>
                    <a:moveTo>
                      <a:pt x="44" y="44"/>
                    </a:moveTo>
                    <a:cubicBezTo>
                      <a:pt x="124" y="44"/>
                      <a:pt x="124" y="44"/>
                      <a:pt x="124" y="44"/>
                    </a:cubicBezTo>
                    <a:cubicBezTo>
                      <a:pt x="124" y="140"/>
                      <a:pt x="124" y="140"/>
                      <a:pt x="124" y="140"/>
                    </a:cubicBezTo>
                    <a:cubicBezTo>
                      <a:pt x="44" y="140"/>
                      <a:pt x="44" y="140"/>
                      <a:pt x="44" y="140"/>
                    </a:cubicBezTo>
                    <a:lnTo>
                      <a:pt x="44" y="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Freeform 261">
                <a:extLst>
                  <a:ext uri="{FF2B5EF4-FFF2-40B4-BE49-F238E27FC236}">
                    <a16:creationId xmlns:a16="http://schemas.microsoft.com/office/drawing/2014/main" id="{657B2CF3-24A5-405A-8572-14B40CF2B6D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814300" y="7662863"/>
                <a:ext cx="414338" cy="452437"/>
              </a:xfrm>
              <a:custGeom>
                <a:avLst/>
                <a:gdLst>
                  <a:gd name="T0" fmla="*/ 145 w 167"/>
                  <a:gd name="T1" fmla="*/ 0 h 183"/>
                  <a:gd name="T2" fmla="*/ 22 w 167"/>
                  <a:gd name="T3" fmla="*/ 0 h 183"/>
                  <a:gd name="T4" fmla="*/ 0 w 167"/>
                  <a:gd name="T5" fmla="*/ 22 h 183"/>
                  <a:gd name="T6" fmla="*/ 0 w 167"/>
                  <a:gd name="T7" fmla="*/ 161 h 183"/>
                  <a:gd name="T8" fmla="*/ 22 w 167"/>
                  <a:gd name="T9" fmla="*/ 183 h 183"/>
                  <a:gd name="T10" fmla="*/ 145 w 167"/>
                  <a:gd name="T11" fmla="*/ 183 h 183"/>
                  <a:gd name="T12" fmla="*/ 161 w 167"/>
                  <a:gd name="T13" fmla="*/ 177 h 183"/>
                  <a:gd name="T14" fmla="*/ 167 w 167"/>
                  <a:gd name="T15" fmla="*/ 161 h 183"/>
                  <a:gd name="T16" fmla="*/ 167 w 167"/>
                  <a:gd name="T17" fmla="*/ 22 h 183"/>
                  <a:gd name="T18" fmla="*/ 145 w 167"/>
                  <a:gd name="T19" fmla="*/ 0 h 183"/>
                  <a:gd name="T20" fmla="*/ 124 w 167"/>
                  <a:gd name="T21" fmla="*/ 139 h 183"/>
                  <a:gd name="T22" fmla="*/ 44 w 167"/>
                  <a:gd name="T23" fmla="*/ 139 h 183"/>
                  <a:gd name="T24" fmla="*/ 44 w 167"/>
                  <a:gd name="T25" fmla="*/ 43 h 183"/>
                  <a:gd name="T26" fmla="*/ 124 w 167"/>
                  <a:gd name="T27" fmla="*/ 43 h 183"/>
                  <a:gd name="T28" fmla="*/ 124 w 167"/>
                  <a:gd name="T29" fmla="*/ 139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7" h="183">
                    <a:moveTo>
                      <a:pt x="145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161"/>
                      <a:pt x="0" y="161"/>
                      <a:pt x="0" y="161"/>
                    </a:cubicBezTo>
                    <a:cubicBezTo>
                      <a:pt x="0" y="173"/>
                      <a:pt x="10" y="183"/>
                      <a:pt x="22" y="183"/>
                    </a:cubicBezTo>
                    <a:cubicBezTo>
                      <a:pt x="145" y="183"/>
                      <a:pt x="145" y="183"/>
                      <a:pt x="145" y="183"/>
                    </a:cubicBezTo>
                    <a:cubicBezTo>
                      <a:pt x="152" y="183"/>
                      <a:pt x="157" y="180"/>
                      <a:pt x="161" y="177"/>
                    </a:cubicBezTo>
                    <a:cubicBezTo>
                      <a:pt x="165" y="173"/>
                      <a:pt x="167" y="168"/>
                      <a:pt x="167" y="161"/>
                    </a:cubicBezTo>
                    <a:cubicBezTo>
                      <a:pt x="167" y="22"/>
                      <a:pt x="167" y="22"/>
                      <a:pt x="167" y="22"/>
                    </a:cubicBezTo>
                    <a:cubicBezTo>
                      <a:pt x="167" y="10"/>
                      <a:pt x="157" y="0"/>
                      <a:pt x="145" y="0"/>
                    </a:cubicBezTo>
                    <a:close/>
                    <a:moveTo>
                      <a:pt x="124" y="139"/>
                    </a:moveTo>
                    <a:cubicBezTo>
                      <a:pt x="44" y="139"/>
                      <a:pt x="44" y="139"/>
                      <a:pt x="44" y="139"/>
                    </a:cubicBezTo>
                    <a:cubicBezTo>
                      <a:pt x="44" y="43"/>
                      <a:pt x="44" y="43"/>
                      <a:pt x="44" y="43"/>
                    </a:cubicBezTo>
                    <a:cubicBezTo>
                      <a:pt x="124" y="43"/>
                      <a:pt x="124" y="43"/>
                      <a:pt x="124" y="43"/>
                    </a:cubicBezTo>
                    <a:lnTo>
                      <a:pt x="124" y="1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" name="Freeform 262">
                <a:extLst>
                  <a:ext uri="{FF2B5EF4-FFF2-40B4-BE49-F238E27FC236}">
                    <a16:creationId xmlns:a16="http://schemas.microsoft.com/office/drawing/2014/main" id="{5F687837-0CA0-422A-8D7E-C1B22136AB7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047412" y="5943601"/>
                <a:ext cx="2503488" cy="2476499"/>
              </a:xfrm>
              <a:custGeom>
                <a:avLst/>
                <a:gdLst>
                  <a:gd name="T0" fmla="*/ 952 w 1010"/>
                  <a:gd name="T1" fmla="*/ 957 h 1001"/>
                  <a:gd name="T2" fmla="*/ 953 w 1010"/>
                  <a:gd name="T3" fmla="*/ 425 h 1001"/>
                  <a:gd name="T4" fmla="*/ 981 w 1010"/>
                  <a:gd name="T5" fmla="*/ 416 h 1001"/>
                  <a:gd name="T6" fmla="*/ 985 w 1010"/>
                  <a:gd name="T7" fmla="*/ 416 h 1001"/>
                  <a:gd name="T8" fmla="*/ 999 w 1010"/>
                  <a:gd name="T9" fmla="*/ 407 h 1001"/>
                  <a:gd name="T10" fmla="*/ 952 w 1010"/>
                  <a:gd name="T11" fmla="*/ 271 h 1001"/>
                  <a:gd name="T12" fmla="*/ 877 w 1010"/>
                  <a:gd name="T13" fmla="*/ 156 h 1001"/>
                  <a:gd name="T14" fmla="*/ 528 w 1010"/>
                  <a:gd name="T15" fmla="*/ 13 h 1001"/>
                  <a:gd name="T16" fmla="*/ 491 w 1010"/>
                  <a:gd name="T17" fmla="*/ 8 h 1001"/>
                  <a:gd name="T18" fmla="*/ 134 w 1010"/>
                  <a:gd name="T19" fmla="*/ 156 h 1001"/>
                  <a:gd name="T20" fmla="*/ 64 w 1010"/>
                  <a:gd name="T21" fmla="*/ 257 h 1001"/>
                  <a:gd name="T22" fmla="*/ 7 w 1010"/>
                  <a:gd name="T23" fmla="*/ 388 h 1001"/>
                  <a:gd name="T24" fmla="*/ 58 w 1010"/>
                  <a:gd name="T25" fmla="*/ 416 h 1001"/>
                  <a:gd name="T26" fmla="*/ 57 w 1010"/>
                  <a:gd name="T27" fmla="*/ 933 h 1001"/>
                  <a:gd name="T28" fmla="*/ 28 w 1010"/>
                  <a:gd name="T29" fmla="*/ 957 h 1001"/>
                  <a:gd name="T30" fmla="*/ 982 w 1010"/>
                  <a:gd name="T31" fmla="*/ 1001 h 1001"/>
                  <a:gd name="T32" fmla="*/ 134 w 1010"/>
                  <a:gd name="T33" fmla="*/ 200 h 1001"/>
                  <a:gd name="T34" fmla="*/ 134 w 1010"/>
                  <a:gd name="T35" fmla="*/ 200 h 1001"/>
                  <a:gd name="T36" fmla="*/ 109 w 1010"/>
                  <a:gd name="T37" fmla="*/ 957 h 1001"/>
                  <a:gd name="T38" fmla="*/ 101 w 1010"/>
                  <a:gd name="T39" fmla="*/ 948 h 1001"/>
                  <a:gd name="T40" fmla="*/ 101 w 1010"/>
                  <a:gd name="T41" fmla="*/ 423 h 1001"/>
                  <a:gd name="T42" fmla="*/ 111 w 1010"/>
                  <a:gd name="T43" fmla="*/ 416 h 1001"/>
                  <a:gd name="T44" fmla="*/ 328 w 1010"/>
                  <a:gd name="T45" fmla="*/ 957 h 1001"/>
                  <a:gd name="T46" fmla="*/ 61 w 1010"/>
                  <a:gd name="T47" fmla="*/ 372 h 1001"/>
                  <a:gd name="T48" fmla="*/ 97 w 1010"/>
                  <a:gd name="T49" fmla="*/ 290 h 1001"/>
                  <a:gd name="T50" fmla="*/ 140 w 1010"/>
                  <a:gd name="T51" fmla="*/ 203 h 1001"/>
                  <a:gd name="T52" fmla="*/ 276 w 1010"/>
                  <a:gd name="T53" fmla="*/ 200 h 1001"/>
                  <a:gd name="T54" fmla="*/ 328 w 1010"/>
                  <a:gd name="T55" fmla="*/ 256 h 1001"/>
                  <a:gd name="T56" fmla="*/ 579 w 1010"/>
                  <a:gd name="T57" fmla="*/ 957 h 1001"/>
                  <a:gd name="T58" fmla="*/ 433 w 1010"/>
                  <a:gd name="T59" fmla="*/ 935 h 1001"/>
                  <a:gd name="T60" fmla="*/ 506 w 1010"/>
                  <a:gd name="T61" fmla="*/ 935 h 1001"/>
                  <a:gd name="T62" fmla="*/ 579 w 1010"/>
                  <a:gd name="T63" fmla="*/ 935 h 1001"/>
                  <a:gd name="T64" fmla="*/ 470 w 1010"/>
                  <a:gd name="T65" fmla="*/ 891 h 1001"/>
                  <a:gd name="T66" fmla="*/ 542 w 1010"/>
                  <a:gd name="T67" fmla="*/ 717 h 1001"/>
                  <a:gd name="T68" fmla="*/ 506 w 1010"/>
                  <a:gd name="T69" fmla="*/ 891 h 1001"/>
                  <a:gd name="T70" fmla="*/ 642 w 1010"/>
                  <a:gd name="T71" fmla="*/ 957 h 1001"/>
                  <a:gd name="T72" fmla="*/ 623 w 1010"/>
                  <a:gd name="T73" fmla="*/ 914 h 1001"/>
                  <a:gd name="T74" fmla="*/ 586 w 1010"/>
                  <a:gd name="T75" fmla="*/ 891 h 1001"/>
                  <a:gd name="T76" fmla="*/ 556 w 1010"/>
                  <a:gd name="T77" fmla="*/ 674 h 1001"/>
                  <a:gd name="T78" fmla="*/ 435 w 1010"/>
                  <a:gd name="T79" fmla="*/ 681 h 1001"/>
                  <a:gd name="T80" fmla="*/ 427 w 1010"/>
                  <a:gd name="T81" fmla="*/ 891 h 1001"/>
                  <a:gd name="T82" fmla="*/ 390 w 1010"/>
                  <a:gd name="T83" fmla="*/ 914 h 1001"/>
                  <a:gd name="T84" fmla="*/ 372 w 1010"/>
                  <a:gd name="T85" fmla="*/ 957 h 1001"/>
                  <a:gd name="T86" fmla="*/ 508 w 1010"/>
                  <a:gd name="T87" fmla="*/ 137 h 1001"/>
                  <a:gd name="T88" fmla="*/ 642 w 1010"/>
                  <a:gd name="T89" fmla="*/ 957 h 1001"/>
                  <a:gd name="T90" fmla="*/ 492 w 1010"/>
                  <a:gd name="T91" fmla="*/ 93 h 1001"/>
                  <a:gd name="T92" fmla="*/ 331 w 1010"/>
                  <a:gd name="T93" fmla="*/ 201 h 1001"/>
                  <a:gd name="T94" fmla="*/ 687 w 1010"/>
                  <a:gd name="T95" fmla="*/ 197 h 1001"/>
                  <a:gd name="T96" fmla="*/ 523 w 1010"/>
                  <a:gd name="T97" fmla="*/ 93 h 1001"/>
                  <a:gd name="T98" fmla="*/ 909 w 1010"/>
                  <a:gd name="T99" fmla="*/ 948 h 1001"/>
                  <a:gd name="T100" fmla="*/ 908 w 1010"/>
                  <a:gd name="T101" fmla="*/ 953 h 1001"/>
                  <a:gd name="T102" fmla="*/ 905 w 1010"/>
                  <a:gd name="T103" fmla="*/ 957 h 1001"/>
                  <a:gd name="T104" fmla="*/ 903 w 1010"/>
                  <a:gd name="T105" fmla="*/ 957 h 1001"/>
                  <a:gd name="T106" fmla="*/ 685 w 1010"/>
                  <a:gd name="T107" fmla="*/ 957 h 1001"/>
                  <a:gd name="T108" fmla="*/ 903 w 1010"/>
                  <a:gd name="T109" fmla="*/ 416 h 1001"/>
                  <a:gd name="T110" fmla="*/ 906 w 1010"/>
                  <a:gd name="T111" fmla="*/ 418 h 1001"/>
                  <a:gd name="T112" fmla="*/ 909 w 1010"/>
                  <a:gd name="T113" fmla="*/ 422 h 1001"/>
                  <a:gd name="T114" fmla="*/ 685 w 1010"/>
                  <a:gd name="T115" fmla="*/ 372 h 1001"/>
                  <a:gd name="T116" fmla="*/ 692 w 1010"/>
                  <a:gd name="T117" fmla="*/ 260 h 1001"/>
                  <a:gd name="T118" fmla="*/ 738 w 1010"/>
                  <a:gd name="T119" fmla="*/ 200 h 1001"/>
                  <a:gd name="T120" fmla="*/ 868 w 1010"/>
                  <a:gd name="T121" fmla="*/ 201 h 1001"/>
                  <a:gd name="T122" fmla="*/ 917 w 1010"/>
                  <a:gd name="T123" fmla="*/ 300 h 1001"/>
                  <a:gd name="T124" fmla="*/ 949 w 1010"/>
                  <a:gd name="T125" fmla="*/ 372 h 10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10" h="1001">
                    <a:moveTo>
                      <a:pt x="982" y="957"/>
                    </a:moveTo>
                    <a:cubicBezTo>
                      <a:pt x="952" y="957"/>
                      <a:pt x="952" y="957"/>
                      <a:pt x="952" y="957"/>
                    </a:cubicBezTo>
                    <a:cubicBezTo>
                      <a:pt x="953" y="953"/>
                      <a:pt x="953" y="949"/>
                      <a:pt x="953" y="944"/>
                    </a:cubicBezTo>
                    <a:cubicBezTo>
                      <a:pt x="953" y="425"/>
                      <a:pt x="953" y="425"/>
                      <a:pt x="953" y="425"/>
                    </a:cubicBezTo>
                    <a:cubicBezTo>
                      <a:pt x="953" y="422"/>
                      <a:pt x="953" y="419"/>
                      <a:pt x="952" y="416"/>
                    </a:cubicBezTo>
                    <a:cubicBezTo>
                      <a:pt x="981" y="416"/>
                      <a:pt x="981" y="416"/>
                      <a:pt x="981" y="416"/>
                    </a:cubicBezTo>
                    <a:cubicBezTo>
                      <a:pt x="982" y="416"/>
                      <a:pt x="983" y="416"/>
                      <a:pt x="984" y="416"/>
                    </a:cubicBezTo>
                    <a:cubicBezTo>
                      <a:pt x="984" y="416"/>
                      <a:pt x="985" y="416"/>
                      <a:pt x="985" y="416"/>
                    </a:cubicBezTo>
                    <a:cubicBezTo>
                      <a:pt x="985" y="416"/>
                      <a:pt x="985" y="416"/>
                      <a:pt x="985" y="416"/>
                    </a:cubicBezTo>
                    <a:cubicBezTo>
                      <a:pt x="992" y="415"/>
                      <a:pt x="996" y="412"/>
                      <a:pt x="999" y="407"/>
                    </a:cubicBezTo>
                    <a:cubicBezTo>
                      <a:pt x="1003" y="402"/>
                      <a:pt x="1006" y="395"/>
                      <a:pt x="1003" y="388"/>
                    </a:cubicBezTo>
                    <a:cubicBezTo>
                      <a:pt x="987" y="349"/>
                      <a:pt x="970" y="310"/>
                      <a:pt x="952" y="271"/>
                    </a:cubicBezTo>
                    <a:cubicBezTo>
                      <a:pt x="941" y="245"/>
                      <a:pt x="929" y="220"/>
                      <a:pt x="916" y="196"/>
                    </a:cubicBezTo>
                    <a:cubicBezTo>
                      <a:pt x="908" y="181"/>
                      <a:pt x="897" y="156"/>
                      <a:pt x="877" y="156"/>
                    </a:cubicBezTo>
                    <a:cubicBezTo>
                      <a:pt x="706" y="156"/>
                      <a:pt x="706" y="156"/>
                      <a:pt x="706" y="156"/>
                    </a:cubicBezTo>
                    <a:cubicBezTo>
                      <a:pt x="647" y="108"/>
                      <a:pt x="588" y="61"/>
                      <a:pt x="528" y="13"/>
                    </a:cubicBezTo>
                    <a:cubicBezTo>
                      <a:pt x="526" y="11"/>
                      <a:pt x="524" y="10"/>
                      <a:pt x="522" y="8"/>
                    </a:cubicBezTo>
                    <a:cubicBezTo>
                      <a:pt x="512" y="0"/>
                      <a:pt x="501" y="0"/>
                      <a:pt x="491" y="8"/>
                    </a:cubicBezTo>
                    <a:cubicBezTo>
                      <a:pt x="433" y="57"/>
                      <a:pt x="375" y="107"/>
                      <a:pt x="317" y="156"/>
                    </a:cubicBezTo>
                    <a:cubicBezTo>
                      <a:pt x="134" y="156"/>
                      <a:pt x="134" y="156"/>
                      <a:pt x="134" y="156"/>
                    </a:cubicBezTo>
                    <a:cubicBezTo>
                      <a:pt x="117" y="156"/>
                      <a:pt x="107" y="173"/>
                      <a:pt x="99" y="187"/>
                    </a:cubicBezTo>
                    <a:cubicBezTo>
                      <a:pt x="86" y="210"/>
                      <a:pt x="75" y="234"/>
                      <a:pt x="64" y="257"/>
                    </a:cubicBezTo>
                    <a:cubicBezTo>
                      <a:pt x="44" y="300"/>
                      <a:pt x="26" y="344"/>
                      <a:pt x="8" y="387"/>
                    </a:cubicBezTo>
                    <a:cubicBezTo>
                      <a:pt x="7" y="388"/>
                      <a:pt x="7" y="388"/>
                      <a:pt x="7" y="388"/>
                    </a:cubicBezTo>
                    <a:cubicBezTo>
                      <a:pt x="2" y="402"/>
                      <a:pt x="15" y="416"/>
                      <a:pt x="28" y="416"/>
                    </a:cubicBezTo>
                    <a:cubicBezTo>
                      <a:pt x="58" y="416"/>
                      <a:pt x="58" y="416"/>
                      <a:pt x="58" y="416"/>
                    </a:cubicBezTo>
                    <a:cubicBezTo>
                      <a:pt x="57" y="422"/>
                      <a:pt x="57" y="429"/>
                      <a:pt x="57" y="436"/>
                    </a:cubicBezTo>
                    <a:cubicBezTo>
                      <a:pt x="57" y="933"/>
                      <a:pt x="57" y="933"/>
                      <a:pt x="57" y="933"/>
                    </a:cubicBezTo>
                    <a:cubicBezTo>
                      <a:pt x="57" y="941"/>
                      <a:pt x="57" y="950"/>
                      <a:pt x="58" y="957"/>
                    </a:cubicBezTo>
                    <a:cubicBezTo>
                      <a:pt x="28" y="957"/>
                      <a:pt x="28" y="957"/>
                      <a:pt x="28" y="957"/>
                    </a:cubicBezTo>
                    <a:cubicBezTo>
                      <a:pt x="0" y="957"/>
                      <a:pt x="0" y="1001"/>
                      <a:pt x="28" y="1001"/>
                    </a:cubicBezTo>
                    <a:cubicBezTo>
                      <a:pt x="982" y="1001"/>
                      <a:pt x="982" y="1001"/>
                      <a:pt x="982" y="1001"/>
                    </a:cubicBezTo>
                    <a:cubicBezTo>
                      <a:pt x="1010" y="1001"/>
                      <a:pt x="1010" y="957"/>
                      <a:pt x="982" y="957"/>
                    </a:cubicBezTo>
                    <a:close/>
                    <a:moveTo>
                      <a:pt x="134" y="200"/>
                    </a:move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33" y="200"/>
                      <a:pt x="132" y="200"/>
                      <a:pt x="134" y="200"/>
                    </a:cubicBezTo>
                    <a:close/>
                    <a:moveTo>
                      <a:pt x="328" y="957"/>
                    </a:moveTo>
                    <a:cubicBezTo>
                      <a:pt x="109" y="957"/>
                      <a:pt x="109" y="957"/>
                      <a:pt x="109" y="957"/>
                    </a:cubicBezTo>
                    <a:cubicBezTo>
                      <a:pt x="105" y="957"/>
                      <a:pt x="102" y="955"/>
                      <a:pt x="101" y="951"/>
                    </a:cubicBezTo>
                    <a:cubicBezTo>
                      <a:pt x="101" y="951"/>
                      <a:pt x="101" y="948"/>
                      <a:pt x="101" y="948"/>
                    </a:cubicBezTo>
                    <a:cubicBezTo>
                      <a:pt x="101" y="425"/>
                      <a:pt x="101" y="425"/>
                      <a:pt x="101" y="425"/>
                    </a:cubicBezTo>
                    <a:cubicBezTo>
                      <a:pt x="101" y="422"/>
                      <a:pt x="101" y="421"/>
                      <a:pt x="101" y="423"/>
                    </a:cubicBezTo>
                    <a:cubicBezTo>
                      <a:pt x="101" y="422"/>
                      <a:pt x="101" y="421"/>
                      <a:pt x="101" y="421"/>
                    </a:cubicBezTo>
                    <a:cubicBezTo>
                      <a:pt x="104" y="417"/>
                      <a:pt x="105" y="416"/>
                      <a:pt x="111" y="416"/>
                    </a:cubicBezTo>
                    <a:cubicBezTo>
                      <a:pt x="328" y="416"/>
                      <a:pt x="328" y="416"/>
                      <a:pt x="328" y="416"/>
                    </a:cubicBezTo>
                    <a:lnTo>
                      <a:pt x="328" y="957"/>
                    </a:lnTo>
                    <a:close/>
                    <a:moveTo>
                      <a:pt x="328" y="372"/>
                    </a:moveTo>
                    <a:cubicBezTo>
                      <a:pt x="61" y="372"/>
                      <a:pt x="61" y="372"/>
                      <a:pt x="61" y="372"/>
                    </a:cubicBezTo>
                    <a:cubicBezTo>
                      <a:pt x="62" y="371"/>
                      <a:pt x="62" y="369"/>
                      <a:pt x="63" y="368"/>
                    </a:cubicBezTo>
                    <a:cubicBezTo>
                      <a:pt x="74" y="342"/>
                      <a:pt x="85" y="315"/>
                      <a:pt x="97" y="290"/>
                    </a:cubicBezTo>
                    <a:cubicBezTo>
                      <a:pt x="109" y="265"/>
                      <a:pt x="120" y="239"/>
                      <a:pt x="133" y="215"/>
                    </a:cubicBezTo>
                    <a:cubicBezTo>
                      <a:pt x="136" y="211"/>
                      <a:pt x="138" y="207"/>
                      <a:pt x="140" y="203"/>
                    </a:cubicBezTo>
                    <a:cubicBezTo>
                      <a:pt x="141" y="202"/>
                      <a:pt x="142" y="201"/>
                      <a:pt x="142" y="200"/>
                    </a:cubicBezTo>
                    <a:cubicBezTo>
                      <a:pt x="276" y="200"/>
                      <a:pt x="276" y="200"/>
                      <a:pt x="276" y="200"/>
                    </a:cubicBezTo>
                    <a:cubicBezTo>
                      <a:pt x="275" y="206"/>
                      <a:pt x="277" y="213"/>
                      <a:pt x="282" y="217"/>
                    </a:cubicBezTo>
                    <a:cubicBezTo>
                      <a:pt x="298" y="230"/>
                      <a:pt x="313" y="243"/>
                      <a:pt x="328" y="256"/>
                    </a:cubicBezTo>
                    <a:lnTo>
                      <a:pt x="328" y="372"/>
                    </a:lnTo>
                    <a:close/>
                    <a:moveTo>
                      <a:pt x="579" y="957"/>
                    </a:moveTo>
                    <a:cubicBezTo>
                      <a:pt x="433" y="957"/>
                      <a:pt x="433" y="957"/>
                      <a:pt x="433" y="957"/>
                    </a:cubicBezTo>
                    <a:cubicBezTo>
                      <a:pt x="433" y="935"/>
                      <a:pt x="433" y="935"/>
                      <a:pt x="433" y="935"/>
                    </a:cubicBezTo>
                    <a:cubicBezTo>
                      <a:pt x="436" y="935"/>
                      <a:pt x="439" y="935"/>
                      <a:pt x="442" y="935"/>
                    </a:cubicBezTo>
                    <a:cubicBezTo>
                      <a:pt x="464" y="935"/>
                      <a:pt x="485" y="935"/>
                      <a:pt x="506" y="935"/>
                    </a:cubicBezTo>
                    <a:cubicBezTo>
                      <a:pt x="527" y="935"/>
                      <a:pt x="549" y="935"/>
                      <a:pt x="570" y="935"/>
                    </a:cubicBezTo>
                    <a:cubicBezTo>
                      <a:pt x="573" y="935"/>
                      <a:pt x="576" y="935"/>
                      <a:pt x="579" y="935"/>
                    </a:cubicBezTo>
                    <a:lnTo>
                      <a:pt x="579" y="957"/>
                    </a:lnTo>
                    <a:close/>
                    <a:moveTo>
                      <a:pt x="470" y="891"/>
                    </a:moveTo>
                    <a:cubicBezTo>
                      <a:pt x="470" y="717"/>
                      <a:pt x="470" y="717"/>
                      <a:pt x="470" y="717"/>
                    </a:cubicBezTo>
                    <a:cubicBezTo>
                      <a:pt x="542" y="717"/>
                      <a:pt x="542" y="717"/>
                      <a:pt x="542" y="717"/>
                    </a:cubicBezTo>
                    <a:cubicBezTo>
                      <a:pt x="542" y="891"/>
                      <a:pt x="542" y="891"/>
                      <a:pt x="542" y="891"/>
                    </a:cubicBezTo>
                    <a:cubicBezTo>
                      <a:pt x="530" y="891"/>
                      <a:pt x="518" y="891"/>
                      <a:pt x="506" y="891"/>
                    </a:cubicBezTo>
                    <a:cubicBezTo>
                      <a:pt x="494" y="891"/>
                      <a:pt x="482" y="891"/>
                      <a:pt x="470" y="891"/>
                    </a:cubicBezTo>
                    <a:close/>
                    <a:moveTo>
                      <a:pt x="642" y="957"/>
                    </a:moveTo>
                    <a:cubicBezTo>
                      <a:pt x="623" y="957"/>
                      <a:pt x="623" y="957"/>
                      <a:pt x="623" y="957"/>
                    </a:cubicBezTo>
                    <a:cubicBezTo>
                      <a:pt x="623" y="914"/>
                      <a:pt x="623" y="914"/>
                      <a:pt x="623" y="914"/>
                    </a:cubicBezTo>
                    <a:cubicBezTo>
                      <a:pt x="623" y="906"/>
                      <a:pt x="619" y="898"/>
                      <a:pt x="612" y="895"/>
                    </a:cubicBezTo>
                    <a:cubicBezTo>
                      <a:pt x="605" y="891"/>
                      <a:pt x="595" y="891"/>
                      <a:pt x="586" y="891"/>
                    </a:cubicBezTo>
                    <a:cubicBezTo>
                      <a:pt x="586" y="706"/>
                      <a:pt x="586" y="706"/>
                      <a:pt x="586" y="706"/>
                    </a:cubicBezTo>
                    <a:cubicBezTo>
                      <a:pt x="586" y="687"/>
                      <a:pt x="575" y="674"/>
                      <a:pt x="556" y="674"/>
                    </a:cubicBezTo>
                    <a:cubicBezTo>
                      <a:pt x="458" y="674"/>
                      <a:pt x="458" y="674"/>
                      <a:pt x="458" y="674"/>
                    </a:cubicBezTo>
                    <a:cubicBezTo>
                      <a:pt x="450" y="674"/>
                      <a:pt x="442" y="674"/>
                      <a:pt x="435" y="681"/>
                    </a:cubicBezTo>
                    <a:cubicBezTo>
                      <a:pt x="429" y="687"/>
                      <a:pt x="427" y="697"/>
                      <a:pt x="427" y="705"/>
                    </a:cubicBezTo>
                    <a:cubicBezTo>
                      <a:pt x="427" y="891"/>
                      <a:pt x="427" y="891"/>
                      <a:pt x="427" y="891"/>
                    </a:cubicBezTo>
                    <a:cubicBezTo>
                      <a:pt x="417" y="891"/>
                      <a:pt x="408" y="891"/>
                      <a:pt x="400" y="895"/>
                    </a:cubicBezTo>
                    <a:cubicBezTo>
                      <a:pt x="394" y="898"/>
                      <a:pt x="390" y="906"/>
                      <a:pt x="390" y="914"/>
                    </a:cubicBezTo>
                    <a:cubicBezTo>
                      <a:pt x="390" y="957"/>
                      <a:pt x="390" y="957"/>
                      <a:pt x="390" y="957"/>
                    </a:cubicBezTo>
                    <a:cubicBezTo>
                      <a:pt x="372" y="957"/>
                      <a:pt x="372" y="957"/>
                      <a:pt x="372" y="957"/>
                    </a:cubicBezTo>
                    <a:cubicBezTo>
                      <a:pt x="372" y="252"/>
                      <a:pt x="372" y="252"/>
                      <a:pt x="372" y="252"/>
                    </a:cubicBezTo>
                    <a:cubicBezTo>
                      <a:pt x="417" y="214"/>
                      <a:pt x="463" y="175"/>
                      <a:pt x="508" y="137"/>
                    </a:cubicBezTo>
                    <a:cubicBezTo>
                      <a:pt x="552" y="173"/>
                      <a:pt x="597" y="209"/>
                      <a:pt x="642" y="245"/>
                    </a:cubicBezTo>
                    <a:lnTo>
                      <a:pt x="642" y="957"/>
                    </a:lnTo>
                    <a:close/>
                    <a:moveTo>
                      <a:pt x="523" y="93"/>
                    </a:moveTo>
                    <a:cubicBezTo>
                      <a:pt x="513" y="85"/>
                      <a:pt x="502" y="85"/>
                      <a:pt x="492" y="93"/>
                    </a:cubicBezTo>
                    <a:cubicBezTo>
                      <a:pt x="348" y="216"/>
                      <a:pt x="348" y="216"/>
                      <a:pt x="348" y="216"/>
                    </a:cubicBezTo>
                    <a:cubicBezTo>
                      <a:pt x="342" y="211"/>
                      <a:pt x="337" y="206"/>
                      <a:pt x="331" y="201"/>
                    </a:cubicBezTo>
                    <a:cubicBezTo>
                      <a:pt x="390" y="152"/>
                      <a:pt x="448" y="102"/>
                      <a:pt x="507" y="52"/>
                    </a:cubicBezTo>
                    <a:cubicBezTo>
                      <a:pt x="567" y="100"/>
                      <a:pt x="627" y="148"/>
                      <a:pt x="687" y="197"/>
                    </a:cubicBezTo>
                    <a:cubicBezTo>
                      <a:pt x="682" y="203"/>
                      <a:pt x="678" y="208"/>
                      <a:pt x="673" y="214"/>
                    </a:cubicBezTo>
                    <a:cubicBezTo>
                      <a:pt x="623" y="174"/>
                      <a:pt x="573" y="133"/>
                      <a:pt x="523" y="93"/>
                    </a:cubicBezTo>
                    <a:close/>
                    <a:moveTo>
                      <a:pt x="909" y="429"/>
                    </a:moveTo>
                    <a:cubicBezTo>
                      <a:pt x="909" y="948"/>
                      <a:pt x="909" y="948"/>
                      <a:pt x="909" y="948"/>
                    </a:cubicBezTo>
                    <a:cubicBezTo>
                      <a:pt x="909" y="951"/>
                      <a:pt x="909" y="950"/>
                      <a:pt x="909" y="952"/>
                    </a:cubicBezTo>
                    <a:cubicBezTo>
                      <a:pt x="909" y="952"/>
                      <a:pt x="909" y="953"/>
                      <a:pt x="908" y="953"/>
                    </a:cubicBezTo>
                    <a:cubicBezTo>
                      <a:pt x="909" y="952"/>
                      <a:pt x="907" y="955"/>
                      <a:pt x="906" y="956"/>
                    </a:cubicBezTo>
                    <a:cubicBezTo>
                      <a:pt x="906" y="955"/>
                      <a:pt x="902" y="958"/>
                      <a:pt x="905" y="957"/>
                    </a:cubicBezTo>
                    <a:cubicBezTo>
                      <a:pt x="904" y="957"/>
                      <a:pt x="903" y="957"/>
                      <a:pt x="903" y="957"/>
                    </a:cubicBezTo>
                    <a:cubicBezTo>
                      <a:pt x="903" y="957"/>
                      <a:pt x="903" y="957"/>
                      <a:pt x="903" y="957"/>
                    </a:cubicBezTo>
                    <a:cubicBezTo>
                      <a:pt x="902" y="957"/>
                      <a:pt x="902" y="957"/>
                      <a:pt x="901" y="957"/>
                    </a:cubicBezTo>
                    <a:cubicBezTo>
                      <a:pt x="685" y="957"/>
                      <a:pt x="685" y="957"/>
                      <a:pt x="685" y="957"/>
                    </a:cubicBezTo>
                    <a:cubicBezTo>
                      <a:pt x="685" y="416"/>
                      <a:pt x="685" y="416"/>
                      <a:pt x="685" y="416"/>
                    </a:cubicBezTo>
                    <a:cubicBezTo>
                      <a:pt x="903" y="416"/>
                      <a:pt x="903" y="416"/>
                      <a:pt x="903" y="416"/>
                    </a:cubicBezTo>
                    <a:cubicBezTo>
                      <a:pt x="903" y="416"/>
                      <a:pt x="903" y="416"/>
                      <a:pt x="905" y="417"/>
                    </a:cubicBezTo>
                    <a:cubicBezTo>
                      <a:pt x="902" y="416"/>
                      <a:pt x="905" y="418"/>
                      <a:pt x="906" y="418"/>
                    </a:cubicBezTo>
                    <a:cubicBezTo>
                      <a:pt x="907" y="419"/>
                      <a:pt x="908" y="420"/>
                      <a:pt x="908" y="420"/>
                    </a:cubicBezTo>
                    <a:cubicBezTo>
                      <a:pt x="909" y="421"/>
                      <a:pt x="909" y="423"/>
                      <a:pt x="909" y="422"/>
                    </a:cubicBezTo>
                    <a:cubicBezTo>
                      <a:pt x="910" y="425"/>
                      <a:pt x="909" y="427"/>
                      <a:pt x="909" y="429"/>
                    </a:cubicBezTo>
                    <a:close/>
                    <a:moveTo>
                      <a:pt x="685" y="372"/>
                    </a:moveTo>
                    <a:cubicBezTo>
                      <a:pt x="685" y="265"/>
                      <a:pt x="685" y="265"/>
                      <a:pt x="685" y="265"/>
                    </a:cubicBezTo>
                    <a:cubicBezTo>
                      <a:pt x="688" y="264"/>
                      <a:pt x="690" y="262"/>
                      <a:pt x="692" y="260"/>
                    </a:cubicBezTo>
                    <a:cubicBezTo>
                      <a:pt x="705" y="243"/>
                      <a:pt x="719" y="226"/>
                      <a:pt x="733" y="209"/>
                    </a:cubicBezTo>
                    <a:cubicBezTo>
                      <a:pt x="735" y="207"/>
                      <a:pt x="737" y="203"/>
                      <a:pt x="738" y="200"/>
                    </a:cubicBezTo>
                    <a:cubicBezTo>
                      <a:pt x="868" y="200"/>
                      <a:pt x="868" y="200"/>
                      <a:pt x="868" y="200"/>
                    </a:cubicBezTo>
                    <a:cubicBezTo>
                      <a:pt x="868" y="200"/>
                      <a:pt x="868" y="200"/>
                      <a:pt x="868" y="201"/>
                    </a:cubicBezTo>
                    <a:cubicBezTo>
                      <a:pt x="874" y="209"/>
                      <a:pt x="878" y="218"/>
                      <a:pt x="883" y="226"/>
                    </a:cubicBezTo>
                    <a:cubicBezTo>
                      <a:pt x="895" y="250"/>
                      <a:pt x="906" y="275"/>
                      <a:pt x="917" y="300"/>
                    </a:cubicBezTo>
                    <a:cubicBezTo>
                      <a:pt x="928" y="323"/>
                      <a:pt x="939" y="348"/>
                      <a:pt x="949" y="372"/>
                    </a:cubicBezTo>
                    <a:cubicBezTo>
                      <a:pt x="949" y="372"/>
                      <a:pt x="949" y="372"/>
                      <a:pt x="949" y="372"/>
                    </a:cubicBezTo>
                    <a:lnTo>
                      <a:pt x="685" y="37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" name="Freeform 263">
                <a:extLst>
                  <a:ext uri="{FF2B5EF4-FFF2-40B4-BE49-F238E27FC236}">
                    <a16:creationId xmlns:a16="http://schemas.microsoft.com/office/drawing/2014/main" id="{79ADFB2E-F9F8-42EA-94FB-B2756ED5F04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387138" y="7662863"/>
                <a:ext cx="414338" cy="452437"/>
              </a:xfrm>
              <a:custGeom>
                <a:avLst/>
                <a:gdLst>
                  <a:gd name="T0" fmla="*/ 22 w 167"/>
                  <a:gd name="T1" fmla="*/ 183 h 183"/>
                  <a:gd name="T2" fmla="*/ 146 w 167"/>
                  <a:gd name="T3" fmla="*/ 183 h 183"/>
                  <a:gd name="T4" fmla="*/ 161 w 167"/>
                  <a:gd name="T5" fmla="*/ 177 h 183"/>
                  <a:gd name="T6" fmla="*/ 167 w 167"/>
                  <a:gd name="T7" fmla="*/ 161 h 183"/>
                  <a:gd name="T8" fmla="*/ 167 w 167"/>
                  <a:gd name="T9" fmla="*/ 22 h 183"/>
                  <a:gd name="T10" fmla="*/ 146 w 167"/>
                  <a:gd name="T11" fmla="*/ 0 h 183"/>
                  <a:gd name="T12" fmla="*/ 22 w 167"/>
                  <a:gd name="T13" fmla="*/ 0 h 183"/>
                  <a:gd name="T14" fmla="*/ 0 w 167"/>
                  <a:gd name="T15" fmla="*/ 22 h 183"/>
                  <a:gd name="T16" fmla="*/ 0 w 167"/>
                  <a:gd name="T17" fmla="*/ 161 h 183"/>
                  <a:gd name="T18" fmla="*/ 22 w 167"/>
                  <a:gd name="T19" fmla="*/ 183 h 183"/>
                  <a:gd name="T20" fmla="*/ 44 w 167"/>
                  <a:gd name="T21" fmla="*/ 43 h 183"/>
                  <a:gd name="T22" fmla="*/ 124 w 167"/>
                  <a:gd name="T23" fmla="*/ 43 h 183"/>
                  <a:gd name="T24" fmla="*/ 124 w 167"/>
                  <a:gd name="T25" fmla="*/ 139 h 183"/>
                  <a:gd name="T26" fmla="*/ 44 w 167"/>
                  <a:gd name="T27" fmla="*/ 139 h 183"/>
                  <a:gd name="T28" fmla="*/ 44 w 167"/>
                  <a:gd name="T29" fmla="*/ 4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7" h="183">
                    <a:moveTo>
                      <a:pt x="22" y="183"/>
                    </a:moveTo>
                    <a:cubicBezTo>
                      <a:pt x="146" y="183"/>
                      <a:pt x="146" y="183"/>
                      <a:pt x="146" y="183"/>
                    </a:cubicBezTo>
                    <a:cubicBezTo>
                      <a:pt x="152" y="183"/>
                      <a:pt x="157" y="180"/>
                      <a:pt x="161" y="177"/>
                    </a:cubicBezTo>
                    <a:cubicBezTo>
                      <a:pt x="165" y="173"/>
                      <a:pt x="167" y="168"/>
                      <a:pt x="167" y="161"/>
                    </a:cubicBezTo>
                    <a:cubicBezTo>
                      <a:pt x="167" y="22"/>
                      <a:pt x="167" y="22"/>
                      <a:pt x="167" y="22"/>
                    </a:cubicBezTo>
                    <a:cubicBezTo>
                      <a:pt x="167" y="10"/>
                      <a:pt x="157" y="0"/>
                      <a:pt x="146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161"/>
                      <a:pt x="0" y="161"/>
                      <a:pt x="0" y="161"/>
                    </a:cubicBezTo>
                    <a:cubicBezTo>
                      <a:pt x="0" y="173"/>
                      <a:pt x="10" y="183"/>
                      <a:pt x="22" y="183"/>
                    </a:cubicBezTo>
                    <a:close/>
                    <a:moveTo>
                      <a:pt x="44" y="43"/>
                    </a:moveTo>
                    <a:cubicBezTo>
                      <a:pt x="124" y="43"/>
                      <a:pt x="124" y="43"/>
                      <a:pt x="124" y="43"/>
                    </a:cubicBezTo>
                    <a:cubicBezTo>
                      <a:pt x="124" y="139"/>
                      <a:pt x="124" y="139"/>
                      <a:pt x="124" y="139"/>
                    </a:cubicBezTo>
                    <a:cubicBezTo>
                      <a:pt x="44" y="139"/>
                      <a:pt x="44" y="139"/>
                      <a:pt x="44" y="139"/>
                    </a:cubicBezTo>
                    <a:lnTo>
                      <a:pt x="44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" name="Freeform 264">
                <a:extLst>
                  <a:ext uri="{FF2B5EF4-FFF2-40B4-BE49-F238E27FC236}">
                    <a16:creationId xmlns:a16="http://schemas.microsoft.com/office/drawing/2014/main" id="{F7EA66A2-B1D7-4989-B491-35C9EF7C86E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814300" y="7089775"/>
                <a:ext cx="414338" cy="454025"/>
              </a:xfrm>
              <a:custGeom>
                <a:avLst/>
                <a:gdLst>
                  <a:gd name="T0" fmla="*/ 145 w 167"/>
                  <a:gd name="T1" fmla="*/ 0 h 184"/>
                  <a:gd name="T2" fmla="*/ 22 w 167"/>
                  <a:gd name="T3" fmla="*/ 0 h 184"/>
                  <a:gd name="T4" fmla="*/ 0 w 167"/>
                  <a:gd name="T5" fmla="*/ 22 h 184"/>
                  <a:gd name="T6" fmla="*/ 0 w 167"/>
                  <a:gd name="T7" fmla="*/ 162 h 184"/>
                  <a:gd name="T8" fmla="*/ 22 w 167"/>
                  <a:gd name="T9" fmla="*/ 184 h 184"/>
                  <a:gd name="T10" fmla="*/ 145 w 167"/>
                  <a:gd name="T11" fmla="*/ 184 h 184"/>
                  <a:gd name="T12" fmla="*/ 161 w 167"/>
                  <a:gd name="T13" fmla="*/ 177 h 184"/>
                  <a:gd name="T14" fmla="*/ 167 w 167"/>
                  <a:gd name="T15" fmla="*/ 162 h 184"/>
                  <a:gd name="T16" fmla="*/ 167 w 167"/>
                  <a:gd name="T17" fmla="*/ 22 h 184"/>
                  <a:gd name="T18" fmla="*/ 145 w 167"/>
                  <a:gd name="T19" fmla="*/ 0 h 184"/>
                  <a:gd name="T20" fmla="*/ 124 w 167"/>
                  <a:gd name="T21" fmla="*/ 140 h 184"/>
                  <a:gd name="T22" fmla="*/ 44 w 167"/>
                  <a:gd name="T23" fmla="*/ 140 h 184"/>
                  <a:gd name="T24" fmla="*/ 44 w 167"/>
                  <a:gd name="T25" fmla="*/ 44 h 184"/>
                  <a:gd name="T26" fmla="*/ 124 w 167"/>
                  <a:gd name="T27" fmla="*/ 44 h 184"/>
                  <a:gd name="T28" fmla="*/ 124 w 167"/>
                  <a:gd name="T29" fmla="*/ 14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7" h="184">
                    <a:moveTo>
                      <a:pt x="145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162"/>
                      <a:pt x="0" y="162"/>
                      <a:pt x="0" y="162"/>
                    </a:cubicBezTo>
                    <a:cubicBezTo>
                      <a:pt x="0" y="174"/>
                      <a:pt x="10" y="184"/>
                      <a:pt x="22" y="184"/>
                    </a:cubicBezTo>
                    <a:cubicBezTo>
                      <a:pt x="145" y="184"/>
                      <a:pt x="145" y="184"/>
                      <a:pt x="145" y="184"/>
                    </a:cubicBezTo>
                    <a:cubicBezTo>
                      <a:pt x="152" y="184"/>
                      <a:pt x="157" y="181"/>
                      <a:pt x="161" y="177"/>
                    </a:cubicBezTo>
                    <a:cubicBezTo>
                      <a:pt x="165" y="174"/>
                      <a:pt x="167" y="169"/>
                      <a:pt x="167" y="162"/>
                    </a:cubicBezTo>
                    <a:cubicBezTo>
                      <a:pt x="167" y="22"/>
                      <a:pt x="167" y="22"/>
                      <a:pt x="167" y="22"/>
                    </a:cubicBezTo>
                    <a:cubicBezTo>
                      <a:pt x="167" y="10"/>
                      <a:pt x="157" y="0"/>
                      <a:pt x="145" y="0"/>
                    </a:cubicBezTo>
                    <a:close/>
                    <a:moveTo>
                      <a:pt x="124" y="140"/>
                    </a:moveTo>
                    <a:cubicBezTo>
                      <a:pt x="44" y="140"/>
                      <a:pt x="44" y="140"/>
                      <a:pt x="44" y="140"/>
                    </a:cubicBezTo>
                    <a:cubicBezTo>
                      <a:pt x="44" y="44"/>
                      <a:pt x="44" y="44"/>
                      <a:pt x="44" y="44"/>
                    </a:cubicBezTo>
                    <a:cubicBezTo>
                      <a:pt x="124" y="44"/>
                      <a:pt x="124" y="44"/>
                      <a:pt x="124" y="44"/>
                    </a:cubicBezTo>
                    <a:lnTo>
                      <a:pt x="124" y="1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" name="Freeform 265">
                <a:extLst>
                  <a:ext uri="{FF2B5EF4-FFF2-40B4-BE49-F238E27FC236}">
                    <a16:creationId xmlns:a16="http://schemas.microsoft.com/office/drawing/2014/main" id="{9234FED1-B81C-4DA8-B6D4-670922F3E7A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084050" y="6500813"/>
                <a:ext cx="433388" cy="436562"/>
              </a:xfrm>
              <a:custGeom>
                <a:avLst/>
                <a:gdLst>
                  <a:gd name="T0" fmla="*/ 0 w 175"/>
                  <a:gd name="T1" fmla="*/ 86 h 177"/>
                  <a:gd name="T2" fmla="*/ 0 w 175"/>
                  <a:gd name="T3" fmla="*/ 89 h 177"/>
                  <a:gd name="T4" fmla="*/ 0 w 175"/>
                  <a:gd name="T5" fmla="*/ 91 h 177"/>
                  <a:gd name="T6" fmla="*/ 87 w 175"/>
                  <a:gd name="T7" fmla="*/ 176 h 177"/>
                  <a:gd name="T8" fmla="*/ 174 w 175"/>
                  <a:gd name="T9" fmla="*/ 89 h 177"/>
                  <a:gd name="T10" fmla="*/ 87 w 175"/>
                  <a:gd name="T11" fmla="*/ 1 h 177"/>
                  <a:gd name="T12" fmla="*/ 0 w 175"/>
                  <a:gd name="T13" fmla="*/ 86 h 177"/>
                  <a:gd name="T14" fmla="*/ 131 w 175"/>
                  <a:gd name="T15" fmla="*/ 89 h 177"/>
                  <a:gd name="T16" fmla="*/ 87 w 175"/>
                  <a:gd name="T17" fmla="*/ 132 h 177"/>
                  <a:gd name="T18" fmla="*/ 43 w 175"/>
                  <a:gd name="T19" fmla="*/ 89 h 177"/>
                  <a:gd name="T20" fmla="*/ 87 w 175"/>
                  <a:gd name="T21" fmla="*/ 45 h 177"/>
                  <a:gd name="T22" fmla="*/ 131 w 175"/>
                  <a:gd name="T23" fmla="*/ 89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5" h="177">
                    <a:moveTo>
                      <a:pt x="0" y="86"/>
                    </a:moveTo>
                    <a:cubicBezTo>
                      <a:pt x="0" y="87"/>
                      <a:pt x="0" y="88"/>
                      <a:pt x="0" y="89"/>
                    </a:cubicBezTo>
                    <a:cubicBezTo>
                      <a:pt x="0" y="90"/>
                      <a:pt x="0" y="91"/>
                      <a:pt x="0" y="91"/>
                    </a:cubicBezTo>
                    <a:cubicBezTo>
                      <a:pt x="2" y="138"/>
                      <a:pt x="40" y="175"/>
                      <a:pt x="87" y="176"/>
                    </a:cubicBezTo>
                    <a:cubicBezTo>
                      <a:pt x="135" y="177"/>
                      <a:pt x="174" y="135"/>
                      <a:pt x="174" y="89"/>
                    </a:cubicBezTo>
                    <a:cubicBezTo>
                      <a:pt x="175" y="40"/>
                      <a:pt x="134" y="2"/>
                      <a:pt x="87" y="1"/>
                    </a:cubicBezTo>
                    <a:cubicBezTo>
                      <a:pt x="40" y="0"/>
                      <a:pt x="2" y="40"/>
                      <a:pt x="0" y="86"/>
                    </a:cubicBezTo>
                    <a:close/>
                    <a:moveTo>
                      <a:pt x="131" y="89"/>
                    </a:moveTo>
                    <a:cubicBezTo>
                      <a:pt x="131" y="113"/>
                      <a:pt x="111" y="132"/>
                      <a:pt x="87" y="132"/>
                    </a:cubicBezTo>
                    <a:cubicBezTo>
                      <a:pt x="63" y="133"/>
                      <a:pt x="44" y="112"/>
                      <a:pt x="43" y="89"/>
                    </a:cubicBezTo>
                    <a:cubicBezTo>
                      <a:pt x="44" y="64"/>
                      <a:pt x="63" y="45"/>
                      <a:pt x="87" y="45"/>
                    </a:cubicBezTo>
                    <a:cubicBezTo>
                      <a:pt x="111" y="44"/>
                      <a:pt x="130" y="65"/>
                      <a:pt x="131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F15D6AA9-2E41-47E9-950D-5D23A1DDF86B}"/>
                </a:ext>
              </a:extLst>
            </p:cNvPr>
            <p:cNvGrpSpPr/>
            <p:nvPr/>
          </p:nvGrpSpPr>
          <p:grpSpPr>
            <a:xfrm>
              <a:off x="5701612" y="4163334"/>
              <a:ext cx="707119" cy="674117"/>
              <a:chOff x="10155238" y="6772275"/>
              <a:chExt cx="2312987" cy="2205038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26" name="Freeform 277">
                <a:extLst>
                  <a:ext uri="{FF2B5EF4-FFF2-40B4-BE49-F238E27FC236}">
                    <a16:creationId xmlns:a16="http://schemas.microsoft.com/office/drawing/2014/main" id="{EF2DEF1C-3692-4039-A128-20AAA9CBF3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53700" y="8101013"/>
                <a:ext cx="201612" cy="112713"/>
              </a:xfrm>
              <a:custGeom>
                <a:avLst/>
                <a:gdLst>
                  <a:gd name="T0" fmla="*/ 58 w 81"/>
                  <a:gd name="T1" fmla="*/ 0 h 46"/>
                  <a:gd name="T2" fmla="*/ 24 w 81"/>
                  <a:gd name="T3" fmla="*/ 0 h 46"/>
                  <a:gd name="T4" fmla="*/ 0 w 81"/>
                  <a:gd name="T5" fmla="*/ 23 h 46"/>
                  <a:gd name="T6" fmla="*/ 24 w 81"/>
                  <a:gd name="T7" fmla="*/ 46 h 46"/>
                  <a:gd name="T8" fmla="*/ 58 w 81"/>
                  <a:gd name="T9" fmla="*/ 46 h 46"/>
                  <a:gd name="T10" fmla="*/ 81 w 81"/>
                  <a:gd name="T11" fmla="*/ 23 h 46"/>
                  <a:gd name="T12" fmla="*/ 58 w 81"/>
                  <a:gd name="T13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" h="46">
                    <a:moveTo>
                      <a:pt x="58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3"/>
                    </a:cubicBezTo>
                    <a:cubicBezTo>
                      <a:pt x="0" y="36"/>
                      <a:pt x="11" y="46"/>
                      <a:pt x="24" y="46"/>
                    </a:cubicBezTo>
                    <a:cubicBezTo>
                      <a:pt x="58" y="46"/>
                      <a:pt x="58" y="46"/>
                      <a:pt x="58" y="46"/>
                    </a:cubicBezTo>
                    <a:cubicBezTo>
                      <a:pt x="71" y="46"/>
                      <a:pt x="81" y="36"/>
                      <a:pt x="81" y="23"/>
                    </a:cubicBezTo>
                    <a:cubicBezTo>
                      <a:pt x="81" y="11"/>
                      <a:pt x="71" y="0"/>
                      <a:pt x="5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" name="Freeform 278">
                <a:extLst>
                  <a:ext uri="{FF2B5EF4-FFF2-40B4-BE49-F238E27FC236}">
                    <a16:creationId xmlns:a16="http://schemas.microsoft.com/office/drawing/2014/main" id="{1C77F2C8-E794-48F5-9844-C39CA1C394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53700" y="8301038"/>
                <a:ext cx="201612" cy="111125"/>
              </a:xfrm>
              <a:custGeom>
                <a:avLst/>
                <a:gdLst>
                  <a:gd name="T0" fmla="*/ 58 w 81"/>
                  <a:gd name="T1" fmla="*/ 0 h 45"/>
                  <a:gd name="T2" fmla="*/ 24 w 81"/>
                  <a:gd name="T3" fmla="*/ 0 h 45"/>
                  <a:gd name="T4" fmla="*/ 0 w 81"/>
                  <a:gd name="T5" fmla="*/ 22 h 45"/>
                  <a:gd name="T6" fmla="*/ 24 w 81"/>
                  <a:gd name="T7" fmla="*/ 45 h 45"/>
                  <a:gd name="T8" fmla="*/ 58 w 81"/>
                  <a:gd name="T9" fmla="*/ 45 h 45"/>
                  <a:gd name="T10" fmla="*/ 81 w 81"/>
                  <a:gd name="T11" fmla="*/ 22 h 45"/>
                  <a:gd name="T12" fmla="*/ 58 w 81"/>
                  <a:gd name="T13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" h="45">
                    <a:moveTo>
                      <a:pt x="58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0"/>
                      <a:pt x="0" y="22"/>
                    </a:cubicBezTo>
                    <a:cubicBezTo>
                      <a:pt x="0" y="35"/>
                      <a:pt x="11" y="45"/>
                      <a:pt x="24" y="45"/>
                    </a:cubicBezTo>
                    <a:cubicBezTo>
                      <a:pt x="58" y="45"/>
                      <a:pt x="58" y="45"/>
                      <a:pt x="58" y="45"/>
                    </a:cubicBezTo>
                    <a:cubicBezTo>
                      <a:pt x="71" y="45"/>
                      <a:pt x="81" y="35"/>
                      <a:pt x="81" y="22"/>
                    </a:cubicBezTo>
                    <a:cubicBezTo>
                      <a:pt x="81" y="10"/>
                      <a:pt x="71" y="0"/>
                      <a:pt x="5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" name="Freeform 279">
                <a:extLst>
                  <a:ext uri="{FF2B5EF4-FFF2-40B4-BE49-F238E27FC236}">
                    <a16:creationId xmlns:a16="http://schemas.microsoft.com/office/drawing/2014/main" id="{AA136A7F-C5CF-4088-AFFB-381C6BC1E3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61775" y="8301038"/>
                <a:ext cx="201612" cy="111125"/>
              </a:xfrm>
              <a:custGeom>
                <a:avLst/>
                <a:gdLst>
                  <a:gd name="T0" fmla="*/ 57 w 81"/>
                  <a:gd name="T1" fmla="*/ 0 h 45"/>
                  <a:gd name="T2" fmla="*/ 23 w 81"/>
                  <a:gd name="T3" fmla="*/ 0 h 45"/>
                  <a:gd name="T4" fmla="*/ 0 w 81"/>
                  <a:gd name="T5" fmla="*/ 22 h 45"/>
                  <a:gd name="T6" fmla="*/ 23 w 81"/>
                  <a:gd name="T7" fmla="*/ 45 h 45"/>
                  <a:gd name="T8" fmla="*/ 57 w 81"/>
                  <a:gd name="T9" fmla="*/ 45 h 45"/>
                  <a:gd name="T10" fmla="*/ 81 w 81"/>
                  <a:gd name="T11" fmla="*/ 22 h 45"/>
                  <a:gd name="T12" fmla="*/ 57 w 81"/>
                  <a:gd name="T13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" h="45">
                    <a:moveTo>
                      <a:pt x="57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35"/>
                      <a:pt x="10" y="45"/>
                      <a:pt x="23" y="45"/>
                    </a:cubicBezTo>
                    <a:cubicBezTo>
                      <a:pt x="57" y="45"/>
                      <a:pt x="57" y="45"/>
                      <a:pt x="57" y="45"/>
                    </a:cubicBezTo>
                    <a:cubicBezTo>
                      <a:pt x="70" y="45"/>
                      <a:pt x="81" y="35"/>
                      <a:pt x="81" y="22"/>
                    </a:cubicBezTo>
                    <a:cubicBezTo>
                      <a:pt x="81" y="10"/>
                      <a:pt x="70" y="0"/>
                      <a:pt x="5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" name="Freeform 280">
                <a:extLst>
                  <a:ext uri="{FF2B5EF4-FFF2-40B4-BE49-F238E27FC236}">
                    <a16:creationId xmlns:a16="http://schemas.microsoft.com/office/drawing/2014/main" id="{97E72A37-4C3B-4BFD-9079-E045EBA56D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10813" y="8101013"/>
                <a:ext cx="201612" cy="112713"/>
              </a:xfrm>
              <a:custGeom>
                <a:avLst/>
                <a:gdLst>
                  <a:gd name="T0" fmla="*/ 57 w 81"/>
                  <a:gd name="T1" fmla="*/ 0 h 46"/>
                  <a:gd name="T2" fmla="*/ 23 w 81"/>
                  <a:gd name="T3" fmla="*/ 0 h 46"/>
                  <a:gd name="T4" fmla="*/ 0 w 81"/>
                  <a:gd name="T5" fmla="*/ 23 h 46"/>
                  <a:gd name="T6" fmla="*/ 23 w 81"/>
                  <a:gd name="T7" fmla="*/ 46 h 46"/>
                  <a:gd name="T8" fmla="*/ 57 w 81"/>
                  <a:gd name="T9" fmla="*/ 46 h 46"/>
                  <a:gd name="T10" fmla="*/ 81 w 81"/>
                  <a:gd name="T11" fmla="*/ 23 h 46"/>
                  <a:gd name="T12" fmla="*/ 57 w 81"/>
                  <a:gd name="T13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" h="46">
                    <a:moveTo>
                      <a:pt x="57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10" y="0"/>
                      <a:pt x="0" y="11"/>
                      <a:pt x="0" y="23"/>
                    </a:cubicBezTo>
                    <a:cubicBezTo>
                      <a:pt x="0" y="36"/>
                      <a:pt x="10" y="46"/>
                      <a:pt x="23" y="46"/>
                    </a:cubicBezTo>
                    <a:cubicBezTo>
                      <a:pt x="57" y="46"/>
                      <a:pt x="57" y="46"/>
                      <a:pt x="57" y="46"/>
                    </a:cubicBezTo>
                    <a:cubicBezTo>
                      <a:pt x="70" y="46"/>
                      <a:pt x="81" y="36"/>
                      <a:pt x="81" y="23"/>
                    </a:cubicBezTo>
                    <a:cubicBezTo>
                      <a:pt x="81" y="11"/>
                      <a:pt x="70" y="0"/>
                      <a:pt x="5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" name="Freeform 281">
                <a:extLst>
                  <a:ext uri="{FF2B5EF4-FFF2-40B4-BE49-F238E27FC236}">
                    <a16:creationId xmlns:a16="http://schemas.microsoft.com/office/drawing/2014/main" id="{81E55BBE-267E-44C1-BEB1-39248D66C4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64950" y="7894638"/>
                <a:ext cx="201612" cy="114300"/>
              </a:xfrm>
              <a:custGeom>
                <a:avLst/>
                <a:gdLst>
                  <a:gd name="T0" fmla="*/ 58 w 81"/>
                  <a:gd name="T1" fmla="*/ 0 h 46"/>
                  <a:gd name="T2" fmla="*/ 24 w 81"/>
                  <a:gd name="T3" fmla="*/ 0 h 46"/>
                  <a:gd name="T4" fmla="*/ 0 w 81"/>
                  <a:gd name="T5" fmla="*/ 23 h 46"/>
                  <a:gd name="T6" fmla="*/ 24 w 81"/>
                  <a:gd name="T7" fmla="*/ 46 h 46"/>
                  <a:gd name="T8" fmla="*/ 58 w 81"/>
                  <a:gd name="T9" fmla="*/ 46 h 46"/>
                  <a:gd name="T10" fmla="*/ 81 w 81"/>
                  <a:gd name="T11" fmla="*/ 23 h 46"/>
                  <a:gd name="T12" fmla="*/ 58 w 81"/>
                  <a:gd name="T13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" h="46">
                    <a:moveTo>
                      <a:pt x="58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3"/>
                    </a:cubicBezTo>
                    <a:cubicBezTo>
                      <a:pt x="0" y="36"/>
                      <a:pt x="11" y="46"/>
                      <a:pt x="24" y="46"/>
                    </a:cubicBezTo>
                    <a:cubicBezTo>
                      <a:pt x="58" y="46"/>
                      <a:pt x="58" y="46"/>
                      <a:pt x="58" y="46"/>
                    </a:cubicBezTo>
                    <a:cubicBezTo>
                      <a:pt x="71" y="46"/>
                      <a:pt x="81" y="36"/>
                      <a:pt x="81" y="23"/>
                    </a:cubicBezTo>
                    <a:cubicBezTo>
                      <a:pt x="81" y="11"/>
                      <a:pt x="71" y="0"/>
                      <a:pt x="5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" name="Freeform 282">
                <a:extLst>
                  <a:ext uri="{FF2B5EF4-FFF2-40B4-BE49-F238E27FC236}">
                    <a16:creationId xmlns:a16="http://schemas.microsoft.com/office/drawing/2014/main" id="{C8C8CAE4-FAF5-45E6-803B-D9CFB7C41E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45900" y="7569200"/>
                <a:ext cx="520700" cy="95250"/>
              </a:xfrm>
              <a:custGeom>
                <a:avLst/>
                <a:gdLst>
                  <a:gd name="T0" fmla="*/ 19 w 210"/>
                  <a:gd name="T1" fmla="*/ 39 h 39"/>
                  <a:gd name="T2" fmla="*/ 190 w 210"/>
                  <a:gd name="T3" fmla="*/ 39 h 39"/>
                  <a:gd name="T4" fmla="*/ 210 w 210"/>
                  <a:gd name="T5" fmla="*/ 20 h 39"/>
                  <a:gd name="T6" fmla="*/ 190 w 210"/>
                  <a:gd name="T7" fmla="*/ 0 h 39"/>
                  <a:gd name="T8" fmla="*/ 19 w 210"/>
                  <a:gd name="T9" fmla="*/ 0 h 39"/>
                  <a:gd name="T10" fmla="*/ 0 w 210"/>
                  <a:gd name="T11" fmla="*/ 20 h 39"/>
                  <a:gd name="T12" fmla="*/ 19 w 210"/>
                  <a:gd name="T13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0" h="39">
                    <a:moveTo>
                      <a:pt x="19" y="39"/>
                    </a:moveTo>
                    <a:cubicBezTo>
                      <a:pt x="190" y="39"/>
                      <a:pt x="190" y="39"/>
                      <a:pt x="190" y="39"/>
                    </a:cubicBezTo>
                    <a:cubicBezTo>
                      <a:pt x="201" y="39"/>
                      <a:pt x="210" y="30"/>
                      <a:pt x="210" y="20"/>
                    </a:cubicBezTo>
                    <a:cubicBezTo>
                      <a:pt x="210" y="9"/>
                      <a:pt x="201" y="0"/>
                      <a:pt x="190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30"/>
                      <a:pt x="9" y="39"/>
                      <a:pt x="19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" name="Freeform 283">
                <a:extLst>
                  <a:ext uri="{FF2B5EF4-FFF2-40B4-BE49-F238E27FC236}">
                    <a16:creationId xmlns:a16="http://schemas.microsoft.com/office/drawing/2014/main" id="{6157288D-1735-4EBD-ABD6-EA92658F59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64950" y="8101013"/>
                <a:ext cx="201612" cy="111125"/>
              </a:xfrm>
              <a:custGeom>
                <a:avLst/>
                <a:gdLst>
                  <a:gd name="T0" fmla="*/ 58 w 81"/>
                  <a:gd name="T1" fmla="*/ 0 h 45"/>
                  <a:gd name="T2" fmla="*/ 24 w 81"/>
                  <a:gd name="T3" fmla="*/ 0 h 45"/>
                  <a:gd name="T4" fmla="*/ 0 w 81"/>
                  <a:gd name="T5" fmla="*/ 23 h 45"/>
                  <a:gd name="T6" fmla="*/ 24 w 81"/>
                  <a:gd name="T7" fmla="*/ 45 h 45"/>
                  <a:gd name="T8" fmla="*/ 58 w 81"/>
                  <a:gd name="T9" fmla="*/ 45 h 45"/>
                  <a:gd name="T10" fmla="*/ 81 w 81"/>
                  <a:gd name="T11" fmla="*/ 23 h 45"/>
                  <a:gd name="T12" fmla="*/ 58 w 81"/>
                  <a:gd name="T13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" h="45">
                    <a:moveTo>
                      <a:pt x="58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0"/>
                      <a:pt x="0" y="23"/>
                    </a:cubicBezTo>
                    <a:cubicBezTo>
                      <a:pt x="0" y="35"/>
                      <a:pt x="11" y="45"/>
                      <a:pt x="24" y="45"/>
                    </a:cubicBezTo>
                    <a:cubicBezTo>
                      <a:pt x="58" y="45"/>
                      <a:pt x="58" y="45"/>
                      <a:pt x="58" y="45"/>
                    </a:cubicBezTo>
                    <a:cubicBezTo>
                      <a:pt x="71" y="45"/>
                      <a:pt x="81" y="35"/>
                      <a:pt x="81" y="23"/>
                    </a:cubicBezTo>
                    <a:cubicBezTo>
                      <a:pt x="81" y="10"/>
                      <a:pt x="71" y="0"/>
                      <a:pt x="5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" name="Freeform 284">
                <a:extLst>
                  <a:ext uri="{FF2B5EF4-FFF2-40B4-BE49-F238E27FC236}">
                    <a16:creationId xmlns:a16="http://schemas.microsoft.com/office/drawing/2014/main" id="{88E2E7D7-0F6D-4219-B43C-8F7323D31A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10813" y="7769225"/>
                <a:ext cx="444500" cy="96838"/>
              </a:xfrm>
              <a:custGeom>
                <a:avLst/>
                <a:gdLst>
                  <a:gd name="T0" fmla="*/ 20 w 179"/>
                  <a:gd name="T1" fmla="*/ 39 h 39"/>
                  <a:gd name="T2" fmla="*/ 160 w 179"/>
                  <a:gd name="T3" fmla="*/ 39 h 39"/>
                  <a:gd name="T4" fmla="*/ 179 w 179"/>
                  <a:gd name="T5" fmla="*/ 20 h 39"/>
                  <a:gd name="T6" fmla="*/ 160 w 179"/>
                  <a:gd name="T7" fmla="*/ 0 h 39"/>
                  <a:gd name="T8" fmla="*/ 20 w 179"/>
                  <a:gd name="T9" fmla="*/ 0 h 39"/>
                  <a:gd name="T10" fmla="*/ 0 w 179"/>
                  <a:gd name="T11" fmla="*/ 20 h 39"/>
                  <a:gd name="T12" fmla="*/ 20 w 179"/>
                  <a:gd name="T13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9" h="39">
                    <a:moveTo>
                      <a:pt x="20" y="39"/>
                    </a:moveTo>
                    <a:cubicBezTo>
                      <a:pt x="160" y="39"/>
                      <a:pt x="160" y="39"/>
                      <a:pt x="160" y="39"/>
                    </a:cubicBezTo>
                    <a:cubicBezTo>
                      <a:pt x="171" y="39"/>
                      <a:pt x="179" y="30"/>
                      <a:pt x="179" y="20"/>
                    </a:cubicBezTo>
                    <a:cubicBezTo>
                      <a:pt x="179" y="9"/>
                      <a:pt x="171" y="0"/>
                      <a:pt x="16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30"/>
                      <a:pt x="9" y="39"/>
                      <a:pt x="20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Freeform 285">
                <a:extLst>
                  <a:ext uri="{FF2B5EF4-FFF2-40B4-BE49-F238E27FC236}">
                    <a16:creationId xmlns:a16="http://schemas.microsoft.com/office/drawing/2014/main" id="{6A116FC6-3689-4D9B-858D-31EB5C3577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42788" y="8231188"/>
                <a:ext cx="161925" cy="109538"/>
              </a:xfrm>
              <a:custGeom>
                <a:avLst/>
                <a:gdLst>
                  <a:gd name="T0" fmla="*/ 22 w 65"/>
                  <a:gd name="T1" fmla="*/ 44 h 44"/>
                  <a:gd name="T2" fmla="*/ 43 w 65"/>
                  <a:gd name="T3" fmla="*/ 44 h 44"/>
                  <a:gd name="T4" fmla="*/ 65 w 65"/>
                  <a:gd name="T5" fmla="*/ 22 h 44"/>
                  <a:gd name="T6" fmla="*/ 43 w 65"/>
                  <a:gd name="T7" fmla="*/ 0 h 44"/>
                  <a:gd name="T8" fmla="*/ 22 w 65"/>
                  <a:gd name="T9" fmla="*/ 0 h 44"/>
                  <a:gd name="T10" fmla="*/ 0 w 65"/>
                  <a:gd name="T11" fmla="*/ 22 h 44"/>
                  <a:gd name="T12" fmla="*/ 22 w 65"/>
                  <a:gd name="T13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44">
                    <a:moveTo>
                      <a:pt x="22" y="44"/>
                    </a:moveTo>
                    <a:cubicBezTo>
                      <a:pt x="43" y="44"/>
                      <a:pt x="43" y="44"/>
                      <a:pt x="43" y="44"/>
                    </a:cubicBezTo>
                    <a:cubicBezTo>
                      <a:pt x="55" y="44"/>
                      <a:pt x="65" y="34"/>
                      <a:pt x="65" y="22"/>
                    </a:cubicBezTo>
                    <a:cubicBezTo>
                      <a:pt x="65" y="10"/>
                      <a:pt x="55" y="0"/>
                      <a:pt x="4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286">
                <a:extLst>
                  <a:ext uri="{FF2B5EF4-FFF2-40B4-BE49-F238E27FC236}">
                    <a16:creationId xmlns:a16="http://schemas.microsoft.com/office/drawing/2014/main" id="{9CAE6B10-2CF5-4C92-B685-5FEADABDC4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10813" y="8301038"/>
                <a:ext cx="201612" cy="111125"/>
              </a:xfrm>
              <a:custGeom>
                <a:avLst/>
                <a:gdLst>
                  <a:gd name="T0" fmla="*/ 57 w 81"/>
                  <a:gd name="T1" fmla="*/ 0 h 45"/>
                  <a:gd name="T2" fmla="*/ 23 w 81"/>
                  <a:gd name="T3" fmla="*/ 0 h 45"/>
                  <a:gd name="T4" fmla="*/ 0 w 81"/>
                  <a:gd name="T5" fmla="*/ 22 h 45"/>
                  <a:gd name="T6" fmla="*/ 23 w 81"/>
                  <a:gd name="T7" fmla="*/ 45 h 45"/>
                  <a:gd name="T8" fmla="*/ 57 w 81"/>
                  <a:gd name="T9" fmla="*/ 45 h 45"/>
                  <a:gd name="T10" fmla="*/ 81 w 81"/>
                  <a:gd name="T11" fmla="*/ 22 h 45"/>
                  <a:gd name="T12" fmla="*/ 57 w 81"/>
                  <a:gd name="T13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" h="45">
                    <a:moveTo>
                      <a:pt x="57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35"/>
                      <a:pt x="10" y="45"/>
                      <a:pt x="23" y="45"/>
                    </a:cubicBezTo>
                    <a:cubicBezTo>
                      <a:pt x="57" y="45"/>
                      <a:pt x="57" y="45"/>
                      <a:pt x="57" y="45"/>
                    </a:cubicBezTo>
                    <a:cubicBezTo>
                      <a:pt x="70" y="45"/>
                      <a:pt x="81" y="35"/>
                      <a:pt x="81" y="22"/>
                    </a:cubicBezTo>
                    <a:cubicBezTo>
                      <a:pt x="81" y="10"/>
                      <a:pt x="70" y="0"/>
                      <a:pt x="5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Freeform 287">
                <a:extLst>
                  <a:ext uri="{FF2B5EF4-FFF2-40B4-BE49-F238E27FC236}">
                    <a16:creationId xmlns:a16="http://schemas.microsoft.com/office/drawing/2014/main" id="{D968A01F-5969-4170-BC3B-362C73C6CF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60100" y="8242300"/>
                <a:ext cx="206375" cy="111125"/>
              </a:xfrm>
              <a:custGeom>
                <a:avLst/>
                <a:gdLst>
                  <a:gd name="T0" fmla="*/ 59 w 83"/>
                  <a:gd name="T1" fmla="*/ 0 h 45"/>
                  <a:gd name="T2" fmla="*/ 24 w 83"/>
                  <a:gd name="T3" fmla="*/ 0 h 45"/>
                  <a:gd name="T4" fmla="*/ 0 w 83"/>
                  <a:gd name="T5" fmla="*/ 22 h 45"/>
                  <a:gd name="T6" fmla="*/ 24 w 83"/>
                  <a:gd name="T7" fmla="*/ 45 h 45"/>
                  <a:gd name="T8" fmla="*/ 59 w 83"/>
                  <a:gd name="T9" fmla="*/ 45 h 45"/>
                  <a:gd name="T10" fmla="*/ 83 w 83"/>
                  <a:gd name="T11" fmla="*/ 22 h 45"/>
                  <a:gd name="T12" fmla="*/ 59 w 83"/>
                  <a:gd name="T13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" h="45">
                    <a:moveTo>
                      <a:pt x="59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0"/>
                      <a:pt x="0" y="22"/>
                    </a:cubicBezTo>
                    <a:cubicBezTo>
                      <a:pt x="0" y="35"/>
                      <a:pt x="11" y="45"/>
                      <a:pt x="24" y="45"/>
                    </a:cubicBezTo>
                    <a:cubicBezTo>
                      <a:pt x="59" y="45"/>
                      <a:pt x="59" y="45"/>
                      <a:pt x="59" y="45"/>
                    </a:cubicBezTo>
                    <a:cubicBezTo>
                      <a:pt x="72" y="45"/>
                      <a:pt x="83" y="35"/>
                      <a:pt x="83" y="22"/>
                    </a:cubicBezTo>
                    <a:cubicBezTo>
                      <a:pt x="83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288">
                <a:extLst>
                  <a:ext uri="{FF2B5EF4-FFF2-40B4-BE49-F238E27FC236}">
                    <a16:creationId xmlns:a16="http://schemas.microsoft.com/office/drawing/2014/main" id="{D0958335-AEF0-4B19-B093-CAD7C61D9B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09338" y="7781925"/>
                <a:ext cx="203200" cy="107950"/>
              </a:xfrm>
              <a:custGeom>
                <a:avLst/>
                <a:gdLst>
                  <a:gd name="T0" fmla="*/ 59 w 82"/>
                  <a:gd name="T1" fmla="*/ 0 h 44"/>
                  <a:gd name="T2" fmla="*/ 24 w 82"/>
                  <a:gd name="T3" fmla="*/ 0 h 44"/>
                  <a:gd name="T4" fmla="*/ 0 w 82"/>
                  <a:gd name="T5" fmla="*/ 22 h 44"/>
                  <a:gd name="T6" fmla="*/ 24 w 82"/>
                  <a:gd name="T7" fmla="*/ 44 h 44"/>
                  <a:gd name="T8" fmla="*/ 59 w 82"/>
                  <a:gd name="T9" fmla="*/ 44 h 44"/>
                  <a:gd name="T10" fmla="*/ 82 w 82"/>
                  <a:gd name="T11" fmla="*/ 22 h 44"/>
                  <a:gd name="T12" fmla="*/ 59 w 82"/>
                  <a:gd name="T13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" h="44">
                    <a:moveTo>
                      <a:pt x="59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35"/>
                      <a:pt x="10" y="44"/>
                      <a:pt x="24" y="44"/>
                    </a:cubicBezTo>
                    <a:cubicBezTo>
                      <a:pt x="59" y="44"/>
                      <a:pt x="59" y="44"/>
                      <a:pt x="59" y="44"/>
                    </a:cubicBezTo>
                    <a:cubicBezTo>
                      <a:pt x="72" y="44"/>
                      <a:pt x="82" y="35"/>
                      <a:pt x="82" y="22"/>
                    </a:cubicBezTo>
                    <a:cubicBezTo>
                      <a:pt x="82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289">
                <a:extLst>
                  <a:ext uri="{FF2B5EF4-FFF2-40B4-BE49-F238E27FC236}">
                    <a16:creationId xmlns:a16="http://schemas.microsoft.com/office/drawing/2014/main" id="{CD3E38B7-E1FA-4A85-9051-36A8BF890E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964988" y="7894638"/>
                <a:ext cx="201612" cy="114300"/>
              </a:xfrm>
              <a:custGeom>
                <a:avLst/>
                <a:gdLst>
                  <a:gd name="T0" fmla="*/ 23 w 81"/>
                  <a:gd name="T1" fmla="*/ 0 h 46"/>
                  <a:gd name="T2" fmla="*/ 0 w 81"/>
                  <a:gd name="T3" fmla="*/ 23 h 46"/>
                  <a:gd name="T4" fmla="*/ 23 w 81"/>
                  <a:gd name="T5" fmla="*/ 46 h 46"/>
                  <a:gd name="T6" fmla="*/ 57 w 81"/>
                  <a:gd name="T7" fmla="*/ 46 h 46"/>
                  <a:gd name="T8" fmla="*/ 81 w 81"/>
                  <a:gd name="T9" fmla="*/ 23 h 46"/>
                  <a:gd name="T10" fmla="*/ 57 w 81"/>
                  <a:gd name="T11" fmla="*/ 0 h 46"/>
                  <a:gd name="T12" fmla="*/ 23 w 81"/>
                  <a:gd name="T13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" h="46">
                    <a:moveTo>
                      <a:pt x="23" y="0"/>
                    </a:moveTo>
                    <a:cubicBezTo>
                      <a:pt x="10" y="0"/>
                      <a:pt x="0" y="11"/>
                      <a:pt x="0" y="23"/>
                    </a:cubicBezTo>
                    <a:cubicBezTo>
                      <a:pt x="0" y="36"/>
                      <a:pt x="10" y="46"/>
                      <a:pt x="23" y="46"/>
                    </a:cubicBezTo>
                    <a:cubicBezTo>
                      <a:pt x="57" y="46"/>
                      <a:pt x="57" y="46"/>
                      <a:pt x="57" y="46"/>
                    </a:cubicBezTo>
                    <a:cubicBezTo>
                      <a:pt x="70" y="46"/>
                      <a:pt x="81" y="36"/>
                      <a:pt x="81" y="23"/>
                    </a:cubicBezTo>
                    <a:cubicBezTo>
                      <a:pt x="81" y="11"/>
                      <a:pt x="70" y="0"/>
                      <a:pt x="57" y="0"/>
                    </a:cubicBezTo>
                    <a:lnTo>
                      <a:pt x="2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" name="Freeform 290">
                <a:extLst>
                  <a:ext uri="{FF2B5EF4-FFF2-40B4-BE49-F238E27FC236}">
                    <a16:creationId xmlns:a16="http://schemas.microsoft.com/office/drawing/2014/main" id="{386D8C77-FA25-498B-A193-15296B0D1D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09338" y="8242300"/>
                <a:ext cx="203200" cy="111125"/>
              </a:xfrm>
              <a:custGeom>
                <a:avLst/>
                <a:gdLst>
                  <a:gd name="T0" fmla="*/ 59 w 82"/>
                  <a:gd name="T1" fmla="*/ 0 h 45"/>
                  <a:gd name="T2" fmla="*/ 24 w 82"/>
                  <a:gd name="T3" fmla="*/ 0 h 45"/>
                  <a:gd name="T4" fmla="*/ 0 w 82"/>
                  <a:gd name="T5" fmla="*/ 22 h 45"/>
                  <a:gd name="T6" fmla="*/ 24 w 82"/>
                  <a:gd name="T7" fmla="*/ 45 h 45"/>
                  <a:gd name="T8" fmla="*/ 59 w 82"/>
                  <a:gd name="T9" fmla="*/ 45 h 45"/>
                  <a:gd name="T10" fmla="*/ 82 w 82"/>
                  <a:gd name="T11" fmla="*/ 22 h 45"/>
                  <a:gd name="T12" fmla="*/ 59 w 82"/>
                  <a:gd name="T13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" h="45">
                    <a:moveTo>
                      <a:pt x="59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35"/>
                      <a:pt x="10" y="45"/>
                      <a:pt x="24" y="45"/>
                    </a:cubicBezTo>
                    <a:cubicBezTo>
                      <a:pt x="59" y="45"/>
                      <a:pt x="59" y="45"/>
                      <a:pt x="59" y="45"/>
                    </a:cubicBezTo>
                    <a:cubicBezTo>
                      <a:pt x="72" y="45"/>
                      <a:pt x="82" y="35"/>
                      <a:pt x="82" y="22"/>
                    </a:cubicBezTo>
                    <a:cubicBezTo>
                      <a:pt x="82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" name="Freeform 291">
                <a:extLst>
                  <a:ext uri="{FF2B5EF4-FFF2-40B4-BE49-F238E27FC236}">
                    <a16:creationId xmlns:a16="http://schemas.microsoft.com/office/drawing/2014/main" id="{19EDDA06-62D0-4E64-9984-33AD8510723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155238" y="6772275"/>
                <a:ext cx="2312987" cy="2205038"/>
              </a:xfrm>
              <a:custGeom>
                <a:avLst/>
                <a:gdLst>
                  <a:gd name="T0" fmla="*/ 730 w 933"/>
                  <a:gd name="T1" fmla="*/ 560 h 891"/>
                  <a:gd name="T2" fmla="*/ 705 w 933"/>
                  <a:gd name="T3" fmla="*/ 718 h 891"/>
                  <a:gd name="T4" fmla="*/ 593 w 933"/>
                  <a:gd name="T5" fmla="*/ 718 h 891"/>
                  <a:gd name="T6" fmla="*/ 567 w 933"/>
                  <a:gd name="T7" fmla="*/ 852 h 891"/>
                  <a:gd name="T8" fmla="*/ 843 w 933"/>
                  <a:gd name="T9" fmla="*/ 415 h 891"/>
                  <a:gd name="T10" fmla="*/ 864 w 933"/>
                  <a:gd name="T11" fmla="*/ 486 h 891"/>
                  <a:gd name="T12" fmla="*/ 843 w 933"/>
                  <a:gd name="T13" fmla="*/ 376 h 891"/>
                  <a:gd name="T14" fmla="*/ 567 w 933"/>
                  <a:gd name="T15" fmla="*/ 278 h 891"/>
                  <a:gd name="T16" fmla="*/ 524 w 933"/>
                  <a:gd name="T17" fmla="*/ 226 h 891"/>
                  <a:gd name="T18" fmla="*/ 479 w 933"/>
                  <a:gd name="T19" fmla="*/ 179 h 891"/>
                  <a:gd name="T20" fmla="*/ 436 w 933"/>
                  <a:gd name="T21" fmla="*/ 104 h 891"/>
                  <a:gd name="T22" fmla="*/ 397 w 933"/>
                  <a:gd name="T23" fmla="*/ 20 h 891"/>
                  <a:gd name="T24" fmla="*/ 355 w 933"/>
                  <a:gd name="T25" fmla="*/ 140 h 891"/>
                  <a:gd name="T26" fmla="*/ 311 w 933"/>
                  <a:gd name="T27" fmla="*/ 215 h 891"/>
                  <a:gd name="T28" fmla="*/ 306 w 933"/>
                  <a:gd name="T29" fmla="*/ 237 h 891"/>
                  <a:gd name="T30" fmla="*/ 265 w 933"/>
                  <a:gd name="T31" fmla="*/ 457 h 891"/>
                  <a:gd name="T32" fmla="*/ 0 w 933"/>
                  <a:gd name="T33" fmla="*/ 853 h 891"/>
                  <a:gd name="T34" fmla="*/ 288 w 933"/>
                  <a:gd name="T35" fmla="*/ 884 h 891"/>
                  <a:gd name="T36" fmla="*/ 547 w 933"/>
                  <a:gd name="T37" fmla="*/ 885 h 891"/>
                  <a:gd name="T38" fmla="*/ 753 w 933"/>
                  <a:gd name="T39" fmla="*/ 889 h 891"/>
                  <a:gd name="T40" fmla="*/ 933 w 933"/>
                  <a:gd name="T41" fmla="*/ 858 h 891"/>
                  <a:gd name="T42" fmla="*/ 170 w 933"/>
                  <a:gd name="T43" fmla="*/ 852 h 891"/>
                  <a:gd name="T44" fmla="*/ 170 w 933"/>
                  <a:gd name="T45" fmla="*/ 738 h 891"/>
                  <a:gd name="T46" fmla="*/ 265 w 933"/>
                  <a:gd name="T47" fmla="*/ 852 h 891"/>
                  <a:gd name="T48" fmla="*/ 189 w 933"/>
                  <a:gd name="T49" fmla="*/ 699 h 891"/>
                  <a:gd name="T50" fmla="*/ 97 w 933"/>
                  <a:gd name="T51" fmla="*/ 852 h 891"/>
                  <a:gd name="T52" fmla="*/ 39 w 933"/>
                  <a:gd name="T53" fmla="*/ 496 h 891"/>
                  <a:gd name="T54" fmla="*/ 267 w 933"/>
                  <a:gd name="T55" fmla="*/ 496 h 891"/>
                  <a:gd name="T56" fmla="*/ 394 w 933"/>
                  <a:gd name="T57" fmla="*/ 142 h 891"/>
                  <a:gd name="T58" fmla="*/ 441 w 933"/>
                  <a:gd name="T59" fmla="*/ 179 h 891"/>
                  <a:gd name="T60" fmla="*/ 350 w 933"/>
                  <a:gd name="T61" fmla="*/ 226 h 891"/>
                  <a:gd name="T62" fmla="*/ 485 w 933"/>
                  <a:gd name="T63" fmla="*/ 226 h 891"/>
                  <a:gd name="T64" fmla="*/ 350 w 933"/>
                  <a:gd name="T65" fmla="*/ 226 h 891"/>
                  <a:gd name="T66" fmla="*/ 387 w 933"/>
                  <a:gd name="T67" fmla="*/ 718 h 891"/>
                  <a:gd name="T68" fmla="*/ 528 w 933"/>
                  <a:gd name="T69" fmla="*/ 848 h 891"/>
                  <a:gd name="T70" fmla="*/ 486 w 933"/>
                  <a:gd name="T71" fmla="*/ 698 h 891"/>
                  <a:gd name="T72" fmla="*/ 348 w 933"/>
                  <a:gd name="T73" fmla="*/ 698 h 891"/>
                  <a:gd name="T74" fmla="*/ 306 w 933"/>
                  <a:gd name="T75" fmla="*/ 848 h 891"/>
                  <a:gd name="T76" fmla="*/ 528 w 933"/>
                  <a:gd name="T77" fmla="*/ 275 h 891"/>
                  <a:gd name="T78" fmla="*/ 666 w 933"/>
                  <a:gd name="T79" fmla="*/ 852 h 891"/>
                  <a:gd name="T80" fmla="*/ 666 w 933"/>
                  <a:gd name="T81" fmla="*/ 738 h 891"/>
                  <a:gd name="T82" fmla="*/ 822 w 933"/>
                  <a:gd name="T83" fmla="*/ 852 h 891"/>
                  <a:gd name="T84" fmla="*/ 844 w 933"/>
                  <a:gd name="T85" fmla="*/ 852 h 891"/>
                  <a:gd name="T86" fmla="*/ 883 w 933"/>
                  <a:gd name="T87" fmla="*/ 758 h 891"/>
                  <a:gd name="T88" fmla="*/ 783 w 933"/>
                  <a:gd name="T89" fmla="*/ 758 h 891"/>
                  <a:gd name="T90" fmla="*/ 769 w 933"/>
                  <a:gd name="T91" fmla="*/ 566 h 8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33" h="891">
                    <a:moveTo>
                      <a:pt x="900" y="527"/>
                    </a:moveTo>
                    <a:cubicBezTo>
                      <a:pt x="762" y="527"/>
                      <a:pt x="762" y="527"/>
                      <a:pt x="762" y="527"/>
                    </a:cubicBezTo>
                    <a:cubicBezTo>
                      <a:pt x="744" y="527"/>
                      <a:pt x="730" y="542"/>
                      <a:pt x="730" y="560"/>
                    </a:cubicBezTo>
                    <a:cubicBezTo>
                      <a:pt x="730" y="852"/>
                      <a:pt x="730" y="852"/>
                      <a:pt x="730" y="852"/>
                    </a:cubicBezTo>
                    <a:cubicBezTo>
                      <a:pt x="705" y="852"/>
                      <a:pt x="705" y="852"/>
                      <a:pt x="705" y="852"/>
                    </a:cubicBezTo>
                    <a:cubicBezTo>
                      <a:pt x="705" y="718"/>
                      <a:pt x="705" y="718"/>
                      <a:pt x="705" y="718"/>
                    </a:cubicBezTo>
                    <a:cubicBezTo>
                      <a:pt x="705" y="708"/>
                      <a:pt x="696" y="699"/>
                      <a:pt x="686" y="699"/>
                    </a:cubicBezTo>
                    <a:cubicBezTo>
                      <a:pt x="613" y="699"/>
                      <a:pt x="613" y="699"/>
                      <a:pt x="613" y="699"/>
                    </a:cubicBezTo>
                    <a:cubicBezTo>
                      <a:pt x="602" y="699"/>
                      <a:pt x="593" y="708"/>
                      <a:pt x="593" y="718"/>
                    </a:cubicBezTo>
                    <a:cubicBezTo>
                      <a:pt x="593" y="852"/>
                      <a:pt x="593" y="852"/>
                      <a:pt x="593" y="852"/>
                    </a:cubicBezTo>
                    <a:cubicBezTo>
                      <a:pt x="569" y="852"/>
                      <a:pt x="569" y="852"/>
                      <a:pt x="569" y="852"/>
                    </a:cubicBezTo>
                    <a:cubicBezTo>
                      <a:pt x="568" y="852"/>
                      <a:pt x="568" y="852"/>
                      <a:pt x="567" y="852"/>
                    </a:cubicBezTo>
                    <a:cubicBezTo>
                      <a:pt x="567" y="415"/>
                      <a:pt x="567" y="415"/>
                      <a:pt x="567" y="415"/>
                    </a:cubicBezTo>
                    <a:cubicBezTo>
                      <a:pt x="568" y="415"/>
                      <a:pt x="568" y="415"/>
                      <a:pt x="569" y="415"/>
                    </a:cubicBezTo>
                    <a:cubicBezTo>
                      <a:pt x="843" y="415"/>
                      <a:pt x="843" y="415"/>
                      <a:pt x="843" y="415"/>
                    </a:cubicBezTo>
                    <a:cubicBezTo>
                      <a:pt x="843" y="415"/>
                      <a:pt x="844" y="415"/>
                      <a:pt x="845" y="415"/>
                    </a:cubicBezTo>
                    <a:cubicBezTo>
                      <a:pt x="845" y="467"/>
                      <a:pt x="845" y="467"/>
                      <a:pt x="845" y="467"/>
                    </a:cubicBezTo>
                    <a:cubicBezTo>
                      <a:pt x="845" y="477"/>
                      <a:pt x="853" y="486"/>
                      <a:pt x="864" y="486"/>
                    </a:cubicBezTo>
                    <a:cubicBezTo>
                      <a:pt x="875" y="486"/>
                      <a:pt x="883" y="477"/>
                      <a:pt x="883" y="467"/>
                    </a:cubicBezTo>
                    <a:cubicBezTo>
                      <a:pt x="883" y="413"/>
                      <a:pt x="883" y="413"/>
                      <a:pt x="883" y="413"/>
                    </a:cubicBezTo>
                    <a:cubicBezTo>
                      <a:pt x="883" y="393"/>
                      <a:pt x="865" y="376"/>
                      <a:pt x="843" y="376"/>
                    </a:cubicBezTo>
                    <a:cubicBezTo>
                      <a:pt x="569" y="376"/>
                      <a:pt x="569" y="376"/>
                      <a:pt x="569" y="376"/>
                    </a:cubicBezTo>
                    <a:cubicBezTo>
                      <a:pt x="569" y="376"/>
                      <a:pt x="568" y="376"/>
                      <a:pt x="567" y="376"/>
                    </a:cubicBezTo>
                    <a:cubicBezTo>
                      <a:pt x="567" y="278"/>
                      <a:pt x="567" y="278"/>
                      <a:pt x="567" y="278"/>
                    </a:cubicBezTo>
                    <a:cubicBezTo>
                      <a:pt x="567" y="255"/>
                      <a:pt x="550" y="237"/>
                      <a:pt x="529" y="237"/>
                    </a:cubicBezTo>
                    <a:cubicBezTo>
                      <a:pt x="521" y="237"/>
                      <a:pt x="521" y="237"/>
                      <a:pt x="521" y="237"/>
                    </a:cubicBezTo>
                    <a:cubicBezTo>
                      <a:pt x="523" y="234"/>
                      <a:pt x="524" y="230"/>
                      <a:pt x="524" y="226"/>
                    </a:cubicBezTo>
                    <a:cubicBezTo>
                      <a:pt x="524" y="215"/>
                      <a:pt x="524" y="215"/>
                      <a:pt x="524" y="215"/>
                    </a:cubicBezTo>
                    <a:cubicBezTo>
                      <a:pt x="524" y="194"/>
                      <a:pt x="510" y="179"/>
                      <a:pt x="492" y="179"/>
                    </a:cubicBezTo>
                    <a:cubicBezTo>
                      <a:pt x="479" y="179"/>
                      <a:pt x="479" y="179"/>
                      <a:pt x="479" y="179"/>
                    </a:cubicBezTo>
                    <a:cubicBezTo>
                      <a:pt x="479" y="140"/>
                      <a:pt x="479" y="140"/>
                      <a:pt x="479" y="140"/>
                    </a:cubicBezTo>
                    <a:cubicBezTo>
                      <a:pt x="479" y="118"/>
                      <a:pt x="455" y="104"/>
                      <a:pt x="442" y="104"/>
                    </a:cubicBezTo>
                    <a:cubicBezTo>
                      <a:pt x="436" y="104"/>
                      <a:pt x="436" y="104"/>
                      <a:pt x="436" y="104"/>
                    </a:cubicBezTo>
                    <a:cubicBezTo>
                      <a:pt x="436" y="20"/>
                      <a:pt x="436" y="20"/>
                      <a:pt x="436" y="20"/>
                    </a:cubicBezTo>
                    <a:cubicBezTo>
                      <a:pt x="436" y="9"/>
                      <a:pt x="428" y="0"/>
                      <a:pt x="417" y="0"/>
                    </a:cubicBezTo>
                    <a:cubicBezTo>
                      <a:pt x="406" y="0"/>
                      <a:pt x="397" y="9"/>
                      <a:pt x="397" y="20"/>
                    </a:cubicBezTo>
                    <a:cubicBezTo>
                      <a:pt x="397" y="104"/>
                      <a:pt x="397" y="104"/>
                      <a:pt x="397" y="104"/>
                    </a:cubicBezTo>
                    <a:cubicBezTo>
                      <a:pt x="391" y="104"/>
                      <a:pt x="391" y="104"/>
                      <a:pt x="391" y="104"/>
                    </a:cubicBezTo>
                    <a:cubicBezTo>
                      <a:pt x="377" y="104"/>
                      <a:pt x="355" y="119"/>
                      <a:pt x="355" y="140"/>
                    </a:cubicBezTo>
                    <a:cubicBezTo>
                      <a:pt x="355" y="179"/>
                      <a:pt x="355" y="179"/>
                      <a:pt x="355" y="179"/>
                    </a:cubicBezTo>
                    <a:cubicBezTo>
                      <a:pt x="343" y="179"/>
                      <a:pt x="343" y="179"/>
                      <a:pt x="343" y="179"/>
                    </a:cubicBezTo>
                    <a:cubicBezTo>
                      <a:pt x="325" y="179"/>
                      <a:pt x="311" y="194"/>
                      <a:pt x="311" y="215"/>
                    </a:cubicBezTo>
                    <a:cubicBezTo>
                      <a:pt x="311" y="226"/>
                      <a:pt x="311" y="226"/>
                      <a:pt x="311" y="226"/>
                    </a:cubicBezTo>
                    <a:cubicBezTo>
                      <a:pt x="311" y="230"/>
                      <a:pt x="312" y="234"/>
                      <a:pt x="314" y="237"/>
                    </a:cubicBezTo>
                    <a:cubicBezTo>
                      <a:pt x="306" y="237"/>
                      <a:pt x="306" y="237"/>
                      <a:pt x="306" y="237"/>
                    </a:cubicBezTo>
                    <a:cubicBezTo>
                      <a:pt x="285" y="237"/>
                      <a:pt x="267" y="255"/>
                      <a:pt x="267" y="278"/>
                    </a:cubicBezTo>
                    <a:cubicBezTo>
                      <a:pt x="267" y="457"/>
                      <a:pt x="267" y="457"/>
                      <a:pt x="267" y="457"/>
                    </a:cubicBezTo>
                    <a:cubicBezTo>
                      <a:pt x="267" y="457"/>
                      <a:pt x="266" y="457"/>
                      <a:pt x="265" y="457"/>
                    </a:cubicBezTo>
                    <a:cubicBezTo>
                      <a:pt x="40" y="457"/>
                      <a:pt x="40" y="457"/>
                      <a:pt x="40" y="457"/>
                    </a:cubicBezTo>
                    <a:cubicBezTo>
                      <a:pt x="18" y="457"/>
                      <a:pt x="0" y="474"/>
                      <a:pt x="0" y="494"/>
                    </a:cubicBezTo>
                    <a:cubicBezTo>
                      <a:pt x="0" y="853"/>
                      <a:pt x="0" y="853"/>
                      <a:pt x="0" y="853"/>
                    </a:cubicBezTo>
                    <a:cubicBezTo>
                      <a:pt x="0" y="874"/>
                      <a:pt x="18" y="891"/>
                      <a:pt x="40" y="891"/>
                    </a:cubicBezTo>
                    <a:cubicBezTo>
                      <a:pt x="265" y="891"/>
                      <a:pt x="265" y="891"/>
                      <a:pt x="265" y="891"/>
                    </a:cubicBezTo>
                    <a:cubicBezTo>
                      <a:pt x="274" y="891"/>
                      <a:pt x="282" y="888"/>
                      <a:pt x="288" y="884"/>
                    </a:cubicBezTo>
                    <a:cubicBezTo>
                      <a:pt x="293" y="888"/>
                      <a:pt x="299" y="889"/>
                      <a:pt x="306" y="889"/>
                    </a:cubicBezTo>
                    <a:cubicBezTo>
                      <a:pt x="529" y="889"/>
                      <a:pt x="529" y="889"/>
                      <a:pt x="529" y="889"/>
                    </a:cubicBezTo>
                    <a:cubicBezTo>
                      <a:pt x="535" y="889"/>
                      <a:pt x="541" y="888"/>
                      <a:pt x="547" y="885"/>
                    </a:cubicBezTo>
                    <a:cubicBezTo>
                      <a:pt x="553" y="889"/>
                      <a:pt x="561" y="891"/>
                      <a:pt x="569" y="891"/>
                    </a:cubicBezTo>
                    <a:cubicBezTo>
                      <a:pt x="746" y="891"/>
                      <a:pt x="746" y="891"/>
                      <a:pt x="746" y="891"/>
                    </a:cubicBezTo>
                    <a:cubicBezTo>
                      <a:pt x="748" y="891"/>
                      <a:pt x="751" y="890"/>
                      <a:pt x="753" y="889"/>
                    </a:cubicBezTo>
                    <a:cubicBezTo>
                      <a:pt x="756" y="890"/>
                      <a:pt x="759" y="891"/>
                      <a:pt x="762" y="891"/>
                    </a:cubicBezTo>
                    <a:cubicBezTo>
                      <a:pt x="900" y="891"/>
                      <a:pt x="900" y="891"/>
                      <a:pt x="900" y="891"/>
                    </a:cubicBezTo>
                    <a:cubicBezTo>
                      <a:pt x="918" y="891"/>
                      <a:pt x="933" y="876"/>
                      <a:pt x="933" y="858"/>
                    </a:cubicBezTo>
                    <a:cubicBezTo>
                      <a:pt x="933" y="560"/>
                      <a:pt x="933" y="560"/>
                      <a:pt x="933" y="560"/>
                    </a:cubicBezTo>
                    <a:cubicBezTo>
                      <a:pt x="933" y="542"/>
                      <a:pt x="918" y="527"/>
                      <a:pt x="900" y="527"/>
                    </a:cubicBezTo>
                    <a:close/>
                    <a:moveTo>
                      <a:pt x="170" y="852"/>
                    </a:moveTo>
                    <a:cubicBezTo>
                      <a:pt x="136" y="852"/>
                      <a:pt x="136" y="852"/>
                      <a:pt x="136" y="852"/>
                    </a:cubicBezTo>
                    <a:cubicBezTo>
                      <a:pt x="136" y="738"/>
                      <a:pt x="136" y="738"/>
                      <a:pt x="136" y="738"/>
                    </a:cubicBezTo>
                    <a:cubicBezTo>
                      <a:pt x="170" y="738"/>
                      <a:pt x="170" y="738"/>
                      <a:pt x="170" y="738"/>
                    </a:cubicBezTo>
                    <a:lnTo>
                      <a:pt x="170" y="852"/>
                    </a:lnTo>
                    <a:close/>
                    <a:moveTo>
                      <a:pt x="267" y="852"/>
                    </a:moveTo>
                    <a:cubicBezTo>
                      <a:pt x="267" y="852"/>
                      <a:pt x="266" y="852"/>
                      <a:pt x="265" y="852"/>
                    </a:cubicBezTo>
                    <a:cubicBezTo>
                      <a:pt x="209" y="852"/>
                      <a:pt x="209" y="852"/>
                      <a:pt x="209" y="852"/>
                    </a:cubicBezTo>
                    <a:cubicBezTo>
                      <a:pt x="209" y="718"/>
                      <a:pt x="209" y="718"/>
                      <a:pt x="209" y="718"/>
                    </a:cubicBezTo>
                    <a:cubicBezTo>
                      <a:pt x="209" y="708"/>
                      <a:pt x="200" y="699"/>
                      <a:pt x="189" y="699"/>
                    </a:cubicBezTo>
                    <a:cubicBezTo>
                      <a:pt x="116" y="699"/>
                      <a:pt x="116" y="699"/>
                      <a:pt x="116" y="699"/>
                    </a:cubicBezTo>
                    <a:cubicBezTo>
                      <a:pt x="106" y="699"/>
                      <a:pt x="97" y="708"/>
                      <a:pt x="97" y="718"/>
                    </a:cubicBezTo>
                    <a:cubicBezTo>
                      <a:pt x="97" y="852"/>
                      <a:pt x="97" y="852"/>
                      <a:pt x="97" y="852"/>
                    </a:cubicBezTo>
                    <a:cubicBezTo>
                      <a:pt x="40" y="852"/>
                      <a:pt x="40" y="852"/>
                      <a:pt x="40" y="852"/>
                    </a:cubicBezTo>
                    <a:cubicBezTo>
                      <a:pt x="40" y="852"/>
                      <a:pt x="39" y="852"/>
                      <a:pt x="39" y="852"/>
                    </a:cubicBezTo>
                    <a:cubicBezTo>
                      <a:pt x="39" y="496"/>
                      <a:pt x="39" y="496"/>
                      <a:pt x="39" y="496"/>
                    </a:cubicBezTo>
                    <a:cubicBezTo>
                      <a:pt x="39" y="496"/>
                      <a:pt x="40" y="496"/>
                      <a:pt x="40" y="496"/>
                    </a:cubicBezTo>
                    <a:cubicBezTo>
                      <a:pt x="265" y="496"/>
                      <a:pt x="265" y="496"/>
                      <a:pt x="265" y="496"/>
                    </a:cubicBezTo>
                    <a:cubicBezTo>
                      <a:pt x="266" y="496"/>
                      <a:pt x="267" y="496"/>
                      <a:pt x="267" y="496"/>
                    </a:cubicBezTo>
                    <a:lnTo>
                      <a:pt x="267" y="852"/>
                    </a:lnTo>
                    <a:close/>
                    <a:moveTo>
                      <a:pt x="394" y="143"/>
                    </a:moveTo>
                    <a:cubicBezTo>
                      <a:pt x="394" y="143"/>
                      <a:pt x="394" y="143"/>
                      <a:pt x="394" y="142"/>
                    </a:cubicBezTo>
                    <a:cubicBezTo>
                      <a:pt x="439" y="142"/>
                      <a:pt x="439" y="142"/>
                      <a:pt x="439" y="142"/>
                    </a:cubicBezTo>
                    <a:cubicBezTo>
                      <a:pt x="440" y="143"/>
                      <a:pt x="440" y="143"/>
                      <a:pt x="441" y="143"/>
                    </a:cubicBezTo>
                    <a:cubicBezTo>
                      <a:pt x="441" y="179"/>
                      <a:pt x="441" y="179"/>
                      <a:pt x="441" y="179"/>
                    </a:cubicBezTo>
                    <a:cubicBezTo>
                      <a:pt x="394" y="179"/>
                      <a:pt x="394" y="179"/>
                      <a:pt x="394" y="179"/>
                    </a:cubicBezTo>
                    <a:lnTo>
                      <a:pt x="394" y="143"/>
                    </a:lnTo>
                    <a:close/>
                    <a:moveTo>
                      <a:pt x="350" y="226"/>
                    </a:moveTo>
                    <a:cubicBezTo>
                      <a:pt x="350" y="217"/>
                      <a:pt x="350" y="217"/>
                      <a:pt x="350" y="217"/>
                    </a:cubicBezTo>
                    <a:cubicBezTo>
                      <a:pt x="485" y="217"/>
                      <a:pt x="485" y="217"/>
                      <a:pt x="485" y="217"/>
                    </a:cubicBezTo>
                    <a:cubicBezTo>
                      <a:pt x="485" y="226"/>
                      <a:pt x="485" y="226"/>
                      <a:pt x="485" y="226"/>
                    </a:cubicBezTo>
                    <a:cubicBezTo>
                      <a:pt x="485" y="230"/>
                      <a:pt x="486" y="234"/>
                      <a:pt x="488" y="237"/>
                    </a:cubicBezTo>
                    <a:cubicBezTo>
                      <a:pt x="347" y="237"/>
                      <a:pt x="347" y="237"/>
                      <a:pt x="347" y="237"/>
                    </a:cubicBezTo>
                    <a:cubicBezTo>
                      <a:pt x="349" y="234"/>
                      <a:pt x="350" y="230"/>
                      <a:pt x="350" y="226"/>
                    </a:cubicBezTo>
                    <a:close/>
                    <a:moveTo>
                      <a:pt x="447" y="850"/>
                    </a:moveTo>
                    <a:cubicBezTo>
                      <a:pt x="387" y="850"/>
                      <a:pt x="387" y="850"/>
                      <a:pt x="387" y="850"/>
                    </a:cubicBezTo>
                    <a:cubicBezTo>
                      <a:pt x="387" y="718"/>
                      <a:pt x="387" y="718"/>
                      <a:pt x="387" y="718"/>
                    </a:cubicBezTo>
                    <a:cubicBezTo>
                      <a:pt x="447" y="718"/>
                      <a:pt x="447" y="718"/>
                      <a:pt x="447" y="718"/>
                    </a:cubicBezTo>
                    <a:lnTo>
                      <a:pt x="447" y="850"/>
                    </a:lnTo>
                    <a:close/>
                    <a:moveTo>
                      <a:pt x="528" y="848"/>
                    </a:moveTo>
                    <a:cubicBezTo>
                      <a:pt x="528" y="849"/>
                      <a:pt x="528" y="850"/>
                      <a:pt x="528" y="850"/>
                    </a:cubicBezTo>
                    <a:cubicBezTo>
                      <a:pt x="486" y="850"/>
                      <a:pt x="486" y="850"/>
                      <a:pt x="486" y="850"/>
                    </a:cubicBezTo>
                    <a:cubicBezTo>
                      <a:pt x="486" y="698"/>
                      <a:pt x="486" y="698"/>
                      <a:pt x="486" y="698"/>
                    </a:cubicBezTo>
                    <a:cubicBezTo>
                      <a:pt x="486" y="688"/>
                      <a:pt x="477" y="679"/>
                      <a:pt x="466" y="679"/>
                    </a:cubicBezTo>
                    <a:cubicBezTo>
                      <a:pt x="368" y="679"/>
                      <a:pt x="368" y="679"/>
                      <a:pt x="368" y="679"/>
                    </a:cubicBezTo>
                    <a:cubicBezTo>
                      <a:pt x="357" y="679"/>
                      <a:pt x="348" y="688"/>
                      <a:pt x="348" y="698"/>
                    </a:cubicBezTo>
                    <a:cubicBezTo>
                      <a:pt x="348" y="850"/>
                      <a:pt x="348" y="850"/>
                      <a:pt x="348" y="850"/>
                    </a:cubicBezTo>
                    <a:cubicBezTo>
                      <a:pt x="307" y="850"/>
                      <a:pt x="307" y="850"/>
                      <a:pt x="307" y="850"/>
                    </a:cubicBezTo>
                    <a:cubicBezTo>
                      <a:pt x="307" y="850"/>
                      <a:pt x="306" y="849"/>
                      <a:pt x="306" y="848"/>
                    </a:cubicBezTo>
                    <a:cubicBezTo>
                      <a:pt x="306" y="278"/>
                      <a:pt x="306" y="278"/>
                      <a:pt x="306" y="278"/>
                    </a:cubicBezTo>
                    <a:cubicBezTo>
                      <a:pt x="306" y="277"/>
                      <a:pt x="307" y="276"/>
                      <a:pt x="307" y="275"/>
                    </a:cubicBezTo>
                    <a:cubicBezTo>
                      <a:pt x="528" y="275"/>
                      <a:pt x="528" y="275"/>
                      <a:pt x="528" y="275"/>
                    </a:cubicBezTo>
                    <a:cubicBezTo>
                      <a:pt x="528" y="276"/>
                      <a:pt x="528" y="277"/>
                      <a:pt x="528" y="278"/>
                    </a:cubicBezTo>
                    <a:lnTo>
                      <a:pt x="528" y="848"/>
                    </a:lnTo>
                    <a:close/>
                    <a:moveTo>
                      <a:pt x="666" y="852"/>
                    </a:moveTo>
                    <a:cubicBezTo>
                      <a:pt x="632" y="852"/>
                      <a:pt x="632" y="852"/>
                      <a:pt x="632" y="852"/>
                    </a:cubicBezTo>
                    <a:cubicBezTo>
                      <a:pt x="632" y="738"/>
                      <a:pt x="632" y="738"/>
                      <a:pt x="632" y="738"/>
                    </a:cubicBezTo>
                    <a:cubicBezTo>
                      <a:pt x="666" y="738"/>
                      <a:pt x="666" y="738"/>
                      <a:pt x="666" y="738"/>
                    </a:cubicBezTo>
                    <a:lnTo>
                      <a:pt x="666" y="852"/>
                    </a:lnTo>
                    <a:close/>
                    <a:moveTo>
                      <a:pt x="844" y="852"/>
                    </a:moveTo>
                    <a:cubicBezTo>
                      <a:pt x="822" y="852"/>
                      <a:pt x="822" y="852"/>
                      <a:pt x="822" y="852"/>
                    </a:cubicBezTo>
                    <a:cubicBezTo>
                      <a:pt x="822" y="777"/>
                      <a:pt x="822" y="777"/>
                      <a:pt x="822" y="777"/>
                    </a:cubicBezTo>
                    <a:cubicBezTo>
                      <a:pt x="844" y="777"/>
                      <a:pt x="844" y="777"/>
                      <a:pt x="844" y="777"/>
                    </a:cubicBezTo>
                    <a:lnTo>
                      <a:pt x="844" y="852"/>
                    </a:lnTo>
                    <a:close/>
                    <a:moveTo>
                      <a:pt x="894" y="852"/>
                    </a:moveTo>
                    <a:cubicBezTo>
                      <a:pt x="883" y="852"/>
                      <a:pt x="883" y="852"/>
                      <a:pt x="883" y="852"/>
                    </a:cubicBezTo>
                    <a:cubicBezTo>
                      <a:pt x="883" y="758"/>
                      <a:pt x="883" y="758"/>
                      <a:pt x="883" y="758"/>
                    </a:cubicBezTo>
                    <a:cubicBezTo>
                      <a:pt x="883" y="747"/>
                      <a:pt x="874" y="738"/>
                      <a:pt x="863" y="738"/>
                    </a:cubicBezTo>
                    <a:cubicBezTo>
                      <a:pt x="803" y="738"/>
                      <a:pt x="803" y="738"/>
                      <a:pt x="803" y="738"/>
                    </a:cubicBezTo>
                    <a:cubicBezTo>
                      <a:pt x="792" y="738"/>
                      <a:pt x="783" y="747"/>
                      <a:pt x="783" y="758"/>
                    </a:cubicBezTo>
                    <a:cubicBezTo>
                      <a:pt x="783" y="852"/>
                      <a:pt x="783" y="852"/>
                      <a:pt x="783" y="852"/>
                    </a:cubicBezTo>
                    <a:cubicBezTo>
                      <a:pt x="769" y="852"/>
                      <a:pt x="769" y="852"/>
                      <a:pt x="769" y="852"/>
                    </a:cubicBezTo>
                    <a:cubicBezTo>
                      <a:pt x="769" y="566"/>
                      <a:pt x="769" y="566"/>
                      <a:pt x="769" y="566"/>
                    </a:cubicBezTo>
                    <a:cubicBezTo>
                      <a:pt x="894" y="566"/>
                      <a:pt x="894" y="566"/>
                      <a:pt x="894" y="566"/>
                    </a:cubicBezTo>
                    <a:lnTo>
                      <a:pt x="894" y="8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" name="Freeform 292">
                <a:extLst>
                  <a:ext uri="{FF2B5EF4-FFF2-40B4-BE49-F238E27FC236}">
                    <a16:creationId xmlns:a16="http://schemas.microsoft.com/office/drawing/2014/main" id="{040701D5-0FD4-4C98-8611-4BC157FECF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09338" y="7551738"/>
                <a:ext cx="203200" cy="111125"/>
              </a:xfrm>
              <a:custGeom>
                <a:avLst/>
                <a:gdLst>
                  <a:gd name="T0" fmla="*/ 59 w 82"/>
                  <a:gd name="T1" fmla="*/ 0 h 45"/>
                  <a:gd name="T2" fmla="*/ 24 w 82"/>
                  <a:gd name="T3" fmla="*/ 0 h 45"/>
                  <a:gd name="T4" fmla="*/ 0 w 82"/>
                  <a:gd name="T5" fmla="*/ 22 h 45"/>
                  <a:gd name="T6" fmla="*/ 24 w 82"/>
                  <a:gd name="T7" fmla="*/ 45 h 45"/>
                  <a:gd name="T8" fmla="*/ 59 w 82"/>
                  <a:gd name="T9" fmla="*/ 45 h 45"/>
                  <a:gd name="T10" fmla="*/ 82 w 82"/>
                  <a:gd name="T11" fmla="*/ 22 h 45"/>
                  <a:gd name="T12" fmla="*/ 59 w 82"/>
                  <a:gd name="T13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" h="45">
                    <a:moveTo>
                      <a:pt x="59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35"/>
                      <a:pt x="10" y="45"/>
                      <a:pt x="24" y="45"/>
                    </a:cubicBezTo>
                    <a:cubicBezTo>
                      <a:pt x="59" y="45"/>
                      <a:pt x="59" y="45"/>
                      <a:pt x="59" y="45"/>
                    </a:cubicBezTo>
                    <a:cubicBezTo>
                      <a:pt x="72" y="45"/>
                      <a:pt x="82" y="35"/>
                      <a:pt x="82" y="22"/>
                    </a:cubicBezTo>
                    <a:cubicBezTo>
                      <a:pt x="82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" name="Freeform 293">
                <a:extLst>
                  <a:ext uri="{FF2B5EF4-FFF2-40B4-BE49-F238E27FC236}">
                    <a16:creationId xmlns:a16="http://schemas.microsoft.com/office/drawing/2014/main" id="{2E46D5CB-E015-4C66-831E-2DF1E88D57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09338" y="8008938"/>
                <a:ext cx="203200" cy="111125"/>
              </a:xfrm>
              <a:custGeom>
                <a:avLst/>
                <a:gdLst>
                  <a:gd name="T0" fmla="*/ 59 w 82"/>
                  <a:gd name="T1" fmla="*/ 0 h 45"/>
                  <a:gd name="T2" fmla="*/ 24 w 82"/>
                  <a:gd name="T3" fmla="*/ 0 h 45"/>
                  <a:gd name="T4" fmla="*/ 0 w 82"/>
                  <a:gd name="T5" fmla="*/ 22 h 45"/>
                  <a:gd name="T6" fmla="*/ 24 w 82"/>
                  <a:gd name="T7" fmla="*/ 45 h 45"/>
                  <a:gd name="T8" fmla="*/ 59 w 82"/>
                  <a:gd name="T9" fmla="*/ 45 h 45"/>
                  <a:gd name="T10" fmla="*/ 82 w 82"/>
                  <a:gd name="T11" fmla="*/ 22 h 45"/>
                  <a:gd name="T12" fmla="*/ 59 w 82"/>
                  <a:gd name="T13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" h="45">
                    <a:moveTo>
                      <a:pt x="59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35"/>
                      <a:pt x="10" y="45"/>
                      <a:pt x="24" y="45"/>
                    </a:cubicBezTo>
                    <a:cubicBezTo>
                      <a:pt x="59" y="45"/>
                      <a:pt x="59" y="45"/>
                      <a:pt x="59" y="45"/>
                    </a:cubicBezTo>
                    <a:cubicBezTo>
                      <a:pt x="72" y="45"/>
                      <a:pt x="82" y="35"/>
                      <a:pt x="82" y="22"/>
                    </a:cubicBezTo>
                    <a:cubicBezTo>
                      <a:pt x="82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" name="Freeform 294">
                <a:extLst>
                  <a:ext uri="{FF2B5EF4-FFF2-40B4-BE49-F238E27FC236}">
                    <a16:creationId xmlns:a16="http://schemas.microsoft.com/office/drawing/2014/main" id="{FD5A17E3-BF55-46AB-8C35-EDEA83F654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60100" y="8008938"/>
                <a:ext cx="206375" cy="111125"/>
              </a:xfrm>
              <a:custGeom>
                <a:avLst/>
                <a:gdLst>
                  <a:gd name="T0" fmla="*/ 59 w 83"/>
                  <a:gd name="T1" fmla="*/ 0 h 45"/>
                  <a:gd name="T2" fmla="*/ 24 w 83"/>
                  <a:gd name="T3" fmla="*/ 0 h 45"/>
                  <a:gd name="T4" fmla="*/ 0 w 83"/>
                  <a:gd name="T5" fmla="*/ 22 h 45"/>
                  <a:gd name="T6" fmla="*/ 24 w 83"/>
                  <a:gd name="T7" fmla="*/ 45 h 45"/>
                  <a:gd name="T8" fmla="*/ 59 w 83"/>
                  <a:gd name="T9" fmla="*/ 45 h 45"/>
                  <a:gd name="T10" fmla="*/ 83 w 83"/>
                  <a:gd name="T11" fmla="*/ 22 h 45"/>
                  <a:gd name="T12" fmla="*/ 59 w 83"/>
                  <a:gd name="T13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" h="45">
                    <a:moveTo>
                      <a:pt x="59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0"/>
                      <a:pt x="0" y="22"/>
                    </a:cubicBezTo>
                    <a:cubicBezTo>
                      <a:pt x="0" y="35"/>
                      <a:pt x="11" y="45"/>
                      <a:pt x="24" y="45"/>
                    </a:cubicBezTo>
                    <a:cubicBezTo>
                      <a:pt x="59" y="45"/>
                      <a:pt x="59" y="45"/>
                      <a:pt x="59" y="45"/>
                    </a:cubicBezTo>
                    <a:cubicBezTo>
                      <a:pt x="72" y="45"/>
                      <a:pt x="83" y="35"/>
                      <a:pt x="83" y="22"/>
                    </a:cubicBezTo>
                    <a:cubicBezTo>
                      <a:pt x="83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" name="Freeform 295">
                <a:extLst>
                  <a:ext uri="{FF2B5EF4-FFF2-40B4-BE49-F238E27FC236}">
                    <a16:creationId xmlns:a16="http://schemas.microsoft.com/office/drawing/2014/main" id="{70CD7EDE-E354-4FFE-AE89-6FC5863AB4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42788" y="8402638"/>
                <a:ext cx="161925" cy="109538"/>
              </a:xfrm>
              <a:custGeom>
                <a:avLst/>
                <a:gdLst>
                  <a:gd name="T0" fmla="*/ 22 w 65"/>
                  <a:gd name="T1" fmla="*/ 44 h 44"/>
                  <a:gd name="T2" fmla="*/ 43 w 65"/>
                  <a:gd name="T3" fmla="*/ 44 h 44"/>
                  <a:gd name="T4" fmla="*/ 65 w 65"/>
                  <a:gd name="T5" fmla="*/ 22 h 44"/>
                  <a:gd name="T6" fmla="*/ 43 w 65"/>
                  <a:gd name="T7" fmla="*/ 0 h 44"/>
                  <a:gd name="T8" fmla="*/ 22 w 65"/>
                  <a:gd name="T9" fmla="*/ 0 h 44"/>
                  <a:gd name="T10" fmla="*/ 0 w 65"/>
                  <a:gd name="T11" fmla="*/ 22 h 44"/>
                  <a:gd name="T12" fmla="*/ 22 w 65"/>
                  <a:gd name="T13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44">
                    <a:moveTo>
                      <a:pt x="22" y="44"/>
                    </a:moveTo>
                    <a:cubicBezTo>
                      <a:pt x="43" y="44"/>
                      <a:pt x="43" y="44"/>
                      <a:pt x="43" y="44"/>
                    </a:cubicBezTo>
                    <a:cubicBezTo>
                      <a:pt x="55" y="44"/>
                      <a:pt x="65" y="34"/>
                      <a:pt x="65" y="22"/>
                    </a:cubicBezTo>
                    <a:cubicBezTo>
                      <a:pt x="65" y="10"/>
                      <a:pt x="55" y="0"/>
                      <a:pt x="4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" name="Freeform 296">
                <a:extLst>
                  <a:ext uri="{FF2B5EF4-FFF2-40B4-BE49-F238E27FC236}">
                    <a16:creationId xmlns:a16="http://schemas.microsoft.com/office/drawing/2014/main" id="{12E98D5D-70D3-443E-AE56-79519EC8FA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60100" y="7551738"/>
                <a:ext cx="206375" cy="111125"/>
              </a:xfrm>
              <a:custGeom>
                <a:avLst/>
                <a:gdLst>
                  <a:gd name="T0" fmla="*/ 59 w 83"/>
                  <a:gd name="T1" fmla="*/ 0 h 45"/>
                  <a:gd name="T2" fmla="*/ 24 w 83"/>
                  <a:gd name="T3" fmla="*/ 0 h 45"/>
                  <a:gd name="T4" fmla="*/ 0 w 83"/>
                  <a:gd name="T5" fmla="*/ 22 h 45"/>
                  <a:gd name="T6" fmla="*/ 24 w 83"/>
                  <a:gd name="T7" fmla="*/ 45 h 45"/>
                  <a:gd name="T8" fmla="*/ 59 w 83"/>
                  <a:gd name="T9" fmla="*/ 45 h 45"/>
                  <a:gd name="T10" fmla="*/ 83 w 83"/>
                  <a:gd name="T11" fmla="*/ 22 h 45"/>
                  <a:gd name="T12" fmla="*/ 59 w 83"/>
                  <a:gd name="T13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" h="45">
                    <a:moveTo>
                      <a:pt x="59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0"/>
                      <a:pt x="0" y="22"/>
                    </a:cubicBezTo>
                    <a:cubicBezTo>
                      <a:pt x="0" y="35"/>
                      <a:pt x="11" y="45"/>
                      <a:pt x="24" y="45"/>
                    </a:cubicBezTo>
                    <a:cubicBezTo>
                      <a:pt x="59" y="45"/>
                      <a:pt x="59" y="45"/>
                      <a:pt x="59" y="45"/>
                    </a:cubicBezTo>
                    <a:cubicBezTo>
                      <a:pt x="72" y="45"/>
                      <a:pt x="83" y="35"/>
                      <a:pt x="83" y="22"/>
                    </a:cubicBezTo>
                    <a:cubicBezTo>
                      <a:pt x="83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" name="Freeform 297">
                <a:extLst>
                  <a:ext uri="{FF2B5EF4-FFF2-40B4-BE49-F238E27FC236}">
                    <a16:creationId xmlns:a16="http://schemas.microsoft.com/office/drawing/2014/main" id="{1C6A111F-8FAB-4E33-82F6-995F80EF8E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60100" y="7781925"/>
                <a:ext cx="206375" cy="107950"/>
              </a:xfrm>
              <a:custGeom>
                <a:avLst/>
                <a:gdLst>
                  <a:gd name="T0" fmla="*/ 59 w 83"/>
                  <a:gd name="T1" fmla="*/ 0 h 44"/>
                  <a:gd name="T2" fmla="*/ 24 w 83"/>
                  <a:gd name="T3" fmla="*/ 0 h 44"/>
                  <a:gd name="T4" fmla="*/ 0 w 83"/>
                  <a:gd name="T5" fmla="*/ 22 h 44"/>
                  <a:gd name="T6" fmla="*/ 24 w 83"/>
                  <a:gd name="T7" fmla="*/ 44 h 44"/>
                  <a:gd name="T8" fmla="*/ 59 w 83"/>
                  <a:gd name="T9" fmla="*/ 44 h 44"/>
                  <a:gd name="T10" fmla="*/ 83 w 83"/>
                  <a:gd name="T11" fmla="*/ 22 h 44"/>
                  <a:gd name="T12" fmla="*/ 59 w 83"/>
                  <a:gd name="T13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" h="44">
                    <a:moveTo>
                      <a:pt x="59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0"/>
                      <a:pt x="0" y="22"/>
                    </a:cubicBezTo>
                    <a:cubicBezTo>
                      <a:pt x="0" y="35"/>
                      <a:pt x="11" y="44"/>
                      <a:pt x="24" y="44"/>
                    </a:cubicBezTo>
                    <a:cubicBezTo>
                      <a:pt x="59" y="44"/>
                      <a:pt x="59" y="44"/>
                      <a:pt x="59" y="44"/>
                    </a:cubicBezTo>
                    <a:cubicBezTo>
                      <a:pt x="72" y="44"/>
                      <a:pt x="83" y="35"/>
                      <a:pt x="83" y="22"/>
                    </a:cubicBezTo>
                    <a:cubicBezTo>
                      <a:pt x="83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9E70F7A2-3075-4DAE-AE86-839DD086B17F}"/>
                </a:ext>
              </a:extLst>
            </p:cNvPr>
            <p:cNvGrpSpPr/>
            <p:nvPr/>
          </p:nvGrpSpPr>
          <p:grpSpPr>
            <a:xfrm>
              <a:off x="1645810" y="4163896"/>
              <a:ext cx="716504" cy="675766"/>
              <a:chOff x="8026400" y="4089400"/>
              <a:chExt cx="2233613" cy="2106613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48" name="Freeform 58">
                <a:extLst>
                  <a:ext uri="{FF2B5EF4-FFF2-40B4-BE49-F238E27FC236}">
                    <a16:creationId xmlns:a16="http://schemas.microsoft.com/office/drawing/2014/main" id="{805C941E-E082-4E80-BD51-71FFF04AAAA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026400" y="4089400"/>
                <a:ext cx="2233613" cy="2106613"/>
              </a:xfrm>
              <a:custGeom>
                <a:avLst/>
                <a:gdLst>
                  <a:gd name="T0" fmla="*/ 853 w 901"/>
                  <a:gd name="T1" fmla="*/ 196 h 851"/>
                  <a:gd name="T2" fmla="*/ 785 w 901"/>
                  <a:gd name="T3" fmla="*/ 93 h 851"/>
                  <a:gd name="T4" fmla="*/ 324 w 901"/>
                  <a:gd name="T5" fmla="*/ 20 h 851"/>
                  <a:gd name="T6" fmla="*/ 304 w 901"/>
                  <a:gd name="T7" fmla="*/ 0 h 851"/>
                  <a:gd name="T8" fmla="*/ 167 w 901"/>
                  <a:gd name="T9" fmla="*/ 20 h 851"/>
                  <a:gd name="T10" fmla="*/ 119 w 901"/>
                  <a:gd name="T11" fmla="*/ 93 h 851"/>
                  <a:gd name="T12" fmla="*/ 56 w 901"/>
                  <a:gd name="T13" fmla="*/ 184 h 851"/>
                  <a:gd name="T14" fmla="*/ 5 w 901"/>
                  <a:gd name="T15" fmla="*/ 301 h 851"/>
                  <a:gd name="T16" fmla="*/ 50 w 901"/>
                  <a:gd name="T17" fmla="*/ 326 h 851"/>
                  <a:gd name="T18" fmla="*/ 51 w 901"/>
                  <a:gd name="T19" fmla="*/ 814 h 851"/>
                  <a:gd name="T20" fmla="*/ 803 w 901"/>
                  <a:gd name="T21" fmla="*/ 851 h 851"/>
                  <a:gd name="T22" fmla="*/ 854 w 901"/>
                  <a:gd name="T23" fmla="*/ 788 h 851"/>
                  <a:gd name="T24" fmla="*/ 878 w 901"/>
                  <a:gd name="T25" fmla="*/ 326 h 851"/>
                  <a:gd name="T26" fmla="*/ 882 w 901"/>
                  <a:gd name="T27" fmla="*/ 326 h 851"/>
                  <a:gd name="T28" fmla="*/ 895 w 901"/>
                  <a:gd name="T29" fmla="*/ 318 h 851"/>
                  <a:gd name="T30" fmla="*/ 774 w 901"/>
                  <a:gd name="T31" fmla="*/ 129 h 851"/>
                  <a:gd name="T32" fmla="*/ 206 w 901"/>
                  <a:gd name="T33" fmla="*/ 39 h 851"/>
                  <a:gd name="T34" fmla="*/ 285 w 901"/>
                  <a:gd name="T35" fmla="*/ 93 h 851"/>
                  <a:gd name="T36" fmla="*/ 213 w 901"/>
                  <a:gd name="T37" fmla="*/ 93 h 851"/>
                  <a:gd name="T38" fmla="*/ 206 w 901"/>
                  <a:gd name="T39" fmla="*/ 39 h 851"/>
                  <a:gd name="T40" fmla="*/ 120 w 901"/>
                  <a:gd name="T41" fmla="*/ 132 h 851"/>
                  <a:gd name="T42" fmla="*/ 505 w 901"/>
                  <a:gd name="T43" fmla="*/ 811 h 851"/>
                  <a:gd name="T44" fmla="*/ 398 w 901"/>
                  <a:gd name="T45" fmla="*/ 734 h 851"/>
                  <a:gd name="T46" fmla="*/ 504 w 901"/>
                  <a:gd name="T47" fmla="*/ 735 h 851"/>
                  <a:gd name="T48" fmla="*/ 505 w 901"/>
                  <a:gd name="T49" fmla="*/ 811 h 851"/>
                  <a:gd name="T50" fmla="*/ 504 w 901"/>
                  <a:gd name="T51" fmla="*/ 696 h 851"/>
                  <a:gd name="T52" fmla="*/ 398 w 901"/>
                  <a:gd name="T53" fmla="*/ 697 h 851"/>
                  <a:gd name="T54" fmla="*/ 398 w 901"/>
                  <a:gd name="T55" fmla="*/ 643 h 851"/>
                  <a:gd name="T56" fmla="*/ 398 w 901"/>
                  <a:gd name="T57" fmla="*/ 636 h 851"/>
                  <a:gd name="T58" fmla="*/ 401 w 901"/>
                  <a:gd name="T59" fmla="*/ 625 h 851"/>
                  <a:gd name="T60" fmla="*/ 406 w 901"/>
                  <a:gd name="T61" fmla="*/ 617 h 851"/>
                  <a:gd name="T62" fmla="*/ 406 w 901"/>
                  <a:gd name="T63" fmla="*/ 615 h 851"/>
                  <a:gd name="T64" fmla="*/ 412 w 901"/>
                  <a:gd name="T65" fmla="*/ 609 h 851"/>
                  <a:gd name="T66" fmla="*/ 416 w 901"/>
                  <a:gd name="T67" fmla="*/ 607 h 851"/>
                  <a:gd name="T68" fmla="*/ 421 w 901"/>
                  <a:gd name="T69" fmla="*/ 604 h 851"/>
                  <a:gd name="T70" fmla="*/ 434 w 901"/>
                  <a:gd name="T71" fmla="*/ 600 h 851"/>
                  <a:gd name="T72" fmla="*/ 481 w 901"/>
                  <a:gd name="T73" fmla="*/ 604 h 851"/>
                  <a:gd name="T74" fmla="*/ 483 w 901"/>
                  <a:gd name="T75" fmla="*/ 605 h 851"/>
                  <a:gd name="T76" fmla="*/ 491 w 901"/>
                  <a:gd name="T77" fmla="*/ 609 h 851"/>
                  <a:gd name="T78" fmla="*/ 497 w 901"/>
                  <a:gd name="T79" fmla="*/ 615 h 851"/>
                  <a:gd name="T80" fmla="*/ 499 w 901"/>
                  <a:gd name="T81" fmla="*/ 620 h 851"/>
                  <a:gd name="T82" fmla="*/ 503 w 901"/>
                  <a:gd name="T83" fmla="*/ 628 h 851"/>
                  <a:gd name="T84" fmla="*/ 505 w 901"/>
                  <a:gd name="T85" fmla="*/ 636 h 851"/>
                  <a:gd name="T86" fmla="*/ 505 w 901"/>
                  <a:gd name="T87" fmla="*/ 696 h 851"/>
                  <a:gd name="T88" fmla="*/ 398 w 901"/>
                  <a:gd name="T89" fmla="*/ 635 h 851"/>
                  <a:gd name="T90" fmla="*/ 814 w 901"/>
                  <a:gd name="T91" fmla="*/ 800 h 851"/>
                  <a:gd name="T92" fmla="*/ 813 w 901"/>
                  <a:gd name="T93" fmla="*/ 808 h 851"/>
                  <a:gd name="T94" fmla="*/ 806 w 901"/>
                  <a:gd name="T95" fmla="*/ 812 h 851"/>
                  <a:gd name="T96" fmla="*/ 544 w 901"/>
                  <a:gd name="T97" fmla="*/ 652 h 851"/>
                  <a:gd name="T98" fmla="*/ 499 w 901"/>
                  <a:gd name="T99" fmla="*/ 569 h 851"/>
                  <a:gd name="T100" fmla="*/ 359 w 901"/>
                  <a:gd name="T101" fmla="*/ 636 h 851"/>
                  <a:gd name="T102" fmla="*/ 359 w 901"/>
                  <a:gd name="T103" fmla="*/ 812 h 851"/>
                  <a:gd name="T104" fmla="*/ 89 w 901"/>
                  <a:gd name="T105" fmla="*/ 806 h 851"/>
                  <a:gd name="T106" fmla="*/ 89 w 901"/>
                  <a:gd name="T107" fmla="*/ 326 h 851"/>
                  <a:gd name="T108" fmla="*/ 814 w 901"/>
                  <a:gd name="T109" fmla="*/ 800 h 851"/>
                  <a:gd name="T110" fmla="*/ 55 w 901"/>
                  <a:gd name="T111" fmla="*/ 283 h 851"/>
                  <a:gd name="T112" fmla="*/ 118 w 901"/>
                  <a:gd name="T113" fmla="*/ 146 h 851"/>
                  <a:gd name="T114" fmla="*/ 126 w 901"/>
                  <a:gd name="T115" fmla="*/ 132 h 851"/>
                  <a:gd name="T116" fmla="*/ 205 w 901"/>
                  <a:gd name="T117" fmla="*/ 132 h 851"/>
                  <a:gd name="T118" fmla="*/ 307 w 901"/>
                  <a:gd name="T119" fmla="*/ 132 h 851"/>
                  <a:gd name="T120" fmla="*/ 777 w 901"/>
                  <a:gd name="T121" fmla="*/ 133 h 851"/>
                  <a:gd name="T122" fmla="*/ 821 w 901"/>
                  <a:gd name="T123" fmla="*/ 222 h 851"/>
                  <a:gd name="T124" fmla="*/ 850 w 901"/>
                  <a:gd name="T125" fmla="*/ 287 h 8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01" h="851">
                    <a:moveTo>
                      <a:pt x="898" y="301"/>
                    </a:moveTo>
                    <a:cubicBezTo>
                      <a:pt x="883" y="266"/>
                      <a:pt x="868" y="231"/>
                      <a:pt x="853" y="196"/>
                    </a:cubicBezTo>
                    <a:cubicBezTo>
                      <a:pt x="842" y="173"/>
                      <a:pt x="832" y="151"/>
                      <a:pt x="820" y="129"/>
                    </a:cubicBezTo>
                    <a:cubicBezTo>
                      <a:pt x="813" y="115"/>
                      <a:pt x="803" y="93"/>
                      <a:pt x="785" y="93"/>
                    </a:cubicBezTo>
                    <a:cubicBezTo>
                      <a:pt x="324" y="93"/>
                      <a:pt x="324" y="93"/>
                      <a:pt x="324" y="93"/>
                    </a:cubicBezTo>
                    <a:cubicBezTo>
                      <a:pt x="324" y="20"/>
                      <a:pt x="324" y="20"/>
                      <a:pt x="324" y="20"/>
                    </a:cubicBezTo>
                    <a:cubicBezTo>
                      <a:pt x="324" y="14"/>
                      <a:pt x="322" y="9"/>
                      <a:pt x="318" y="6"/>
                    </a:cubicBezTo>
                    <a:cubicBezTo>
                      <a:pt x="315" y="2"/>
                      <a:pt x="310" y="0"/>
                      <a:pt x="304" y="0"/>
                    </a:cubicBezTo>
                    <a:cubicBezTo>
                      <a:pt x="187" y="0"/>
                      <a:pt x="187" y="0"/>
                      <a:pt x="187" y="0"/>
                    </a:cubicBezTo>
                    <a:cubicBezTo>
                      <a:pt x="176" y="0"/>
                      <a:pt x="167" y="9"/>
                      <a:pt x="167" y="20"/>
                    </a:cubicBezTo>
                    <a:cubicBezTo>
                      <a:pt x="167" y="93"/>
                      <a:pt x="167" y="93"/>
                      <a:pt x="167" y="93"/>
                    </a:cubicBezTo>
                    <a:cubicBezTo>
                      <a:pt x="119" y="93"/>
                      <a:pt x="119" y="93"/>
                      <a:pt x="119" y="93"/>
                    </a:cubicBezTo>
                    <a:cubicBezTo>
                      <a:pt x="103" y="93"/>
                      <a:pt x="94" y="109"/>
                      <a:pt x="88" y="121"/>
                    </a:cubicBezTo>
                    <a:cubicBezTo>
                      <a:pt x="76" y="141"/>
                      <a:pt x="66" y="163"/>
                      <a:pt x="56" y="184"/>
                    </a:cubicBezTo>
                    <a:cubicBezTo>
                      <a:pt x="38" y="222"/>
                      <a:pt x="22" y="261"/>
                      <a:pt x="5" y="300"/>
                    </a:cubicBezTo>
                    <a:cubicBezTo>
                      <a:pt x="5" y="301"/>
                      <a:pt x="5" y="301"/>
                      <a:pt x="5" y="301"/>
                    </a:cubicBezTo>
                    <a:cubicBezTo>
                      <a:pt x="0" y="313"/>
                      <a:pt x="12" y="326"/>
                      <a:pt x="24" y="326"/>
                    </a:cubicBezTo>
                    <a:cubicBezTo>
                      <a:pt x="50" y="326"/>
                      <a:pt x="50" y="326"/>
                      <a:pt x="50" y="326"/>
                    </a:cubicBezTo>
                    <a:cubicBezTo>
                      <a:pt x="50" y="789"/>
                      <a:pt x="50" y="789"/>
                      <a:pt x="50" y="789"/>
                    </a:cubicBezTo>
                    <a:cubicBezTo>
                      <a:pt x="50" y="797"/>
                      <a:pt x="49" y="806"/>
                      <a:pt x="51" y="814"/>
                    </a:cubicBezTo>
                    <a:cubicBezTo>
                      <a:pt x="56" y="837"/>
                      <a:pt x="77" y="851"/>
                      <a:pt x="100" y="851"/>
                    </a:cubicBezTo>
                    <a:cubicBezTo>
                      <a:pt x="803" y="851"/>
                      <a:pt x="803" y="851"/>
                      <a:pt x="803" y="851"/>
                    </a:cubicBezTo>
                    <a:cubicBezTo>
                      <a:pt x="831" y="851"/>
                      <a:pt x="850" y="833"/>
                      <a:pt x="853" y="806"/>
                    </a:cubicBezTo>
                    <a:cubicBezTo>
                      <a:pt x="854" y="800"/>
                      <a:pt x="854" y="794"/>
                      <a:pt x="854" y="788"/>
                    </a:cubicBezTo>
                    <a:cubicBezTo>
                      <a:pt x="854" y="326"/>
                      <a:pt x="854" y="326"/>
                      <a:pt x="854" y="326"/>
                    </a:cubicBezTo>
                    <a:cubicBezTo>
                      <a:pt x="878" y="326"/>
                      <a:pt x="878" y="326"/>
                      <a:pt x="878" y="326"/>
                    </a:cubicBezTo>
                    <a:cubicBezTo>
                      <a:pt x="879" y="326"/>
                      <a:pt x="880" y="326"/>
                      <a:pt x="881" y="326"/>
                    </a:cubicBezTo>
                    <a:cubicBezTo>
                      <a:pt x="882" y="326"/>
                      <a:pt x="882" y="326"/>
                      <a:pt x="882" y="326"/>
                    </a:cubicBezTo>
                    <a:cubicBezTo>
                      <a:pt x="882" y="326"/>
                      <a:pt x="882" y="326"/>
                      <a:pt x="882" y="326"/>
                    </a:cubicBezTo>
                    <a:cubicBezTo>
                      <a:pt x="888" y="325"/>
                      <a:pt x="892" y="322"/>
                      <a:pt x="895" y="318"/>
                    </a:cubicBezTo>
                    <a:cubicBezTo>
                      <a:pt x="899" y="314"/>
                      <a:pt x="901" y="307"/>
                      <a:pt x="898" y="301"/>
                    </a:cubicBezTo>
                    <a:close/>
                    <a:moveTo>
                      <a:pt x="774" y="129"/>
                    </a:moveTo>
                    <a:cubicBezTo>
                      <a:pt x="772" y="127"/>
                      <a:pt x="773" y="128"/>
                      <a:pt x="774" y="129"/>
                    </a:cubicBezTo>
                    <a:close/>
                    <a:moveTo>
                      <a:pt x="206" y="39"/>
                    </a:moveTo>
                    <a:cubicBezTo>
                      <a:pt x="285" y="39"/>
                      <a:pt x="285" y="39"/>
                      <a:pt x="285" y="39"/>
                    </a:cubicBezTo>
                    <a:cubicBezTo>
                      <a:pt x="285" y="93"/>
                      <a:pt x="285" y="93"/>
                      <a:pt x="285" y="93"/>
                    </a:cubicBezTo>
                    <a:cubicBezTo>
                      <a:pt x="283" y="93"/>
                      <a:pt x="281" y="93"/>
                      <a:pt x="279" y="93"/>
                    </a:cubicBezTo>
                    <a:cubicBezTo>
                      <a:pt x="213" y="93"/>
                      <a:pt x="213" y="93"/>
                      <a:pt x="213" y="93"/>
                    </a:cubicBezTo>
                    <a:cubicBezTo>
                      <a:pt x="211" y="93"/>
                      <a:pt x="209" y="93"/>
                      <a:pt x="206" y="93"/>
                    </a:cubicBezTo>
                    <a:lnTo>
                      <a:pt x="206" y="39"/>
                    </a:lnTo>
                    <a:close/>
                    <a:moveTo>
                      <a:pt x="119" y="132"/>
                    </a:moveTo>
                    <a:cubicBezTo>
                      <a:pt x="120" y="132"/>
                      <a:pt x="120" y="132"/>
                      <a:pt x="120" y="132"/>
                    </a:cubicBezTo>
                    <a:cubicBezTo>
                      <a:pt x="118" y="133"/>
                      <a:pt x="117" y="132"/>
                      <a:pt x="119" y="132"/>
                    </a:cubicBezTo>
                    <a:close/>
                    <a:moveTo>
                      <a:pt x="505" y="811"/>
                    </a:moveTo>
                    <a:cubicBezTo>
                      <a:pt x="398" y="811"/>
                      <a:pt x="398" y="811"/>
                      <a:pt x="398" y="811"/>
                    </a:cubicBezTo>
                    <a:cubicBezTo>
                      <a:pt x="398" y="734"/>
                      <a:pt x="398" y="734"/>
                      <a:pt x="398" y="734"/>
                    </a:cubicBezTo>
                    <a:cubicBezTo>
                      <a:pt x="400" y="735"/>
                      <a:pt x="403" y="735"/>
                      <a:pt x="406" y="735"/>
                    </a:cubicBezTo>
                    <a:cubicBezTo>
                      <a:pt x="504" y="735"/>
                      <a:pt x="504" y="735"/>
                      <a:pt x="504" y="735"/>
                    </a:cubicBezTo>
                    <a:cubicBezTo>
                      <a:pt x="504" y="735"/>
                      <a:pt x="505" y="735"/>
                      <a:pt x="505" y="735"/>
                    </a:cubicBezTo>
                    <a:lnTo>
                      <a:pt x="505" y="811"/>
                    </a:lnTo>
                    <a:close/>
                    <a:moveTo>
                      <a:pt x="505" y="696"/>
                    </a:moveTo>
                    <a:cubicBezTo>
                      <a:pt x="505" y="696"/>
                      <a:pt x="504" y="696"/>
                      <a:pt x="504" y="696"/>
                    </a:cubicBezTo>
                    <a:cubicBezTo>
                      <a:pt x="406" y="696"/>
                      <a:pt x="406" y="696"/>
                      <a:pt x="406" y="696"/>
                    </a:cubicBezTo>
                    <a:cubicBezTo>
                      <a:pt x="403" y="696"/>
                      <a:pt x="400" y="697"/>
                      <a:pt x="398" y="697"/>
                    </a:cubicBezTo>
                    <a:cubicBezTo>
                      <a:pt x="398" y="652"/>
                      <a:pt x="398" y="652"/>
                      <a:pt x="398" y="652"/>
                    </a:cubicBezTo>
                    <a:cubicBezTo>
                      <a:pt x="398" y="649"/>
                      <a:pt x="398" y="646"/>
                      <a:pt x="398" y="643"/>
                    </a:cubicBezTo>
                    <a:cubicBezTo>
                      <a:pt x="398" y="641"/>
                      <a:pt x="398" y="640"/>
                      <a:pt x="398" y="639"/>
                    </a:cubicBezTo>
                    <a:cubicBezTo>
                      <a:pt x="398" y="638"/>
                      <a:pt x="398" y="637"/>
                      <a:pt x="398" y="636"/>
                    </a:cubicBezTo>
                    <a:cubicBezTo>
                      <a:pt x="398" y="635"/>
                      <a:pt x="398" y="634"/>
                      <a:pt x="399" y="634"/>
                    </a:cubicBezTo>
                    <a:cubicBezTo>
                      <a:pt x="399" y="630"/>
                      <a:pt x="400" y="627"/>
                      <a:pt x="401" y="625"/>
                    </a:cubicBezTo>
                    <a:cubicBezTo>
                      <a:pt x="401" y="625"/>
                      <a:pt x="403" y="621"/>
                      <a:pt x="404" y="620"/>
                    </a:cubicBezTo>
                    <a:cubicBezTo>
                      <a:pt x="404" y="619"/>
                      <a:pt x="405" y="618"/>
                      <a:pt x="406" y="617"/>
                    </a:cubicBezTo>
                    <a:cubicBezTo>
                      <a:pt x="406" y="616"/>
                      <a:pt x="406" y="616"/>
                      <a:pt x="406" y="616"/>
                    </a:cubicBezTo>
                    <a:cubicBezTo>
                      <a:pt x="406" y="616"/>
                      <a:pt x="406" y="616"/>
                      <a:pt x="406" y="615"/>
                    </a:cubicBezTo>
                    <a:cubicBezTo>
                      <a:pt x="408" y="613"/>
                      <a:pt x="410" y="612"/>
                      <a:pt x="412" y="610"/>
                    </a:cubicBezTo>
                    <a:cubicBezTo>
                      <a:pt x="412" y="610"/>
                      <a:pt x="412" y="609"/>
                      <a:pt x="412" y="609"/>
                    </a:cubicBezTo>
                    <a:cubicBezTo>
                      <a:pt x="412" y="609"/>
                      <a:pt x="412" y="609"/>
                      <a:pt x="412" y="609"/>
                    </a:cubicBezTo>
                    <a:cubicBezTo>
                      <a:pt x="414" y="608"/>
                      <a:pt x="415" y="608"/>
                      <a:pt x="416" y="607"/>
                    </a:cubicBezTo>
                    <a:cubicBezTo>
                      <a:pt x="418" y="606"/>
                      <a:pt x="419" y="605"/>
                      <a:pt x="420" y="605"/>
                    </a:cubicBezTo>
                    <a:cubicBezTo>
                      <a:pt x="421" y="604"/>
                      <a:pt x="421" y="604"/>
                      <a:pt x="421" y="604"/>
                    </a:cubicBezTo>
                    <a:cubicBezTo>
                      <a:pt x="421" y="604"/>
                      <a:pt x="422" y="604"/>
                      <a:pt x="422" y="604"/>
                    </a:cubicBezTo>
                    <a:cubicBezTo>
                      <a:pt x="426" y="602"/>
                      <a:pt x="430" y="601"/>
                      <a:pt x="434" y="600"/>
                    </a:cubicBezTo>
                    <a:cubicBezTo>
                      <a:pt x="440" y="599"/>
                      <a:pt x="450" y="599"/>
                      <a:pt x="459" y="599"/>
                    </a:cubicBezTo>
                    <a:cubicBezTo>
                      <a:pt x="466" y="600"/>
                      <a:pt x="472" y="601"/>
                      <a:pt x="481" y="604"/>
                    </a:cubicBezTo>
                    <a:cubicBezTo>
                      <a:pt x="481" y="604"/>
                      <a:pt x="481" y="604"/>
                      <a:pt x="481" y="604"/>
                    </a:cubicBezTo>
                    <a:cubicBezTo>
                      <a:pt x="482" y="604"/>
                      <a:pt x="482" y="604"/>
                      <a:pt x="483" y="605"/>
                    </a:cubicBezTo>
                    <a:cubicBezTo>
                      <a:pt x="484" y="605"/>
                      <a:pt x="485" y="606"/>
                      <a:pt x="487" y="607"/>
                    </a:cubicBezTo>
                    <a:cubicBezTo>
                      <a:pt x="488" y="608"/>
                      <a:pt x="489" y="608"/>
                      <a:pt x="491" y="609"/>
                    </a:cubicBezTo>
                    <a:cubicBezTo>
                      <a:pt x="491" y="609"/>
                      <a:pt x="491" y="610"/>
                      <a:pt x="491" y="610"/>
                    </a:cubicBezTo>
                    <a:cubicBezTo>
                      <a:pt x="493" y="612"/>
                      <a:pt x="495" y="613"/>
                      <a:pt x="497" y="615"/>
                    </a:cubicBezTo>
                    <a:cubicBezTo>
                      <a:pt x="497" y="616"/>
                      <a:pt x="497" y="616"/>
                      <a:pt x="497" y="616"/>
                    </a:cubicBezTo>
                    <a:cubicBezTo>
                      <a:pt x="498" y="617"/>
                      <a:pt x="499" y="618"/>
                      <a:pt x="499" y="620"/>
                    </a:cubicBezTo>
                    <a:cubicBezTo>
                      <a:pt x="500" y="621"/>
                      <a:pt x="501" y="622"/>
                      <a:pt x="501" y="623"/>
                    </a:cubicBezTo>
                    <a:cubicBezTo>
                      <a:pt x="501" y="623"/>
                      <a:pt x="503" y="627"/>
                      <a:pt x="503" y="628"/>
                    </a:cubicBezTo>
                    <a:cubicBezTo>
                      <a:pt x="504" y="630"/>
                      <a:pt x="504" y="632"/>
                      <a:pt x="504" y="634"/>
                    </a:cubicBezTo>
                    <a:cubicBezTo>
                      <a:pt x="505" y="634"/>
                      <a:pt x="505" y="635"/>
                      <a:pt x="505" y="636"/>
                    </a:cubicBezTo>
                    <a:cubicBezTo>
                      <a:pt x="505" y="638"/>
                      <a:pt x="505" y="641"/>
                      <a:pt x="505" y="643"/>
                    </a:cubicBezTo>
                    <a:lnTo>
                      <a:pt x="505" y="696"/>
                    </a:lnTo>
                    <a:close/>
                    <a:moveTo>
                      <a:pt x="398" y="635"/>
                    </a:moveTo>
                    <a:cubicBezTo>
                      <a:pt x="398" y="635"/>
                      <a:pt x="398" y="635"/>
                      <a:pt x="398" y="635"/>
                    </a:cubicBezTo>
                    <a:cubicBezTo>
                      <a:pt x="398" y="633"/>
                      <a:pt x="399" y="631"/>
                      <a:pt x="398" y="635"/>
                    </a:cubicBezTo>
                    <a:close/>
                    <a:moveTo>
                      <a:pt x="814" y="800"/>
                    </a:moveTo>
                    <a:cubicBezTo>
                      <a:pt x="814" y="804"/>
                      <a:pt x="814" y="805"/>
                      <a:pt x="814" y="807"/>
                    </a:cubicBezTo>
                    <a:cubicBezTo>
                      <a:pt x="814" y="805"/>
                      <a:pt x="813" y="808"/>
                      <a:pt x="813" y="808"/>
                    </a:cubicBezTo>
                    <a:cubicBezTo>
                      <a:pt x="812" y="809"/>
                      <a:pt x="809" y="811"/>
                      <a:pt x="811" y="810"/>
                    </a:cubicBezTo>
                    <a:cubicBezTo>
                      <a:pt x="809" y="812"/>
                      <a:pt x="809" y="812"/>
                      <a:pt x="806" y="812"/>
                    </a:cubicBezTo>
                    <a:cubicBezTo>
                      <a:pt x="544" y="812"/>
                      <a:pt x="544" y="812"/>
                      <a:pt x="544" y="812"/>
                    </a:cubicBezTo>
                    <a:cubicBezTo>
                      <a:pt x="544" y="652"/>
                      <a:pt x="544" y="652"/>
                      <a:pt x="544" y="652"/>
                    </a:cubicBezTo>
                    <a:cubicBezTo>
                      <a:pt x="544" y="642"/>
                      <a:pt x="544" y="634"/>
                      <a:pt x="543" y="625"/>
                    </a:cubicBezTo>
                    <a:cubicBezTo>
                      <a:pt x="538" y="601"/>
                      <a:pt x="522" y="579"/>
                      <a:pt x="499" y="569"/>
                    </a:cubicBezTo>
                    <a:cubicBezTo>
                      <a:pt x="467" y="555"/>
                      <a:pt x="422" y="555"/>
                      <a:pt x="393" y="575"/>
                    </a:cubicBezTo>
                    <a:cubicBezTo>
                      <a:pt x="372" y="590"/>
                      <a:pt x="361" y="611"/>
                      <a:pt x="359" y="636"/>
                    </a:cubicBezTo>
                    <a:cubicBezTo>
                      <a:pt x="358" y="643"/>
                      <a:pt x="359" y="651"/>
                      <a:pt x="359" y="658"/>
                    </a:cubicBezTo>
                    <a:cubicBezTo>
                      <a:pt x="359" y="812"/>
                      <a:pt x="359" y="812"/>
                      <a:pt x="359" y="812"/>
                    </a:cubicBezTo>
                    <a:cubicBezTo>
                      <a:pt x="98" y="812"/>
                      <a:pt x="98" y="812"/>
                      <a:pt x="98" y="812"/>
                    </a:cubicBezTo>
                    <a:cubicBezTo>
                      <a:pt x="93" y="812"/>
                      <a:pt x="91" y="810"/>
                      <a:pt x="89" y="806"/>
                    </a:cubicBezTo>
                    <a:cubicBezTo>
                      <a:pt x="89" y="806"/>
                      <a:pt x="89" y="804"/>
                      <a:pt x="89" y="803"/>
                    </a:cubicBezTo>
                    <a:cubicBezTo>
                      <a:pt x="89" y="326"/>
                      <a:pt x="89" y="326"/>
                      <a:pt x="89" y="326"/>
                    </a:cubicBezTo>
                    <a:cubicBezTo>
                      <a:pt x="814" y="326"/>
                      <a:pt x="814" y="326"/>
                      <a:pt x="814" y="326"/>
                    </a:cubicBezTo>
                    <a:lnTo>
                      <a:pt x="814" y="800"/>
                    </a:lnTo>
                    <a:close/>
                    <a:moveTo>
                      <a:pt x="53" y="287"/>
                    </a:moveTo>
                    <a:cubicBezTo>
                      <a:pt x="54" y="286"/>
                      <a:pt x="54" y="284"/>
                      <a:pt x="55" y="283"/>
                    </a:cubicBezTo>
                    <a:cubicBezTo>
                      <a:pt x="65" y="259"/>
                      <a:pt x="75" y="236"/>
                      <a:pt x="86" y="213"/>
                    </a:cubicBezTo>
                    <a:cubicBezTo>
                      <a:pt x="96" y="190"/>
                      <a:pt x="106" y="168"/>
                      <a:pt x="118" y="146"/>
                    </a:cubicBezTo>
                    <a:cubicBezTo>
                      <a:pt x="120" y="143"/>
                      <a:pt x="122" y="139"/>
                      <a:pt x="124" y="135"/>
                    </a:cubicBezTo>
                    <a:cubicBezTo>
                      <a:pt x="125" y="134"/>
                      <a:pt x="126" y="133"/>
                      <a:pt x="126" y="132"/>
                    </a:cubicBezTo>
                    <a:cubicBezTo>
                      <a:pt x="184" y="132"/>
                      <a:pt x="184" y="132"/>
                      <a:pt x="184" y="132"/>
                    </a:cubicBezTo>
                    <a:cubicBezTo>
                      <a:pt x="190" y="135"/>
                      <a:pt x="198" y="134"/>
                      <a:pt x="205" y="132"/>
                    </a:cubicBezTo>
                    <a:cubicBezTo>
                      <a:pt x="286" y="132"/>
                      <a:pt x="286" y="132"/>
                      <a:pt x="286" y="132"/>
                    </a:cubicBezTo>
                    <a:cubicBezTo>
                      <a:pt x="293" y="134"/>
                      <a:pt x="301" y="135"/>
                      <a:pt x="307" y="132"/>
                    </a:cubicBezTo>
                    <a:cubicBezTo>
                      <a:pt x="777" y="132"/>
                      <a:pt x="777" y="132"/>
                      <a:pt x="777" y="132"/>
                    </a:cubicBezTo>
                    <a:cubicBezTo>
                      <a:pt x="777" y="133"/>
                      <a:pt x="777" y="133"/>
                      <a:pt x="777" y="133"/>
                    </a:cubicBezTo>
                    <a:cubicBezTo>
                      <a:pt x="782" y="140"/>
                      <a:pt x="786" y="148"/>
                      <a:pt x="790" y="156"/>
                    </a:cubicBezTo>
                    <a:cubicBezTo>
                      <a:pt x="801" y="178"/>
                      <a:pt x="811" y="200"/>
                      <a:pt x="821" y="222"/>
                    </a:cubicBezTo>
                    <a:cubicBezTo>
                      <a:pt x="831" y="243"/>
                      <a:pt x="840" y="265"/>
                      <a:pt x="850" y="286"/>
                    </a:cubicBezTo>
                    <a:cubicBezTo>
                      <a:pt x="850" y="287"/>
                      <a:pt x="850" y="287"/>
                      <a:pt x="850" y="287"/>
                    </a:cubicBezTo>
                    <a:lnTo>
                      <a:pt x="53" y="28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" name="Freeform 59">
                <a:extLst>
                  <a:ext uri="{FF2B5EF4-FFF2-40B4-BE49-F238E27FC236}">
                    <a16:creationId xmlns:a16="http://schemas.microsoft.com/office/drawing/2014/main" id="{14D6FE2A-D25C-42DD-9E19-7829B8B99E7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937625" y="4960938"/>
                <a:ext cx="439738" cy="449263"/>
              </a:xfrm>
              <a:custGeom>
                <a:avLst/>
                <a:gdLst>
                  <a:gd name="T0" fmla="*/ 20 w 177"/>
                  <a:gd name="T1" fmla="*/ 181 h 181"/>
                  <a:gd name="T2" fmla="*/ 157 w 177"/>
                  <a:gd name="T3" fmla="*/ 181 h 181"/>
                  <a:gd name="T4" fmla="*/ 171 w 177"/>
                  <a:gd name="T5" fmla="*/ 175 h 181"/>
                  <a:gd name="T6" fmla="*/ 176 w 177"/>
                  <a:gd name="T7" fmla="*/ 161 h 181"/>
                  <a:gd name="T8" fmla="*/ 176 w 177"/>
                  <a:gd name="T9" fmla="*/ 103 h 181"/>
                  <a:gd name="T10" fmla="*/ 176 w 177"/>
                  <a:gd name="T11" fmla="*/ 65 h 181"/>
                  <a:gd name="T12" fmla="*/ 139 w 177"/>
                  <a:gd name="T13" fmla="*/ 10 h 181"/>
                  <a:gd name="T14" fmla="*/ 80 w 177"/>
                  <a:gd name="T15" fmla="*/ 1 h 181"/>
                  <a:gd name="T16" fmla="*/ 29 w 177"/>
                  <a:gd name="T17" fmla="*/ 15 h 181"/>
                  <a:gd name="T18" fmla="*/ 0 w 177"/>
                  <a:gd name="T19" fmla="*/ 75 h 181"/>
                  <a:gd name="T20" fmla="*/ 0 w 177"/>
                  <a:gd name="T21" fmla="*/ 161 h 181"/>
                  <a:gd name="T22" fmla="*/ 20 w 177"/>
                  <a:gd name="T23" fmla="*/ 181 h 181"/>
                  <a:gd name="T24" fmla="*/ 137 w 177"/>
                  <a:gd name="T25" fmla="*/ 142 h 181"/>
                  <a:gd name="T26" fmla="*/ 39 w 177"/>
                  <a:gd name="T27" fmla="*/ 142 h 181"/>
                  <a:gd name="T28" fmla="*/ 39 w 177"/>
                  <a:gd name="T29" fmla="*/ 128 h 181"/>
                  <a:gd name="T30" fmla="*/ 136 w 177"/>
                  <a:gd name="T31" fmla="*/ 128 h 181"/>
                  <a:gd name="T32" fmla="*/ 137 w 177"/>
                  <a:gd name="T33" fmla="*/ 128 h 181"/>
                  <a:gd name="T34" fmla="*/ 137 w 177"/>
                  <a:gd name="T35" fmla="*/ 142 h 181"/>
                  <a:gd name="T36" fmla="*/ 39 w 177"/>
                  <a:gd name="T37" fmla="*/ 65 h 181"/>
                  <a:gd name="T38" fmla="*/ 40 w 177"/>
                  <a:gd name="T39" fmla="*/ 61 h 181"/>
                  <a:gd name="T40" fmla="*/ 41 w 177"/>
                  <a:gd name="T41" fmla="*/ 59 h 181"/>
                  <a:gd name="T42" fmla="*/ 43 w 177"/>
                  <a:gd name="T43" fmla="*/ 55 h 181"/>
                  <a:gd name="T44" fmla="*/ 47 w 177"/>
                  <a:gd name="T45" fmla="*/ 51 h 181"/>
                  <a:gd name="T46" fmla="*/ 48 w 177"/>
                  <a:gd name="T47" fmla="*/ 50 h 181"/>
                  <a:gd name="T48" fmla="*/ 50 w 177"/>
                  <a:gd name="T49" fmla="*/ 48 h 181"/>
                  <a:gd name="T50" fmla="*/ 54 w 177"/>
                  <a:gd name="T51" fmla="*/ 46 h 181"/>
                  <a:gd name="T52" fmla="*/ 57 w 177"/>
                  <a:gd name="T53" fmla="*/ 44 h 181"/>
                  <a:gd name="T54" fmla="*/ 68 w 177"/>
                  <a:gd name="T55" fmla="*/ 41 h 181"/>
                  <a:gd name="T56" fmla="*/ 118 w 177"/>
                  <a:gd name="T57" fmla="*/ 44 h 181"/>
                  <a:gd name="T58" fmla="*/ 121 w 177"/>
                  <a:gd name="T59" fmla="*/ 45 h 181"/>
                  <a:gd name="T60" fmla="*/ 123 w 177"/>
                  <a:gd name="T61" fmla="*/ 46 h 181"/>
                  <a:gd name="T62" fmla="*/ 127 w 177"/>
                  <a:gd name="T63" fmla="*/ 49 h 181"/>
                  <a:gd name="T64" fmla="*/ 128 w 177"/>
                  <a:gd name="T65" fmla="*/ 49 h 181"/>
                  <a:gd name="T66" fmla="*/ 132 w 177"/>
                  <a:gd name="T67" fmla="*/ 54 h 181"/>
                  <a:gd name="T68" fmla="*/ 132 w 177"/>
                  <a:gd name="T69" fmla="*/ 54 h 181"/>
                  <a:gd name="T70" fmla="*/ 135 w 177"/>
                  <a:gd name="T71" fmla="*/ 58 h 181"/>
                  <a:gd name="T72" fmla="*/ 135 w 177"/>
                  <a:gd name="T73" fmla="*/ 59 h 181"/>
                  <a:gd name="T74" fmla="*/ 136 w 177"/>
                  <a:gd name="T75" fmla="*/ 60 h 181"/>
                  <a:gd name="T76" fmla="*/ 137 w 177"/>
                  <a:gd name="T77" fmla="*/ 65 h 181"/>
                  <a:gd name="T78" fmla="*/ 137 w 177"/>
                  <a:gd name="T79" fmla="*/ 66 h 181"/>
                  <a:gd name="T80" fmla="*/ 137 w 177"/>
                  <a:gd name="T81" fmla="*/ 68 h 181"/>
                  <a:gd name="T82" fmla="*/ 137 w 177"/>
                  <a:gd name="T83" fmla="*/ 88 h 181"/>
                  <a:gd name="T84" fmla="*/ 137 w 177"/>
                  <a:gd name="T85" fmla="*/ 89 h 181"/>
                  <a:gd name="T86" fmla="*/ 136 w 177"/>
                  <a:gd name="T87" fmla="*/ 89 h 181"/>
                  <a:gd name="T88" fmla="*/ 39 w 177"/>
                  <a:gd name="T89" fmla="*/ 89 h 181"/>
                  <a:gd name="T90" fmla="*/ 39 w 177"/>
                  <a:gd name="T91" fmla="*/ 65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77" h="181">
                    <a:moveTo>
                      <a:pt x="20" y="181"/>
                    </a:moveTo>
                    <a:cubicBezTo>
                      <a:pt x="157" y="181"/>
                      <a:pt x="157" y="181"/>
                      <a:pt x="157" y="181"/>
                    </a:cubicBezTo>
                    <a:cubicBezTo>
                      <a:pt x="163" y="181"/>
                      <a:pt x="167" y="179"/>
                      <a:pt x="171" y="175"/>
                    </a:cubicBezTo>
                    <a:cubicBezTo>
                      <a:pt x="174" y="172"/>
                      <a:pt x="176" y="168"/>
                      <a:pt x="176" y="161"/>
                    </a:cubicBezTo>
                    <a:cubicBezTo>
                      <a:pt x="176" y="103"/>
                      <a:pt x="176" y="103"/>
                      <a:pt x="176" y="103"/>
                    </a:cubicBezTo>
                    <a:cubicBezTo>
                      <a:pt x="176" y="90"/>
                      <a:pt x="177" y="77"/>
                      <a:pt x="176" y="65"/>
                    </a:cubicBezTo>
                    <a:cubicBezTo>
                      <a:pt x="174" y="41"/>
                      <a:pt x="160" y="21"/>
                      <a:pt x="139" y="10"/>
                    </a:cubicBezTo>
                    <a:cubicBezTo>
                      <a:pt x="121" y="2"/>
                      <a:pt x="100" y="0"/>
                      <a:pt x="80" y="1"/>
                    </a:cubicBezTo>
                    <a:cubicBezTo>
                      <a:pt x="63" y="1"/>
                      <a:pt x="44" y="5"/>
                      <a:pt x="29" y="15"/>
                    </a:cubicBezTo>
                    <a:cubicBezTo>
                      <a:pt x="8" y="29"/>
                      <a:pt x="0" y="50"/>
                      <a:pt x="0" y="75"/>
                    </a:cubicBezTo>
                    <a:cubicBezTo>
                      <a:pt x="0" y="161"/>
                      <a:pt x="0" y="161"/>
                      <a:pt x="0" y="161"/>
                    </a:cubicBezTo>
                    <a:cubicBezTo>
                      <a:pt x="0" y="172"/>
                      <a:pt x="9" y="181"/>
                      <a:pt x="20" y="181"/>
                    </a:cubicBezTo>
                    <a:close/>
                    <a:moveTo>
                      <a:pt x="137" y="142"/>
                    </a:moveTo>
                    <a:cubicBezTo>
                      <a:pt x="39" y="142"/>
                      <a:pt x="39" y="142"/>
                      <a:pt x="39" y="142"/>
                    </a:cubicBezTo>
                    <a:cubicBezTo>
                      <a:pt x="39" y="128"/>
                      <a:pt x="39" y="128"/>
                      <a:pt x="39" y="128"/>
                    </a:cubicBezTo>
                    <a:cubicBezTo>
                      <a:pt x="136" y="128"/>
                      <a:pt x="136" y="128"/>
                      <a:pt x="136" y="128"/>
                    </a:cubicBezTo>
                    <a:cubicBezTo>
                      <a:pt x="136" y="128"/>
                      <a:pt x="137" y="128"/>
                      <a:pt x="137" y="128"/>
                    </a:cubicBezTo>
                    <a:lnTo>
                      <a:pt x="137" y="142"/>
                    </a:lnTo>
                    <a:close/>
                    <a:moveTo>
                      <a:pt x="39" y="65"/>
                    </a:moveTo>
                    <a:cubicBezTo>
                      <a:pt x="40" y="63"/>
                      <a:pt x="40" y="62"/>
                      <a:pt x="40" y="61"/>
                    </a:cubicBezTo>
                    <a:cubicBezTo>
                      <a:pt x="41" y="60"/>
                      <a:pt x="41" y="59"/>
                      <a:pt x="41" y="59"/>
                    </a:cubicBezTo>
                    <a:cubicBezTo>
                      <a:pt x="42" y="57"/>
                      <a:pt x="42" y="56"/>
                      <a:pt x="43" y="55"/>
                    </a:cubicBezTo>
                    <a:cubicBezTo>
                      <a:pt x="43" y="55"/>
                      <a:pt x="46" y="52"/>
                      <a:pt x="47" y="51"/>
                    </a:cubicBezTo>
                    <a:cubicBezTo>
                      <a:pt x="47" y="50"/>
                      <a:pt x="47" y="50"/>
                      <a:pt x="48" y="50"/>
                    </a:cubicBezTo>
                    <a:cubicBezTo>
                      <a:pt x="48" y="50"/>
                      <a:pt x="50" y="48"/>
                      <a:pt x="50" y="48"/>
                    </a:cubicBezTo>
                    <a:cubicBezTo>
                      <a:pt x="51" y="47"/>
                      <a:pt x="53" y="46"/>
                      <a:pt x="54" y="46"/>
                    </a:cubicBezTo>
                    <a:cubicBezTo>
                      <a:pt x="54" y="46"/>
                      <a:pt x="56" y="45"/>
                      <a:pt x="57" y="44"/>
                    </a:cubicBezTo>
                    <a:cubicBezTo>
                      <a:pt x="60" y="43"/>
                      <a:pt x="64" y="42"/>
                      <a:pt x="68" y="41"/>
                    </a:cubicBezTo>
                    <a:cubicBezTo>
                      <a:pt x="83" y="38"/>
                      <a:pt x="102" y="39"/>
                      <a:pt x="118" y="44"/>
                    </a:cubicBezTo>
                    <a:cubicBezTo>
                      <a:pt x="118" y="44"/>
                      <a:pt x="120" y="45"/>
                      <a:pt x="121" y="45"/>
                    </a:cubicBezTo>
                    <a:cubicBezTo>
                      <a:pt x="121" y="45"/>
                      <a:pt x="122" y="46"/>
                      <a:pt x="123" y="46"/>
                    </a:cubicBezTo>
                    <a:cubicBezTo>
                      <a:pt x="125" y="47"/>
                      <a:pt x="126" y="48"/>
                      <a:pt x="127" y="49"/>
                    </a:cubicBezTo>
                    <a:cubicBezTo>
                      <a:pt x="127" y="49"/>
                      <a:pt x="127" y="49"/>
                      <a:pt x="128" y="49"/>
                    </a:cubicBezTo>
                    <a:cubicBezTo>
                      <a:pt x="129" y="51"/>
                      <a:pt x="131" y="52"/>
                      <a:pt x="132" y="54"/>
                    </a:cubicBezTo>
                    <a:cubicBezTo>
                      <a:pt x="132" y="54"/>
                      <a:pt x="132" y="54"/>
                      <a:pt x="132" y="54"/>
                    </a:cubicBezTo>
                    <a:cubicBezTo>
                      <a:pt x="133" y="55"/>
                      <a:pt x="134" y="56"/>
                      <a:pt x="135" y="58"/>
                    </a:cubicBezTo>
                    <a:cubicBezTo>
                      <a:pt x="135" y="58"/>
                      <a:pt x="135" y="58"/>
                      <a:pt x="135" y="59"/>
                    </a:cubicBezTo>
                    <a:cubicBezTo>
                      <a:pt x="135" y="59"/>
                      <a:pt x="136" y="59"/>
                      <a:pt x="136" y="60"/>
                    </a:cubicBezTo>
                    <a:cubicBezTo>
                      <a:pt x="136" y="62"/>
                      <a:pt x="137" y="63"/>
                      <a:pt x="137" y="65"/>
                    </a:cubicBezTo>
                    <a:cubicBezTo>
                      <a:pt x="137" y="65"/>
                      <a:pt x="137" y="65"/>
                      <a:pt x="137" y="66"/>
                    </a:cubicBezTo>
                    <a:cubicBezTo>
                      <a:pt x="137" y="67"/>
                      <a:pt x="137" y="67"/>
                      <a:pt x="137" y="68"/>
                    </a:cubicBezTo>
                    <a:cubicBezTo>
                      <a:pt x="137" y="75"/>
                      <a:pt x="137" y="82"/>
                      <a:pt x="137" y="88"/>
                    </a:cubicBezTo>
                    <a:cubicBezTo>
                      <a:pt x="137" y="89"/>
                      <a:pt x="137" y="89"/>
                      <a:pt x="137" y="89"/>
                    </a:cubicBezTo>
                    <a:cubicBezTo>
                      <a:pt x="137" y="89"/>
                      <a:pt x="136" y="89"/>
                      <a:pt x="136" y="89"/>
                    </a:cubicBezTo>
                    <a:cubicBezTo>
                      <a:pt x="39" y="89"/>
                      <a:pt x="39" y="89"/>
                      <a:pt x="39" y="89"/>
                    </a:cubicBezTo>
                    <a:cubicBezTo>
                      <a:pt x="39" y="81"/>
                      <a:pt x="39" y="73"/>
                      <a:pt x="39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" name="Freeform 60">
                <a:extLst>
                  <a:ext uri="{FF2B5EF4-FFF2-40B4-BE49-F238E27FC236}">
                    <a16:creationId xmlns:a16="http://schemas.microsoft.com/office/drawing/2014/main" id="{C32D56DD-C2D0-424E-BEEA-ACDE5C4A00D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367713" y="4960938"/>
                <a:ext cx="439738" cy="449263"/>
              </a:xfrm>
              <a:custGeom>
                <a:avLst/>
                <a:gdLst>
                  <a:gd name="T0" fmla="*/ 19 w 177"/>
                  <a:gd name="T1" fmla="*/ 181 h 181"/>
                  <a:gd name="T2" fmla="*/ 157 w 177"/>
                  <a:gd name="T3" fmla="*/ 181 h 181"/>
                  <a:gd name="T4" fmla="*/ 170 w 177"/>
                  <a:gd name="T5" fmla="*/ 175 h 181"/>
                  <a:gd name="T6" fmla="*/ 176 w 177"/>
                  <a:gd name="T7" fmla="*/ 161 h 181"/>
                  <a:gd name="T8" fmla="*/ 176 w 177"/>
                  <a:gd name="T9" fmla="*/ 103 h 181"/>
                  <a:gd name="T10" fmla="*/ 176 w 177"/>
                  <a:gd name="T11" fmla="*/ 65 h 181"/>
                  <a:gd name="T12" fmla="*/ 139 w 177"/>
                  <a:gd name="T13" fmla="*/ 10 h 181"/>
                  <a:gd name="T14" fmla="*/ 80 w 177"/>
                  <a:gd name="T15" fmla="*/ 1 h 181"/>
                  <a:gd name="T16" fmla="*/ 29 w 177"/>
                  <a:gd name="T17" fmla="*/ 15 h 181"/>
                  <a:gd name="T18" fmla="*/ 0 w 177"/>
                  <a:gd name="T19" fmla="*/ 75 h 181"/>
                  <a:gd name="T20" fmla="*/ 0 w 177"/>
                  <a:gd name="T21" fmla="*/ 161 h 181"/>
                  <a:gd name="T22" fmla="*/ 19 w 177"/>
                  <a:gd name="T23" fmla="*/ 181 h 181"/>
                  <a:gd name="T24" fmla="*/ 137 w 177"/>
                  <a:gd name="T25" fmla="*/ 142 h 181"/>
                  <a:gd name="T26" fmla="*/ 39 w 177"/>
                  <a:gd name="T27" fmla="*/ 142 h 181"/>
                  <a:gd name="T28" fmla="*/ 39 w 177"/>
                  <a:gd name="T29" fmla="*/ 128 h 181"/>
                  <a:gd name="T30" fmla="*/ 137 w 177"/>
                  <a:gd name="T31" fmla="*/ 128 h 181"/>
                  <a:gd name="T32" fmla="*/ 137 w 177"/>
                  <a:gd name="T33" fmla="*/ 142 h 181"/>
                  <a:gd name="T34" fmla="*/ 39 w 177"/>
                  <a:gd name="T35" fmla="*/ 65 h 181"/>
                  <a:gd name="T36" fmla="*/ 40 w 177"/>
                  <a:gd name="T37" fmla="*/ 61 h 181"/>
                  <a:gd name="T38" fmla="*/ 41 w 177"/>
                  <a:gd name="T39" fmla="*/ 59 h 181"/>
                  <a:gd name="T40" fmla="*/ 43 w 177"/>
                  <a:gd name="T41" fmla="*/ 55 h 181"/>
                  <a:gd name="T42" fmla="*/ 47 w 177"/>
                  <a:gd name="T43" fmla="*/ 51 h 181"/>
                  <a:gd name="T44" fmla="*/ 48 w 177"/>
                  <a:gd name="T45" fmla="*/ 50 h 181"/>
                  <a:gd name="T46" fmla="*/ 50 w 177"/>
                  <a:gd name="T47" fmla="*/ 48 h 181"/>
                  <a:gd name="T48" fmla="*/ 54 w 177"/>
                  <a:gd name="T49" fmla="*/ 46 h 181"/>
                  <a:gd name="T50" fmla="*/ 57 w 177"/>
                  <a:gd name="T51" fmla="*/ 44 h 181"/>
                  <a:gd name="T52" fmla="*/ 68 w 177"/>
                  <a:gd name="T53" fmla="*/ 41 h 181"/>
                  <a:gd name="T54" fmla="*/ 117 w 177"/>
                  <a:gd name="T55" fmla="*/ 44 h 181"/>
                  <a:gd name="T56" fmla="*/ 120 w 177"/>
                  <a:gd name="T57" fmla="*/ 45 h 181"/>
                  <a:gd name="T58" fmla="*/ 123 w 177"/>
                  <a:gd name="T59" fmla="*/ 46 h 181"/>
                  <a:gd name="T60" fmla="*/ 127 w 177"/>
                  <a:gd name="T61" fmla="*/ 49 h 181"/>
                  <a:gd name="T62" fmla="*/ 127 w 177"/>
                  <a:gd name="T63" fmla="*/ 49 h 181"/>
                  <a:gd name="T64" fmla="*/ 132 w 177"/>
                  <a:gd name="T65" fmla="*/ 54 h 181"/>
                  <a:gd name="T66" fmla="*/ 132 w 177"/>
                  <a:gd name="T67" fmla="*/ 54 h 181"/>
                  <a:gd name="T68" fmla="*/ 134 w 177"/>
                  <a:gd name="T69" fmla="*/ 58 h 181"/>
                  <a:gd name="T70" fmla="*/ 135 w 177"/>
                  <a:gd name="T71" fmla="*/ 59 h 181"/>
                  <a:gd name="T72" fmla="*/ 136 w 177"/>
                  <a:gd name="T73" fmla="*/ 60 h 181"/>
                  <a:gd name="T74" fmla="*/ 137 w 177"/>
                  <a:gd name="T75" fmla="*/ 65 h 181"/>
                  <a:gd name="T76" fmla="*/ 137 w 177"/>
                  <a:gd name="T77" fmla="*/ 66 h 181"/>
                  <a:gd name="T78" fmla="*/ 137 w 177"/>
                  <a:gd name="T79" fmla="*/ 68 h 181"/>
                  <a:gd name="T80" fmla="*/ 137 w 177"/>
                  <a:gd name="T81" fmla="*/ 88 h 181"/>
                  <a:gd name="T82" fmla="*/ 137 w 177"/>
                  <a:gd name="T83" fmla="*/ 89 h 181"/>
                  <a:gd name="T84" fmla="*/ 39 w 177"/>
                  <a:gd name="T85" fmla="*/ 89 h 181"/>
                  <a:gd name="T86" fmla="*/ 39 w 177"/>
                  <a:gd name="T87" fmla="*/ 89 h 181"/>
                  <a:gd name="T88" fmla="*/ 39 w 177"/>
                  <a:gd name="T89" fmla="*/ 65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77" h="181">
                    <a:moveTo>
                      <a:pt x="19" y="181"/>
                    </a:moveTo>
                    <a:cubicBezTo>
                      <a:pt x="157" y="181"/>
                      <a:pt x="157" y="181"/>
                      <a:pt x="157" y="181"/>
                    </a:cubicBezTo>
                    <a:cubicBezTo>
                      <a:pt x="163" y="181"/>
                      <a:pt x="167" y="179"/>
                      <a:pt x="170" y="175"/>
                    </a:cubicBezTo>
                    <a:cubicBezTo>
                      <a:pt x="174" y="172"/>
                      <a:pt x="176" y="168"/>
                      <a:pt x="176" y="161"/>
                    </a:cubicBezTo>
                    <a:cubicBezTo>
                      <a:pt x="176" y="103"/>
                      <a:pt x="176" y="103"/>
                      <a:pt x="176" y="103"/>
                    </a:cubicBezTo>
                    <a:cubicBezTo>
                      <a:pt x="176" y="90"/>
                      <a:pt x="177" y="77"/>
                      <a:pt x="176" y="65"/>
                    </a:cubicBezTo>
                    <a:cubicBezTo>
                      <a:pt x="174" y="41"/>
                      <a:pt x="160" y="21"/>
                      <a:pt x="139" y="10"/>
                    </a:cubicBezTo>
                    <a:cubicBezTo>
                      <a:pt x="121" y="2"/>
                      <a:pt x="100" y="0"/>
                      <a:pt x="80" y="1"/>
                    </a:cubicBezTo>
                    <a:cubicBezTo>
                      <a:pt x="63" y="1"/>
                      <a:pt x="44" y="5"/>
                      <a:pt x="29" y="15"/>
                    </a:cubicBezTo>
                    <a:cubicBezTo>
                      <a:pt x="8" y="29"/>
                      <a:pt x="0" y="50"/>
                      <a:pt x="0" y="75"/>
                    </a:cubicBezTo>
                    <a:cubicBezTo>
                      <a:pt x="0" y="161"/>
                      <a:pt x="0" y="161"/>
                      <a:pt x="0" y="161"/>
                    </a:cubicBezTo>
                    <a:cubicBezTo>
                      <a:pt x="0" y="172"/>
                      <a:pt x="9" y="181"/>
                      <a:pt x="19" y="181"/>
                    </a:cubicBezTo>
                    <a:close/>
                    <a:moveTo>
                      <a:pt x="137" y="142"/>
                    </a:moveTo>
                    <a:cubicBezTo>
                      <a:pt x="39" y="142"/>
                      <a:pt x="39" y="142"/>
                      <a:pt x="39" y="142"/>
                    </a:cubicBezTo>
                    <a:cubicBezTo>
                      <a:pt x="39" y="128"/>
                      <a:pt x="39" y="128"/>
                      <a:pt x="39" y="128"/>
                    </a:cubicBezTo>
                    <a:cubicBezTo>
                      <a:pt x="137" y="128"/>
                      <a:pt x="137" y="128"/>
                      <a:pt x="137" y="128"/>
                    </a:cubicBezTo>
                    <a:lnTo>
                      <a:pt x="137" y="142"/>
                    </a:lnTo>
                    <a:close/>
                    <a:moveTo>
                      <a:pt x="39" y="65"/>
                    </a:moveTo>
                    <a:cubicBezTo>
                      <a:pt x="39" y="63"/>
                      <a:pt x="40" y="62"/>
                      <a:pt x="40" y="61"/>
                    </a:cubicBezTo>
                    <a:cubicBezTo>
                      <a:pt x="40" y="60"/>
                      <a:pt x="41" y="59"/>
                      <a:pt x="41" y="59"/>
                    </a:cubicBezTo>
                    <a:cubicBezTo>
                      <a:pt x="41" y="57"/>
                      <a:pt x="42" y="56"/>
                      <a:pt x="43" y="55"/>
                    </a:cubicBezTo>
                    <a:cubicBezTo>
                      <a:pt x="43" y="55"/>
                      <a:pt x="46" y="52"/>
                      <a:pt x="47" y="51"/>
                    </a:cubicBezTo>
                    <a:cubicBezTo>
                      <a:pt x="47" y="50"/>
                      <a:pt x="47" y="50"/>
                      <a:pt x="48" y="50"/>
                    </a:cubicBezTo>
                    <a:cubicBezTo>
                      <a:pt x="48" y="50"/>
                      <a:pt x="50" y="48"/>
                      <a:pt x="50" y="48"/>
                    </a:cubicBezTo>
                    <a:cubicBezTo>
                      <a:pt x="51" y="47"/>
                      <a:pt x="53" y="46"/>
                      <a:pt x="54" y="46"/>
                    </a:cubicBezTo>
                    <a:cubicBezTo>
                      <a:pt x="54" y="46"/>
                      <a:pt x="56" y="45"/>
                      <a:pt x="57" y="44"/>
                    </a:cubicBezTo>
                    <a:cubicBezTo>
                      <a:pt x="60" y="43"/>
                      <a:pt x="64" y="42"/>
                      <a:pt x="68" y="41"/>
                    </a:cubicBezTo>
                    <a:cubicBezTo>
                      <a:pt x="83" y="38"/>
                      <a:pt x="102" y="39"/>
                      <a:pt x="117" y="44"/>
                    </a:cubicBezTo>
                    <a:cubicBezTo>
                      <a:pt x="118" y="44"/>
                      <a:pt x="120" y="45"/>
                      <a:pt x="120" y="45"/>
                    </a:cubicBezTo>
                    <a:cubicBezTo>
                      <a:pt x="121" y="45"/>
                      <a:pt x="122" y="46"/>
                      <a:pt x="123" y="46"/>
                    </a:cubicBezTo>
                    <a:cubicBezTo>
                      <a:pt x="125" y="47"/>
                      <a:pt x="126" y="48"/>
                      <a:pt x="127" y="49"/>
                    </a:cubicBezTo>
                    <a:cubicBezTo>
                      <a:pt x="127" y="49"/>
                      <a:pt x="127" y="49"/>
                      <a:pt x="127" y="49"/>
                    </a:cubicBezTo>
                    <a:cubicBezTo>
                      <a:pt x="129" y="51"/>
                      <a:pt x="131" y="52"/>
                      <a:pt x="132" y="54"/>
                    </a:cubicBezTo>
                    <a:cubicBezTo>
                      <a:pt x="132" y="54"/>
                      <a:pt x="132" y="54"/>
                      <a:pt x="132" y="54"/>
                    </a:cubicBezTo>
                    <a:cubicBezTo>
                      <a:pt x="133" y="55"/>
                      <a:pt x="134" y="56"/>
                      <a:pt x="134" y="58"/>
                    </a:cubicBezTo>
                    <a:cubicBezTo>
                      <a:pt x="135" y="58"/>
                      <a:pt x="135" y="58"/>
                      <a:pt x="135" y="59"/>
                    </a:cubicBezTo>
                    <a:cubicBezTo>
                      <a:pt x="135" y="59"/>
                      <a:pt x="135" y="59"/>
                      <a:pt x="136" y="60"/>
                    </a:cubicBezTo>
                    <a:cubicBezTo>
                      <a:pt x="136" y="62"/>
                      <a:pt x="137" y="63"/>
                      <a:pt x="137" y="65"/>
                    </a:cubicBezTo>
                    <a:cubicBezTo>
                      <a:pt x="137" y="65"/>
                      <a:pt x="137" y="65"/>
                      <a:pt x="137" y="66"/>
                    </a:cubicBezTo>
                    <a:cubicBezTo>
                      <a:pt x="137" y="67"/>
                      <a:pt x="137" y="67"/>
                      <a:pt x="137" y="68"/>
                    </a:cubicBezTo>
                    <a:cubicBezTo>
                      <a:pt x="137" y="75"/>
                      <a:pt x="137" y="82"/>
                      <a:pt x="137" y="88"/>
                    </a:cubicBezTo>
                    <a:cubicBezTo>
                      <a:pt x="137" y="89"/>
                      <a:pt x="137" y="89"/>
                      <a:pt x="137" y="89"/>
                    </a:cubicBezTo>
                    <a:cubicBezTo>
                      <a:pt x="39" y="89"/>
                      <a:pt x="39" y="89"/>
                      <a:pt x="39" y="89"/>
                    </a:cubicBezTo>
                    <a:cubicBezTo>
                      <a:pt x="39" y="89"/>
                      <a:pt x="39" y="89"/>
                      <a:pt x="39" y="89"/>
                    </a:cubicBezTo>
                    <a:cubicBezTo>
                      <a:pt x="39" y="81"/>
                      <a:pt x="39" y="73"/>
                      <a:pt x="39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" name="Freeform 61">
                <a:extLst>
                  <a:ext uri="{FF2B5EF4-FFF2-40B4-BE49-F238E27FC236}">
                    <a16:creationId xmlns:a16="http://schemas.microsoft.com/office/drawing/2014/main" id="{AB74EF3E-658E-4BDB-8964-587022FD0C9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491663" y="5468938"/>
                <a:ext cx="441325" cy="447675"/>
              </a:xfrm>
              <a:custGeom>
                <a:avLst/>
                <a:gdLst>
                  <a:gd name="T0" fmla="*/ 20 w 178"/>
                  <a:gd name="T1" fmla="*/ 181 h 181"/>
                  <a:gd name="T2" fmla="*/ 157 w 178"/>
                  <a:gd name="T3" fmla="*/ 181 h 181"/>
                  <a:gd name="T4" fmla="*/ 171 w 178"/>
                  <a:gd name="T5" fmla="*/ 175 h 181"/>
                  <a:gd name="T6" fmla="*/ 177 w 178"/>
                  <a:gd name="T7" fmla="*/ 161 h 181"/>
                  <a:gd name="T8" fmla="*/ 177 w 178"/>
                  <a:gd name="T9" fmla="*/ 103 h 181"/>
                  <a:gd name="T10" fmla="*/ 177 w 178"/>
                  <a:gd name="T11" fmla="*/ 65 h 181"/>
                  <a:gd name="T12" fmla="*/ 139 w 178"/>
                  <a:gd name="T13" fmla="*/ 10 h 181"/>
                  <a:gd name="T14" fmla="*/ 81 w 178"/>
                  <a:gd name="T15" fmla="*/ 1 h 181"/>
                  <a:gd name="T16" fmla="*/ 30 w 178"/>
                  <a:gd name="T17" fmla="*/ 15 h 181"/>
                  <a:gd name="T18" fmla="*/ 0 w 178"/>
                  <a:gd name="T19" fmla="*/ 75 h 181"/>
                  <a:gd name="T20" fmla="*/ 0 w 178"/>
                  <a:gd name="T21" fmla="*/ 161 h 181"/>
                  <a:gd name="T22" fmla="*/ 20 w 178"/>
                  <a:gd name="T23" fmla="*/ 181 h 181"/>
                  <a:gd name="T24" fmla="*/ 137 w 178"/>
                  <a:gd name="T25" fmla="*/ 142 h 181"/>
                  <a:gd name="T26" fmla="*/ 40 w 178"/>
                  <a:gd name="T27" fmla="*/ 142 h 181"/>
                  <a:gd name="T28" fmla="*/ 40 w 178"/>
                  <a:gd name="T29" fmla="*/ 129 h 181"/>
                  <a:gd name="T30" fmla="*/ 137 w 178"/>
                  <a:gd name="T31" fmla="*/ 129 h 181"/>
                  <a:gd name="T32" fmla="*/ 137 w 178"/>
                  <a:gd name="T33" fmla="*/ 142 h 181"/>
                  <a:gd name="T34" fmla="*/ 40 w 178"/>
                  <a:gd name="T35" fmla="*/ 65 h 181"/>
                  <a:gd name="T36" fmla="*/ 41 w 178"/>
                  <a:gd name="T37" fmla="*/ 61 h 181"/>
                  <a:gd name="T38" fmla="*/ 41 w 178"/>
                  <a:gd name="T39" fmla="*/ 59 h 181"/>
                  <a:gd name="T40" fmla="*/ 43 w 178"/>
                  <a:gd name="T41" fmla="*/ 55 h 181"/>
                  <a:gd name="T42" fmla="*/ 47 w 178"/>
                  <a:gd name="T43" fmla="*/ 51 h 181"/>
                  <a:gd name="T44" fmla="*/ 48 w 178"/>
                  <a:gd name="T45" fmla="*/ 50 h 181"/>
                  <a:gd name="T46" fmla="*/ 51 w 178"/>
                  <a:gd name="T47" fmla="*/ 48 h 181"/>
                  <a:gd name="T48" fmla="*/ 54 w 178"/>
                  <a:gd name="T49" fmla="*/ 46 h 181"/>
                  <a:gd name="T50" fmla="*/ 57 w 178"/>
                  <a:gd name="T51" fmla="*/ 44 h 181"/>
                  <a:gd name="T52" fmla="*/ 68 w 178"/>
                  <a:gd name="T53" fmla="*/ 41 h 181"/>
                  <a:gd name="T54" fmla="*/ 118 w 178"/>
                  <a:gd name="T55" fmla="*/ 44 h 181"/>
                  <a:gd name="T56" fmla="*/ 121 w 178"/>
                  <a:gd name="T57" fmla="*/ 45 h 181"/>
                  <a:gd name="T58" fmla="*/ 124 w 178"/>
                  <a:gd name="T59" fmla="*/ 46 h 181"/>
                  <a:gd name="T60" fmla="*/ 127 w 178"/>
                  <a:gd name="T61" fmla="*/ 49 h 181"/>
                  <a:gd name="T62" fmla="*/ 128 w 178"/>
                  <a:gd name="T63" fmla="*/ 49 h 181"/>
                  <a:gd name="T64" fmla="*/ 133 w 178"/>
                  <a:gd name="T65" fmla="*/ 54 h 181"/>
                  <a:gd name="T66" fmla="*/ 133 w 178"/>
                  <a:gd name="T67" fmla="*/ 54 h 181"/>
                  <a:gd name="T68" fmla="*/ 135 w 178"/>
                  <a:gd name="T69" fmla="*/ 57 h 181"/>
                  <a:gd name="T70" fmla="*/ 135 w 178"/>
                  <a:gd name="T71" fmla="*/ 59 h 181"/>
                  <a:gd name="T72" fmla="*/ 136 w 178"/>
                  <a:gd name="T73" fmla="*/ 60 h 181"/>
                  <a:gd name="T74" fmla="*/ 137 w 178"/>
                  <a:gd name="T75" fmla="*/ 65 h 181"/>
                  <a:gd name="T76" fmla="*/ 137 w 178"/>
                  <a:gd name="T77" fmla="*/ 66 h 181"/>
                  <a:gd name="T78" fmla="*/ 137 w 178"/>
                  <a:gd name="T79" fmla="*/ 68 h 181"/>
                  <a:gd name="T80" fmla="*/ 137 w 178"/>
                  <a:gd name="T81" fmla="*/ 88 h 181"/>
                  <a:gd name="T82" fmla="*/ 137 w 178"/>
                  <a:gd name="T83" fmla="*/ 90 h 181"/>
                  <a:gd name="T84" fmla="*/ 39 w 178"/>
                  <a:gd name="T85" fmla="*/ 90 h 181"/>
                  <a:gd name="T86" fmla="*/ 39 w 178"/>
                  <a:gd name="T87" fmla="*/ 90 h 181"/>
                  <a:gd name="T88" fmla="*/ 40 w 178"/>
                  <a:gd name="T89" fmla="*/ 65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78" h="181">
                    <a:moveTo>
                      <a:pt x="20" y="181"/>
                    </a:moveTo>
                    <a:cubicBezTo>
                      <a:pt x="157" y="181"/>
                      <a:pt x="157" y="181"/>
                      <a:pt x="157" y="181"/>
                    </a:cubicBezTo>
                    <a:cubicBezTo>
                      <a:pt x="163" y="181"/>
                      <a:pt x="168" y="179"/>
                      <a:pt x="171" y="175"/>
                    </a:cubicBezTo>
                    <a:cubicBezTo>
                      <a:pt x="174" y="172"/>
                      <a:pt x="177" y="168"/>
                      <a:pt x="177" y="161"/>
                    </a:cubicBezTo>
                    <a:cubicBezTo>
                      <a:pt x="177" y="103"/>
                      <a:pt x="177" y="103"/>
                      <a:pt x="177" y="103"/>
                    </a:cubicBezTo>
                    <a:cubicBezTo>
                      <a:pt x="177" y="90"/>
                      <a:pt x="178" y="77"/>
                      <a:pt x="177" y="65"/>
                    </a:cubicBezTo>
                    <a:cubicBezTo>
                      <a:pt x="175" y="41"/>
                      <a:pt x="161" y="21"/>
                      <a:pt x="139" y="10"/>
                    </a:cubicBezTo>
                    <a:cubicBezTo>
                      <a:pt x="121" y="2"/>
                      <a:pt x="101" y="0"/>
                      <a:pt x="81" y="1"/>
                    </a:cubicBezTo>
                    <a:cubicBezTo>
                      <a:pt x="63" y="1"/>
                      <a:pt x="45" y="5"/>
                      <a:pt x="30" y="15"/>
                    </a:cubicBezTo>
                    <a:cubicBezTo>
                      <a:pt x="8" y="29"/>
                      <a:pt x="0" y="50"/>
                      <a:pt x="0" y="75"/>
                    </a:cubicBezTo>
                    <a:cubicBezTo>
                      <a:pt x="0" y="161"/>
                      <a:pt x="0" y="161"/>
                      <a:pt x="0" y="161"/>
                    </a:cubicBezTo>
                    <a:cubicBezTo>
                      <a:pt x="0" y="172"/>
                      <a:pt x="9" y="181"/>
                      <a:pt x="20" y="181"/>
                    </a:cubicBezTo>
                    <a:close/>
                    <a:moveTo>
                      <a:pt x="137" y="142"/>
                    </a:moveTo>
                    <a:cubicBezTo>
                      <a:pt x="40" y="142"/>
                      <a:pt x="40" y="142"/>
                      <a:pt x="40" y="142"/>
                    </a:cubicBezTo>
                    <a:cubicBezTo>
                      <a:pt x="40" y="129"/>
                      <a:pt x="40" y="129"/>
                      <a:pt x="40" y="129"/>
                    </a:cubicBezTo>
                    <a:cubicBezTo>
                      <a:pt x="137" y="129"/>
                      <a:pt x="137" y="129"/>
                      <a:pt x="137" y="129"/>
                    </a:cubicBezTo>
                    <a:lnTo>
                      <a:pt x="137" y="142"/>
                    </a:lnTo>
                    <a:close/>
                    <a:moveTo>
                      <a:pt x="40" y="65"/>
                    </a:moveTo>
                    <a:cubicBezTo>
                      <a:pt x="40" y="63"/>
                      <a:pt x="40" y="62"/>
                      <a:pt x="41" y="61"/>
                    </a:cubicBezTo>
                    <a:cubicBezTo>
                      <a:pt x="41" y="60"/>
                      <a:pt x="41" y="59"/>
                      <a:pt x="41" y="59"/>
                    </a:cubicBezTo>
                    <a:cubicBezTo>
                      <a:pt x="42" y="57"/>
                      <a:pt x="43" y="56"/>
                      <a:pt x="43" y="55"/>
                    </a:cubicBezTo>
                    <a:cubicBezTo>
                      <a:pt x="43" y="55"/>
                      <a:pt x="46" y="52"/>
                      <a:pt x="47" y="51"/>
                    </a:cubicBezTo>
                    <a:cubicBezTo>
                      <a:pt x="47" y="50"/>
                      <a:pt x="48" y="50"/>
                      <a:pt x="48" y="50"/>
                    </a:cubicBezTo>
                    <a:cubicBezTo>
                      <a:pt x="48" y="50"/>
                      <a:pt x="50" y="48"/>
                      <a:pt x="51" y="48"/>
                    </a:cubicBezTo>
                    <a:cubicBezTo>
                      <a:pt x="52" y="47"/>
                      <a:pt x="53" y="46"/>
                      <a:pt x="54" y="46"/>
                    </a:cubicBezTo>
                    <a:cubicBezTo>
                      <a:pt x="55" y="46"/>
                      <a:pt x="57" y="45"/>
                      <a:pt x="57" y="44"/>
                    </a:cubicBezTo>
                    <a:cubicBezTo>
                      <a:pt x="61" y="43"/>
                      <a:pt x="64" y="42"/>
                      <a:pt x="68" y="41"/>
                    </a:cubicBezTo>
                    <a:cubicBezTo>
                      <a:pt x="83" y="38"/>
                      <a:pt x="102" y="39"/>
                      <a:pt x="118" y="44"/>
                    </a:cubicBezTo>
                    <a:cubicBezTo>
                      <a:pt x="118" y="44"/>
                      <a:pt x="120" y="45"/>
                      <a:pt x="121" y="45"/>
                    </a:cubicBezTo>
                    <a:cubicBezTo>
                      <a:pt x="122" y="45"/>
                      <a:pt x="123" y="46"/>
                      <a:pt x="124" y="46"/>
                    </a:cubicBezTo>
                    <a:cubicBezTo>
                      <a:pt x="125" y="47"/>
                      <a:pt x="126" y="48"/>
                      <a:pt x="127" y="49"/>
                    </a:cubicBezTo>
                    <a:cubicBezTo>
                      <a:pt x="128" y="49"/>
                      <a:pt x="128" y="49"/>
                      <a:pt x="128" y="49"/>
                    </a:cubicBezTo>
                    <a:cubicBezTo>
                      <a:pt x="130" y="51"/>
                      <a:pt x="131" y="52"/>
                      <a:pt x="133" y="54"/>
                    </a:cubicBezTo>
                    <a:cubicBezTo>
                      <a:pt x="133" y="54"/>
                      <a:pt x="133" y="54"/>
                      <a:pt x="133" y="54"/>
                    </a:cubicBezTo>
                    <a:cubicBezTo>
                      <a:pt x="134" y="55"/>
                      <a:pt x="134" y="56"/>
                      <a:pt x="135" y="57"/>
                    </a:cubicBezTo>
                    <a:cubicBezTo>
                      <a:pt x="135" y="58"/>
                      <a:pt x="135" y="58"/>
                      <a:pt x="135" y="59"/>
                    </a:cubicBezTo>
                    <a:cubicBezTo>
                      <a:pt x="136" y="59"/>
                      <a:pt x="136" y="59"/>
                      <a:pt x="136" y="60"/>
                    </a:cubicBezTo>
                    <a:cubicBezTo>
                      <a:pt x="137" y="62"/>
                      <a:pt x="137" y="63"/>
                      <a:pt x="137" y="65"/>
                    </a:cubicBezTo>
                    <a:cubicBezTo>
                      <a:pt x="137" y="65"/>
                      <a:pt x="137" y="65"/>
                      <a:pt x="137" y="66"/>
                    </a:cubicBezTo>
                    <a:cubicBezTo>
                      <a:pt x="137" y="67"/>
                      <a:pt x="137" y="67"/>
                      <a:pt x="137" y="68"/>
                    </a:cubicBezTo>
                    <a:cubicBezTo>
                      <a:pt x="137" y="75"/>
                      <a:pt x="137" y="82"/>
                      <a:pt x="137" y="88"/>
                    </a:cubicBezTo>
                    <a:cubicBezTo>
                      <a:pt x="137" y="90"/>
                      <a:pt x="137" y="90"/>
                      <a:pt x="137" y="90"/>
                    </a:cubicBezTo>
                    <a:cubicBezTo>
                      <a:pt x="39" y="90"/>
                      <a:pt x="39" y="90"/>
                      <a:pt x="39" y="90"/>
                    </a:cubicBezTo>
                    <a:cubicBezTo>
                      <a:pt x="39" y="90"/>
                      <a:pt x="39" y="90"/>
                      <a:pt x="39" y="90"/>
                    </a:cubicBezTo>
                    <a:cubicBezTo>
                      <a:pt x="39" y="82"/>
                      <a:pt x="39" y="73"/>
                      <a:pt x="40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" name="Freeform 62">
                <a:extLst>
                  <a:ext uri="{FF2B5EF4-FFF2-40B4-BE49-F238E27FC236}">
                    <a16:creationId xmlns:a16="http://schemas.microsoft.com/office/drawing/2014/main" id="{7C43558A-92D8-4FFF-912A-8B91527CC32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491663" y="4960938"/>
                <a:ext cx="441325" cy="449263"/>
              </a:xfrm>
              <a:custGeom>
                <a:avLst/>
                <a:gdLst>
                  <a:gd name="T0" fmla="*/ 20 w 178"/>
                  <a:gd name="T1" fmla="*/ 181 h 181"/>
                  <a:gd name="T2" fmla="*/ 157 w 178"/>
                  <a:gd name="T3" fmla="*/ 181 h 181"/>
                  <a:gd name="T4" fmla="*/ 171 w 178"/>
                  <a:gd name="T5" fmla="*/ 175 h 181"/>
                  <a:gd name="T6" fmla="*/ 177 w 178"/>
                  <a:gd name="T7" fmla="*/ 161 h 181"/>
                  <a:gd name="T8" fmla="*/ 177 w 178"/>
                  <a:gd name="T9" fmla="*/ 103 h 181"/>
                  <a:gd name="T10" fmla="*/ 177 w 178"/>
                  <a:gd name="T11" fmla="*/ 65 h 181"/>
                  <a:gd name="T12" fmla="*/ 139 w 178"/>
                  <a:gd name="T13" fmla="*/ 10 h 181"/>
                  <a:gd name="T14" fmla="*/ 81 w 178"/>
                  <a:gd name="T15" fmla="*/ 1 h 181"/>
                  <a:gd name="T16" fmla="*/ 30 w 178"/>
                  <a:gd name="T17" fmla="*/ 15 h 181"/>
                  <a:gd name="T18" fmla="*/ 0 w 178"/>
                  <a:gd name="T19" fmla="*/ 75 h 181"/>
                  <a:gd name="T20" fmla="*/ 0 w 178"/>
                  <a:gd name="T21" fmla="*/ 161 h 181"/>
                  <a:gd name="T22" fmla="*/ 20 w 178"/>
                  <a:gd name="T23" fmla="*/ 181 h 181"/>
                  <a:gd name="T24" fmla="*/ 137 w 178"/>
                  <a:gd name="T25" fmla="*/ 142 h 181"/>
                  <a:gd name="T26" fmla="*/ 40 w 178"/>
                  <a:gd name="T27" fmla="*/ 142 h 181"/>
                  <a:gd name="T28" fmla="*/ 40 w 178"/>
                  <a:gd name="T29" fmla="*/ 128 h 181"/>
                  <a:gd name="T30" fmla="*/ 137 w 178"/>
                  <a:gd name="T31" fmla="*/ 128 h 181"/>
                  <a:gd name="T32" fmla="*/ 137 w 178"/>
                  <a:gd name="T33" fmla="*/ 142 h 181"/>
                  <a:gd name="T34" fmla="*/ 40 w 178"/>
                  <a:gd name="T35" fmla="*/ 65 h 181"/>
                  <a:gd name="T36" fmla="*/ 41 w 178"/>
                  <a:gd name="T37" fmla="*/ 61 h 181"/>
                  <a:gd name="T38" fmla="*/ 41 w 178"/>
                  <a:gd name="T39" fmla="*/ 59 h 181"/>
                  <a:gd name="T40" fmla="*/ 43 w 178"/>
                  <a:gd name="T41" fmla="*/ 55 h 181"/>
                  <a:gd name="T42" fmla="*/ 47 w 178"/>
                  <a:gd name="T43" fmla="*/ 51 h 181"/>
                  <a:gd name="T44" fmla="*/ 48 w 178"/>
                  <a:gd name="T45" fmla="*/ 50 h 181"/>
                  <a:gd name="T46" fmla="*/ 51 w 178"/>
                  <a:gd name="T47" fmla="*/ 48 h 181"/>
                  <a:gd name="T48" fmla="*/ 54 w 178"/>
                  <a:gd name="T49" fmla="*/ 46 h 181"/>
                  <a:gd name="T50" fmla="*/ 57 w 178"/>
                  <a:gd name="T51" fmla="*/ 44 h 181"/>
                  <a:gd name="T52" fmla="*/ 68 w 178"/>
                  <a:gd name="T53" fmla="*/ 41 h 181"/>
                  <a:gd name="T54" fmla="*/ 118 w 178"/>
                  <a:gd name="T55" fmla="*/ 44 h 181"/>
                  <a:gd name="T56" fmla="*/ 121 w 178"/>
                  <a:gd name="T57" fmla="*/ 45 h 181"/>
                  <a:gd name="T58" fmla="*/ 124 w 178"/>
                  <a:gd name="T59" fmla="*/ 46 h 181"/>
                  <a:gd name="T60" fmla="*/ 127 w 178"/>
                  <a:gd name="T61" fmla="*/ 49 h 181"/>
                  <a:gd name="T62" fmla="*/ 128 w 178"/>
                  <a:gd name="T63" fmla="*/ 49 h 181"/>
                  <a:gd name="T64" fmla="*/ 133 w 178"/>
                  <a:gd name="T65" fmla="*/ 54 h 181"/>
                  <a:gd name="T66" fmla="*/ 133 w 178"/>
                  <a:gd name="T67" fmla="*/ 54 h 181"/>
                  <a:gd name="T68" fmla="*/ 135 w 178"/>
                  <a:gd name="T69" fmla="*/ 58 h 181"/>
                  <a:gd name="T70" fmla="*/ 135 w 178"/>
                  <a:gd name="T71" fmla="*/ 59 h 181"/>
                  <a:gd name="T72" fmla="*/ 136 w 178"/>
                  <a:gd name="T73" fmla="*/ 60 h 181"/>
                  <a:gd name="T74" fmla="*/ 137 w 178"/>
                  <a:gd name="T75" fmla="*/ 65 h 181"/>
                  <a:gd name="T76" fmla="*/ 137 w 178"/>
                  <a:gd name="T77" fmla="*/ 66 h 181"/>
                  <a:gd name="T78" fmla="*/ 137 w 178"/>
                  <a:gd name="T79" fmla="*/ 68 h 181"/>
                  <a:gd name="T80" fmla="*/ 137 w 178"/>
                  <a:gd name="T81" fmla="*/ 88 h 181"/>
                  <a:gd name="T82" fmla="*/ 137 w 178"/>
                  <a:gd name="T83" fmla="*/ 89 h 181"/>
                  <a:gd name="T84" fmla="*/ 39 w 178"/>
                  <a:gd name="T85" fmla="*/ 89 h 181"/>
                  <a:gd name="T86" fmla="*/ 39 w 178"/>
                  <a:gd name="T87" fmla="*/ 89 h 181"/>
                  <a:gd name="T88" fmla="*/ 40 w 178"/>
                  <a:gd name="T89" fmla="*/ 65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78" h="181">
                    <a:moveTo>
                      <a:pt x="20" y="181"/>
                    </a:moveTo>
                    <a:cubicBezTo>
                      <a:pt x="157" y="181"/>
                      <a:pt x="157" y="181"/>
                      <a:pt x="157" y="181"/>
                    </a:cubicBezTo>
                    <a:cubicBezTo>
                      <a:pt x="163" y="181"/>
                      <a:pt x="168" y="179"/>
                      <a:pt x="171" y="175"/>
                    </a:cubicBezTo>
                    <a:cubicBezTo>
                      <a:pt x="174" y="172"/>
                      <a:pt x="177" y="168"/>
                      <a:pt x="177" y="161"/>
                    </a:cubicBezTo>
                    <a:cubicBezTo>
                      <a:pt x="177" y="103"/>
                      <a:pt x="177" y="103"/>
                      <a:pt x="177" y="103"/>
                    </a:cubicBezTo>
                    <a:cubicBezTo>
                      <a:pt x="177" y="90"/>
                      <a:pt x="178" y="77"/>
                      <a:pt x="177" y="65"/>
                    </a:cubicBezTo>
                    <a:cubicBezTo>
                      <a:pt x="175" y="41"/>
                      <a:pt x="161" y="21"/>
                      <a:pt x="139" y="10"/>
                    </a:cubicBezTo>
                    <a:cubicBezTo>
                      <a:pt x="121" y="2"/>
                      <a:pt x="101" y="0"/>
                      <a:pt x="81" y="1"/>
                    </a:cubicBezTo>
                    <a:cubicBezTo>
                      <a:pt x="63" y="1"/>
                      <a:pt x="45" y="5"/>
                      <a:pt x="30" y="15"/>
                    </a:cubicBezTo>
                    <a:cubicBezTo>
                      <a:pt x="8" y="29"/>
                      <a:pt x="0" y="50"/>
                      <a:pt x="0" y="75"/>
                    </a:cubicBezTo>
                    <a:cubicBezTo>
                      <a:pt x="0" y="161"/>
                      <a:pt x="0" y="161"/>
                      <a:pt x="0" y="161"/>
                    </a:cubicBezTo>
                    <a:cubicBezTo>
                      <a:pt x="0" y="172"/>
                      <a:pt x="9" y="181"/>
                      <a:pt x="20" y="181"/>
                    </a:cubicBezTo>
                    <a:close/>
                    <a:moveTo>
                      <a:pt x="137" y="142"/>
                    </a:moveTo>
                    <a:cubicBezTo>
                      <a:pt x="40" y="142"/>
                      <a:pt x="40" y="142"/>
                      <a:pt x="40" y="142"/>
                    </a:cubicBezTo>
                    <a:cubicBezTo>
                      <a:pt x="40" y="128"/>
                      <a:pt x="40" y="128"/>
                      <a:pt x="40" y="128"/>
                    </a:cubicBezTo>
                    <a:cubicBezTo>
                      <a:pt x="137" y="128"/>
                      <a:pt x="137" y="128"/>
                      <a:pt x="137" y="128"/>
                    </a:cubicBezTo>
                    <a:lnTo>
                      <a:pt x="137" y="142"/>
                    </a:lnTo>
                    <a:close/>
                    <a:moveTo>
                      <a:pt x="40" y="65"/>
                    </a:moveTo>
                    <a:cubicBezTo>
                      <a:pt x="40" y="63"/>
                      <a:pt x="40" y="62"/>
                      <a:pt x="41" y="61"/>
                    </a:cubicBezTo>
                    <a:cubicBezTo>
                      <a:pt x="41" y="60"/>
                      <a:pt x="41" y="59"/>
                      <a:pt x="41" y="59"/>
                    </a:cubicBezTo>
                    <a:cubicBezTo>
                      <a:pt x="42" y="57"/>
                      <a:pt x="43" y="56"/>
                      <a:pt x="43" y="55"/>
                    </a:cubicBezTo>
                    <a:cubicBezTo>
                      <a:pt x="43" y="55"/>
                      <a:pt x="46" y="52"/>
                      <a:pt x="47" y="51"/>
                    </a:cubicBezTo>
                    <a:cubicBezTo>
                      <a:pt x="47" y="50"/>
                      <a:pt x="48" y="50"/>
                      <a:pt x="48" y="50"/>
                    </a:cubicBezTo>
                    <a:cubicBezTo>
                      <a:pt x="48" y="50"/>
                      <a:pt x="50" y="48"/>
                      <a:pt x="51" y="48"/>
                    </a:cubicBezTo>
                    <a:cubicBezTo>
                      <a:pt x="52" y="47"/>
                      <a:pt x="53" y="46"/>
                      <a:pt x="54" y="46"/>
                    </a:cubicBezTo>
                    <a:cubicBezTo>
                      <a:pt x="55" y="46"/>
                      <a:pt x="57" y="45"/>
                      <a:pt x="57" y="44"/>
                    </a:cubicBezTo>
                    <a:cubicBezTo>
                      <a:pt x="61" y="43"/>
                      <a:pt x="64" y="42"/>
                      <a:pt x="68" y="41"/>
                    </a:cubicBezTo>
                    <a:cubicBezTo>
                      <a:pt x="83" y="38"/>
                      <a:pt x="102" y="39"/>
                      <a:pt x="118" y="44"/>
                    </a:cubicBezTo>
                    <a:cubicBezTo>
                      <a:pt x="118" y="44"/>
                      <a:pt x="120" y="45"/>
                      <a:pt x="121" y="45"/>
                    </a:cubicBezTo>
                    <a:cubicBezTo>
                      <a:pt x="122" y="45"/>
                      <a:pt x="123" y="46"/>
                      <a:pt x="124" y="46"/>
                    </a:cubicBezTo>
                    <a:cubicBezTo>
                      <a:pt x="125" y="47"/>
                      <a:pt x="126" y="48"/>
                      <a:pt x="127" y="49"/>
                    </a:cubicBezTo>
                    <a:cubicBezTo>
                      <a:pt x="128" y="49"/>
                      <a:pt x="128" y="49"/>
                      <a:pt x="128" y="49"/>
                    </a:cubicBezTo>
                    <a:cubicBezTo>
                      <a:pt x="130" y="51"/>
                      <a:pt x="131" y="52"/>
                      <a:pt x="133" y="54"/>
                    </a:cubicBezTo>
                    <a:cubicBezTo>
                      <a:pt x="133" y="54"/>
                      <a:pt x="133" y="54"/>
                      <a:pt x="133" y="54"/>
                    </a:cubicBezTo>
                    <a:cubicBezTo>
                      <a:pt x="134" y="55"/>
                      <a:pt x="134" y="56"/>
                      <a:pt x="135" y="58"/>
                    </a:cubicBezTo>
                    <a:cubicBezTo>
                      <a:pt x="135" y="58"/>
                      <a:pt x="135" y="58"/>
                      <a:pt x="135" y="59"/>
                    </a:cubicBezTo>
                    <a:cubicBezTo>
                      <a:pt x="136" y="59"/>
                      <a:pt x="136" y="59"/>
                      <a:pt x="136" y="60"/>
                    </a:cubicBezTo>
                    <a:cubicBezTo>
                      <a:pt x="137" y="62"/>
                      <a:pt x="137" y="63"/>
                      <a:pt x="137" y="65"/>
                    </a:cubicBezTo>
                    <a:cubicBezTo>
                      <a:pt x="137" y="65"/>
                      <a:pt x="137" y="65"/>
                      <a:pt x="137" y="66"/>
                    </a:cubicBezTo>
                    <a:cubicBezTo>
                      <a:pt x="137" y="67"/>
                      <a:pt x="137" y="67"/>
                      <a:pt x="137" y="68"/>
                    </a:cubicBezTo>
                    <a:cubicBezTo>
                      <a:pt x="137" y="75"/>
                      <a:pt x="137" y="82"/>
                      <a:pt x="137" y="88"/>
                    </a:cubicBezTo>
                    <a:cubicBezTo>
                      <a:pt x="137" y="89"/>
                      <a:pt x="137" y="89"/>
                      <a:pt x="137" y="89"/>
                    </a:cubicBezTo>
                    <a:cubicBezTo>
                      <a:pt x="39" y="89"/>
                      <a:pt x="39" y="89"/>
                      <a:pt x="39" y="89"/>
                    </a:cubicBezTo>
                    <a:cubicBezTo>
                      <a:pt x="39" y="89"/>
                      <a:pt x="39" y="89"/>
                      <a:pt x="39" y="89"/>
                    </a:cubicBezTo>
                    <a:cubicBezTo>
                      <a:pt x="39" y="81"/>
                      <a:pt x="39" y="73"/>
                      <a:pt x="40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" name="Freeform 63">
                <a:extLst>
                  <a:ext uri="{FF2B5EF4-FFF2-40B4-BE49-F238E27FC236}">
                    <a16:creationId xmlns:a16="http://schemas.microsoft.com/office/drawing/2014/main" id="{FBD9E087-B990-4165-BDC1-E1B1446ACCC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367713" y="5468938"/>
                <a:ext cx="439738" cy="447675"/>
              </a:xfrm>
              <a:custGeom>
                <a:avLst/>
                <a:gdLst>
                  <a:gd name="T0" fmla="*/ 19 w 177"/>
                  <a:gd name="T1" fmla="*/ 181 h 181"/>
                  <a:gd name="T2" fmla="*/ 157 w 177"/>
                  <a:gd name="T3" fmla="*/ 181 h 181"/>
                  <a:gd name="T4" fmla="*/ 170 w 177"/>
                  <a:gd name="T5" fmla="*/ 175 h 181"/>
                  <a:gd name="T6" fmla="*/ 176 w 177"/>
                  <a:gd name="T7" fmla="*/ 161 h 181"/>
                  <a:gd name="T8" fmla="*/ 176 w 177"/>
                  <a:gd name="T9" fmla="*/ 103 h 181"/>
                  <a:gd name="T10" fmla="*/ 176 w 177"/>
                  <a:gd name="T11" fmla="*/ 65 h 181"/>
                  <a:gd name="T12" fmla="*/ 139 w 177"/>
                  <a:gd name="T13" fmla="*/ 10 h 181"/>
                  <a:gd name="T14" fmla="*/ 80 w 177"/>
                  <a:gd name="T15" fmla="*/ 1 h 181"/>
                  <a:gd name="T16" fmla="*/ 29 w 177"/>
                  <a:gd name="T17" fmla="*/ 15 h 181"/>
                  <a:gd name="T18" fmla="*/ 0 w 177"/>
                  <a:gd name="T19" fmla="*/ 75 h 181"/>
                  <a:gd name="T20" fmla="*/ 0 w 177"/>
                  <a:gd name="T21" fmla="*/ 161 h 181"/>
                  <a:gd name="T22" fmla="*/ 19 w 177"/>
                  <a:gd name="T23" fmla="*/ 181 h 181"/>
                  <a:gd name="T24" fmla="*/ 137 w 177"/>
                  <a:gd name="T25" fmla="*/ 142 h 181"/>
                  <a:gd name="T26" fmla="*/ 39 w 177"/>
                  <a:gd name="T27" fmla="*/ 142 h 181"/>
                  <a:gd name="T28" fmla="*/ 39 w 177"/>
                  <a:gd name="T29" fmla="*/ 129 h 181"/>
                  <a:gd name="T30" fmla="*/ 137 w 177"/>
                  <a:gd name="T31" fmla="*/ 129 h 181"/>
                  <a:gd name="T32" fmla="*/ 137 w 177"/>
                  <a:gd name="T33" fmla="*/ 142 h 181"/>
                  <a:gd name="T34" fmla="*/ 39 w 177"/>
                  <a:gd name="T35" fmla="*/ 65 h 181"/>
                  <a:gd name="T36" fmla="*/ 40 w 177"/>
                  <a:gd name="T37" fmla="*/ 61 h 181"/>
                  <a:gd name="T38" fmla="*/ 41 w 177"/>
                  <a:gd name="T39" fmla="*/ 59 h 181"/>
                  <a:gd name="T40" fmla="*/ 43 w 177"/>
                  <a:gd name="T41" fmla="*/ 55 h 181"/>
                  <a:gd name="T42" fmla="*/ 47 w 177"/>
                  <a:gd name="T43" fmla="*/ 51 h 181"/>
                  <a:gd name="T44" fmla="*/ 48 w 177"/>
                  <a:gd name="T45" fmla="*/ 50 h 181"/>
                  <a:gd name="T46" fmla="*/ 50 w 177"/>
                  <a:gd name="T47" fmla="*/ 48 h 181"/>
                  <a:gd name="T48" fmla="*/ 54 w 177"/>
                  <a:gd name="T49" fmla="*/ 46 h 181"/>
                  <a:gd name="T50" fmla="*/ 57 w 177"/>
                  <a:gd name="T51" fmla="*/ 44 h 181"/>
                  <a:gd name="T52" fmla="*/ 68 w 177"/>
                  <a:gd name="T53" fmla="*/ 41 h 181"/>
                  <a:gd name="T54" fmla="*/ 117 w 177"/>
                  <a:gd name="T55" fmla="*/ 44 h 181"/>
                  <a:gd name="T56" fmla="*/ 120 w 177"/>
                  <a:gd name="T57" fmla="*/ 45 h 181"/>
                  <a:gd name="T58" fmla="*/ 123 w 177"/>
                  <a:gd name="T59" fmla="*/ 46 h 181"/>
                  <a:gd name="T60" fmla="*/ 127 w 177"/>
                  <a:gd name="T61" fmla="*/ 49 h 181"/>
                  <a:gd name="T62" fmla="*/ 127 w 177"/>
                  <a:gd name="T63" fmla="*/ 49 h 181"/>
                  <a:gd name="T64" fmla="*/ 132 w 177"/>
                  <a:gd name="T65" fmla="*/ 54 h 181"/>
                  <a:gd name="T66" fmla="*/ 132 w 177"/>
                  <a:gd name="T67" fmla="*/ 54 h 181"/>
                  <a:gd name="T68" fmla="*/ 134 w 177"/>
                  <a:gd name="T69" fmla="*/ 57 h 181"/>
                  <a:gd name="T70" fmla="*/ 135 w 177"/>
                  <a:gd name="T71" fmla="*/ 59 h 181"/>
                  <a:gd name="T72" fmla="*/ 136 w 177"/>
                  <a:gd name="T73" fmla="*/ 60 h 181"/>
                  <a:gd name="T74" fmla="*/ 137 w 177"/>
                  <a:gd name="T75" fmla="*/ 65 h 181"/>
                  <a:gd name="T76" fmla="*/ 137 w 177"/>
                  <a:gd name="T77" fmla="*/ 66 h 181"/>
                  <a:gd name="T78" fmla="*/ 137 w 177"/>
                  <a:gd name="T79" fmla="*/ 68 h 181"/>
                  <a:gd name="T80" fmla="*/ 137 w 177"/>
                  <a:gd name="T81" fmla="*/ 88 h 181"/>
                  <a:gd name="T82" fmla="*/ 137 w 177"/>
                  <a:gd name="T83" fmla="*/ 90 h 181"/>
                  <a:gd name="T84" fmla="*/ 39 w 177"/>
                  <a:gd name="T85" fmla="*/ 90 h 181"/>
                  <a:gd name="T86" fmla="*/ 39 w 177"/>
                  <a:gd name="T87" fmla="*/ 90 h 181"/>
                  <a:gd name="T88" fmla="*/ 39 w 177"/>
                  <a:gd name="T89" fmla="*/ 65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77" h="181">
                    <a:moveTo>
                      <a:pt x="19" y="181"/>
                    </a:moveTo>
                    <a:cubicBezTo>
                      <a:pt x="157" y="181"/>
                      <a:pt x="157" y="181"/>
                      <a:pt x="157" y="181"/>
                    </a:cubicBezTo>
                    <a:cubicBezTo>
                      <a:pt x="163" y="181"/>
                      <a:pt x="167" y="179"/>
                      <a:pt x="170" y="175"/>
                    </a:cubicBezTo>
                    <a:cubicBezTo>
                      <a:pt x="174" y="172"/>
                      <a:pt x="176" y="168"/>
                      <a:pt x="176" y="161"/>
                    </a:cubicBezTo>
                    <a:cubicBezTo>
                      <a:pt x="176" y="103"/>
                      <a:pt x="176" y="103"/>
                      <a:pt x="176" y="103"/>
                    </a:cubicBezTo>
                    <a:cubicBezTo>
                      <a:pt x="176" y="90"/>
                      <a:pt x="177" y="77"/>
                      <a:pt x="176" y="65"/>
                    </a:cubicBezTo>
                    <a:cubicBezTo>
                      <a:pt x="174" y="41"/>
                      <a:pt x="160" y="21"/>
                      <a:pt x="139" y="10"/>
                    </a:cubicBezTo>
                    <a:cubicBezTo>
                      <a:pt x="121" y="2"/>
                      <a:pt x="100" y="0"/>
                      <a:pt x="80" y="1"/>
                    </a:cubicBezTo>
                    <a:cubicBezTo>
                      <a:pt x="63" y="1"/>
                      <a:pt x="44" y="5"/>
                      <a:pt x="29" y="15"/>
                    </a:cubicBezTo>
                    <a:cubicBezTo>
                      <a:pt x="8" y="29"/>
                      <a:pt x="0" y="50"/>
                      <a:pt x="0" y="75"/>
                    </a:cubicBezTo>
                    <a:cubicBezTo>
                      <a:pt x="0" y="161"/>
                      <a:pt x="0" y="161"/>
                      <a:pt x="0" y="161"/>
                    </a:cubicBezTo>
                    <a:cubicBezTo>
                      <a:pt x="0" y="172"/>
                      <a:pt x="9" y="181"/>
                      <a:pt x="19" y="181"/>
                    </a:cubicBezTo>
                    <a:close/>
                    <a:moveTo>
                      <a:pt x="137" y="142"/>
                    </a:moveTo>
                    <a:cubicBezTo>
                      <a:pt x="39" y="142"/>
                      <a:pt x="39" y="142"/>
                      <a:pt x="39" y="142"/>
                    </a:cubicBezTo>
                    <a:cubicBezTo>
                      <a:pt x="39" y="129"/>
                      <a:pt x="39" y="129"/>
                      <a:pt x="39" y="129"/>
                    </a:cubicBezTo>
                    <a:cubicBezTo>
                      <a:pt x="137" y="129"/>
                      <a:pt x="137" y="129"/>
                      <a:pt x="137" y="129"/>
                    </a:cubicBezTo>
                    <a:lnTo>
                      <a:pt x="137" y="142"/>
                    </a:lnTo>
                    <a:close/>
                    <a:moveTo>
                      <a:pt x="39" y="65"/>
                    </a:moveTo>
                    <a:cubicBezTo>
                      <a:pt x="39" y="63"/>
                      <a:pt x="40" y="62"/>
                      <a:pt x="40" y="61"/>
                    </a:cubicBezTo>
                    <a:cubicBezTo>
                      <a:pt x="40" y="60"/>
                      <a:pt x="41" y="59"/>
                      <a:pt x="41" y="59"/>
                    </a:cubicBezTo>
                    <a:cubicBezTo>
                      <a:pt x="41" y="57"/>
                      <a:pt x="42" y="56"/>
                      <a:pt x="43" y="55"/>
                    </a:cubicBezTo>
                    <a:cubicBezTo>
                      <a:pt x="43" y="55"/>
                      <a:pt x="46" y="52"/>
                      <a:pt x="47" y="51"/>
                    </a:cubicBezTo>
                    <a:cubicBezTo>
                      <a:pt x="47" y="50"/>
                      <a:pt x="47" y="50"/>
                      <a:pt x="48" y="50"/>
                    </a:cubicBezTo>
                    <a:cubicBezTo>
                      <a:pt x="48" y="50"/>
                      <a:pt x="50" y="48"/>
                      <a:pt x="50" y="48"/>
                    </a:cubicBezTo>
                    <a:cubicBezTo>
                      <a:pt x="51" y="47"/>
                      <a:pt x="53" y="46"/>
                      <a:pt x="54" y="46"/>
                    </a:cubicBezTo>
                    <a:cubicBezTo>
                      <a:pt x="54" y="46"/>
                      <a:pt x="56" y="45"/>
                      <a:pt x="57" y="44"/>
                    </a:cubicBezTo>
                    <a:cubicBezTo>
                      <a:pt x="60" y="43"/>
                      <a:pt x="64" y="42"/>
                      <a:pt x="68" y="41"/>
                    </a:cubicBezTo>
                    <a:cubicBezTo>
                      <a:pt x="83" y="38"/>
                      <a:pt x="102" y="39"/>
                      <a:pt x="117" y="44"/>
                    </a:cubicBezTo>
                    <a:cubicBezTo>
                      <a:pt x="118" y="44"/>
                      <a:pt x="120" y="45"/>
                      <a:pt x="120" y="45"/>
                    </a:cubicBezTo>
                    <a:cubicBezTo>
                      <a:pt x="121" y="45"/>
                      <a:pt x="122" y="46"/>
                      <a:pt x="123" y="46"/>
                    </a:cubicBezTo>
                    <a:cubicBezTo>
                      <a:pt x="125" y="47"/>
                      <a:pt x="126" y="48"/>
                      <a:pt x="127" y="49"/>
                    </a:cubicBezTo>
                    <a:cubicBezTo>
                      <a:pt x="127" y="49"/>
                      <a:pt x="127" y="49"/>
                      <a:pt x="127" y="49"/>
                    </a:cubicBezTo>
                    <a:cubicBezTo>
                      <a:pt x="129" y="51"/>
                      <a:pt x="131" y="52"/>
                      <a:pt x="132" y="54"/>
                    </a:cubicBezTo>
                    <a:cubicBezTo>
                      <a:pt x="132" y="54"/>
                      <a:pt x="132" y="54"/>
                      <a:pt x="132" y="54"/>
                    </a:cubicBezTo>
                    <a:cubicBezTo>
                      <a:pt x="133" y="55"/>
                      <a:pt x="134" y="56"/>
                      <a:pt x="134" y="57"/>
                    </a:cubicBezTo>
                    <a:cubicBezTo>
                      <a:pt x="135" y="58"/>
                      <a:pt x="135" y="58"/>
                      <a:pt x="135" y="59"/>
                    </a:cubicBezTo>
                    <a:cubicBezTo>
                      <a:pt x="135" y="59"/>
                      <a:pt x="135" y="59"/>
                      <a:pt x="136" y="60"/>
                    </a:cubicBezTo>
                    <a:cubicBezTo>
                      <a:pt x="136" y="62"/>
                      <a:pt x="137" y="63"/>
                      <a:pt x="137" y="65"/>
                    </a:cubicBezTo>
                    <a:cubicBezTo>
                      <a:pt x="137" y="65"/>
                      <a:pt x="137" y="65"/>
                      <a:pt x="137" y="66"/>
                    </a:cubicBezTo>
                    <a:cubicBezTo>
                      <a:pt x="137" y="67"/>
                      <a:pt x="137" y="67"/>
                      <a:pt x="137" y="68"/>
                    </a:cubicBezTo>
                    <a:cubicBezTo>
                      <a:pt x="137" y="75"/>
                      <a:pt x="137" y="82"/>
                      <a:pt x="137" y="88"/>
                    </a:cubicBezTo>
                    <a:cubicBezTo>
                      <a:pt x="137" y="90"/>
                      <a:pt x="137" y="90"/>
                      <a:pt x="137" y="90"/>
                    </a:cubicBezTo>
                    <a:cubicBezTo>
                      <a:pt x="39" y="90"/>
                      <a:pt x="39" y="90"/>
                      <a:pt x="39" y="90"/>
                    </a:cubicBezTo>
                    <a:cubicBezTo>
                      <a:pt x="39" y="90"/>
                      <a:pt x="39" y="90"/>
                      <a:pt x="39" y="90"/>
                    </a:cubicBezTo>
                    <a:cubicBezTo>
                      <a:pt x="39" y="82"/>
                      <a:pt x="39" y="73"/>
                      <a:pt x="39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54" name="Freeform 236">
              <a:extLst>
                <a:ext uri="{FF2B5EF4-FFF2-40B4-BE49-F238E27FC236}">
                  <a16:creationId xmlns:a16="http://schemas.microsoft.com/office/drawing/2014/main" id="{185DED69-7633-4267-A903-D08C67487D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045958" y="1963691"/>
              <a:ext cx="457420" cy="676695"/>
            </a:xfrm>
            <a:custGeom>
              <a:avLst/>
              <a:gdLst>
                <a:gd name="T0" fmla="*/ 375 w 448"/>
                <a:gd name="T1" fmla="*/ 55 h 666"/>
                <a:gd name="T2" fmla="*/ 224 w 448"/>
                <a:gd name="T3" fmla="*/ 0 h 666"/>
                <a:gd name="T4" fmla="*/ 73 w 448"/>
                <a:gd name="T5" fmla="*/ 55 h 666"/>
                <a:gd name="T6" fmla="*/ 10 w 448"/>
                <a:gd name="T7" fmla="*/ 124 h 666"/>
                <a:gd name="T8" fmla="*/ 10 w 448"/>
                <a:gd name="T9" fmla="*/ 609 h 666"/>
                <a:gd name="T10" fmla="*/ 224 w 448"/>
                <a:gd name="T11" fmla="*/ 666 h 666"/>
                <a:gd name="T12" fmla="*/ 437 w 448"/>
                <a:gd name="T13" fmla="*/ 609 h 666"/>
                <a:gd name="T14" fmla="*/ 437 w 448"/>
                <a:gd name="T15" fmla="*/ 124 h 666"/>
                <a:gd name="T16" fmla="*/ 238 w 448"/>
                <a:gd name="T17" fmla="*/ 450 h 666"/>
                <a:gd name="T18" fmla="*/ 419 w 448"/>
                <a:gd name="T19" fmla="*/ 468 h 666"/>
                <a:gd name="T20" fmla="*/ 209 w 448"/>
                <a:gd name="T21" fmla="*/ 246 h 666"/>
                <a:gd name="T22" fmla="*/ 29 w 448"/>
                <a:gd name="T23" fmla="*/ 299 h 666"/>
                <a:gd name="T24" fmla="*/ 196 w 448"/>
                <a:gd name="T25" fmla="*/ 383 h 666"/>
                <a:gd name="T26" fmla="*/ 42 w 448"/>
                <a:gd name="T27" fmla="*/ 411 h 666"/>
                <a:gd name="T28" fmla="*/ 196 w 448"/>
                <a:gd name="T29" fmla="*/ 383 h 666"/>
                <a:gd name="T30" fmla="*/ 209 w 448"/>
                <a:gd name="T31" fmla="*/ 354 h 666"/>
                <a:gd name="T32" fmla="*/ 29 w 448"/>
                <a:gd name="T33" fmla="*/ 328 h 666"/>
                <a:gd name="T34" fmla="*/ 195 w 448"/>
                <a:gd name="T35" fmla="*/ 450 h 666"/>
                <a:gd name="T36" fmla="*/ 43 w 448"/>
                <a:gd name="T37" fmla="*/ 470 h 666"/>
                <a:gd name="T38" fmla="*/ 252 w 448"/>
                <a:gd name="T39" fmla="*/ 420 h 666"/>
                <a:gd name="T40" fmla="*/ 406 w 448"/>
                <a:gd name="T41" fmla="*/ 383 h 666"/>
                <a:gd name="T42" fmla="*/ 252 w 448"/>
                <a:gd name="T43" fmla="*/ 420 h 666"/>
                <a:gd name="T44" fmla="*/ 238 w 448"/>
                <a:gd name="T45" fmla="*/ 354 h 666"/>
                <a:gd name="T46" fmla="*/ 419 w 448"/>
                <a:gd name="T47" fmla="*/ 328 h 666"/>
                <a:gd name="T48" fmla="*/ 238 w 448"/>
                <a:gd name="T49" fmla="*/ 288 h 666"/>
                <a:gd name="T50" fmla="*/ 419 w 448"/>
                <a:gd name="T51" fmla="*/ 268 h 666"/>
                <a:gd name="T52" fmla="*/ 419 w 448"/>
                <a:gd name="T53" fmla="*/ 238 h 666"/>
                <a:gd name="T54" fmla="*/ 238 w 448"/>
                <a:gd name="T55" fmla="*/ 178 h 666"/>
                <a:gd name="T56" fmla="*/ 419 w 448"/>
                <a:gd name="T57" fmla="*/ 238 h 666"/>
                <a:gd name="T58" fmla="*/ 29 w 448"/>
                <a:gd name="T59" fmla="*/ 238 h 666"/>
                <a:gd name="T60" fmla="*/ 209 w 448"/>
                <a:gd name="T61" fmla="*/ 178 h 666"/>
                <a:gd name="T62" fmla="*/ 195 w 448"/>
                <a:gd name="T63" fmla="*/ 520 h 666"/>
                <a:gd name="T64" fmla="*/ 49 w 448"/>
                <a:gd name="T65" fmla="*/ 529 h 666"/>
                <a:gd name="T66" fmla="*/ 238 w 448"/>
                <a:gd name="T67" fmla="*/ 521 h 666"/>
                <a:gd name="T68" fmla="*/ 419 w 448"/>
                <a:gd name="T69" fmla="*/ 525 h 666"/>
                <a:gd name="T70" fmla="*/ 238 w 448"/>
                <a:gd name="T71" fmla="*/ 521 h 666"/>
                <a:gd name="T72" fmla="*/ 258 w 448"/>
                <a:gd name="T73" fmla="*/ 152 h 666"/>
                <a:gd name="T74" fmla="*/ 397 w 448"/>
                <a:gd name="T75" fmla="*/ 144 h 666"/>
                <a:gd name="T76" fmla="*/ 238 w 448"/>
                <a:gd name="T77" fmla="*/ 76 h 666"/>
                <a:gd name="T78" fmla="*/ 345 w 448"/>
                <a:gd name="T79" fmla="*/ 102 h 666"/>
                <a:gd name="T80" fmla="*/ 209 w 448"/>
                <a:gd name="T81" fmla="*/ 35 h 666"/>
                <a:gd name="T82" fmla="*/ 102 w 448"/>
                <a:gd name="T83" fmla="*/ 66 h 666"/>
                <a:gd name="T84" fmla="*/ 209 w 448"/>
                <a:gd name="T85" fmla="*/ 149 h 666"/>
                <a:gd name="T86" fmla="*/ 29 w 448"/>
                <a:gd name="T87" fmla="*/ 149 h 666"/>
                <a:gd name="T88" fmla="*/ 29 w 448"/>
                <a:gd name="T89" fmla="*/ 584 h 666"/>
                <a:gd name="T90" fmla="*/ 209 w 448"/>
                <a:gd name="T91" fmla="*/ 590 h 666"/>
                <a:gd name="T92" fmla="*/ 254 w 448"/>
                <a:gd name="T93" fmla="*/ 628 h 666"/>
                <a:gd name="T94" fmla="*/ 406 w 448"/>
                <a:gd name="T95" fmla="*/ 557 h 666"/>
                <a:gd name="T96" fmla="*/ 254 w 448"/>
                <a:gd name="T97" fmla="*/ 628 h 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48" h="666">
                  <a:moveTo>
                    <a:pt x="437" y="124"/>
                  </a:moveTo>
                  <a:cubicBezTo>
                    <a:pt x="416" y="119"/>
                    <a:pt x="395" y="114"/>
                    <a:pt x="375" y="109"/>
                  </a:cubicBezTo>
                  <a:cubicBezTo>
                    <a:pt x="375" y="55"/>
                    <a:pt x="375" y="55"/>
                    <a:pt x="375" y="55"/>
                  </a:cubicBezTo>
                  <a:cubicBezTo>
                    <a:pt x="375" y="49"/>
                    <a:pt x="370" y="43"/>
                    <a:pt x="364" y="41"/>
                  </a:cubicBezTo>
                  <a:cubicBezTo>
                    <a:pt x="319" y="28"/>
                    <a:pt x="275" y="15"/>
                    <a:pt x="230" y="2"/>
                  </a:cubicBezTo>
                  <a:cubicBezTo>
                    <a:pt x="228" y="1"/>
                    <a:pt x="226" y="0"/>
                    <a:pt x="224" y="0"/>
                  </a:cubicBezTo>
                  <a:cubicBezTo>
                    <a:pt x="221" y="0"/>
                    <a:pt x="219" y="1"/>
                    <a:pt x="217" y="2"/>
                  </a:cubicBezTo>
                  <a:cubicBezTo>
                    <a:pt x="173" y="15"/>
                    <a:pt x="128" y="28"/>
                    <a:pt x="84" y="41"/>
                  </a:cubicBezTo>
                  <a:cubicBezTo>
                    <a:pt x="77" y="43"/>
                    <a:pt x="73" y="49"/>
                    <a:pt x="73" y="55"/>
                  </a:cubicBezTo>
                  <a:cubicBezTo>
                    <a:pt x="73" y="109"/>
                    <a:pt x="73" y="109"/>
                    <a:pt x="73" y="109"/>
                  </a:cubicBezTo>
                  <a:cubicBezTo>
                    <a:pt x="63" y="111"/>
                    <a:pt x="53" y="114"/>
                    <a:pt x="43" y="116"/>
                  </a:cubicBezTo>
                  <a:cubicBezTo>
                    <a:pt x="32" y="119"/>
                    <a:pt x="21" y="121"/>
                    <a:pt x="10" y="124"/>
                  </a:cubicBezTo>
                  <a:cubicBezTo>
                    <a:pt x="4" y="125"/>
                    <a:pt x="0" y="131"/>
                    <a:pt x="0" y="138"/>
                  </a:cubicBezTo>
                  <a:cubicBezTo>
                    <a:pt x="0" y="595"/>
                    <a:pt x="0" y="595"/>
                    <a:pt x="0" y="595"/>
                  </a:cubicBezTo>
                  <a:cubicBezTo>
                    <a:pt x="0" y="601"/>
                    <a:pt x="4" y="607"/>
                    <a:pt x="10" y="609"/>
                  </a:cubicBezTo>
                  <a:cubicBezTo>
                    <a:pt x="69" y="625"/>
                    <a:pt x="128" y="640"/>
                    <a:pt x="186" y="656"/>
                  </a:cubicBezTo>
                  <a:cubicBezTo>
                    <a:pt x="197" y="659"/>
                    <a:pt x="208" y="662"/>
                    <a:pt x="219" y="665"/>
                  </a:cubicBezTo>
                  <a:cubicBezTo>
                    <a:pt x="220" y="665"/>
                    <a:pt x="222" y="666"/>
                    <a:pt x="224" y="666"/>
                  </a:cubicBezTo>
                  <a:cubicBezTo>
                    <a:pt x="225" y="666"/>
                    <a:pt x="227" y="665"/>
                    <a:pt x="229" y="665"/>
                  </a:cubicBezTo>
                  <a:cubicBezTo>
                    <a:pt x="287" y="649"/>
                    <a:pt x="345" y="634"/>
                    <a:pt x="404" y="618"/>
                  </a:cubicBezTo>
                  <a:cubicBezTo>
                    <a:pt x="415" y="615"/>
                    <a:pt x="426" y="612"/>
                    <a:pt x="437" y="609"/>
                  </a:cubicBezTo>
                  <a:cubicBezTo>
                    <a:pt x="444" y="607"/>
                    <a:pt x="448" y="601"/>
                    <a:pt x="448" y="595"/>
                  </a:cubicBezTo>
                  <a:cubicBezTo>
                    <a:pt x="448" y="138"/>
                    <a:pt x="448" y="138"/>
                    <a:pt x="448" y="138"/>
                  </a:cubicBezTo>
                  <a:cubicBezTo>
                    <a:pt x="448" y="131"/>
                    <a:pt x="444" y="125"/>
                    <a:pt x="437" y="124"/>
                  </a:cubicBezTo>
                  <a:close/>
                  <a:moveTo>
                    <a:pt x="253" y="490"/>
                  </a:moveTo>
                  <a:cubicBezTo>
                    <a:pt x="248" y="491"/>
                    <a:pt x="243" y="492"/>
                    <a:pt x="238" y="492"/>
                  </a:cubicBezTo>
                  <a:cubicBezTo>
                    <a:pt x="238" y="450"/>
                    <a:pt x="238" y="450"/>
                    <a:pt x="238" y="450"/>
                  </a:cubicBezTo>
                  <a:cubicBezTo>
                    <a:pt x="294" y="447"/>
                    <a:pt x="349" y="443"/>
                    <a:pt x="405" y="440"/>
                  </a:cubicBezTo>
                  <a:cubicBezTo>
                    <a:pt x="410" y="439"/>
                    <a:pt x="414" y="439"/>
                    <a:pt x="419" y="439"/>
                  </a:cubicBezTo>
                  <a:cubicBezTo>
                    <a:pt x="419" y="468"/>
                    <a:pt x="419" y="468"/>
                    <a:pt x="419" y="468"/>
                  </a:cubicBezTo>
                  <a:cubicBezTo>
                    <a:pt x="363" y="476"/>
                    <a:pt x="308" y="483"/>
                    <a:pt x="253" y="490"/>
                  </a:cubicBezTo>
                  <a:close/>
                  <a:moveTo>
                    <a:pt x="195" y="248"/>
                  </a:moveTo>
                  <a:cubicBezTo>
                    <a:pt x="200" y="248"/>
                    <a:pt x="204" y="247"/>
                    <a:pt x="209" y="246"/>
                  </a:cubicBezTo>
                  <a:cubicBezTo>
                    <a:pt x="209" y="288"/>
                    <a:pt x="209" y="288"/>
                    <a:pt x="209" y="288"/>
                  </a:cubicBezTo>
                  <a:cubicBezTo>
                    <a:pt x="153" y="292"/>
                    <a:pt x="98" y="295"/>
                    <a:pt x="42" y="298"/>
                  </a:cubicBezTo>
                  <a:cubicBezTo>
                    <a:pt x="37" y="298"/>
                    <a:pt x="33" y="298"/>
                    <a:pt x="29" y="299"/>
                  </a:cubicBezTo>
                  <a:cubicBezTo>
                    <a:pt x="29" y="268"/>
                    <a:pt x="29" y="268"/>
                    <a:pt x="29" y="268"/>
                  </a:cubicBezTo>
                  <a:cubicBezTo>
                    <a:pt x="84" y="261"/>
                    <a:pt x="139" y="255"/>
                    <a:pt x="195" y="248"/>
                  </a:cubicBezTo>
                  <a:close/>
                  <a:moveTo>
                    <a:pt x="196" y="383"/>
                  </a:moveTo>
                  <a:cubicBezTo>
                    <a:pt x="200" y="383"/>
                    <a:pt x="205" y="383"/>
                    <a:pt x="209" y="383"/>
                  </a:cubicBezTo>
                  <a:cubicBezTo>
                    <a:pt x="209" y="421"/>
                    <a:pt x="209" y="421"/>
                    <a:pt x="209" y="421"/>
                  </a:cubicBezTo>
                  <a:cubicBezTo>
                    <a:pt x="154" y="418"/>
                    <a:pt x="98" y="414"/>
                    <a:pt x="42" y="411"/>
                  </a:cubicBezTo>
                  <a:cubicBezTo>
                    <a:pt x="38" y="410"/>
                    <a:pt x="33" y="410"/>
                    <a:pt x="29" y="410"/>
                  </a:cubicBezTo>
                  <a:cubicBezTo>
                    <a:pt x="29" y="383"/>
                    <a:pt x="29" y="383"/>
                    <a:pt x="29" y="383"/>
                  </a:cubicBezTo>
                  <a:cubicBezTo>
                    <a:pt x="85" y="383"/>
                    <a:pt x="140" y="383"/>
                    <a:pt x="196" y="383"/>
                  </a:cubicBezTo>
                  <a:close/>
                  <a:moveTo>
                    <a:pt x="196" y="318"/>
                  </a:moveTo>
                  <a:cubicBezTo>
                    <a:pt x="200" y="318"/>
                    <a:pt x="205" y="318"/>
                    <a:pt x="209" y="318"/>
                  </a:cubicBezTo>
                  <a:cubicBezTo>
                    <a:pt x="209" y="354"/>
                    <a:pt x="209" y="354"/>
                    <a:pt x="209" y="354"/>
                  </a:cubicBezTo>
                  <a:cubicBezTo>
                    <a:pt x="153" y="354"/>
                    <a:pt x="98" y="354"/>
                    <a:pt x="42" y="354"/>
                  </a:cubicBezTo>
                  <a:cubicBezTo>
                    <a:pt x="37" y="354"/>
                    <a:pt x="33" y="354"/>
                    <a:pt x="29" y="354"/>
                  </a:cubicBezTo>
                  <a:cubicBezTo>
                    <a:pt x="29" y="328"/>
                    <a:pt x="29" y="328"/>
                    <a:pt x="29" y="328"/>
                  </a:cubicBezTo>
                  <a:cubicBezTo>
                    <a:pt x="85" y="325"/>
                    <a:pt x="140" y="321"/>
                    <a:pt x="196" y="318"/>
                  </a:cubicBezTo>
                  <a:close/>
                  <a:moveTo>
                    <a:pt x="29" y="439"/>
                  </a:moveTo>
                  <a:cubicBezTo>
                    <a:pt x="84" y="442"/>
                    <a:pt x="140" y="446"/>
                    <a:pt x="195" y="450"/>
                  </a:cubicBezTo>
                  <a:cubicBezTo>
                    <a:pt x="200" y="450"/>
                    <a:pt x="205" y="450"/>
                    <a:pt x="209" y="450"/>
                  </a:cubicBezTo>
                  <a:cubicBezTo>
                    <a:pt x="209" y="492"/>
                    <a:pt x="209" y="492"/>
                    <a:pt x="209" y="492"/>
                  </a:cubicBezTo>
                  <a:cubicBezTo>
                    <a:pt x="154" y="485"/>
                    <a:pt x="98" y="478"/>
                    <a:pt x="43" y="470"/>
                  </a:cubicBezTo>
                  <a:cubicBezTo>
                    <a:pt x="38" y="470"/>
                    <a:pt x="34" y="469"/>
                    <a:pt x="29" y="468"/>
                  </a:cubicBezTo>
                  <a:lnTo>
                    <a:pt x="29" y="439"/>
                  </a:lnTo>
                  <a:close/>
                  <a:moveTo>
                    <a:pt x="252" y="420"/>
                  </a:moveTo>
                  <a:cubicBezTo>
                    <a:pt x="248" y="421"/>
                    <a:pt x="243" y="421"/>
                    <a:pt x="238" y="421"/>
                  </a:cubicBezTo>
                  <a:cubicBezTo>
                    <a:pt x="238" y="383"/>
                    <a:pt x="238" y="383"/>
                    <a:pt x="238" y="383"/>
                  </a:cubicBezTo>
                  <a:cubicBezTo>
                    <a:pt x="294" y="383"/>
                    <a:pt x="350" y="383"/>
                    <a:pt x="406" y="383"/>
                  </a:cubicBezTo>
                  <a:cubicBezTo>
                    <a:pt x="410" y="383"/>
                    <a:pt x="414" y="383"/>
                    <a:pt x="419" y="383"/>
                  </a:cubicBezTo>
                  <a:cubicBezTo>
                    <a:pt x="419" y="410"/>
                    <a:pt x="419" y="410"/>
                    <a:pt x="419" y="410"/>
                  </a:cubicBezTo>
                  <a:cubicBezTo>
                    <a:pt x="363" y="413"/>
                    <a:pt x="308" y="417"/>
                    <a:pt x="252" y="420"/>
                  </a:cubicBezTo>
                  <a:close/>
                  <a:moveTo>
                    <a:pt x="419" y="354"/>
                  </a:moveTo>
                  <a:cubicBezTo>
                    <a:pt x="363" y="354"/>
                    <a:pt x="307" y="354"/>
                    <a:pt x="251" y="354"/>
                  </a:cubicBezTo>
                  <a:cubicBezTo>
                    <a:pt x="247" y="354"/>
                    <a:pt x="243" y="354"/>
                    <a:pt x="238" y="354"/>
                  </a:cubicBezTo>
                  <a:cubicBezTo>
                    <a:pt x="238" y="318"/>
                    <a:pt x="238" y="318"/>
                    <a:pt x="238" y="318"/>
                  </a:cubicBezTo>
                  <a:cubicBezTo>
                    <a:pt x="406" y="327"/>
                    <a:pt x="406" y="327"/>
                    <a:pt x="406" y="327"/>
                  </a:cubicBezTo>
                  <a:cubicBezTo>
                    <a:pt x="410" y="327"/>
                    <a:pt x="414" y="328"/>
                    <a:pt x="419" y="328"/>
                  </a:cubicBezTo>
                  <a:lnTo>
                    <a:pt x="419" y="354"/>
                  </a:lnTo>
                  <a:close/>
                  <a:moveTo>
                    <a:pt x="251" y="289"/>
                  </a:moveTo>
                  <a:cubicBezTo>
                    <a:pt x="247" y="289"/>
                    <a:pt x="243" y="289"/>
                    <a:pt x="238" y="288"/>
                  </a:cubicBezTo>
                  <a:cubicBezTo>
                    <a:pt x="238" y="246"/>
                    <a:pt x="238" y="246"/>
                    <a:pt x="238" y="246"/>
                  </a:cubicBezTo>
                  <a:cubicBezTo>
                    <a:pt x="294" y="253"/>
                    <a:pt x="349" y="259"/>
                    <a:pt x="404" y="266"/>
                  </a:cubicBezTo>
                  <a:cubicBezTo>
                    <a:pt x="409" y="267"/>
                    <a:pt x="414" y="267"/>
                    <a:pt x="419" y="268"/>
                  </a:cubicBezTo>
                  <a:cubicBezTo>
                    <a:pt x="419" y="299"/>
                    <a:pt x="419" y="299"/>
                    <a:pt x="419" y="299"/>
                  </a:cubicBezTo>
                  <a:lnTo>
                    <a:pt x="251" y="289"/>
                  </a:lnTo>
                  <a:close/>
                  <a:moveTo>
                    <a:pt x="419" y="238"/>
                  </a:moveTo>
                  <a:cubicBezTo>
                    <a:pt x="363" y="232"/>
                    <a:pt x="308" y="225"/>
                    <a:pt x="253" y="219"/>
                  </a:cubicBezTo>
                  <a:cubicBezTo>
                    <a:pt x="248" y="218"/>
                    <a:pt x="243" y="218"/>
                    <a:pt x="238" y="217"/>
                  </a:cubicBezTo>
                  <a:cubicBezTo>
                    <a:pt x="238" y="178"/>
                    <a:pt x="238" y="178"/>
                    <a:pt x="238" y="178"/>
                  </a:cubicBezTo>
                  <a:cubicBezTo>
                    <a:pt x="292" y="188"/>
                    <a:pt x="346" y="197"/>
                    <a:pt x="399" y="207"/>
                  </a:cubicBezTo>
                  <a:cubicBezTo>
                    <a:pt x="406" y="208"/>
                    <a:pt x="412" y="209"/>
                    <a:pt x="419" y="210"/>
                  </a:cubicBezTo>
                  <a:lnTo>
                    <a:pt x="419" y="238"/>
                  </a:lnTo>
                  <a:close/>
                  <a:moveTo>
                    <a:pt x="209" y="217"/>
                  </a:moveTo>
                  <a:cubicBezTo>
                    <a:pt x="154" y="224"/>
                    <a:pt x="98" y="230"/>
                    <a:pt x="43" y="237"/>
                  </a:cubicBezTo>
                  <a:cubicBezTo>
                    <a:pt x="38" y="237"/>
                    <a:pt x="34" y="238"/>
                    <a:pt x="29" y="238"/>
                  </a:cubicBezTo>
                  <a:cubicBezTo>
                    <a:pt x="29" y="210"/>
                    <a:pt x="29" y="210"/>
                    <a:pt x="29" y="210"/>
                  </a:cubicBezTo>
                  <a:cubicBezTo>
                    <a:pt x="85" y="200"/>
                    <a:pt x="141" y="190"/>
                    <a:pt x="197" y="180"/>
                  </a:cubicBezTo>
                  <a:cubicBezTo>
                    <a:pt x="201" y="180"/>
                    <a:pt x="205" y="179"/>
                    <a:pt x="209" y="178"/>
                  </a:cubicBezTo>
                  <a:lnTo>
                    <a:pt x="209" y="217"/>
                  </a:lnTo>
                  <a:close/>
                  <a:moveTo>
                    <a:pt x="29" y="498"/>
                  </a:moveTo>
                  <a:cubicBezTo>
                    <a:pt x="84" y="505"/>
                    <a:pt x="139" y="512"/>
                    <a:pt x="195" y="520"/>
                  </a:cubicBezTo>
                  <a:cubicBezTo>
                    <a:pt x="200" y="520"/>
                    <a:pt x="204" y="521"/>
                    <a:pt x="209" y="521"/>
                  </a:cubicBezTo>
                  <a:cubicBezTo>
                    <a:pt x="209" y="560"/>
                    <a:pt x="209" y="560"/>
                    <a:pt x="209" y="560"/>
                  </a:cubicBezTo>
                  <a:cubicBezTo>
                    <a:pt x="156" y="550"/>
                    <a:pt x="102" y="539"/>
                    <a:pt x="49" y="529"/>
                  </a:cubicBezTo>
                  <a:cubicBezTo>
                    <a:pt x="42" y="527"/>
                    <a:pt x="35" y="526"/>
                    <a:pt x="29" y="525"/>
                  </a:cubicBezTo>
                  <a:lnTo>
                    <a:pt x="29" y="498"/>
                  </a:lnTo>
                  <a:close/>
                  <a:moveTo>
                    <a:pt x="238" y="521"/>
                  </a:moveTo>
                  <a:cubicBezTo>
                    <a:pt x="294" y="514"/>
                    <a:pt x="349" y="507"/>
                    <a:pt x="404" y="499"/>
                  </a:cubicBezTo>
                  <a:cubicBezTo>
                    <a:pt x="409" y="499"/>
                    <a:pt x="414" y="498"/>
                    <a:pt x="419" y="498"/>
                  </a:cubicBezTo>
                  <a:cubicBezTo>
                    <a:pt x="419" y="525"/>
                    <a:pt x="419" y="525"/>
                    <a:pt x="419" y="525"/>
                  </a:cubicBezTo>
                  <a:cubicBezTo>
                    <a:pt x="363" y="536"/>
                    <a:pt x="307" y="547"/>
                    <a:pt x="251" y="558"/>
                  </a:cubicBezTo>
                  <a:cubicBezTo>
                    <a:pt x="247" y="559"/>
                    <a:pt x="243" y="560"/>
                    <a:pt x="238" y="560"/>
                  </a:cubicBezTo>
                  <a:lnTo>
                    <a:pt x="238" y="521"/>
                  </a:lnTo>
                  <a:close/>
                  <a:moveTo>
                    <a:pt x="419" y="149"/>
                  </a:moveTo>
                  <a:cubicBezTo>
                    <a:pt x="419" y="180"/>
                    <a:pt x="419" y="180"/>
                    <a:pt x="419" y="180"/>
                  </a:cubicBezTo>
                  <a:cubicBezTo>
                    <a:pt x="365" y="171"/>
                    <a:pt x="312" y="162"/>
                    <a:pt x="258" y="152"/>
                  </a:cubicBezTo>
                  <a:cubicBezTo>
                    <a:pt x="251" y="151"/>
                    <a:pt x="245" y="150"/>
                    <a:pt x="238" y="149"/>
                  </a:cubicBezTo>
                  <a:cubicBezTo>
                    <a:pt x="238" y="106"/>
                    <a:pt x="238" y="106"/>
                    <a:pt x="238" y="106"/>
                  </a:cubicBezTo>
                  <a:cubicBezTo>
                    <a:pt x="291" y="119"/>
                    <a:pt x="344" y="131"/>
                    <a:pt x="397" y="144"/>
                  </a:cubicBezTo>
                  <a:cubicBezTo>
                    <a:pt x="404" y="146"/>
                    <a:pt x="412" y="148"/>
                    <a:pt x="419" y="149"/>
                  </a:cubicBezTo>
                  <a:close/>
                  <a:moveTo>
                    <a:pt x="260" y="81"/>
                  </a:moveTo>
                  <a:cubicBezTo>
                    <a:pt x="253" y="80"/>
                    <a:pt x="246" y="78"/>
                    <a:pt x="238" y="76"/>
                  </a:cubicBezTo>
                  <a:cubicBezTo>
                    <a:pt x="238" y="35"/>
                    <a:pt x="238" y="35"/>
                    <a:pt x="238" y="35"/>
                  </a:cubicBezTo>
                  <a:cubicBezTo>
                    <a:pt x="274" y="45"/>
                    <a:pt x="310" y="56"/>
                    <a:pt x="345" y="66"/>
                  </a:cubicBezTo>
                  <a:cubicBezTo>
                    <a:pt x="345" y="102"/>
                    <a:pt x="345" y="102"/>
                    <a:pt x="345" y="102"/>
                  </a:cubicBezTo>
                  <a:cubicBezTo>
                    <a:pt x="317" y="95"/>
                    <a:pt x="288" y="88"/>
                    <a:pt x="260" y="81"/>
                  </a:cubicBezTo>
                  <a:close/>
                  <a:moveTo>
                    <a:pt x="102" y="66"/>
                  </a:moveTo>
                  <a:cubicBezTo>
                    <a:pt x="138" y="56"/>
                    <a:pt x="173" y="45"/>
                    <a:pt x="209" y="35"/>
                  </a:cubicBezTo>
                  <a:cubicBezTo>
                    <a:pt x="209" y="76"/>
                    <a:pt x="209" y="76"/>
                    <a:pt x="209" y="76"/>
                  </a:cubicBezTo>
                  <a:cubicBezTo>
                    <a:pt x="173" y="85"/>
                    <a:pt x="138" y="93"/>
                    <a:pt x="102" y="102"/>
                  </a:cubicBezTo>
                  <a:lnTo>
                    <a:pt x="102" y="66"/>
                  </a:lnTo>
                  <a:close/>
                  <a:moveTo>
                    <a:pt x="195" y="110"/>
                  </a:moveTo>
                  <a:cubicBezTo>
                    <a:pt x="200" y="108"/>
                    <a:pt x="205" y="107"/>
                    <a:pt x="209" y="106"/>
                  </a:cubicBezTo>
                  <a:cubicBezTo>
                    <a:pt x="209" y="149"/>
                    <a:pt x="209" y="149"/>
                    <a:pt x="209" y="149"/>
                  </a:cubicBezTo>
                  <a:cubicBezTo>
                    <a:pt x="153" y="159"/>
                    <a:pt x="97" y="168"/>
                    <a:pt x="41" y="178"/>
                  </a:cubicBezTo>
                  <a:cubicBezTo>
                    <a:pt x="37" y="179"/>
                    <a:pt x="33" y="180"/>
                    <a:pt x="29" y="180"/>
                  </a:cubicBezTo>
                  <a:cubicBezTo>
                    <a:pt x="29" y="149"/>
                    <a:pt x="29" y="149"/>
                    <a:pt x="29" y="149"/>
                  </a:cubicBezTo>
                  <a:cubicBezTo>
                    <a:pt x="84" y="136"/>
                    <a:pt x="140" y="123"/>
                    <a:pt x="195" y="110"/>
                  </a:cubicBezTo>
                  <a:close/>
                  <a:moveTo>
                    <a:pt x="52" y="590"/>
                  </a:moveTo>
                  <a:cubicBezTo>
                    <a:pt x="44" y="588"/>
                    <a:pt x="36" y="586"/>
                    <a:pt x="29" y="584"/>
                  </a:cubicBezTo>
                  <a:cubicBezTo>
                    <a:pt x="29" y="554"/>
                    <a:pt x="29" y="554"/>
                    <a:pt x="29" y="554"/>
                  </a:cubicBezTo>
                  <a:cubicBezTo>
                    <a:pt x="82" y="565"/>
                    <a:pt x="136" y="575"/>
                    <a:pt x="189" y="586"/>
                  </a:cubicBezTo>
                  <a:cubicBezTo>
                    <a:pt x="196" y="587"/>
                    <a:pt x="202" y="589"/>
                    <a:pt x="209" y="590"/>
                  </a:cubicBezTo>
                  <a:cubicBezTo>
                    <a:pt x="209" y="632"/>
                    <a:pt x="209" y="632"/>
                    <a:pt x="209" y="632"/>
                  </a:cubicBezTo>
                  <a:cubicBezTo>
                    <a:pt x="157" y="618"/>
                    <a:pt x="104" y="604"/>
                    <a:pt x="52" y="590"/>
                  </a:cubicBezTo>
                  <a:close/>
                  <a:moveTo>
                    <a:pt x="254" y="628"/>
                  </a:moveTo>
                  <a:cubicBezTo>
                    <a:pt x="248" y="629"/>
                    <a:pt x="243" y="631"/>
                    <a:pt x="238" y="632"/>
                  </a:cubicBezTo>
                  <a:cubicBezTo>
                    <a:pt x="238" y="590"/>
                    <a:pt x="238" y="590"/>
                    <a:pt x="238" y="590"/>
                  </a:cubicBezTo>
                  <a:cubicBezTo>
                    <a:pt x="294" y="579"/>
                    <a:pt x="350" y="568"/>
                    <a:pt x="406" y="557"/>
                  </a:cubicBezTo>
                  <a:cubicBezTo>
                    <a:pt x="410" y="556"/>
                    <a:pt x="415" y="555"/>
                    <a:pt x="419" y="554"/>
                  </a:cubicBezTo>
                  <a:cubicBezTo>
                    <a:pt x="419" y="584"/>
                    <a:pt x="419" y="584"/>
                    <a:pt x="419" y="584"/>
                  </a:cubicBezTo>
                  <a:cubicBezTo>
                    <a:pt x="364" y="598"/>
                    <a:pt x="309" y="613"/>
                    <a:pt x="254" y="628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FAF030B0-D58D-456F-9D15-EA2FD077AF69}"/>
                </a:ext>
              </a:extLst>
            </p:cNvPr>
            <p:cNvGrpSpPr/>
            <p:nvPr/>
          </p:nvGrpSpPr>
          <p:grpSpPr>
            <a:xfrm>
              <a:off x="9740606" y="4177181"/>
              <a:ext cx="828256" cy="676695"/>
              <a:chOff x="8401050" y="6902451"/>
              <a:chExt cx="1604963" cy="1311274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56" name="Freeform 283">
                <a:extLst>
                  <a:ext uri="{FF2B5EF4-FFF2-40B4-BE49-F238E27FC236}">
                    <a16:creationId xmlns:a16="http://schemas.microsoft.com/office/drawing/2014/main" id="{519400E7-0423-4635-AE04-D1972E08163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401050" y="6902451"/>
                <a:ext cx="1604963" cy="1311274"/>
              </a:xfrm>
              <a:custGeom>
                <a:avLst/>
                <a:gdLst>
                  <a:gd name="T0" fmla="*/ 609 w 647"/>
                  <a:gd name="T1" fmla="*/ 136 h 529"/>
                  <a:gd name="T2" fmla="*/ 609 w 647"/>
                  <a:gd name="T3" fmla="*/ 49 h 529"/>
                  <a:gd name="T4" fmla="*/ 579 w 647"/>
                  <a:gd name="T5" fmla="*/ 27 h 529"/>
                  <a:gd name="T6" fmla="*/ 529 w 647"/>
                  <a:gd name="T7" fmla="*/ 33 h 529"/>
                  <a:gd name="T8" fmla="*/ 518 w 647"/>
                  <a:gd name="T9" fmla="*/ 52 h 529"/>
                  <a:gd name="T10" fmla="*/ 449 w 647"/>
                  <a:gd name="T11" fmla="*/ 6 h 529"/>
                  <a:gd name="T12" fmla="*/ 275 w 647"/>
                  <a:gd name="T13" fmla="*/ 165 h 529"/>
                  <a:gd name="T14" fmla="*/ 272 w 647"/>
                  <a:gd name="T15" fmla="*/ 179 h 529"/>
                  <a:gd name="T16" fmla="*/ 272 w 647"/>
                  <a:gd name="T17" fmla="*/ 180 h 529"/>
                  <a:gd name="T18" fmla="*/ 304 w 647"/>
                  <a:gd name="T19" fmla="*/ 215 h 529"/>
                  <a:gd name="T20" fmla="*/ 305 w 647"/>
                  <a:gd name="T21" fmla="*/ 261 h 529"/>
                  <a:gd name="T22" fmla="*/ 15 w 647"/>
                  <a:gd name="T23" fmla="*/ 262 h 529"/>
                  <a:gd name="T24" fmla="*/ 0 w 647"/>
                  <a:gd name="T25" fmla="*/ 514 h 529"/>
                  <a:gd name="T26" fmla="*/ 315 w 647"/>
                  <a:gd name="T27" fmla="*/ 527 h 529"/>
                  <a:gd name="T28" fmla="*/ 598 w 647"/>
                  <a:gd name="T29" fmla="*/ 527 h 529"/>
                  <a:gd name="T30" fmla="*/ 612 w 647"/>
                  <a:gd name="T31" fmla="*/ 502 h 529"/>
                  <a:gd name="T32" fmla="*/ 642 w 647"/>
                  <a:gd name="T33" fmla="*/ 186 h 529"/>
                  <a:gd name="T34" fmla="*/ 254 w 647"/>
                  <a:gd name="T35" fmla="*/ 500 h 529"/>
                  <a:gd name="T36" fmla="*/ 78 w 647"/>
                  <a:gd name="T37" fmla="*/ 463 h 529"/>
                  <a:gd name="T38" fmla="*/ 254 w 647"/>
                  <a:gd name="T39" fmla="*/ 500 h 529"/>
                  <a:gd name="T40" fmla="*/ 78 w 647"/>
                  <a:gd name="T41" fmla="*/ 435 h 529"/>
                  <a:gd name="T42" fmla="*/ 254 w 647"/>
                  <a:gd name="T43" fmla="*/ 402 h 529"/>
                  <a:gd name="T44" fmla="*/ 254 w 647"/>
                  <a:gd name="T45" fmla="*/ 375 h 529"/>
                  <a:gd name="T46" fmla="*/ 78 w 647"/>
                  <a:gd name="T47" fmla="*/ 344 h 529"/>
                  <a:gd name="T48" fmla="*/ 254 w 647"/>
                  <a:gd name="T49" fmla="*/ 375 h 529"/>
                  <a:gd name="T50" fmla="*/ 304 w 647"/>
                  <a:gd name="T51" fmla="*/ 497 h 529"/>
                  <a:gd name="T52" fmla="*/ 281 w 647"/>
                  <a:gd name="T53" fmla="*/ 500 h 529"/>
                  <a:gd name="T54" fmla="*/ 259 w 647"/>
                  <a:gd name="T55" fmla="*/ 316 h 529"/>
                  <a:gd name="T56" fmla="*/ 55 w 647"/>
                  <a:gd name="T57" fmla="*/ 322 h 529"/>
                  <a:gd name="T58" fmla="*/ 50 w 647"/>
                  <a:gd name="T59" fmla="*/ 500 h 529"/>
                  <a:gd name="T60" fmla="*/ 28 w 647"/>
                  <a:gd name="T61" fmla="*/ 289 h 529"/>
                  <a:gd name="T62" fmla="*/ 304 w 647"/>
                  <a:gd name="T63" fmla="*/ 479 h 529"/>
                  <a:gd name="T64" fmla="*/ 304 w 647"/>
                  <a:gd name="T65" fmla="*/ 281 h 529"/>
                  <a:gd name="T66" fmla="*/ 590 w 647"/>
                  <a:gd name="T67" fmla="*/ 55 h 529"/>
                  <a:gd name="T68" fmla="*/ 578 w 647"/>
                  <a:gd name="T69" fmla="*/ 54 h 529"/>
                  <a:gd name="T70" fmla="*/ 581 w 647"/>
                  <a:gd name="T71" fmla="*/ 111 h 529"/>
                  <a:gd name="T72" fmla="*/ 552 w 647"/>
                  <a:gd name="T73" fmla="*/ 55 h 529"/>
                  <a:gd name="T74" fmla="*/ 332 w 647"/>
                  <a:gd name="T75" fmla="*/ 500 h 529"/>
                  <a:gd name="T76" fmla="*/ 458 w 647"/>
                  <a:gd name="T77" fmla="*/ 480 h 529"/>
                  <a:gd name="T78" fmla="*/ 381 w 647"/>
                  <a:gd name="T79" fmla="*/ 452 h 529"/>
                  <a:gd name="T80" fmla="*/ 421 w 647"/>
                  <a:gd name="T81" fmla="*/ 360 h 529"/>
                  <a:gd name="T82" fmla="*/ 381 w 647"/>
                  <a:gd name="T83" fmla="*/ 452 h 529"/>
                  <a:gd name="T84" fmla="*/ 485 w 647"/>
                  <a:gd name="T85" fmla="*/ 500 h 529"/>
                  <a:gd name="T86" fmla="*/ 475 w 647"/>
                  <a:gd name="T87" fmla="*/ 453 h 529"/>
                  <a:gd name="T88" fmla="*/ 449 w 647"/>
                  <a:gd name="T89" fmla="*/ 452 h 529"/>
                  <a:gd name="T90" fmla="*/ 448 w 647"/>
                  <a:gd name="T91" fmla="*/ 347 h 529"/>
                  <a:gd name="T92" fmla="*/ 386 w 647"/>
                  <a:gd name="T93" fmla="*/ 333 h 529"/>
                  <a:gd name="T94" fmla="*/ 353 w 647"/>
                  <a:gd name="T95" fmla="*/ 376 h 529"/>
                  <a:gd name="T96" fmla="*/ 332 w 647"/>
                  <a:gd name="T97" fmla="*/ 452 h 529"/>
                  <a:gd name="T98" fmla="*/ 451 w 647"/>
                  <a:gd name="T99" fmla="*/ 100 h 529"/>
                  <a:gd name="T100" fmla="*/ 572 w 647"/>
                  <a:gd name="T101" fmla="*/ 202 h 529"/>
                  <a:gd name="T102" fmla="*/ 585 w 647"/>
                  <a:gd name="T103" fmla="*/ 500 h 529"/>
                  <a:gd name="T104" fmla="*/ 482 w 647"/>
                  <a:gd name="T105" fmla="*/ 77 h 529"/>
                  <a:gd name="T106" fmla="*/ 449 w 647"/>
                  <a:gd name="T107" fmla="*/ 65 h 529"/>
                  <a:gd name="T108" fmla="*/ 314 w 647"/>
                  <a:gd name="T109" fmla="*/ 186 h 529"/>
                  <a:gd name="T110" fmla="*/ 419 w 647"/>
                  <a:gd name="T111" fmla="*/ 71 h 529"/>
                  <a:gd name="T112" fmla="*/ 573 w 647"/>
                  <a:gd name="T113" fmla="*/ 140 h 529"/>
                  <a:gd name="T114" fmla="*/ 596 w 647"/>
                  <a:gd name="T115" fmla="*/ 187 h 5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647" h="529">
                    <a:moveTo>
                      <a:pt x="642" y="167"/>
                    </a:moveTo>
                    <a:cubicBezTo>
                      <a:pt x="631" y="156"/>
                      <a:pt x="620" y="146"/>
                      <a:pt x="609" y="136"/>
                    </a:cubicBezTo>
                    <a:cubicBezTo>
                      <a:pt x="609" y="135"/>
                      <a:pt x="609" y="134"/>
                      <a:pt x="609" y="133"/>
                    </a:cubicBezTo>
                    <a:cubicBezTo>
                      <a:pt x="609" y="49"/>
                      <a:pt x="609" y="49"/>
                      <a:pt x="609" y="49"/>
                    </a:cubicBezTo>
                    <a:cubicBezTo>
                      <a:pt x="609" y="42"/>
                      <a:pt x="609" y="35"/>
                      <a:pt x="602" y="31"/>
                    </a:cubicBezTo>
                    <a:cubicBezTo>
                      <a:pt x="596" y="27"/>
                      <a:pt x="586" y="27"/>
                      <a:pt x="579" y="27"/>
                    </a:cubicBezTo>
                    <a:cubicBezTo>
                      <a:pt x="570" y="26"/>
                      <a:pt x="561" y="27"/>
                      <a:pt x="552" y="27"/>
                    </a:cubicBezTo>
                    <a:cubicBezTo>
                      <a:pt x="544" y="27"/>
                      <a:pt x="535" y="27"/>
                      <a:pt x="529" y="33"/>
                    </a:cubicBezTo>
                    <a:cubicBezTo>
                      <a:pt x="523" y="38"/>
                      <a:pt x="524" y="49"/>
                      <a:pt x="524" y="58"/>
                    </a:cubicBezTo>
                    <a:cubicBezTo>
                      <a:pt x="522" y="56"/>
                      <a:pt x="520" y="54"/>
                      <a:pt x="518" y="52"/>
                    </a:cubicBezTo>
                    <a:cubicBezTo>
                      <a:pt x="502" y="36"/>
                      <a:pt x="485" y="21"/>
                      <a:pt x="469" y="6"/>
                    </a:cubicBezTo>
                    <a:cubicBezTo>
                      <a:pt x="463" y="0"/>
                      <a:pt x="455" y="0"/>
                      <a:pt x="449" y="6"/>
                    </a:cubicBezTo>
                    <a:cubicBezTo>
                      <a:pt x="408" y="44"/>
                      <a:pt x="366" y="81"/>
                      <a:pt x="325" y="119"/>
                    </a:cubicBezTo>
                    <a:cubicBezTo>
                      <a:pt x="308" y="134"/>
                      <a:pt x="292" y="150"/>
                      <a:pt x="275" y="165"/>
                    </a:cubicBezTo>
                    <a:cubicBezTo>
                      <a:pt x="271" y="168"/>
                      <a:pt x="270" y="174"/>
                      <a:pt x="272" y="179"/>
                    </a:cubicBezTo>
                    <a:cubicBezTo>
                      <a:pt x="272" y="179"/>
                      <a:pt x="272" y="179"/>
                      <a:pt x="272" y="179"/>
                    </a:cubicBezTo>
                    <a:cubicBezTo>
                      <a:pt x="272" y="180"/>
                      <a:pt x="272" y="180"/>
                      <a:pt x="272" y="180"/>
                    </a:cubicBezTo>
                    <a:cubicBezTo>
                      <a:pt x="272" y="180"/>
                      <a:pt x="272" y="180"/>
                      <a:pt x="272" y="180"/>
                    </a:cubicBezTo>
                    <a:cubicBezTo>
                      <a:pt x="273" y="182"/>
                      <a:pt x="274" y="183"/>
                      <a:pt x="275" y="184"/>
                    </a:cubicBezTo>
                    <a:cubicBezTo>
                      <a:pt x="285" y="194"/>
                      <a:pt x="294" y="204"/>
                      <a:pt x="304" y="215"/>
                    </a:cubicBezTo>
                    <a:cubicBezTo>
                      <a:pt x="304" y="215"/>
                      <a:pt x="304" y="215"/>
                      <a:pt x="305" y="215"/>
                    </a:cubicBezTo>
                    <a:cubicBezTo>
                      <a:pt x="305" y="261"/>
                      <a:pt x="305" y="261"/>
                      <a:pt x="305" y="261"/>
                    </a:cubicBezTo>
                    <a:cubicBezTo>
                      <a:pt x="52" y="261"/>
                      <a:pt x="52" y="261"/>
                      <a:pt x="52" y="261"/>
                    </a:cubicBezTo>
                    <a:cubicBezTo>
                      <a:pt x="40" y="261"/>
                      <a:pt x="27" y="260"/>
                      <a:pt x="15" y="262"/>
                    </a:cubicBezTo>
                    <a:cubicBezTo>
                      <a:pt x="0" y="266"/>
                      <a:pt x="0" y="280"/>
                      <a:pt x="0" y="291"/>
                    </a:cubicBezTo>
                    <a:cubicBezTo>
                      <a:pt x="0" y="514"/>
                      <a:pt x="0" y="514"/>
                      <a:pt x="0" y="514"/>
                    </a:cubicBezTo>
                    <a:cubicBezTo>
                      <a:pt x="0" y="525"/>
                      <a:pt x="10" y="529"/>
                      <a:pt x="17" y="527"/>
                    </a:cubicBezTo>
                    <a:cubicBezTo>
                      <a:pt x="315" y="527"/>
                      <a:pt x="315" y="527"/>
                      <a:pt x="315" y="527"/>
                    </a:cubicBezTo>
                    <a:cubicBezTo>
                      <a:pt x="317" y="528"/>
                      <a:pt x="319" y="528"/>
                      <a:pt x="321" y="527"/>
                    </a:cubicBezTo>
                    <a:cubicBezTo>
                      <a:pt x="598" y="527"/>
                      <a:pt x="598" y="527"/>
                      <a:pt x="598" y="527"/>
                    </a:cubicBezTo>
                    <a:cubicBezTo>
                      <a:pt x="607" y="527"/>
                      <a:pt x="612" y="519"/>
                      <a:pt x="611" y="511"/>
                    </a:cubicBezTo>
                    <a:cubicBezTo>
                      <a:pt x="612" y="509"/>
                      <a:pt x="612" y="506"/>
                      <a:pt x="612" y="502"/>
                    </a:cubicBezTo>
                    <a:cubicBezTo>
                      <a:pt x="612" y="209"/>
                      <a:pt x="612" y="209"/>
                      <a:pt x="612" y="209"/>
                    </a:cubicBezTo>
                    <a:cubicBezTo>
                      <a:pt x="622" y="202"/>
                      <a:pt x="632" y="194"/>
                      <a:pt x="642" y="186"/>
                    </a:cubicBezTo>
                    <a:cubicBezTo>
                      <a:pt x="647" y="182"/>
                      <a:pt x="647" y="171"/>
                      <a:pt x="642" y="167"/>
                    </a:cubicBezTo>
                    <a:close/>
                    <a:moveTo>
                      <a:pt x="254" y="500"/>
                    </a:moveTo>
                    <a:cubicBezTo>
                      <a:pt x="78" y="500"/>
                      <a:pt x="78" y="500"/>
                      <a:pt x="78" y="500"/>
                    </a:cubicBezTo>
                    <a:cubicBezTo>
                      <a:pt x="78" y="463"/>
                      <a:pt x="78" y="463"/>
                      <a:pt x="78" y="463"/>
                    </a:cubicBezTo>
                    <a:cubicBezTo>
                      <a:pt x="254" y="463"/>
                      <a:pt x="254" y="463"/>
                      <a:pt x="254" y="463"/>
                    </a:cubicBezTo>
                    <a:lnTo>
                      <a:pt x="254" y="500"/>
                    </a:lnTo>
                    <a:close/>
                    <a:moveTo>
                      <a:pt x="254" y="435"/>
                    </a:moveTo>
                    <a:cubicBezTo>
                      <a:pt x="78" y="435"/>
                      <a:pt x="78" y="435"/>
                      <a:pt x="78" y="435"/>
                    </a:cubicBezTo>
                    <a:cubicBezTo>
                      <a:pt x="78" y="402"/>
                      <a:pt x="78" y="402"/>
                      <a:pt x="78" y="402"/>
                    </a:cubicBezTo>
                    <a:cubicBezTo>
                      <a:pt x="254" y="402"/>
                      <a:pt x="254" y="402"/>
                      <a:pt x="254" y="402"/>
                    </a:cubicBezTo>
                    <a:lnTo>
                      <a:pt x="254" y="435"/>
                    </a:lnTo>
                    <a:close/>
                    <a:moveTo>
                      <a:pt x="254" y="375"/>
                    </a:moveTo>
                    <a:cubicBezTo>
                      <a:pt x="78" y="375"/>
                      <a:pt x="78" y="375"/>
                      <a:pt x="78" y="375"/>
                    </a:cubicBezTo>
                    <a:cubicBezTo>
                      <a:pt x="78" y="344"/>
                      <a:pt x="78" y="344"/>
                      <a:pt x="78" y="344"/>
                    </a:cubicBezTo>
                    <a:cubicBezTo>
                      <a:pt x="254" y="344"/>
                      <a:pt x="254" y="344"/>
                      <a:pt x="254" y="344"/>
                    </a:cubicBezTo>
                    <a:lnTo>
                      <a:pt x="254" y="375"/>
                    </a:lnTo>
                    <a:close/>
                    <a:moveTo>
                      <a:pt x="304" y="479"/>
                    </a:moveTo>
                    <a:cubicBezTo>
                      <a:pt x="304" y="485"/>
                      <a:pt x="304" y="491"/>
                      <a:pt x="304" y="497"/>
                    </a:cubicBezTo>
                    <a:cubicBezTo>
                      <a:pt x="304" y="500"/>
                      <a:pt x="304" y="500"/>
                      <a:pt x="304" y="500"/>
                    </a:cubicBezTo>
                    <a:cubicBezTo>
                      <a:pt x="281" y="500"/>
                      <a:pt x="281" y="500"/>
                      <a:pt x="281" y="500"/>
                    </a:cubicBezTo>
                    <a:cubicBezTo>
                      <a:pt x="281" y="334"/>
                      <a:pt x="281" y="334"/>
                      <a:pt x="281" y="334"/>
                    </a:cubicBezTo>
                    <a:cubicBezTo>
                      <a:pt x="281" y="322"/>
                      <a:pt x="270" y="316"/>
                      <a:pt x="259" y="316"/>
                    </a:cubicBezTo>
                    <a:cubicBezTo>
                      <a:pt x="77" y="316"/>
                      <a:pt x="77" y="316"/>
                      <a:pt x="77" y="316"/>
                    </a:cubicBezTo>
                    <a:cubicBezTo>
                      <a:pt x="69" y="316"/>
                      <a:pt x="61" y="316"/>
                      <a:pt x="55" y="322"/>
                    </a:cubicBezTo>
                    <a:cubicBezTo>
                      <a:pt x="48" y="329"/>
                      <a:pt x="50" y="343"/>
                      <a:pt x="50" y="352"/>
                    </a:cubicBezTo>
                    <a:cubicBezTo>
                      <a:pt x="50" y="500"/>
                      <a:pt x="50" y="500"/>
                      <a:pt x="50" y="500"/>
                    </a:cubicBezTo>
                    <a:cubicBezTo>
                      <a:pt x="28" y="500"/>
                      <a:pt x="28" y="500"/>
                      <a:pt x="28" y="500"/>
                    </a:cubicBezTo>
                    <a:cubicBezTo>
                      <a:pt x="28" y="289"/>
                      <a:pt x="28" y="289"/>
                      <a:pt x="28" y="289"/>
                    </a:cubicBezTo>
                    <a:cubicBezTo>
                      <a:pt x="304" y="289"/>
                      <a:pt x="304" y="289"/>
                      <a:pt x="304" y="289"/>
                    </a:cubicBezTo>
                    <a:lnTo>
                      <a:pt x="304" y="479"/>
                    </a:lnTo>
                    <a:close/>
                    <a:moveTo>
                      <a:pt x="304" y="281"/>
                    </a:moveTo>
                    <a:cubicBezTo>
                      <a:pt x="304" y="281"/>
                      <a:pt x="304" y="281"/>
                      <a:pt x="304" y="281"/>
                    </a:cubicBezTo>
                    <a:close/>
                    <a:moveTo>
                      <a:pt x="590" y="55"/>
                    </a:moveTo>
                    <a:cubicBezTo>
                      <a:pt x="591" y="56"/>
                      <a:pt x="592" y="56"/>
                      <a:pt x="590" y="55"/>
                    </a:cubicBezTo>
                    <a:close/>
                    <a:moveTo>
                      <a:pt x="552" y="55"/>
                    </a:moveTo>
                    <a:cubicBezTo>
                      <a:pt x="561" y="54"/>
                      <a:pt x="570" y="54"/>
                      <a:pt x="578" y="54"/>
                    </a:cubicBezTo>
                    <a:cubicBezTo>
                      <a:pt x="579" y="54"/>
                      <a:pt x="580" y="54"/>
                      <a:pt x="581" y="55"/>
                    </a:cubicBezTo>
                    <a:cubicBezTo>
                      <a:pt x="581" y="111"/>
                      <a:pt x="581" y="111"/>
                      <a:pt x="581" y="111"/>
                    </a:cubicBezTo>
                    <a:cubicBezTo>
                      <a:pt x="572" y="101"/>
                      <a:pt x="562" y="92"/>
                      <a:pt x="552" y="83"/>
                    </a:cubicBezTo>
                    <a:lnTo>
                      <a:pt x="552" y="55"/>
                    </a:lnTo>
                    <a:close/>
                    <a:moveTo>
                      <a:pt x="458" y="500"/>
                    </a:moveTo>
                    <a:cubicBezTo>
                      <a:pt x="332" y="500"/>
                      <a:pt x="332" y="500"/>
                      <a:pt x="332" y="500"/>
                    </a:cubicBezTo>
                    <a:cubicBezTo>
                      <a:pt x="332" y="480"/>
                      <a:pt x="332" y="480"/>
                      <a:pt x="332" y="480"/>
                    </a:cubicBezTo>
                    <a:cubicBezTo>
                      <a:pt x="458" y="480"/>
                      <a:pt x="458" y="480"/>
                      <a:pt x="458" y="480"/>
                    </a:cubicBezTo>
                    <a:lnTo>
                      <a:pt x="458" y="500"/>
                    </a:lnTo>
                    <a:close/>
                    <a:moveTo>
                      <a:pt x="381" y="452"/>
                    </a:moveTo>
                    <a:cubicBezTo>
                      <a:pt x="381" y="360"/>
                      <a:pt x="381" y="360"/>
                      <a:pt x="381" y="360"/>
                    </a:cubicBezTo>
                    <a:cubicBezTo>
                      <a:pt x="421" y="360"/>
                      <a:pt x="421" y="360"/>
                      <a:pt x="421" y="360"/>
                    </a:cubicBezTo>
                    <a:cubicBezTo>
                      <a:pt x="421" y="452"/>
                      <a:pt x="421" y="452"/>
                      <a:pt x="421" y="452"/>
                    </a:cubicBezTo>
                    <a:lnTo>
                      <a:pt x="381" y="452"/>
                    </a:lnTo>
                    <a:close/>
                    <a:moveTo>
                      <a:pt x="585" y="500"/>
                    </a:moveTo>
                    <a:cubicBezTo>
                      <a:pt x="485" y="500"/>
                      <a:pt x="485" y="500"/>
                      <a:pt x="485" y="500"/>
                    </a:cubicBezTo>
                    <a:cubicBezTo>
                      <a:pt x="485" y="469"/>
                      <a:pt x="485" y="469"/>
                      <a:pt x="485" y="469"/>
                    </a:cubicBezTo>
                    <a:cubicBezTo>
                      <a:pt x="485" y="462"/>
                      <a:pt x="482" y="456"/>
                      <a:pt x="475" y="453"/>
                    </a:cubicBezTo>
                    <a:cubicBezTo>
                      <a:pt x="471" y="452"/>
                      <a:pt x="468" y="452"/>
                      <a:pt x="464" y="452"/>
                    </a:cubicBezTo>
                    <a:cubicBezTo>
                      <a:pt x="449" y="452"/>
                      <a:pt x="449" y="452"/>
                      <a:pt x="449" y="452"/>
                    </a:cubicBezTo>
                    <a:cubicBezTo>
                      <a:pt x="449" y="381"/>
                      <a:pt x="449" y="381"/>
                      <a:pt x="449" y="381"/>
                    </a:cubicBezTo>
                    <a:cubicBezTo>
                      <a:pt x="449" y="370"/>
                      <a:pt x="450" y="358"/>
                      <a:pt x="448" y="347"/>
                    </a:cubicBezTo>
                    <a:cubicBezTo>
                      <a:pt x="447" y="339"/>
                      <a:pt x="441" y="333"/>
                      <a:pt x="433" y="333"/>
                    </a:cubicBezTo>
                    <a:cubicBezTo>
                      <a:pt x="386" y="333"/>
                      <a:pt x="386" y="333"/>
                      <a:pt x="386" y="333"/>
                    </a:cubicBezTo>
                    <a:cubicBezTo>
                      <a:pt x="378" y="333"/>
                      <a:pt x="365" y="331"/>
                      <a:pt x="358" y="337"/>
                    </a:cubicBezTo>
                    <a:cubicBezTo>
                      <a:pt x="350" y="345"/>
                      <a:pt x="353" y="365"/>
                      <a:pt x="353" y="376"/>
                    </a:cubicBezTo>
                    <a:cubicBezTo>
                      <a:pt x="353" y="452"/>
                      <a:pt x="353" y="452"/>
                      <a:pt x="353" y="452"/>
                    </a:cubicBezTo>
                    <a:cubicBezTo>
                      <a:pt x="332" y="452"/>
                      <a:pt x="332" y="452"/>
                      <a:pt x="332" y="452"/>
                    </a:cubicBezTo>
                    <a:cubicBezTo>
                      <a:pt x="332" y="206"/>
                      <a:pt x="332" y="206"/>
                      <a:pt x="332" y="206"/>
                    </a:cubicBezTo>
                    <a:cubicBezTo>
                      <a:pt x="372" y="171"/>
                      <a:pt x="411" y="135"/>
                      <a:pt x="451" y="100"/>
                    </a:cubicBezTo>
                    <a:cubicBezTo>
                      <a:pt x="453" y="98"/>
                      <a:pt x="456" y="95"/>
                      <a:pt x="458" y="93"/>
                    </a:cubicBezTo>
                    <a:cubicBezTo>
                      <a:pt x="496" y="129"/>
                      <a:pt x="534" y="166"/>
                      <a:pt x="572" y="202"/>
                    </a:cubicBezTo>
                    <a:cubicBezTo>
                      <a:pt x="576" y="206"/>
                      <a:pt x="580" y="209"/>
                      <a:pt x="585" y="213"/>
                    </a:cubicBezTo>
                    <a:lnTo>
                      <a:pt x="585" y="500"/>
                    </a:lnTo>
                    <a:close/>
                    <a:moveTo>
                      <a:pt x="596" y="187"/>
                    </a:moveTo>
                    <a:cubicBezTo>
                      <a:pt x="558" y="150"/>
                      <a:pt x="520" y="114"/>
                      <a:pt x="482" y="77"/>
                    </a:cubicBezTo>
                    <a:cubicBezTo>
                      <a:pt x="468" y="65"/>
                      <a:pt x="468" y="65"/>
                      <a:pt x="468" y="65"/>
                    </a:cubicBezTo>
                    <a:cubicBezTo>
                      <a:pt x="463" y="59"/>
                      <a:pt x="454" y="60"/>
                      <a:pt x="449" y="65"/>
                    </a:cubicBezTo>
                    <a:cubicBezTo>
                      <a:pt x="406" y="103"/>
                      <a:pt x="364" y="141"/>
                      <a:pt x="321" y="179"/>
                    </a:cubicBezTo>
                    <a:cubicBezTo>
                      <a:pt x="319" y="182"/>
                      <a:pt x="317" y="184"/>
                      <a:pt x="314" y="186"/>
                    </a:cubicBezTo>
                    <a:cubicBezTo>
                      <a:pt x="311" y="182"/>
                      <a:pt x="308" y="179"/>
                      <a:pt x="304" y="175"/>
                    </a:cubicBezTo>
                    <a:cubicBezTo>
                      <a:pt x="343" y="140"/>
                      <a:pt x="381" y="105"/>
                      <a:pt x="419" y="71"/>
                    </a:cubicBezTo>
                    <a:cubicBezTo>
                      <a:pt x="432" y="58"/>
                      <a:pt x="446" y="46"/>
                      <a:pt x="459" y="34"/>
                    </a:cubicBezTo>
                    <a:cubicBezTo>
                      <a:pt x="497" y="69"/>
                      <a:pt x="535" y="105"/>
                      <a:pt x="573" y="140"/>
                    </a:cubicBezTo>
                    <a:cubicBezTo>
                      <a:pt x="585" y="152"/>
                      <a:pt x="598" y="164"/>
                      <a:pt x="611" y="176"/>
                    </a:cubicBezTo>
                    <a:cubicBezTo>
                      <a:pt x="606" y="179"/>
                      <a:pt x="601" y="183"/>
                      <a:pt x="596" y="18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" name="Freeform 284">
                <a:extLst>
                  <a:ext uri="{FF2B5EF4-FFF2-40B4-BE49-F238E27FC236}">
                    <a16:creationId xmlns:a16="http://schemas.microsoft.com/office/drawing/2014/main" id="{E556E3A2-7EE7-478C-8373-43E2CD218A8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274175" y="7410450"/>
                <a:ext cx="242888" cy="261937"/>
              </a:xfrm>
              <a:custGeom>
                <a:avLst/>
                <a:gdLst>
                  <a:gd name="T0" fmla="*/ 60 w 98"/>
                  <a:gd name="T1" fmla="*/ 0 h 106"/>
                  <a:gd name="T2" fmla="*/ 30 w 98"/>
                  <a:gd name="T3" fmla="*/ 0 h 106"/>
                  <a:gd name="T4" fmla="*/ 0 w 98"/>
                  <a:gd name="T5" fmla="*/ 26 h 106"/>
                  <a:gd name="T6" fmla="*/ 0 w 98"/>
                  <a:gd name="T7" fmla="*/ 29 h 106"/>
                  <a:gd name="T8" fmla="*/ 0 w 98"/>
                  <a:gd name="T9" fmla="*/ 71 h 106"/>
                  <a:gd name="T10" fmla="*/ 12 w 98"/>
                  <a:gd name="T11" fmla="*/ 100 h 106"/>
                  <a:gd name="T12" fmla="*/ 37 w 98"/>
                  <a:gd name="T13" fmla="*/ 105 h 106"/>
                  <a:gd name="T14" fmla="*/ 63 w 98"/>
                  <a:gd name="T15" fmla="*/ 105 h 106"/>
                  <a:gd name="T16" fmla="*/ 89 w 98"/>
                  <a:gd name="T17" fmla="*/ 96 h 106"/>
                  <a:gd name="T18" fmla="*/ 97 w 98"/>
                  <a:gd name="T19" fmla="*/ 69 h 106"/>
                  <a:gd name="T20" fmla="*/ 97 w 98"/>
                  <a:gd name="T21" fmla="*/ 42 h 106"/>
                  <a:gd name="T22" fmla="*/ 92 w 98"/>
                  <a:gd name="T23" fmla="*/ 13 h 106"/>
                  <a:gd name="T24" fmla="*/ 60 w 98"/>
                  <a:gd name="T25" fmla="*/ 0 h 106"/>
                  <a:gd name="T26" fmla="*/ 69 w 98"/>
                  <a:gd name="T27" fmla="*/ 27 h 106"/>
                  <a:gd name="T28" fmla="*/ 69 w 98"/>
                  <a:gd name="T29" fmla="*/ 27 h 106"/>
                  <a:gd name="T30" fmla="*/ 69 w 98"/>
                  <a:gd name="T31" fmla="*/ 27 h 106"/>
                  <a:gd name="T32" fmla="*/ 28 w 98"/>
                  <a:gd name="T33" fmla="*/ 27 h 106"/>
                  <a:gd name="T34" fmla="*/ 28 w 98"/>
                  <a:gd name="T35" fmla="*/ 27 h 106"/>
                  <a:gd name="T36" fmla="*/ 28 w 98"/>
                  <a:gd name="T37" fmla="*/ 27 h 106"/>
                  <a:gd name="T38" fmla="*/ 28 w 98"/>
                  <a:gd name="T39" fmla="*/ 27 h 106"/>
                  <a:gd name="T40" fmla="*/ 28 w 98"/>
                  <a:gd name="T41" fmla="*/ 78 h 106"/>
                  <a:gd name="T42" fmla="*/ 27 w 98"/>
                  <a:gd name="T43" fmla="*/ 77 h 106"/>
                  <a:gd name="T44" fmla="*/ 28 w 98"/>
                  <a:gd name="T45" fmla="*/ 78 h 106"/>
                  <a:gd name="T46" fmla="*/ 69 w 98"/>
                  <a:gd name="T47" fmla="*/ 78 h 106"/>
                  <a:gd name="T48" fmla="*/ 28 w 98"/>
                  <a:gd name="T49" fmla="*/ 78 h 106"/>
                  <a:gd name="T50" fmla="*/ 27 w 98"/>
                  <a:gd name="T51" fmla="*/ 76 h 106"/>
                  <a:gd name="T52" fmla="*/ 28 w 98"/>
                  <a:gd name="T53" fmla="*/ 74 h 106"/>
                  <a:gd name="T54" fmla="*/ 28 w 98"/>
                  <a:gd name="T55" fmla="*/ 29 h 106"/>
                  <a:gd name="T56" fmla="*/ 28 w 98"/>
                  <a:gd name="T57" fmla="*/ 27 h 106"/>
                  <a:gd name="T58" fmla="*/ 69 w 98"/>
                  <a:gd name="T59" fmla="*/ 27 h 106"/>
                  <a:gd name="T60" fmla="*/ 69 w 98"/>
                  <a:gd name="T61" fmla="*/ 29 h 106"/>
                  <a:gd name="T62" fmla="*/ 69 w 98"/>
                  <a:gd name="T63" fmla="*/ 72 h 106"/>
                  <a:gd name="T64" fmla="*/ 69 w 98"/>
                  <a:gd name="T65" fmla="*/ 76 h 106"/>
                  <a:gd name="T66" fmla="*/ 69 w 98"/>
                  <a:gd name="T67" fmla="*/ 78 h 106"/>
                  <a:gd name="T68" fmla="*/ 69 w 98"/>
                  <a:gd name="T69" fmla="*/ 78 h 106"/>
                  <a:gd name="T70" fmla="*/ 69 w 98"/>
                  <a:gd name="T71" fmla="*/ 78 h 106"/>
                  <a:gd name="T72" fmla="*/ 69 w 98"/>
                  <a:gd name="T73" fmla="*/ 78 h 106"/>
                  <a:gd name="T74" fmla="*/ 69 w 98"/>
                  <a:gd name="T75" fmla="*/ 78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8" h="106">
                    <a:moveTo>
                      <a:pt x="60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14" y="0"/>
                      <a:pt x="2" y="10"/>
                      <a:pt x="0" y="26"/>
                    </a:cubicBezTo>
                    <a:cubicBezTo>
                      <a:pt x="0" y="27"/>
                      <a:pt x="0" y="28"/>
                      <a:pt x="0" y="29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83"/>
                      <a:pt x="3" y="93"/>
                      <a:pt x="12" y="100"/>
                    </a:cubicBezTo>
                    <a:cubicBezTo>
                      <a:pt x="19" y="106"/>
                      <a:pt x="28" y="105"/>
                      <a:pt x="37" y="105"/>
                    </a:cubicBezTo>
                    <a:cubicBezTo>
                      <a:pt x="63" y="105"/>
                      <a:pt x="63" y="105"/>
                      <a:pt x="63" y="105"/>
                    </a:cubicBezTo>
                    <a:cubicBezTo>
                      <a:pt x="73" y="105"/>
                      <a:pt x="82" y="104"/>
                      <a:pt x="89" y="96"/>
                    </a:cubicBezTo>
                    <a:cubicBezTo>
                      <a:pt x="96" y="88"/>
                      <a:pt x="97" y="79"/>
                      <a:pt x="97" y="69"/>
                    </a:cubicBezTo>
                    <a:cubicBezTo>
                      <a:pt x="97" y="42"/>
                      <a:pt x="97" y="42"/>
                      <a:pt x="97" y="42"/>
                    </a:cubicBezTo>
                    <a:cubicBezTo>
                      <a:pt x="97" y="32"/>
                      <a:pt x="98" y="22"/>
                      <a:pt x="92" y="13"/>
                    </a:cubicBezTo>
                    <a:cubicBezTo>
                      <a:pt x="85" y="0"/>
                      <a:pt x="73" y="0"/>
                      <a:pt x="60" y="0"/>
                    </a:cubicBezTo>
                    <a:close/>
                    <a:moveTo>
                      <a:pt x="69" y="27"/>
                    </a:moveTo>
                    <a:cubicBezTo>
                      <a:pt x="69" y="27"/>
                      <a:pt x="69" y="27"/>
                      <a:pt x="69" y="27"/>
                    </a:cubicBezTo>
                    <a:cubicBezTo>
                      <a:pt x="69" y="27"/>
                      <a:pt x="69" y="27"/>
                      <a:pt x="69" y="27"/>
                    </a:cubicBezTo>
                    <a:close/>
                    <a:moveTo>
                      <a:pt x="28" y="27"/>
                    </a:moveTo>
                    <a:cubicBezTo>
                      <a:pt x="28" y="27"/>
                      <a:pt x="28" y="27"/>
                      <a:pt x="28" y="27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8" y="27"/>
                      <a:pt x="28" y="27"/>
                      <a:pt x="28" y="27"/>
                    </a:cubicBezTo>
                    <a:close/>
                    <a:moveTo>
                      <a:pt x="28" y="78"/>
                    </a:moveTo>
                    <a:cubicBezTo>
                      <a:pt x="28" y="77"/>
                      <a:pt x="28" y="77"/>
                      <a:pt x="27" y="77"/>
                    </a:cubicBezTo>
                    <a:cubicBezTo>
                      <a:pt x="28" y="77"/>
                      <a:pt x="28" y="77"/>
                      <a:pt x="28" y="78"/>
                    </a:cubicBezTo>
                    <a:close/>
                    <a:moveTo>
                      <a:pt x="69" y="78"/>
                    </a:moveTo>
                    <a:cubicBezTo>
                      <a:pt x="28" y="78"/>
                      <a:pt x="28" y="78"/>
                      <a:pt x="28" y="78"/>
                    </a:cubicBezTo>
                    <a:cubicBezTo>
                      <a:pt x="28" y="77"/>
                      <a:pt x="28" y="76"/>
                      <a:pt x="27" y="76"/>
                    </a:cubicBezTo>
                    <a:cubicBezTo>
                      <a:pt x="28" y="76"/>
                      <a:pt x="28" y="74"/>
                      <a:pt x="28" y="74"/>
                    </a:cubicBezTo>
                    <a:cubicBezTo>
                      <a:pt x="28" y="29"/>
                      <a:pt x="28" y="29"/>
                      <a:pt x="28" y="29"/>
                    </a:cubicBezTo>
                    <a:cubicBezTo>
                      <a:pt x="28" y="29"/>
                      <a:pt x="28" y="27"/>
                      <a:pt x="28" y="27"/>
                    </a:cubicBezTo>
                    <a:cubicBezTo>
                      <a:pt x="69" y="27"/>
                      <a:pt x="69" y="27"/>
                      <a:pt x="69" y="27"/>
                    </a:cubicBezTo>
                    <a:cubicBezTo>
                      <a:pt x="68" y="27"/>
                      <a:pt x="69" y="29"/>
                      <a:pt x="69" y="29"/>
                    </a:cubicBezTo>
                    <a:cubicBezTo>
                      <a:pt x="69" y="72"/>
                      <a:pt x="69" y="72"/>
                      <a:pt x="69" y="72"/>
                    </a:cubicBezTo>
                    <a:cubicBezTo>
                      <a:pt x="69" y="73"/>
                      <a:pt x="69" y="76"/>
                      <a:pt x="69" y="76"/>
                    </a:cubicBezTo>
                    <a:cubicBezTo>
                      <a:pt x="69" y="78"/>
                      <a:pt x="70" y="76"/>
                      <a:pt x="69" y="78"/>
                    </a:cubicBezTo>
                    <a:cubicBezTo>
                      <a:pt x="69" y="78"/>
                      <a:pt x="69" y="78"/>
                      <a:pt x="69" y="78"/>
                    </a:cubicBezTo>
                    <a:close/>
                    <a:moveTo>
                      <a:pt x="69" y="78"/>
                    </a:moveTo>
                    <a:cubicBezTo>
                      <a:pt x="69" y="78"/>
                      <a:pt x="69" y="78"/>
                      <a:pt x="69" y="78"/>
                    </a:cubicBezTo>
                    <a:cubicBezTo>
                      <a:pt x="70" y="77"/>
                      <a:pt x="70" y="77"/>
                      <a:pt x="69" y="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" name="Freeform 285">
                <a:extLst>
                  <a:ext uri="{FF2B5EF4-FFF2-40B4-BE49-F238E27FC236}">
                    <a16:creationId xmlns:a16="http://schemas.microsoft.com/office/drawing/2014/main" id="{64DE4A81-9E61-4F8C-962C-67F2F6C87E5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561513" y="7410450"/>
                <a:ext cx="241300" cy="261937"/>
              </a:xfrm>
              <a:custGeom>
                <a:avLst/>
                <a:gdLst>
                  <a:gd name="T0" fmla="*/ 60 w 97"/>
                  <a:gd name="T1" fmla="*/ 0 h 106"/>
                  <a:gd name="T2" fmla="*/ 30 w 97"/>
                  <a:gd name="T3" fmla="*/ 0 h 106"/>
                  <a:gd name="T4" fmla="*/ 0 w 97"/>
                  <a:gd name="T5" fmla="*/ 26 h 106"/>
                  <a:gd name="T6" fmla="*/ 0 w 97"/>
                  <a:gd name="T7" fmla="*/ 29 h 106"/>
                  <a:gd name="T8" fmla="*/ 0 w 97"/>
                  <a:gd name="T9" fmla="*/ 71 h 106"/>
                  <a:gd name="T10" fmla="*/ 12 w 97"/>
                  <a:gd name="T11" fmla="*/ 100 h 106"/>
                  <a:gd name="T12" fmla="*/ 36 w 97"/>
                  <a:gd name="T13" fmla="*/ 105 h 106"/>
                  <a:gd name="T14" fmla="*/ 63 w 97"/>
                  <a:gd name="T15" fmla="*/ 105 h 106"/>
                  <a:gd name="T16" fmla="*/ 89 w 97"/>
                  <a:gd name="T17" fmla="*/ 96 h 106"/>
                  <a:gd name="T18" fmla="*/ 96 w 97"/>
                  <a:gd name="T19" fmla="*/ 69 h 106"/>
                  <a:gd name="T20" fmla="*/ 96 w 97"/>
                  <a:gd name="T21" fmla="*/ 42 h 106"/>
                  <a:gd name="T22" fmla="*/ 92 w 97"/>
                  <a:gd name="T23" fmla="*/ 13 h 106"/>
                  <a:gd name="T24" fmla="*/ 60 w 97"/>
                  <a:gd name="T25" fmla="*/ 0 h 106"/>
                  <a:gd name="T26" fmla="*/ 69 w 97"/>
                  <a:gd name="T27" fmla="*/ 27 h 106"/>
                  <a:gd name="T28" fmla="*/ 69 w 97"/>
                  <a:gd name="T29" fmla="*/ 27 h 106"/>
                  <a:gd name="T30" fmla="*/ 69 w 97"/>
                  <a:gd name="T31" fmla="*/ 27 h 106"/>
                  <a:gd name="T32" fmla="*/ 27 w 97"/>
                  <a:gd name="T33" fmla="*/ 27 h 106"/>
                  <a:gd name="T34" fmla="*/ 27 w 97"/>
                  <a:gd name="T35" fmla="*/ 27 h 106"/>
                  <a:gd name="T36" fmla="*/ 27 w 97"/>
                  <a:gd name="T37" fmla="*/ 27 h 106"/>
                  <a:gd name="T38" fmla="*/ 27 w 97"/>
                  <a:gd name="T39" fmla="*/ 27 h 106"/>
                  <a:gd name="T40" fmla="*/ 27 w 97"/>
                  <a:gd name="T41" fmla="*/ 78 h 106"/>
                  <a:gd name="T42" fmla="*/ 27 w 97"/>
                  <a:gd name="T43" fmla="*/ 77 h 106"/>
                  <a:gd name="T44" fmla="*/ 27 w 97"/>
                  <a:gd name="T45" fmla="*/ 78 h 106"/>
                  <a:gd name="T46" fmla="*/ 68 w 97"/>
                  <a:gd name="T47" fmla="*/ 78 h 106"/>
                  <a:gd name="T48" fmla="*/ 28 w 97"/>
                  <a:gd name="T49" fmla="*/ 78 h 106"/>
                  <a:gd name="T50" fmla="*/ 27 w 97"/>
                  <a:gd name="T51" fmla="*/ 76 h 106"/>
                  <a:gd name="T52" fmla="*/ 27 w 97"/>
                  <a:gd name="T53" fmla="*/ 74 h 106"/>
                  <a:gd name="T54" fmla="*/ 27 w 97"/>
                  <a:gd name="T55" fmla="*/ 29 h 106"/>
                  <a:gd name="T56" fmla="*/ 28 w 97"/>
                  <a:gd name="T57" fmla="*/ 27 h 106"/>
                  <a:gd name="T58" fmla="*/ 68 w 97"/>
                  <a:gd name="T59" fmla="*/ 27 h 106"/>
                  <a:gd name="T60" fmla="*/ 69 w 97"/>
                  <a:gd name="T61" fmla="*/ 29 h 106"/>
                  <a:gd name="T62" fmla="*/ 69 w 97"/>
                  <a:gd name="T63" fmla="*/ 72 h 106"/>
                  <a:gd name="T64" fmla="*/ 69 w 97"/>
                  <a:gd name="T65" fmla="*/ 76 h 106"/>
                  <a:gd name="T66" fmla="*/ 68 w 97"/>
                  <a:gd name="T67" fmla="*/ 78 h 106"/>
                  <a:gd name="T68" fmla="*/ 68 w 97"/>
                  <a:gd name="T69" fmla="*/ 78 h 106"/>
                  <a:gd name="T70" fmla="*/ 69 w 97"/>
                  <a:gd name="T71" fmla="*/ 78 h 106"/>
                  <a:gd name="T72" fmla="*/ 69 w 97"/>
                  <a:gd name="T73" fmla="*/ 78 h 106"/>
                  <a:gd name="T74" fmla="*/ 69 w 97"/>
                  <a:gd name="T75" fmla="*/ 78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7" h="106">
                    <a:moveTo>
                      <a:pt x="60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13" y="0"/>
                      <a:pt x="2" y="10"/>
                      <a:pt x="0" y="26"/>
                    </a:cubicBezTo>
                    <a:cubicBezTo>
                      <a:pt x="0" y="27"/>
                      <a:pt x="0" y="28"/>
                      <a:pt x="0" y="29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83"/>
                      <a:pt x="2" y="93"/>
                      <a:pt x="12" y="100"/>
                    </a:cubicBezTo>
                    <a:cubicBezTo>
                      <a:pt x="19" y="106"/>
                      <a:pt x="28" y="105"/>
                      <a:pt x="36" y="105"/>
                    </a:cubicBezTo>
                    <a:cubicBezTo>
                      <a:pt x="63" y="105"/>
                      <a:pt x="63" y="105"/>
                      <a:pt x="63" y="105"/>
                    </a:cubicBezTo>
                    <a:cubicBezTo>
                      <a:pt x="73" y="105"/>
                      <a:pt x="82" y="104"/>
                      <a:pt x="89" y="96"/>
                    </a:cubicBezTo>
                    <a:cubicBezTo>
                      <a:pt x="96" y="88"/>
                      <a:pt x="96" y="79"/>
                      <a:pt x="96" y="69"/>
                    </a:cubicBezTo>
                    <a:cubicBezTo>
                      <a:pt x="96" y="42"/>
                      <a:pt x="96" y="42"/>
                      <a:pt x="96" y="42"/>
                    </a:cubicBezTo>
                    <a:cubicBezTo>
                      <a:pt x="96" y="32"/>
                      <a:pt x="97" y="22"/>
                      <a:pt x="92" y="13"/>
                    </a:cubicBezTo>
                    <a:cubicBezTo>
                      <a:pt x="85" y="0"/>
                      <a:pt x="72" y="0"/>
                      <a:pt x="60" y="0"/>
                    </a:cubicBezTo>
                    <a:close/>
                    <a:moveTo>
                      <a:pt x="69" y="27"/>
                    </a:moveTo>
                    <a:cubicBezTo>
                      <a:pt x="69" y="27"/>
                      <a:pt x="69" y="27"/>
                      <a:pt x="69" y="27"/>
                    </a:cubicBezTo>
                    <a:cubicBezTo>
                      <a:pt x="69" y="27"/>
                      <a:pt x="69" y="27"/>
                      <a:pt x="69" y="27"/>
                    </a:cubicBezTo>
                    <a:close/>
                    <a:moveTo>
                      <a:pt x="27" y="27"/>
                    </a:moveTo>
                    <a:cubicBezTo>
                      <a:pt x="27" y="27"/>
                      <a:pt x="27" y="27"/>
                      <a:pt x="27" y="27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7" y="27"/>
                      <a:pt x="27" y="27"/>
                      <a:pt x="27" y="27"/>
                    </a:cubicBezTo>
                    <a:close/>
                    <a:moveTo>
                      <a:pt x="27" y="78"/>
                    </a:moveTo>
                    <a:cubicBezTo>
                      <a:pt x="27" y="77"/>
                      <a:pt x="27" y="77"/>
                      <a:pt x="27" y="77"/>
                    </a:cubicBezTo>
                    <a:cubicBezTo>
                      <a:pt x="27" y="77"/>
                      <a:pt x="27" y="77"/>
                      <a:pt x="27" y="78"/>
                    </a:cubicBezTo>
                    <a:close/>
                    <a:moveTo>
                      <a:pt x="68" y="78"/>
                    </a:moveTo>
                    <a:cubicBezTo>
                      <a:pt x="28" y="78"/>
                      <a:pt x="28" y="78"/>
                      <a:pt x="28" y="78"/>
                    </a:cubicBezTo>
                    <a:cubicBezTo>
                      <a:pt x="28" y="77"/>
                      <a:pt x="27" y="76"/>
                      <a:pt x="27" y="76"/>
                    </a:cubicBezTo>
                    <a:cubicBezTo>
                      <a:pt x="27" y="76"/>
                      <a:pt x="27" y="74"/>
                      <a:pt x="27" y="74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29"/>
                      <a:pt x="28" y="27"/>
                      <a:pt x="28" y="27"/>
                    </a:cubicBezTo>
                    <a:cubicBezTo>
                      <a:pt x="68" y="27"/>
                      <a:pt x="68" y="27"/>
                      <a:pt x="68" y="27"/>
                    </a:cubicBezTo>
                    <a:cubicBezTo>
                      <a:pt x="68" y="27"/>
                      <a:pt x="69" y="29"/>
                      <a:pt x="69" y="29"/>
                    </a:cubicBezTo>
                    <a:cubicBezTo>
                      <a:pt x="69" y="72"/>
                      <a:pt x="69" y="72"/>
                      <a:pt x="69" y="72"/>
                    </a:cubicBezTo>
                    <a:cubicBezTo>
                      <a:pt x="69" y="73"/>
                      <a:pt x="69" y="76"/>
                      <a:pt x="69" y="76"/>
                    </a:cubicBezTo>
                    <a:cubicBezTo>
                      <a:pt x="69" y="78"/>
                      <a:pt x="69" y="76"/>
                      <a:pt x="68" y="78"/>
                    </a:cubicBezTo>
                    <a:cubicBezTo>
                      <a:pt x="68" y="78"/>
                      <a:pt x="68" y="78"/>
                      <a:pt x="68" y="78"/>
                    </a:cubicBezTo>
                    <a:close/>
                    <a:moveTo>
                      <a:pt x="69" y="78"/>
                    </a:moveTo>
                    <a:cubicBezTo>
                      <a:pt x="69" y="78"/>
                      <a:pt x="69" y="78"/>
                      <a:pt x="69" y="78"/>
                    </a:cubicBezTo>
                    <a:cubicBezTo>
                      <a:pt x="69" y="77"/>
                      <a:pt x="70" y="77"/>
                      <a:pt x="69" y="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" name="Freeform 286">
                <a:extLst>
                  <a:ext uri="{FF2B5EF4-FFF2-40B4-BE49-F238E27FC236}">
                    <a16:creationId xmlns:a16="http://schemas.microsoft.com/office/drawing/2014/main" id="{74582F11-03EF-4872-9DF4-9BB13DD21B7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561513" y="7727950"/>
                <a:ext cx="241300" cy="261937"/>
              </a:xfrm>
              <a:custGeom>
                <a:avLst/>
                <a:gdLst>
                  <a:gd name="T0" fmla="*/ 60 w 97"/>
                  <a:gd name="T1" fmla="*/ 0 h 106"/>
                  <a:gd name="T2" fmla="*/ 30 w 97"/>
                  <a:gd name="T3" fmla="*/ 0 h 106"/>
                  <a:gd name="T4" fmla="*/ 0 w 97"/>
                  <a:gd name="T5" fmla="*/ 27 h 106"/>
                  <a:gd name="T6" fmla="*/ 0 w 97"/>
                  <a:gd name="T7" fmla="*/ 29 h 106"/>
                  <a:gd name="T8" fmla="*/ 0 w 97"/>
                  <a:gd name="T9" fmla="*/ 72 h 106"/>
                  <a:gd name="T10" fmla="*/ 12 w 97"/>
                  <a:gd name="T11" fmla="*/ 101 h 106"/>
                  <a:gd name="T12" fmla="*/ 36 w 97"/>
                  <a:gd name="T13" fmla="*/ 105 h 106"/>
                  <a:gd name="T14" fmla="*/ 63 w 97"/>
                  <a:gd name="T15" fmla="*/ 105 h 106"/>
                  <a:gd name="T16" fmla="*/ 89 w 97"/>
                  <a:gd name="T17" fmla="*/ 96 h 106"/>
                  <a:gd name="T18" fmla="*/ 96 w 97"/>
                  <a:gd name="T19" fmla="*/ 69 h 106"/>
                  <a:gd name="T20" fmla="*/ 96 w 97"/>
                  <a:gd name="T21" fmla="*/ 43 h 106"/>
                  <a:gd name="T22" fmla="*/ 92 w 97"/>
                  <a:gd name="T23" fmla="*/ 13 h 106"/>
                  <a:gd name="T24" fmla="*/ 60 w 97"/>
                  <a:gd name="T25" fmla="*/ 0 h 106"/>
                  <a:gd name="T26" fmla="*/ 69 w 97"/>
                  <a:gd name="T27" fmla="*/ 28 h 106"/>
                  <a:gd name="T28" fmla="*/ 69 w 97"/>
                  <a:gd name="T29" fmla="*/ 28 h 106"/>
                  <a:gd name="T30" fmla="*/ 69 w 97"/>
                  <a:gd name="T31" fmla="*/ 28 h 106"/>
                  <a:gd name="T32" fmla="*/ 27 w 97"/>
                  <a:gd name="T33" fmla="*/ 28 h 106"/>
                  <a:gd name="T34" fmla="*/ 27 w 97"/>
                  <a:gd name="T35" fmla="*/ 28 h 106"/>
                  <a:gd name="T36" fmla="*/ 27 w 97"/>
                  <a:gd name="T37" fmla="*/ 28 h 106"/>
                  <a:gd name="T38" fmla="*/ 27 w 97"/>
                  <a:gd name="T39" fmla="*/ 28 h 106"/>
                  <a:gd name="T40" fmla="*/ 27 w 97"/>
                  <a:gd name="T41" fmla="*/ 78 h 106"/>
                  <a:gd name="T42" fmla="*/ 27 w 97"/>
                  <a:gd name="T43" fmla="*/ 78 h 106"/>
                  <a:gd name="T44" fmla="*/ 27 w 97"/>
                  <a:gd name="T45" fmla="*/ 78 h 106"/>
                  <a:gd name="T46" fmla="*/ 68 w 97"/>
                  <a:gd name="T47" fmla="*/ 78 h 106"/>
                  <a:gd name="T48" fmla="*/ 28 w 97"/>
                  <a:gd name="T49" fmla="*/ 78 h 106"/>
                  <a:gd name="T50" fmla="*/ 27 w 97"/>
                  <a:gd name="T51" fmla="*/ 76 h 106"/>
                  <a:gd name="T52" fmla="*/ 27 w 97"/>
                  <a:gd name="T53" fmla="*/ 74 h 106"/>
                  <a:gd name="T54" fmla="*/ 27 w 97"/>
                  <a:gd name="T55" fmla="*/ 29 h 106"/>
                  <a:gd name="T56" fmla="*/ 28 w 97"/>
                  <a:gd name="T57" fmla="*/ 28 h 106"/>
                  <a:gd name="T58" fmla="*/ 68 w 97"/>
                  <a:gd name="T59" fmla="*/ 28 h 106"/>
                  <a:gd name="T60" fmla="*/ 69 w 97"/>
                  <a:gd name="T61" fmla="*/ 29 h 106"/>
                  <a:gd name="T62" fmla="*/ 69 w 97"/>
                  <a:gd name="T63" fmla="*/ 72 h 106"/>
                  <a:gd name="T64" fmla="*/ 69 w 97"/>
                  <a:gd name="T65" fmla="*/ 76 h 106"/>
                  <a:gd name="T66" fmla="*/ 68 w 97"/>
                  <a:gd name="T67" fmla="*/ 78 h 106"/>
                  <a:gd name="T68" fmla="*/ 68 w 97"/>
                  <a:gd name="T69" fmla="*/ 78 h 106"/>
                  <a:gd name="T70" fmla="*/ 69 w 97"/>
                  <a:gd name="T71" fmla="*/ 78 h 106"/>
                  <a:gd name="T72" fmla="*/ 69 w 97"/>
                  <a:gd name="T73" fmla="*/ 78 h 106"/>
                  <a:gd name="T74" fmla="*/ 69 w 97"/>
                  <a:gd name="T75" fmla="*/ 78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7" h="106">
                    <a:moveTo>
                      <a:pt x="60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13" y="0"/>
                      <a:pt x="2" y="11"/>
                      <a:pt x="0" y="27"/>
                    </a:cubicBezTo>
                    <a:cubicBezTo>
                      <a:pt x="0" y="28"/>
                      <a:pt x="0" y="28"/>
                      <a:pt x="0" y="29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83"/>
                      <a:pt x="2" y="93"/>
                      <a:pt x="12" y="101"/>
                    </a:cubicBezTo>
                    <a:cubicBezTo>
                      <a:pt x="19" y="106"/>
                      <a:pt x="28" y="105"/>
                      <a:pt x="36" y="105"/>
                    </a:cubicBezTo>
                    <a:cubicBezTo>
                      <a:pt x="63" y="105"/>
                      <a:pt x="63" y="105"/>
                      <a:pt x="63" y="105"/>
                    </a:cubicBezTo>
                    <a:cubicBezTo>
                      <a:pt x="73" y="105"/>
                      <a:pt x="82" y="105"/>
                      <a:pt x="89" y="96"/>
                    </a:cubicBezTo>
                    <a:cubicBezTo>
                      <a:pt x="96" y="88"/>
                      <a:pt x="96" y="79"/>
                      <a:pt x="96" y="69"/>
                    </a:cubicBezTo>
                    <a:cubicBezTo>
                      <a:pt x="96" y="43"/>
                      <a:pt x="96" y="43"/>
                      <a:pt x="96" y="43"/>
                    </a:cubicBezTo>
                    <a:cubicBezTo>
                      <a:pt x="96" y="32"/>
                      <a:pt x="97" y="22"/>
                      <a:pt x="92" y="13"/>
                    </a:cubicBezTo>
                    <a:cubicBezTo>
                      <a:pt x="85" y="1"/>
                      <a:pt x="72" y="0"/>
                      <a:pt x="60" y="0"/>
                    </a:cubicBezTo>
                    <a:close/>
                    <a:moveTo>
                      <a:pt x="69" y="28"/>
                    </a:moveTo>
                    <a:cubicBezTo>
                      <a:pt x="69" y="28"/>
                      <a:pt x="69" y="28"/>
                      <a:pt x="69" y="28"/>
                    </a:cubicBezTo>
                    <a:cubicBezTo>
                      <a:pt x="69" y="28"/>
                      <a:pt x="69" y="28"/>
                      <a:pt x="69" y="28"/>
                    </a:cubicBezTo>
                    <a:close/>
                    <a:moveTo>
                      <a:pt x="27" y="28"/>
                    </a:moveTo>
                    <a:cubicBezTo>
                      <a:pt x="27" y="28"/>
                      <a:pt x="27" y="28"/>
                      <a:pt x="27" y="28"/>
                    </a:cubicBezTo>
                    <a:cubicBezTo>
                      <a:pt x="27" y="28"/>
                      <a:pt x="27" y="28"/>
                      <a:pt x="27" y="28"/>
                    </a:cubicBezTo>
                    <a:cubicBezTo>
                      <a:pt x="27" y="28"/>
                      <a:pt x="27" y="28"/>
                      <a:pt x="27" y="28"/>
                    </a:cubicBezTo>
                    <a:close/>
                    <a:moveTo>
                      <a:pt x="27" y="78"/>
                    </a:moveTo>
                    <a:cubicBezTo>
                      <a:pt x="27" y="78"/>
                      <a:pt x="27" y="78"/>
                      <a:pt x="27" y="78"/>
                    </a:cubicBezTo>
                    <a:cubicBezTo>
                      <a:pt x="27" y="78"/>
                      <a:pt x="27" y="78"/>
                      <a:pt x="27" y="78"/>
                    </a:cubicBezTo>
                    <a:close/>
                    <a:moveTo>
                      <a:pt x="68" y="78"/>
                    </a:moveTo>
                    <a:cubicBezTo>
                      <a:pt x="28" y="78"/>
                      <a:pt x="28" y="78"/>
                      <a:pt x="28" y="78"/>
                    </a:cubicBezTo>
                    <a:cubicBezTo>
                      <a:pt x="28" y="78"/>
                      <a:pt x="27" y="77"/>
                      <a:pt x="27" y="76"/>
                    </a:cubicBezTo>
                    <a:cubicBezTo>
                      <a:pt x="27" y="76"/>
                      <a:pt x="27" y="74"/>
                      <a:pt x="27" y="74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29"/>
                      <a:pt x="28" y="28"/>
                      <a:pt x="28" y="28"/>
                    </a:cubicBezTo>
                    <a:cubicBezTo>
                      <a:pt x="68" y="28"/>
                      <a:pt x="68" y="28"/>
                      <a:pt x="68" y="28"/>
                    </a:cubicBezTo>
                    <a:cubicBezTo>
                      <a:pt x="68" y="28"/>
                      <a:pt x="69" y="29"/>
                      <a:pt x="69" y="29"/>
                    </a:cubicBezTo>
                    <a:cubicBezTo>
                      <a:pt x="69" y="72"/>
                      <a:pt x="69" y="72"/>
                      <a:pt x="69" y="72"/>
                    </a:cubicBezTo>
                    <a:cubicBezTo>
                      <a:pt x="69" y="73"/>
                      <a:pt x="69" y="77"/>
                      <a:pt x="69" y="76"/>
                    </a:cubicBezTo>
                    <a:cubicBezTo>
                      <a:pt x="69" y="78"/>
                      <a:pt x="69" y="77"/>
                      <a:pt x="68" y="78"/>
                    </a:cubicBezTo>
                    <a:cubicBezTo>
                      <a:pt x="68" y="78"/>
                      <a:pt x="68" y="78"/>
                      <a:pt x="68" y="78"/>
                    </a:cubicBezTo>
                    <a:close/>
                    <a:moveTo>
                      <a:pt x="69" y="78"/>
                    </a:moveTo>
                    <a:cubicBezTo>
                      <a:pt x="69" y="78"/>
                      <a:pt x="69" y="78"/>
                      <a:pt x="69" y="78"/>
                    </a:cubicBezTo>
                    <a:cubicBezTo>
                      <a:pt x="69" y="78"/>
                      <a:pt x="70" y="77"/>
                      <a:pt x="69" y="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DCB74B28-C2F4-6CBC-819D-889DBB369F1F}"/>
                </a:ext>
              </a:extLst>
            </p:cNvPr>
            <p:cNvSpPr txBox="1"/>
            <p:nvPr/>
          </p:nvSpPr>
          <p:spPr>
            <a:xfrm>
              <a:off x="299637" y="2501707"/>
              <a:ext cx="3442131" cy="1438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600" b="1" dirty="0">
                  <a:solidFill>
                    <a:srgbClr val="404040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ctr" rtl="1">
                <a:lnSpc>
                  <a:spcPct val="250000"/>
                </a:lnSpc>
              </a:pPr>
              <a:r>
                <a:rPr lang="fa-IR" sz="1200" dirty="0">
                  <a:solidFill>
                    <a:srgbClr val="404040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endParaRPr lang="en-US" sz="1200" dirty="0">
                <a:solidFill>
                  <a:srgbClr val="404040"/>
                </a:solidFill>
              </a:endParaRP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FE0E84BD-D77C-0160-D07C-DB43C7E5C1F1}"/>
                </a:ext>
              </a:extLst>
            </p:cNvPr>
            <p:cNvSpPr txBox="1"/>
            <p:nvPr/>
          </p:nvSpPr>
          <p:spPr>
            <a:xfrm>
              <a:off x="299637" y="4811487"/>
              <a:ext cx="3442131" cy="1438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600" b="1" dirty="0">
                  <a:solidFill>
                    <a:srgbClr val="404040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ctr" rtl="1">
                <a:lnSpc>
                  <a:spcPct val="250000"/>
                </a:lnSpc>
              </a:pPr>
              <a:r>
                <a:rPr lang="fa-IR" sz="1200" dirty="0">
                  <a:solidFill>
                    <a:srgbClr val="404040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endParaRPr lang="en-US" sz="1200" dirty="0">
                <a:solidFill>
                  <a:srgbClr val="404040"/>
                </a:solidFill>
              </a:endParaRP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E30037F1-D4AC-13AD-9D9C-E7F4611EB2CB}"/>
                </a:ext>
              </a:extLst>
            </p:cNvPr>
            <p:cNvSpPr txBox="1"/>
            <p:nvPr/>
          </p:nvSpPr>
          <p:spPr>
            <a:xfrm>
              <a:off x="4358632" y="2501707"/>
              <a:ext cx="3442131" cy="1438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600" b="1" dirty="0">
                  <a:solidFill>
                    <a:srgbClr val="404040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ctr" rtl="1">
                <a:lnSpc>
                  <a:spcPct val="250000"/>
                </a:lnSpc>
              </a:pPr>
              <a:r>
                <a:rPr lang="fa-IR" sz="1200" dirty="0">
                  <a:solidFill>
                    <a:srgbClr val="404040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endParaRPr lang="en-US" sz="1200" dirty="0">
                <a:solidFill>
                  <a:srgbClr val="404040"/>
                </a:solidFill>
              </a:endParaRP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CE722B5E-750A-17D4-B942-FFB233036F52}"/>
                </a:ext>
              </a:extLst>
            </p:cNvPr>
            <p:cNvSpPr txBox="1"/>
            <p:nvPr/>
          </p:nvSpPr>
          <p:spPr>
            <a:xfrm>
              <a:off x="4358632" y="4811487"/>
              <a:ext cx="3442131" cy="1438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600" b="1" dirty="0">
                  <a:solidFill>
                    <a:srgbClr val="404040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ctr" rtl="1">
                <a:lnSpc>
                  <a:spcPct val="250000"/>
                </a:lnSpc>
              </a:pPr>
              <a:r>
                <a:rPr lang="fa-IR" sz="1200" dirty="0">
                  <a:solidFill>
                    <a:srgbClr val="404040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endParaRPr lang="en-US" sz="1200" dirty="0">
                <a:solidFill>
                  <a:srgbClr val="404040"/>
                </a:solidFill>
              </a:endParaRP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0E769541-5D1A-526A-1978-4B40DD1FA775}"/>
                </a:ext>
              </a:extLst>
            </p:cNvPr>
            <p:cNvSpPr txBox="1"/>
            <p:nvPr/>
          </p:nvSpPr>
          <p:spPr>
            <a:xfrm>
              <a:off x="8557307" y="2501707"/>
              <a:ext cx="3442131" cy="1438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600" b="1" dirty="0">
                  <a:solidFill>
                    <a:srgbClr val="404040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ctr" rtl="1">
                <a:lnSpc>
                  <a:spcPct val="250000"/>
                </a:lnSpc>
              </a:pPr>
              <a:r>
                <a:rPr lang="fa-IR" sz="1200" dirty="0">
                  <a:solidFill>
                    <a:srgbClr val="404040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endParaRPr lang="en-US" sz="1200" dirty="0">
                <a:solidFill>
                  <a:srgbClr val="404040"/>
                </a:solidFill>
              </a:endParaRP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44440A0B-687B-711B-46C6-79266C42C579}"/>
                </a:ext>
              </a:extLst>
            </p:cNvPr>
            <p:cNvSpPr txBox="1"/>
            <p:nvPr/>
          </p:nvSpPr>
          <p:spPr>
            <a:xfrm>
              <a:off x="8557307" y="4811487"/>
              <a:ext cx="3442131" cy="1438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600" b="1" dirty="0">
                  <a:solidFill>
                    <a:srgbClr val="404040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ctr" rtl="1">
                <a:lnSpc>
                  <a:spcPct val="250000"/>
                </a:lnSpc>
              </a:pPr>
              <a:r>
                <a:rPr lang="fa-IR" sz="1200" dirty="0">
                  <a:solidFill>
                    <a:srgbClr val="404040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endParaRPr lang="en-US" sz="1200" dirty="0">
                <a:solidFill>
                  <a:srgbClr val="40404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46480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/>
      <p:bldP spid="7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23B8E6C3-DC38-478C-AE6B-F72BC965DB93}"/>
              </a:ext>
            </a:extLst>
          </p:cNvPr>
          <p:cNvSpPr/>
          <p:nvPr/>
        </p:nvSpPr>
        <p:spPr>
          <a:xfrm>
            <a:off x="0" y="1924605"/>
            <a:ext cx="12192000" cy="555203"/>
          </a:xfrm>
          <a:prstGeom prst="rect">
            <a:avLst/>
          </a:prstGeom>
          <a:gradFill>
            <a:gsLst>
              <a:gs pos="0">
                <a:srgbClr val="37ACCD"/>
              </a:gs>
              <a:gs pos="63000">
                <a:srgbClr val="1EBDA2"/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FB2117A-5B76-4E8D-9567-FA6C43278DC0}"/>
              </a:ext>
            </a:extLst>
          </p:cNvPr>
          <p:cNvSpPr/>
          <p:nvPr/>
        </p:nvSpPr>
        <p:spPr>
          <a:xfrm>
            <a:off x="0" y="5662746"/>
            <a:ext cx="12192000" cy="555203"/>
          </a:xfrm>
          <a:prstGeom prst="rect">
            <a:avLst/>
          </a:prstGeom>
          <a:gradFill>
            <a:gsLst>
              <a:gs pos="0">
                <a:srgbClr val="37ACCD"/>
              </a:gs>
              <a:gs pos="63000">
                <a:srgbClr val="1EBDA2"/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34" name="Picture Placeholder 33">
            <a:extLst>
              <a:ext uri="{FF2B5EF4-FFF2-40B4-BE49-F238E27FC236}">
                <a16:creationId xmlns:a16="http://schemas.microsoft.com/office/drawing/2014/main" id="{18C221F0-935A-A298-C005-ADEBEB343180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31" name="Picture Placeholder 30">
            <a:extLst>
              <a:ext uri="{FF2B5EF4-FFF2-40B4-BE49-F238E27FC236}">
                <a16:creationId xmlns:a16="http://schemas.microsoft.com/office/drawing/2014/main" id="{EE6BE4C3-4AD1-1A5F-A657-859939C4667D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4" name="Picture Placeholder 23">
            <a:extLst>
              <a:ext uri="{FF2B5EF4-FFF2-40B4-BE49-F238E27FC236}">
                <a16:creationId xmlns:a16="http://schemas.microsoft.com/office/drawing/2014/main" id="{4C53C4C1-7360-B151-41E9-F4908765B02D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9D1CFBB-9EFE-08BA-55E1-8F7DEE90063C}"/>
              </a:ext>
            </a:extLst>
          </p:cNvPr>
          <p:cNvSpPr txBox="1"/>
          <p:nvPr/>
        </p:nvSpPr>
        <p:spPr>
          <a:xfrm>
            <a:off x="9348281" y="6421153"/>
            <a:ext cx="22087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مهندسی عمران</a:t>
            </a:r>
            <a:endParaRPr lang="en-US" sz="16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0" name="Picture Placeholder 19">
            <a:extLst>
              <a:ext uri="{FF2B5EF4-FFF2-40B4-BE49-F238E27FC236}">
                <a16:creationId xmlns:a16="http://schemas.microsoft.com/office/drawing/2014/main" id="{3C3E597B-BBAF-C296-D303-C28B87F2ACBA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7A5B231B-0B13-03B2-0F39-DF3C2B32707D}"/>
              </a:ext>
            </a:extLst>
          </p:cNvPr>
          <p:cNvSpPr txBox="1"/>
          <p:nvPr/>
        </p:nvSpPr>
        <p:spPr>
          <a:xfrm>
            <a:off x="5109328" y="583661"/>
            <a:ext cx="68721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400" b="1" dirty="0">
                <a:solidFill>
                  <a:srgbClr val="A8A8A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اصلی </a:t>
            </a:r>
            <a:r>
              <a:rPr lang="fa-IR" sz="24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ارائه خود را در این قسمت وارد نمایید.</a:t>
            </a:r>
            <a:endParaRPr lang="en-US" sz="24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6831F52-25A6-4271-22F9-C64EFCFB7CBA}"/>
              </a:ext>
            </a:extLst>
          </p:cNvPr>
          <p:cNvSpPr txBox="1"/>
          <p:nvPr/>
        </p:nvSpPr>
        <p:spPr>
          <a:xfrm>
            <a:off x="8738647" y="1235744"/>
            <a:ext cx="32428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نمایید.</a:t>
            </a:r>
            <a:endParaRPr lang="en-US" sz="20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73345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0C5A17B0-B360-E2E7-7AB6-40E45E8354EF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905339" y="642100"/>
            <a:ext cx="4359549" cy="6736957"/>
          </a:xfr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172941D4-A6F3-9D5B-E214-F8721C7760F3}"/>
              </a:ext>
            </a:extLst>
          </p:cNvPr>
          <p:cNvGrpSpPr/>
          <p:nvPr/>
        </p:nvGrpSpPr>
        <p:grpSpPr>
          <a:xfrm>
            <a:off x="3053789" y="2671761"/>
            <a:ext cx="651510" cy="651510"/>
            <a:chOff x="3053789" y="2671761"/>
            <a:chExt cx="651510" cy="651510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DB1C6D89-D75C-4345-82D7-2E2967B5EC98}"/>
                </a:ext>
              </a:extLst>
            </p:cNvPr>
            <p:cNvSpPr/>
            <p:nvPr/>
          </p:nvSpPr>
          <p:spPr>
            <a:xfrm>
              <a:off x="3053789" y="2671761"/>
              <a:ext cx="651510" cy="651510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3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400">
                <a:solidFill>
                  <a:schemeClr val="tx1"/>
                </a:solidFill>
                <a:latin typeface="Montserrat" panose="00000500000000000000" pitchFamily="50" charset="0"/>
              </a:endParaRPr>
            </a:p>
          </p:txBody>
        </p:sp>
        <p:sp>
          <p:nvSpPr>
            <p:cNvPr id="9" name="Freeform 43">
              <a:extLst>
                <a:ext uri="{FF2B5EF4-FFF2-40B4-BE49-F238E27FC236}">
                  <a16:creationId xmlns:a16="http://schemas.microsoft.com/office/drawing/2014/main" id="{D498DEEA-94F4-4C47-9500-A5497EB3AA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43528" y="2761413"/>
              <a:ext cx="472032" cy="472032"/>
            </a:xfrm>
            <a:custGeom>
              <a:avLst/>
              <a:gdLst>
                <a:gd name="T0" fmla="*/ 92 w 176"/>
                <a:gd name="T1" fmla="*/ 108 h 176"/>
                <a:gd name="T2" fmla="*/ 108 w 176"/>
                <a:gd name="T3" fmla="*/ 124 h 176"/>
                <a:gd name="T4" fmla="*/ 108 w 176"/>
                <a:gd name="T5" fmla="*/ 80 h 176"/>
                <a:gd name="T6" fmla="*/ 92 w 176"/>
                <a:gd name="T7" fmla="*/ 96 h 176"/>
                <a:gd name="T8" fmla="*/ 108 w 176"/>
                <a:gd name="T9" fmla="*/ 80 h 176"/>
                <a:gd name="T10" fmla="*/ 92 w 176"/>
                <a:gd name="T11" fmla="*/ 136 h 176"/>
                <a:gd name="T12" fmla="*/ 108 w 176"/>
                <a:gd name="T13" fmla="*/ 152 h 176"/>
                <a:gd name="T14" fmla="*/ 132 w 176"/>
                <a:gd name="T15" fmla="*/ 80 h 176"/>
                <a:gd name="T16" fmla="*/ 116 w 176"/>
                <a:gd name="T17" fmla="*/ 96 h 176"/>
                <a:gd name="T18" fmla="*/ 132 w 176"/>
                <a:gd name="T19" fmla="*/ 80 h 176"/>
                <a:gd name="T20" fmla="*/ 140 w 176"/>
                <a:gd name="T21" fmla="*/ 80 h 176"/>
                <a:gd name="T22" fmla="*/ 156 w 176"/>
                <a:gd name="T23" fmla="*/ 96 h 176"/>
                <a:gd name="T24" fmla="*/ 132 w 176"/>
                <a:gd name="T25" fmla="*/ 108 h 176"/>
                <a:gd name="T26" fmla="*/ 116 w 176"/>
                <a:gd name="T27" fmla="*/ 124 h 176"/>
                <a:gd name="T28" fmla="*/ 132 w 176"/>
                <a:gd name="T29" fmla="*/ 108 h 176"/>
                <a:gd name="T30" fmla="*/ 140 w 176"/>
                <a:gd name="T31" fmla="*/ 108 h 176"/>
                <a:gd name="T32" fmla="*/ 156 w 176"/>
                <a:gd name="T33" fmla="*/ 124 h 176"/>
                <a:gd name="T34" fmla="*/ 84 w 176"/>
                <a:gd name="T35" fmla="*/ 108 h 176"/>
                <a:gd name="T36" fmla="*/ 68 w 176"/>
                <a:gd name="T37" fmla="*/ 124 h 176"/>
                <a:gd name="T38" fmla="*/ 84 w 176"/>
                <a:gd name="T39" fmla="*/ 108 h 176"/>
                <a:gd name="T40" fmla="*/ 68 w 176"/>
                <a:gd name="T41" fmla="*/ 80 h 176"/>
                <a:gd name="T42" fmla="*/ 84 w 176"/>
                <a:gd name="T43" fmla="*/ 96 h 176"/>
                <a:gd name="T44" fmla="*/ 84 w 176"/>
                <a:gd name="T45" fmla="*/ 136 h 176"/>
                <a:gd name="T46" fmla="*/ 68 w 176"/>
                <a:gd name="T47" fmla="*/ 152 h 176"/>
                <a:gd name="T48" fmla="*/ 84 w 176"/>
                <a:gd name="T49" fmla="*/ 136 h 176"/>
                <a:gd name="T50" fmla="*/ 20 w 176"/>
                <a:gd name="T51" fmla="*/ 108 h 176"/>
                <a:gd name="T52" fmla="*/ 36 w 176"/>
                <a:gd name="T53" fmla="*/ 124 h 176"/>
                <a:gd name="T54" fmla="*/ 36 w 176"/>
                <a:gd name="T55" fmla="*/ 80 h 176"/>
                <a:gd name="T56" fmla="*/ 20 w 176"/>
                <a:gd name="T57" fmla="*/ 96 h 176"/>
                <a:gd name="T58" fmla="*/ 36 w 176"/>
                <a:gd name="T59" fmla="*/ 80 h 176"/>
                <a:gd name="T60" fmla="*/ 144 w 176"/>
                <a:gd name="T61" fmla="*/ 16 h 176"/>
                <a:gd name="T62" fmla="*/ 140 w 176"/>
                <a:gd name="T63" fmla="*/ 0 h 176"/>
                <a:gd name="T64" fmla="*/ 136 w 176"/>
                <a:gd name="T65" fmla="*/ 16 h 176"/>
                <a:gd name="T66" fmla="*/ 40 w 176"/>
                <a:gd name="T67" fmla="*/ 4 h 176"/>
                <a:gd name="T68" fmla="*/ 32 w 176"/>
                <a:gd name="T69" fmla="*/ 4 h 176"/>
                <a:gd name="T70" fmla="*/ 16 w 176"/>
                <a:gd name="T71" fmla="*/ 16 h 176"/>
                <a:gd name="T72" fmla="*/ 0 w 176"/>
                <a:gd name="T73" fmla="*/ 160 h 176"/>
                <a:gd name="T74" fmla="*/ 160 w 176"/>
                <a:gd name="T75" fmla="*/ 176 h 176"/>
                <a:gd name="T76" fmla="*/ 176 w 176"/>
                <a:gd name="T77" fmla="*/ 32 h 176"/>
                <a:gd name="T78" fmla="*/ 168 w 176"/>
                <a:gd name="T79" fmla="*/ 160 h 176"/>
                <a:gd name="T80" fmla="*/ 16 w 176"/>
                <a:gd name="T81" fmla="*/ 168 h 176"/>
                <a:gd name="T82" fmla="*/ 8 w 176"/>
                <a:gd name="T83" fmla="*/ 64 h 176"/>
                <a:gd name="T84" fmla="*/ 168 w 176"/>
                <a:gd name="T85" fmla="*/ 160 h 176"/>
                <a:gd name="T86" fmla="*/ 8 w 176"/>
                <a:gd name="T87" fmla="*/ 56 h 176"/>
                <a:gd name="T88" fmla="*/ 16 w 176"/>
                <a:gd name="T89" fmla="*/ 24 h 176"/>
                <a:gd name="T90" fmla="*/ 32 w 176"/>
                <a:gd name="T91" fmla="*/ 36 h 176"/>
                <a:gd name="T92" fmla="*/ 40 w 176"/>
                <a:gd name="T93" fmla="*/ 36 h 176"/>
                <a:gd name="T94" fmla="*/ 136 w 176"/>
                <a:gd name="T95" fmla="*/ 24 h 176"/>
                <a:gd name="T96" fmla="*/ 140 w 176"/>
                <a:gd name="T97" fmla="*/ 40 h 176"/>
                <a:gd name="T98" fmla="*/ 144 w 176"/>
                <a:gd name="T99" fmla="*/ 24 h 176"/>
                <a:gd name="T100" fmla="*/ 168 w 176"/>
                <a:gd name="T101" fmla="*/ 32 h 176"/>
                <a:gd name="T102" fmla="*/ 36 w 176"/>
                <a:gd name="T103" fmla="*/ 136 h 176"/>
                <a:gd name="T104" fmla="*/ 20 w 176"/>
                <a:gd name="T105" fmla="*/ 152 h 176"/>
                <a:gd name="T106" fmla="*/ 36 w 176"/>
                <a:gd name="T107" fmla="*/ 136 h 176"/>
                <a:gd name="T108" fmla="*/ 44 w 176"/>
                <a:gd name="T109" fmla="*/ 80 h 176"/>
                <a:gd name="T110" fmla="*/ 60 w 176"/>
                <a:gd name="T111" fmla="*/ 96 h 176"/>
                <a:gd name="T112" fmla="*/ 60 w 176"/>
                <a:gd name="T113" fmla="*/ 136 h 176"/>
                <a:gd name="T114" fmla="*/ 44 w 176"/>
                <a:gd name="T115" fmla="*/ 152 h 176"/>
                <a:gd name="T116" fmla="*/ 60 w 176"/>
                <a:gd name="T117" fmla="*/ 136 h 176"/>
                <a:gd name="T118" fmla="*/ 44 w 176"/>
                <a:gd name="T119" fmla="*/ 108 h 176"/>
                <a:gd name="T120" fmla="*/ 60 w 176"/>
                <a:gd name="T121" fmla="*/ 124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6" h="176">
                  <a:moveTo>
                    <a:pt x="108" y="108"/>
                  </a:moveTo>
                  <a:cubicBezTo>
                    <a:pt x="92" y="108"/>
                    <a:pt x="92" y="108"/>
                    <a:pt x="92" y="108"/>
                  </a:cubicBezTo>
                  <a:cubicBezTo>
                    <a:pt x="92" y="124"/>
                    <a:pt x="92" y="124"/>
                    <a:pt x="92" y="124"/>
                  </a:cubicBezTo>
                  <a:cubicBezTo>
                    <a:pt x="108" y="124"/>
                    <a:pt x="108" y="124"/>
                    <a:pt x="108" y="124"/>
                  </a:cubicBezTo>
                  <a:lnTo>
                    <a:pt x="108" y="108"/>
                  </a:lnTo>
                  <a:close/>
                  <a:moveTo>
                    <a:pt x="108" y="80"/>
                  </a:moveTo>
                  <a:cubicBezTo>
                    <a:pt x="92" y="80"/>
                    <a:pt x="92" y="80"/>
                    <a:pt x="92" y="80"/>
                  </a:cubicBezTo>
                  <a:cubicBezTo>
                    <a:pt x="92" y="96"/>
                    <a:pt x="92" y="96"/>
                    <a:pt x="92" y="96"/>
                  </a:cubicBezTo>
                  <a:cubicBezTo>
                    <a:pt x="108" y="96"/>
                    <a:pt x="108" y="96"/>
                    <a:pt x="108" y="96"/>
                  </a:cubicBezTo>
                  <a:lnTo>
                    <a:pt x="108" y="80"/>
                  </a:lnTo>
                  <a:close/>
                  <a:moveTo>
                    <a:pt x="108" y="136"/>
                  </a:moveTo>
                  <a:cubicBezTo>
                    <a:pt x="92" y="136"/>
                    <a:pt x="92" y="136"/>
                    <a:pt x="92" y="136"/>
                  </a:cubicBezTo>
                  <a:cubicBezTo>
                    <a:pt x="92" y="152"/>
                    <a:pt x="92" y="152"/>
                    <a:pt x="92" y="152"/>
                  </a:cubicBezTo>
                  <a:cubicBezTo>
                    <a:pt x="108" y="152"/>
                    <a:pt x="108" y="152"/>
                    <a:pt x="108" y="152"/>
                  </a:cubicBezTo>
                  <a:lnTo>
                    <a:pt x="108" y="136"/>
                  </a:lnTo>
                  <a:close/>
                  <a:moveTo>
                    <a:pt x="132" y="80"/>
                  </a:moveTo>
                  <a:cubicBezTo>
                    <a:pt x="116" y="80"/>
                    <a:pt x="116" y="80"/>
                    <a:pt x="116" y="80"/>
                  </a:cubicBezTo>
                  <a:cubicBezTo>
                    <a:pt x="116" y="96"/>
                    <a:pt x="116" y="96"/>
                    <a:pt x="116" y="96"/>
                  </a:cubicBezTo>
                  <a:cubicBezTo>
                    <a:pt x="132" y="96"/>
                    <a:pt x="132" y="96"/>
                    <a:pt x="132" y="96"/>
                  </a:cubicBezTo>
                  <a:lnTo>
                    <a:pt x="132" y="80"/>
                  </a:lnTo>
                  <a:close/>
                  <a:moveTo>
                    <a:pt x="156" y="80"/>
                  </a:moveTo>
                  <a:cubicBezTo>
                    <a:pt x="140" y="80"/>
                    <a:pt x="140" y="80"/>
                    <a:pt x="140" y="80"/>
                  </a:cubicBezTo>
                  <a:cubicBezTo>
                    <a:pt x="140" y="96"/>
                    <a:pt x="140" y="96"/>
                    <a:pt x="140" y="96"/>
                  </a:cubicBezTo>
                  <a:cubicBezTo>
                    <a:pt x="156" y="96"/>
                    <a:pt x="156" y="96"/>
                    <a:pt x="156" y="96"/>
                  </a:cubicBezTo>
                  <a:lnTo>
                    <a:pt x="156" y="80"/>
                  </a:lnTo>
                  <a:close/>
                  <a:moveTo>
                    <a:pt x="132" y="108"/>
                  </a:moveTo>
                  <a:cubicBezTo>
                    <a:pt x="116" y="108"/>
                    <a:pt x="116" y="108"/>
                    <a:pt x="116" y="108"/>
                  </a:cubicBezTo>
                  <a:cubicBezTo>
                    <a:pt x="116" y="124"/>
                    <a:pt x="116" y="124"/>
                    <a:pt x="116" y="124"/>
                  </a:cubicBezTo>
                  <a:cubicBezTo>
                    <a:pt x="132" y="124"/>
                    <a:pt x="132" y="124"/>
                    <a:pt x="132" y="124"/>
                  </a:cubicBezTo>
                  <a:lnTo>
                    <a:pt x="132" y="108"/>
                  </a:lnTo>
                  <a:close/>
                  <a:moveTo>
                    <a:pt x="156" y="108"/>
                  </a:moveTo>
                  <a:cubicBezTo>
                    <a:pt x="140" y="108"/>
                    <a:pt x="140" y="108"/>
                    <a:pt x="140" y="108"/>
                  </a:cubicBezTo>
                  <a:cubicBezTo>
                    <a:pt x="140" y="124"/>
                    <a:pt x="140" y="124"/>
                    <a:pt x="140" y="124"/>
                  </a:cubicBezTo>
                  <a:cubicBezTo>
                    <a:pt x="156" y="124"/>
                    <a:pt x="156" y="124"/>
                    <a:pt x="156" y="124"/>
                  </a:cubicBezTo>
                  <a:lnTo>
                    <a:pt x="156" y="108"/>
                  </a:lnTo>
                  <a:close/>
                  <a:moveTo>
                    <a:pt x="84" y="108"/>
                  </a:moveTo>
                  <a:cubicBezTo>
                    <a:pt x="68" y="108"/>
                    <a:pt x="68" y="108"/>
                    <a:pt x="68" y="108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84" y="124"/>
                    <a:pt x="84" y="124"/>
                    <a:pt x="84" y="124"/>
                  </a:cubicBezTo>
                  <a:lnTo>
                    <a:pt x="84" y="108"/>
                  </a:lnTo>
                  <a:close/>
                  <a:moveTo>
                    <a:pt x="84" y="80"/>
                  </a:moveTo>
                  <a:cubicBezTo>
                    <a:pt x="68" y="80"/>
                    <a:pt x="68" y="80"/>
                    <a:pt x="68" y="80"/>
                  </a:cubicBezTo>
                  <a:cubicBezTo>
                    <a:pt x="68" y="96"/>
                    <a:pt x="68" y="96"/>
                    <a:pt x="68" y="96"/>
                  </a:cubicBezTo>
                  <a:cubicBezTo>
                    <a:pt x="84" y="96"/>
                    <a:pt x="84" y="96"/>
                    <a:pt x="84" y="96"/>
                  </a:cubicBezTo>
                  <a:lnTo>
                    <a:pt x="84" y="80"/>
                  </a:lnTo>
                  <a:close/>
                  <a:moveTo>
                    <a:pt x="84" y="136"/>
                  </a:moveTo>
                  <a:cubicBezTo>
                    <a:pt x="68" y="136"/>
                    <a:pt x="68" y="136"/>
                    <a:pt x="68" y="136"/>
                  </a:cubicBezTo>
                  <a:cubicBezTo>
                    <a:pt x="68" y="152"/>
                    <a:pt x="68" y="152"/>
                    <a:pt x="68" y="152"/>
                  </a:cubicBezTo>
                  <a:cubicBezTo>
                    <a:pt x="84" y="152"/>
                    <a:pt x="84" y="152"/>
                    <a:pt x="84" y="152"/>
                  </a:cubicBezTo>
                  <a:lnTo>
                    <a:pt x="84" y="136"/>
                  </a:lnTo>
                  <a:close/>
                  <a:moveTo>
                    <a:pt x="36" y="108"/>
                  </a:moveTo>
                  <a:cubicBezTo>
                    <a:pt x="20" y="108"/>
                    <a:pt x="20" y="108"/>
                    <a:pt x="20" y="108"/>
                  </a:cubicBezTo>
                  <a:cubicBezTo>
                    <a:pt x="20" y="124"/>
                    <a:pt x="20" y="124"/>
                    <a:pt x="20" y="124"/>
                  </a:cubicBezTo>
                  <a:cubicBezTo>
                    <a:pt x="36" y="124"/>
                    <a:pt x="36" y="124"/>
                    <a:pt x="36" y="124"/>
                  </a:cubicBezTo>
                  <a:lnTo>
                    <a:pt x="36" y="108"/>
                  </a:lnTo>
                  <a:close/>
                  <a:moveTo>
                    <a:pt x="36" y="80"/>
                  </a:moveTo>
                  <a:cubicBezTo>
                    <a:pt x="20" y="80"/>
                    <a:pt x="20" y="80"/>
                    <a:pt x="20" y="80"/>
                  </a:cubicBezTo>
                  <a:cubicBezTo>
                    <a:pt x="20" y="96"/>
                    <a:pt x="20" y="96"/>
                    <a:pt x="20" y="96"/>
                  </a:cubicBezTo>
                  <a:cubicBezTo>
                    <a:pt x="36" y="96"/>
                    <a:pt x="36" y="96"/>
                    <a:pt x="36" y="96"/>
                  </a:cubicBezTo>
                  <a:lnTo>
                    <a:pt x="36" y="80"/>
                  </a:lnTo>
                  <a:close/>
                  <a:moveTo>
                    <a:pt x="160" y="16"/>
                  </a:moveTo>
                  <a:cubicBezTo>
                    <a:pt x="144" y="16"/>
                    <a:pt x="144" y="16"/>
                    <a:pt x="144" y="16"/>
                  </a:cubicBezTo>
                  <a:cubicBezTo>
                    <a:pt x="144" y="4"/>
                    <a:pt x="144" y="4"/>
                    <a:pt x="144" y="4"/>
                  </a:cubicBezTo>
                  <a:cubicBezTo>
                    <a:pt x="144" y="2"/>
                    <a:pt x="142" y="0"/>
                    <a:pt x="140" y="0"/>
                  </a:cubicBezTo>
                  <a:cubicBezTo>
                    <a:pt x="138" y="0"/>
                    <a:pt x="136" y="2"/>
                    <a:pt x="136" y="4"/>
                  </a:cubicBezTo>
                  <a:cubicBezTo>
                    <a:pt x="136" y="16"/>
                    <a:pt x="136" y="16"/>
                    <a:pt x="136" y="16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2"/>
                    <a:pt x="38" y="0"/>
                    <a:pt x="36" y="0"/>
                  </a:cubicBezTo>
                  <a:cubicBezTo>
                    <a:pt x="34" y="0"/>
                    <a:pt x="32" y="2"/>
                    <a:pt x="32" y="4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7" y="16"/>
                    <a:pt x="0" y="23"/>
                    <a:pt x="0" y="32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0" y="169"/>
                    <a:pt x="7" y="176"/>
                    <a:pt x="16" y="176"/>
                  </a:cubicBezTo>
                  <a:cubicBezTo>
                    <a:pt x="160" y="176"/>
                    <a:pt x="160" y="176"/>
                    <a:pt x="160" y="176"/>
                  </a:cubicBezTo>
                  <a:cubicBezTo>
                    <a:pt x="169" y="176"/>
                    <a:pt x="176" y="169"/>
                    <a:pt x="176" y="160"/>
                  </a:cubicBezTo>
                  <a:cubicBezTo>
                    <a:pt x="176" y="32"/>
                    <a:pt x="176" y="32"/>
                    <a:pt x="176" y="32"/>
                  </a:cubicBezTo>
                  <a:cubicBezTo>
                    <a:pt x="176" y="23"/>
                    <a:pt x="169" y="16"/>
                    <a:pt x="160" y="16"/>
                  </a:cubicBezTo>
                  <a:moveTo>
                    <a:pt x="168" y="160"/>
                  </a:moveTo>
                  <a:cubicBezTo>
                    <a:pt x="168" y="164"/>
                    <a:pt x="164" y="168"/>
                    <a:pt x="160" y="168"/>
                  </a:cubicBezTo>
                  <a:cubicBezTo>
                    <a:pt x="16" y="168"/>
                    <a:pt x="16" y="168"/>
                    <a:pt x="16" y="168"/>
                  </a:cubicBezTo>
                  <a:cubicBezTo>
                    <a:pt x="12" y="168"/>
                    <a:pt x="8" y="164"/>
                    <a:pt x="8" y="160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168" y="64"/>
                    <a:pt x="168" y="64"/>
                    <a:pt x="168" y="64"/>
                  </a:cubicBezTo>
                  <a:lnTo>
                    <a:pt x="168" y="160"/>
                  </a:lnTo>
                  <a:close/>
                  <a:moveTo>
                    <a:pt x="168" y="56"/>
                  </a:moveTo>
                  <a:cubicBezTo>
                    <a:pt x="8" y="56"/>
                    <a:pt x="8" y="56"/>
                    <a:pt x="8" y="56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28"/>
                    <a:pt x="12" y="24"/>
                    <a:pt x="16" y="2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8"/>
                    <a:pt x="34" y="40"/>
                    <a:pt x="36" y="40"/>
                  </a:cubicBezTo>
                  <a:cubicBezTo>
                    <a:pt x="38" y="40"/>
                    <a:pt x="40" y="38"/>
                    <a:pt x="40" y="36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136" y="24"/>
                    <a:pt x="136" y="24"/>
                    <a:pt x="136" y="24"/>
                  </a:cubicBezTo>
                  <a:cubicBezTo>
                    <a:pt x="136" y="36"/>
                    <a:pt x="136" y="36"/>
                    <a:pt x="136" y="36"/>
                  </a:cubicBezTo>
                  <a:cubicBezTo>
                    <a:pt x="136" y="38"/>
                    <a:pt x="138" y="40"/>
                    <a:pt x="140" y="40"/>
                  </a:cubicBezTo>
                  <a:cubicBezTo>
                    <a:pt x="142" y="40"/>
                    <a:pt x="144" y="38"/>
                    <a:pt x="144" y="36"/>
                  </a:cubicBezTo>
                  <a:cubicBezTo>
                    <a:pt x="144" y="24"/>
                    <a:pt x="144" y="24"/>
                    <a:pt x="144" y="24"/>
                  </a:cubicBezTo>
                  <a:cubicBezTo>
                    <a:pt x="160" y="24"/>
                    <a:pt x="160" y="24"/>
                    <a:pt x="160" y="24"/>
                  </a:cubicBezTo>
                  <a:cubicBezTo>
                    <a:pt x="164" y="24"/>
                    <a:pt x="168" y="28"/>
                    <a:pt x="168" y="32"/>
                  </a:cubicBezTo>
                  <a:lnTo>
                    <a:pt x="168" y="56"/>
                  </a:lnTo>
                  <a:close/>
                  <a:moveTo>
                    <a:pt x="36" y="136"/>
                  </a:moveTo>
                  <a:cubicBezTo>
                    <a:pt x="20" y="136"/>
                    <a:pt x="20" y="136"/>
                    <a:pt x="20" y="136"/>
                  </a:cubicBezTo>
                  <a:cubicBezTo>
                    <a:pt x="20" y="152"/>
                    <a:pt x="20" y="152"/>
                    <a:pt x="20" y="152"/>
                  </a:cubicBezTo>
                  <a:cubicBezTo>
                    <a:pt x="36" y="152"/>
                    <a:pt x="36" y="152"/>
                    <a:pt x="36" y="152"/>
                  </a:cubicBezTo>
                  <a:lnTo>
                    <a:pt x="36" y="136"/>
                  </a:lnTo>
                  <a:close/>
                  <a:moveTo>
                    <a:pt x="60" y="80"/>
                  </a:moveTo>
                  <a:cubicBezTo>
                    <a:pt x="44" y="80"/>
                    <a:pt x="44" y="80"/>
                    <a:pt x="44" y="80"/>
                  </a:cubicBezTo>
                  <a:cubicBezTo>
                    <a:pt x="44" y="96"/>
                    <a:pt x="44" y="96"/>
                    <a:pt x="44" y="96"/>
                  </a:cubicBezTo>
                  <a:cubicBezTo>
                    <a:pt x="60" y="96"/>
                    <a:pt x="60" y="96"/>
                    <a:pt x="60" y="96"/>
                  </a:cubicBezTo>
                  <a:lnTo>
                    <a:pt x="60" y="80"/>
                  </a:lnTo>
                  <a:close/>
                  <a:moveTo>
                    <a:pt x="60" y="136"/>
                  </a:moveTo>
                  <a:cubicBezTo>
                    <a:pt x="44" y="136"/>
                    <a:pt x="44" y="136"/>
                    <a:pt x="44" y="136"/>
                  </a:cubicBezTo>
                  <a:cubicBezTo>
                    <a:pt x="44" y="152"/>
                    <a:pt x="44" y="152"/>
                    <a:pt x="44" y="152"/>
                  </a:cubicBezTo>
                  <a:cubicBezTo>
                    <a:pt x="60" y="152"/>
                    <a:pt x="60" y="152"/>
                    <a:pt x="60" y="152"/>
                  </a:cubicBezTo>
                  <a:lnTo>
                    <a:pt x="60" y="136"/>
                  </a:lnTo>
                  <a:close/>
                  <a:moveTo>
                    <a:pt x="60" y="108"/>
                  </a:moveTo>
                  <a:cubicBezTo>
                    <a:pt x="44" y="108"/>
                    <a:pt x="44" y="108"/>
                    <a:pt x="44" y="108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60" y="124"/>
                    <a:pt x="60" y="124"/>
                    <a:pt x="60" y="124"/>
                  </a:cubicBezTo>
                  <a:lnTo>
                    <a:pt x="60" y="10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C840708F-429D-B15F-9005-7C222B4ADDFA}"/>
              </a:ext>
            </a:extLst>
          </p:cNvPr>
          <p:cNvGrpSpPr/>
          <p:nvPr/>
        </p:nvGrpSpPr>
        <p:grpSpPr>
          <a:xfrm>
            <a:off x="3023402" y="4638551"/>
            <a:ext cx="651510" cy="651510"/>
            <a:chOff x="3023402" y="4638551"/>
            <a:chExt cx="651510" cy="651510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C14F519C-B2C6-499B-83AA-44A1876C64AC}"/>
                </a:ext>
              </a:extLst>
            </p:cNvPr>
            <p:cNvSpPr/>
            <p:nvPr/>
          </p:nvSpPr>
          <p:spPr>
            <a:xfrm>
              <a:off x="3023402" y="4638551"/>
              <a:ext cx="651510" cy="651510"/>
            </a:xfrm>
            <a:prstGeom prst="rect">
              <a:avLst/>
            </a:prstGeom>
            <a:gradFill>
              <a:gsLst>
                <a:gs pos="0">
                  <a:srgbClr val="37ACCD"/>
                </a:gs>
                <a:gs pos="63000">
                  <a:srgbClr val="1EBDA2"/>
                </a:gs>
              </a:gsLst>
              <a:lin ang="1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id-ID"/>
            </a:p>
          </p:txBody>
        </p:sp>
        <p:sp>
          <p:nvSpPr>
            <p:cNvPr id="10" name="Freeform 21">
              <a:extLst>
                <a:ext uri="{FF2B5EF4-FFF2-40B4-BE49-F238E27FC236}">
                  <a16:creationId xmlns:a16="http://schemas.microsoft.com/office/drawing/2014/main" id="{B8ECBCAC-38B8-4091-9B9F-3594A8DD500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91825" y="4778057"/>
              <a:ext cx="523735" cy="382730"/>
            </a:xfrm>
            <a:custGeom>
              <a:avLst/>
              <a:gdLst>
                <a:gd name="T0" fmla="*/ 140 w 176"/>
                <a:gd name="T1" fmla="*/ 8 h 128"/>
                <a:gd name="T2" fmla="*/ 140 w 176"/>
                <a:gd name="T3" fmla="*/ 0 h 128"/>
                <a:gd name="T4" fmla="*/ 32 w 176"/>
                <a:gd name="T5" fmla="*/ 4 h 128"/>
                <a:gd name="T6" fmla="*/ 20 w 176"/>
                <a:gd name="T7" fmla="*/ 24 h 128"/>
                <a:gd name="T8" fmla="*/ 160 w 176"/>
                <a:gd name="T9" fmla="*/ 20 h 128"/>
                <a:gd name="T10" fmla="*/ 20 w 176"/>
                <a:gd name="T11" fmla="*/ 16 h 128"/>
                <a:gd name="T12" fmla="*/ 20 w 176"/>
                <a:gd name="T13" fmla="*/ 24 h 128"/>
                <a:gd name="T14" fmla="*/ 86 w 176"/>
                <a:gd name="T15" fmla="*/ 77 h 128"/>
                <a:gd name="T16" fmla="*/ 88 w 176"/>
                <a:gd name="T17" fmla="*/ 69 h 128"/>
                <a:gd name="T18" fmla="*/ 8 w 176"/>
                <a:gd name="T19" fmla="*/ 32 h 128"/>
                <a:gd name="T20" fmla="*/ 0 w 176"/>
                <a:gd name="T21" fmla="*/ 120 h 128"/>
                <a:gd name="T22" fmla="*/ 168 w 176"/>
                <a:gd name="T23" fmla="*/ 128 h 128"/>
                <a:gd name="T24" fmla="*/ 176 w 176"/>
                <a:gd name="T25" fmla="*/ 40 h 128"/>
                <a:gd name="T26" fmla="*/ 12 w 176"/>
                <a:gd name="T27" fmla="*/ 40 h 128"/>
                <a:gd name="T28" fmla="*/ 12 w 176"/>
                <a:gd name="T29" fmla="*/ 48 h 128"/>
                <a:gd name="T30" fmla="*/ 12 w 176"/>
                <a:gd name="T31" fmla="*/ 40 h 128"/>
                <a:gd name="T32" fmla="*/ 8 w 176"/>
                <a:gd name="T33" fmla="*/ 116 h 128"/>
                <a:gd name="T34" fmla="*/ 16 w 176"/>
                <a:gd name="T35" fmla="*/ 116 h 128"/>
                <a:gd name="T36" fmla="*/ 164 w 176"/>
                <a:gd name="T37" fmla="*/ 120 h 128"/>
                <a:gd name="T38" fmla="*/ 164 w 176"/>
                <a:gd name="T39" fmla="*/ 112 h 128"/>
                <a:gd name="T40" fmla="*/ 164 w 176"/>
                <a:gd name="T41" fmla="*/ 120 h 128"/>
                <a:gd name="T42" fmla="*/ 164 w 176"/>
                <a:gd name="T43" fmla="*/ 104 h 128"/>
                <a:gd name="T44" fmla="*/ 153 w 176"/>
                <a:gd name="T45" fmla="*/ 120 h 128"/>
                <a:gd name="T46" fmla="*/ 24 w 176"/>
                <a:gd name="T47" fmla="*/ 116 h 128"/>
                <a:gd name="T48" fmla="*/ 8 w 176"/>
                <a:gd name="T49" fmla="*/ 105 h 128"/>
                <a:gd name="T50" fmla="*/ 12 w 176"/>
                <a:gd name="T51" fmla="*/ 56 h 128"/>
                <a:gd name="T52" fmla="*/ 23 w 176"/>
                <a:gd name="T53" fmla="*/ 40 h 128"/>
                <a:gd name="T54" fmla="*/ 152 w 176"/>
                <a:gd name="T55" fmla="*/ 44 h 128"/>
                <a:gd name="T56" fmla="*/ 168 w 176"/>
                <a:gd name="T57" fmla="*/ 55 h 128"/>
                <a:gd name="T58" fmla="*/ 164 w 176"/>
                <a:gd name="T59" fmla="*/ 48 h 128"/>
                <a:gd name="T60" fmla="*/ 164 w 176"/>
                <a:gd name="T61" fmla="*/ 40 h 128"/>
                <a:gd name="T62" fmla="*/ 164 w 176"/>
                <a:gd name="T63" fmla="*/ 48 h 128"/>
                <a:gd name="T64" fmla="*/ 132 w 176"/>
                <a:gd name="T65" fmla="*/ 104 h 128"/>
                <a:gd name="T66" fmla="*/ 132 w 176"/>
                <a:gd name="T67" fmla="*/ 112 h 128"/>
                <a:gd name="T68" fmla="*/ 144 w 176"/>
                <a:gd name="T69" fmla="*/ 108 h 128"/>
                <a:gd name="T70" fmla="*/ 44 w 176"/>
                <a:gd name="T71" fmla="*/ 48 h 128"/>
                <a:gd name="T72" fmla="*/ 32 w 176"/>
                <a:gd name="T73" fmla="*/ 52 h 128"/>
                <a:gd name="T74" fmla="*/ 44 w 176"/>
                <a:gd name="T75" fmla="*/ 56 h 128"/>
                <a:gd name="T76" fmla="*/ 44 w 176"/>
                <a:gd name="T77" fmla="*/ 48 h 128"/>
                <a:gd name="T78" fmla="*/ 56 w 176"/>
                <a:gd name="T79" fmla="*/ 80 h 128"/>
                <a:gd name="T80" fmla="*/ 120 w 176"/>
                <a:gd name="T81" fmla="*/ 80 h 128"/>
                <a:gd name="T82" fmla="*/ 105 w 176"/>
                <a:gd name="T83" fmla="*/ 75 h 128"/>
                <a:gd name="T84" fmla="*/ 103 w 176"/>
                <a:gd name="T85" fmla="*/ 91 h 128"/>
                <a:gd name="T86" fmla="*/ 87 w 176"/>
                <a:gd name="T87" fmla="*/ 104 h 128"/>
                <a:gd name="T88" fmla="*/ 84 w 176"/>
                <a:gd name="T89" fmla="*/ 96 h 128"/>
                <a:gd name="T90" fmla="*/ 79 w 176"/>
                <a:gd name="T91" fmla="*/ 102 h 128"/>
                <a:gd name="T92" fmla="*/ 77 w 176"/>
                <a:gd name="T93" fmla="*/ 94 h 128"/>
                <a:gd name="T94" fmla="*/ 69 w 176"/>
                <a:gd name="T95" fmla="*/ 92 h 128"/>
                <a:gd name="T96" fmla="*/ 74 w 176"/>
                <a:gd name="T97" fmla="*/ 88 h 128"/>
                <a:gd name="T98" fmla="*/ 78 w 176"/>
                <a:gd name="T99" fmla="*/ 76 h 128"/>
                <a:gd name="T100" fmla="*/ 78 w 176"/>
                <a:gd name="T101" fmla="*/ 76 h 128"/>
                <a:gd name="T102" fmla="*/ 78 w 176"/>
                <a:gd name="T103" fmla="*/ 66 h 128"/>
                <a:gd name="T104" fmla="*/ 76 w 176"/>
                <a:gd name="T105" fmla="*/ 61 h 128"/>
                <a:gd name="T106" fmla="*/ 82 w 176"/>
                <a:gd name="T107" fmla="*/ 62 h 128"/>
                <a:gd name="T108" fmla="*/ 86 w 176"/>
                <a:gd name="T109" fmla="*/ 56 h 128"/>
                <a:gd name="T110" fmla="*/ 89 w 176"/>
                <a:gd name="T111" fmla="*/ 64 h 128"/>
                <a:gd name="T112" fmla="*/ 94 w 176"/>
                <a:gd name="T113" fmla="*/ 58 h 128"/>
                <a:gd name="T114" fmla="*/ 96 w 176"/>
                <a:gd name="T115" fmla="*/ 66 h 128"/>
                <a:gd name="T116" fmla="*/ 85 w 176"/>
                <a:gd name="T117" fmla="*/ 81 h 128"/>
                <a:gd name="T118" fmla="*/ 95 w 176"/>
                <a:gd name="T119" fmla="*/ 8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76" h="128">
                  <a:moveTo>
                    <a:pt x="36" y="8"/>
                  </a:moveTo>
                  <a:cubicBezTo>
                    <a:pt x="140" y="8"/>
                    <a:pt x="140" y="8"/>
                    <a:pt x="140" y="8"/>
                  </a:cubicBezTo>
                  <a:cubicBezTo>
                    <a:pt x="142" y="8"/>
                    <a:pt x="144" y="6"/>
                    <a:pt x="144" y="4"/>
                  </a:cubicBezTo>
                  <a:cubicBezTo>
                    <a:pt x="144" y="2"/>
                    <a:pt x="142" y="0"/>
                    <a:pt x="14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4" y="0"/>
                    <a:pt x="32" y="2"/>
                    <a:pt x="32" y="4"/>
                  </a:cubicBezTo>
                  <a:cubicBezTo>
                    <a:pt x="32" y="6"/>
                    <a:pt x="34" y="8"/>
                    <a:pt x="36" y="8"/>
                  </a:cubicBezTo>
                  <a:moveTo>
                    <a:pt x="20" y="24"/>
                  </a:moveTo>
                  <a:cubicBezTo>
                    <a:pt x="156" y="24"/>
                    <a:pt x="156" y="24"/>
                    <a:pt x="156" y="24"/>
                  </a:cubicBezTo>
                  <a:cubicBezTo>
                    <a:pt x="158" y="24"/>
                    <a:pt x="160" y="22"/>
                    <a:pt x="160" y="20"/>
                  </a:cubicBezTo>
                  <a:cubicBezTo>
                    <a:pt x="160" y="18"/>
                    <a:pt x="158" y="16"/>
                    <a:pt x="156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18" y="16"/>
                    <a:pt x="16" y="18"/>
                    <a:pt x="16" y="20"/>
                  </a:cubicBezTo>
                  <a:cubicBezTo>
                    <a:pt x="16" y="22"/>
                    <a:pt x="18" y="24"/>
                    <a:pt x="20" y="24"/>
                  </a:cubicBezTo>
                  <a:moveTo>
                    <a:pt x="88" y="69"/>
                  </a:moveTo>
                  <a:cubicBezTo>
                    <a:pt x="86" y="77"/>
                    <a:pt x="86" y="77"/>
                    <a:pt x="86" y="77"/>
                  </a:cubicBezTo>
                  <a:cubicBezTo>
                    <a:pt x="88" y="78"/>
                    <a:pt x="95" y="80"/>
                    <a:pt x="96" y="75"/>
                  </a:cubicBezTo>
                  <a:cubicBezTo>
                    <a:pt x="98" y="70"/>
                    <a:pt x="90" y="69"/>
                    <a:pt x="88" y="69"/>
                  </a:cubicBezTo>
                  <a:moveTo>
                    <a:pt x="168" y="32"/>
                  </a:moveTo>
                  <a:cubicBezTo>
                    <a:pt x="8" y="32"/>
                    <a:pt x="8" y="32"/>
                    <a:pt x="8" y="32"/>
                  </a:cubicBezTo>
                  <a:cubicBezTo>
                    <a:pt x="4" y="32"/>
                    <a:pt x="0" y="36"/>
                    <a:pt x="0" y="4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4"/>
                    <a:pt x="4" y="128"/>
                    <a:pt x="8" y="128"/>
                  </a:cubicBezTo>
                  <a:cubicBezTo>
                    <a:pt x="168" y="128"/>
                    <a:pt x="168" y="128"/>
                    <a:pt x="168" y="128"/>
                  </a:cubicBezTo>
                  <a:cubicBezTo>
                    <a:pt x="172" y="128"/>
                    <a:pt x="176" y="124"/>
                    <a:pt x="176" y="120"/>
                  </a:cubicBezTo>
                  <a:cubicBezTo>
                    <a:pt x="176" y="40"/>
                    <a:pt x="176" y="40"/>
                    <a:pt x="176" y="40"/>
                  </a:cubicBezTo>
                  <a:cubicBezTo>
                    <a:pt x="176" y="36"/>
                    <a:pt x="172" y="32"/>
                    <a:pt x="168" y="32"/>
                  </a:cubicBezTo>
                  <a:moveTo>
                    <a:pt x="12" y="40"/>
                  </a:moveTo>
                  <a:cubicBezTo>
                    <a:pt x="14" y="40"/>
                    <a:pt x="16" y="42"/>
                    <a:pt x="16" y="44"/>
                  </a:cubicBezTo>
                  <a:cubicBezTo>
                    <a:pt x="16" y="46"/>
                    <a:pt x="14" y="48"/>
                    <a:pt x="12" y="48"/>
                  </a:cubicBezTo>
                  <a:cubicBezTo>
                    <a:pt x="10" y="48"/>
                    <a:pt x="8" y="46"/>
                    <a:pt x="8" y="44"/>
                  </a:cubicBezTo>
                  <a:cubicBezTo>
                    <a:pt x="8" y="42"/>
                    <a:pt x="10" y="40"/>
                    <a:pt x="12" y="40"/>
                  </a:cubicBezTo>
                  <a:moveTo>
                    <a:pt x="12" y="120"/>
                  </a:moveTo>
                  <a:cubicBezTo>
                    <a:pt x="10" y="120"/>
                    <a:pt x="8" y="118"/>
                    <a:pt x="8" y="116"/>
                  </a:cubicBezTo>
                  <a:cubicBezTo>
                    <a:pt x="8" y="114"/>
                    <a:pt x="10" y="112"/>
                    <a:pt x="12" y="112"/>
                  </a:cubicBezTo>
                  <a:cubicBezTo>
                    <a:pt x="14" y="112"/>
                    <a:pt x="16" y="114"/>
                    <a:pt x="16" y="116"/>
                  </a:cubicBezTo>
                  <a:cubicBezTo>
                    <a:pt x="16" y="118"/>
                    <a:pt x="14" y="120"/>
                    <a:pt x="12" y="120"/>
                  </a:cubicBezTo>
                  <a:moveTo>
                    <a:pt x="164" y="120"/>
                  </a:moveTo>
                  <a:cubicBezTo>
                    <a:pt x="162" y="120"/>
                    <a:pt x="160" y="118"/>
                    <a:pt x="160" y="116"/>
                  </a:cubicBezTo>
                  <a:cubicBezTo>
                    <a:pt x="160" y="114"/>
                    <a:pt x="162" y="112"/>
                    <a:pt x="164" y="112"/>
                  </a:cubicBezTo>
                  <a:cubicBezTo>
                    <a:pt x="166" y="112"/>
                    <a:pt x="168" y="114"/>
                    <a:pt x="168" y="116"/>
                  </a:cubicBezTo>
                  <a:cubicBezTo>
                    <a:pt x="168" y="118"/>
                    <a:pt x="166" y="120"/>
                    <a:pt x="164" y="120"/>
                  </a:cubicBezTo>
                  <a:moveTo>
                    <a:pt x="168" y="105"/>
                  </a:moveTo>
                  <a:cubicBezTo>
                    <a:pt x="167" y="104"/>
                    <a:pt x="165" y="104"/>
                    <a:pt x="164" y="104"/>
                  </a:cubicBezTo>
                  <a:cubicBezTo>
                    <a:pt x="157" y="104"/>
                    <a:pt x="152" y="109"/>
                    <a:pt x="152" y="116"/>
                  </a:cubicBezTo>
                  <a:cubicBezTo>
                    <a:pt x="152" y="117"/>
                    <a:pt x="152" y="119"/>
                    <a:pt x="153" y="120"/>
                  </a:cubicBezTo>
                  <a:cubicBezTo>
                    <a:pt x="23" y="120"/>
                    <a:pt x="23" y="120"/>
                    <a:pt x="23" y="120"/>
                  </a:cubicBezTo>
                  <a:cubicBezTo>
                    <a:pt x="24" y="119"/>
                    <a:pt x="24" y="117"/>
                    <a:pt x="24" y="116"/>
                  </a:cubicBezTo>
                  <a:cubicBezTo>
                    <a:pt x="24" y="109"/>
                    <a:pt x="19" y="104"/>
                    <a:pt x="12" y="104"/>
                  </a:cubicBezTo>
                  <a:cubicBezTo>
                    <a:pt x="11" y="104"/>
                    <a:pt x="9" y="104"/>
                    <a:pt x="8" y="105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9" y="56"/>
                    <a:pt x="11" y="56"/>
                    <a:pt x="12" y="56"/>
                  </a:cubicBezTo>
                  <a:cubicBezTo>
                    <a:pt x="19" y="56"/>
                    <a:pt x="24" y="51"/>
                    <a:pt x="24" y="44"/>
                  </a:cubicBezTo>
                  <a:cubicBezTo>
                    <a:pt x="24" y="43"/>
                    <a:pt x="24" y="41"/>
                    <a:pt x="23" y="40"/>
                  </a:cubicBezTo>
                  <a:cubicBezTo>
                    <a:pt x="153" y="40"/>
                    <a:pt x="153" y="40"/>
                    <a:pt x="153" y="40"/>
                  </a:cubicBezTo>
                  <a:cubicBezTo>
                    <a:pt x="152" y="41"/>
                    <a:pt x="152" y="43"/>
                    <a:pt x="152" y="44"/>
                  </a:cubicBezTo>
                  <a:cubicBezTo>
                    <a:pt x="152" y="51"/>
                    <a:pt x="157" y="56"/>
                    <a:pt x="164" y="56"/>
                  </a:cubicBezTo>
                  <a:cubicBezTo>
                    <a:pt x="165" y="56"/>
                    <a:pt x="167" y="56"/>
                    <a:pt x="168" y="55"/>
                  </a:cubicBezTo>
                  <a:lnTo>
                    <a:pt x="168" y="105"/>
                  </a:lnTo>
                  <a:close/>
                  <a:moveTo>
                    <a:pt x="164" y="48"/>
                  </a:moveTo>
                  <a:cubicBezTo>
                    <a:pt x="162" y="48"/>
                    <a:pt x="160" y="46"/>
                    <a:pt x="160" y="44"/>
                  </a:cubicBezTo>
                  <a:cubicBezTo>
                    <a:pt x="160" y="42"/>
                    <a:pt x="162" y="40"/>
                    <a:pt x="164" y="40"/>
                  </a:cubicBezTo>
                  <a:cubicBezTo>
                    <a:pt x="166" y="40"/>
                    <a:pt x="168" y="42"/>
                    <a:pt x="168" y="44"/>
                  </a:cubicBezTo>
                  <a:cubicBezTo>
                    <a:pt x="168" y="46"/>
                    <a:pt x="166" y="48"/>
                    <a:pt x="164" y="48"/>
                  </a:cubicBezTo>
                  <a:moveTo>
                    <a:pt x="140" y="104"/>
                  </a:moveTo>
                  <a:cubicBezTo>
                    <a:pt x="132" y="104"/>
                    <a:pt x="132" y="104"/>
                    <a:pt x="132" y="104"/>
                  </a:cubicBezTo>
                  <a:cubicBezTo>
                    <a:pt x="130" y="104"/>
                    <a:pt x="128" y="106"/>
                    <a:pt x="128" y="108"/>
                  </a:cubicBezTo>
                  <a:cubicBezTo>
                    <a:pt x="128" y="110"/>
                    <a:pt x="130" y="112"/>
                    <a:pt x="132" y="112"/>
                  </a:cubicBezTo>
                  <a:cubicBezTo>
                    <a:pt x="140" y="112"/>
                    <a:pt x="140" y="112"/>
                    <a:pt x="140" y="112"/>
                  </a:cubicBezTo>
                  <a:cubicBezTo>
                    <a:pt x="142" y="112"/>
                    <a:pt x="144" y="110"/>
                    <a:pt x="144" y="108"/>
                  </a:cubicBezTo>
                  <a:cubicBezTo>
                    <a:pt x="144" y="106"/>
                    <a:pt x="142" y="104"/>
                    <a:pt x="140" y="104"/>
                  </a:cubicBezTo>
                  <a:moveTo>
                    <a:pt x="44" y="48"/>
                  </a:moveTo>
                  <a:cubicBezTo>
                    <a:pt x="36" y="48"/>
                    <a:pt x="36" y="48"/>
                    <a:pt x="36" y="48"/>
                  </a:cubicBezTo>
                  <a:cubicBezTo>
                    <a:pt x="34" y="48"/>
                    <a:pt x="32" y="50"/>
                    <a:pt x="32" y="52"/>
                  </a:cubicBezTo>
                  <a:cubicBezTo>
                    <a:pt x="32" y="54"/>
                    <a:pt x="34" y="56"/>
                    <a:pt x="36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6" y="56"/>
                    <a:pt x="48" y="54"/>
                    <a:pt x="48" y="52"/>
                  </a:cubicBezTo>
                  <a:cubicBezTo>
                    <a:pt x="48" y="50"/>
                    <a:pt x="46" y="48"/>
                    <a:pt x="44" y="48"/>
                  </a:cubicBezTo>
                  <a:moveTo>
                    <a:pt x="88" y="48"/>
                  </a:moveTo>
                  <a:cubicBezTo>
                    <a:pt x="70" y="48"/>
                    <a:pt x="56" y="62"/>
                    <a:pt x="56" y="80"/>
                  </a:cubicBezTo>
                  <a:cubicBezTo>
                    <a:pt x="56" y="98"/>
                    <a:pt x="70" y="112"/>
                    <a:pt x="88" y="112"/>
                  </a:cubicBezTo>
                  <a:cubicBezTo>
                    <a:pt x="106" y="112"/>
                    <a:pt x="120" y="98"/>
                    <a:pt x="120" y="80"/>
                  </a:cubicBezTo>
                  <a:cubicBezTo>
                    <a:pt x="120" y="62"/>
                    <a:pt x="106" y="48"/>
                    <a:pt x="88" y="48"/>
                  </a:cubicBezTo>
                  <a:moveTo>
                    <a:pt x="105" y="75"/>
                  </a:moveTo>
                  <a:cubicBezTo>
                    <a:pt x="104" y="79"/>
                    <a:pt x="102" y="81"/>
                    <a:pt x="99" y="81"/>
                  </a:cubicBezTo>
                  <a:cubicBezTo>
                    <a:pt x="103" y="83"/>
                    <a:pt x="105" y="86"/>
                    <a:pt x="103" y="91"/>
                  </a:cubicBezTo>
                  <a:cubicBezTo>
                    <a:pt x="101" y="98"/>
                    <a:pt x="96" y="98"/>
                    <a:pt x="89" y="97"/>
                  </a:cubicBezTo>
                  <a:cubicBezTo>
                    <a:pt x="87" y="104"/>
                    <a:pt x="87" y="104"/>
                    <a:pt x="87" y="104"/>
                  </a:cubicBezTo>
                  <a:cubicBezTo>
                    <a:pt x="83" y="103"/>
                    <a:pt x="83" y="103"/>
                    <a:pt x="83" y="103"/>
                  </a:cubicBezTo>
                  <a:cubicBezTo>
                    <a:pt x="84" y="96"/>
                    <a:pt x="84" y="96"/>
                    <a:pt x="84" y="96"/>
                  </a:cubicBezTo>
                  <a:cubicBezTo>
                    <a:pt x="83" y="96"/>
                    <a:pt x="82" y="96"/>
                    <a:pt x="81" y="95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7" y="94"/>
                    <a:pt x="77" y="94"/>
                    <a:pt x="77" y="94"/>
                  </a:cubicBezTo>
                  <a:cubicBezTo>
                    <a:pt x="76" y="94"/>
                    <a:pt x="75" y="94"/>
                    <a:pt x="74" y="93"/>
                  </a:cubicBezTo>
                  <a:cubicBezTo>
                    <a:pt x="69" y="92"/>
                    <a:pt x="69" y="92"/>
                    <a:pt x="69" y="92"/>
                  </a:cubicBezTo>
                  <a:cubicBezTo>
                    <a:pt x="71" y="87"/>
                    <a:pt x="71" y="87"/>
                    <a:pt x="71" y="87"/>
                  </a:cubicBezTo>
                  <a:cubicBezTo>
                    <a:pt x="71" y="87"/>
                    <a:pt x="74" y="88"/>
                    <a:pt x="74" y="88"/>
                  </a:cubicBezTo>
                  <a:cubicBezTo>
                    <a:pt x="75" y="88"/>
                    <a:pt x="75" y="88"/>
                    <a:pt x="76" y="87"/>
                  </a:cubicBezTo>
                  <a:cubicBezTo>
                    <a:pt x="78" y="76"/>
                    <a:pt x="78" y="76"/>
                    <a:pt x="78" y="76"/>
                  </a:cubicBezTo>
                  <a:cubicBezTo>
                    <a:pt x="78" y="76"/>
                    <a:pt x="79" y="76"/>
                    <a:pt x="79" y="76"/>
                  </a:cubicBezTo>
                  <a:cubicBezTo>
                    <a:pt x="79" y="76"/>
                    <a:pt x="78" y="76"/>
                    <a:pt x="78" y="76"/>
                  </a:cubicBezTo>
                  <a:cubicBezTo>
                    <a:pt x="80" y="68"/>
                    <a:pt x="80" y="68"/>
                    <a:pt x="80" y="68"/>
                  </a:cubicBezTo>
                  <a:cubicBezTo>
                    <a:pt x="80" y="67"/>
                    <a:pt x="80" y="66"/>
                    <a:pt x="78" y="66"/>
                  </a:cubicBezTo>
                  <a:cubicBezTo>
                    <a:pt x="78" y="66"/>
                    <a:pt x="75" y="65"/>
                    <a:pt x="75" y="65"/>
                  </a:cubicBezTo>
                  <a:cubicBezTo>
                    <a:pt x="76" y="61"/>
                    <a:pt x="76" y="61"/>
                    <a:pt x="76" y="61"/>
                  </a:cubicBezTo>
                  <a:cubicBezTo>
                    <a:pt x="82" y="62"/>
                    <a:pt x="82" y="62"/>
                    <a:pt x="82" y="62"/>
                  </a:cubicBezTo>
                  <a:cubicBezTo>
                    <a:pt x="82" y="62"/>
                    <a:pt x="82" y="62"/>
                    <a:pt x="82" y="62"/>
                  </a:cubicBezTo>
                  <a:cubicBezTo>
                    <a:pt x="83" y="62"/>
                    <a:pt x="84" y="63"/>
                    <a:pt x="85" y="63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91" y="57"/>
                    <a:pt x="91" y="57"/>
                    <a:pt x="91" y="57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90" y="64"/>
                    <a:pt x="91" y="64"/>
                    <a:pt x="92" y="65"/>
                  </a:cubicBezTo>
                  <a:cubicBezTo>
                    <a:pt x="94" y="58"/>
                    <a:pt x="94" y="58"/>
                    <a:pt x="94" y="58"/>
                  </a:cubicBezTo>
                  <a:cubicBezTo>
                    <a:pt x="98" y="59"/>
                    <a:pt x="98" y="59"/>
                    <a:pt x="98" y="59"/>
                  </a:cubicBezTo>
                  <a:cubicBezTo>
                    <a:pt x="96" y="66"/>
                    <a:pt x="96" y="66"/>
                    <a:pt x="96" y="66"/>
                  </a:cubicBezTo>
                  <a:cubicBezTo>
                    <a:pt x="102" y="68"/>
                    <a:pt x="105" y="70"/>
                    <a:pt x="105" y="75"/>
                  </a:cubicBezTo>
                  <a:moveTo>
                    <a:pt x="85" y="81"/>
                  </a:moveTo>
                  <a:cubicBezTo>
                    <a:pt x="82" y="90"/>
                    <a:pt x="82" y="90"/>
                    <a:pt x="82" y="90"/>
                  </a:cubicBezTo>
                  <a:cubicBezTo>
                    <a:pt x="85" y="91"/>
                    <a:pt x="94" y="94"/>
                    <a:pt x="95" y="89"/>
                  </a:cubicBezTo>
                  <a:cubicBezTo>
                    <a:pt x="96" y="83"/>
                    <a:pt x="87" y="82"/>
                    <a:pt x="85" y="8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F576AA5C-E82F-8377-82C8-1B180C78086D}"/>
              </a:ext>
            </a:extLst>
          </p:cNvPr>
          <p:cNvGrpSpPr/>
          <p:nvPr/>
        </p:nvGrpSpPr>
        <p:grpSpPr>
          <a:xfrm>
            <a:off x="8432480" y="2671761"/>
            <a:ext cx="651510" cy="651510"/>
            <a:chOff x="8432480" y="2671761"/>
            <a:chExt cx="651510" cy="651510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CCC3986B-588A-48A8-A400-F5FA7FCE2FAF}"/>
                </a:ext>
              </a:extLst>
            </p:cNvPr>
            <p:cNvSpPr/>
            <p:nvPr/>
          </p:nvSpPr>
          <p:spPr>
            <a:xfrm>
              <a:off x="8432480" y="2671761"/>
              <a:ext cx="651510" cy="651510"/>
            </a:xfrm>
            <a:prstGeom prst="rect">
              <a:avLst/>
            </a:prstGeom>
            <a:gradFill>
              <a:gsLst>
                <a:gs pos="0">
                  <a:srgbClr val="37ACCD"/>
                </a:gs>
                <a:gs pos="63000">
                  <a:srgbClr val="1EBDA2"/>
                </a:gs>
              </a:gsLst>
              <a:lin ang="1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id-ID"/>
            </a:p>
          </p:txBody>
        </p:sp>
        <p:sp>
          <p:nvSpPr>
            <p:cNvPr id="11" name="Freeform 1037">
              <a:extLst>
                <a:ext uri="{FF2B5EF4-FFF2-40B4-BE49-F238E27FC236}">
                  <a16:creationId xmlns:a16="http://schemas.microsoft.com/office/drawing/2014/main" id="{07B3B37A-B273-470B-A4D3-876817DB2E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29179" y="2793233"/>
              <a:ext cx="458112" cy="397762"/>
            </a:xfrm>
            <a:custGeom>
              <a:avLst/>
              <a:gdLst>
                <a:gd name="T0" fmla="*/ 436 w 442"/>
                <a:gd name="T1" fmla="*/ 81 h 384"/>
                <a:gd name="T2" fmla="*/ 423 w 442"/>
                <a:gd name="T3" fmla="*/ 77 h 384"/>
                <a:gd name="T4" fmla="*/ 322 w 442"/>
                <a:gd name="T5" fmla="*/ 77 h 384"/>
                <a:gd name="T6" fmla="*/ 322 w 442"/>
                <a:gd name="T7" fmla="*/ 19 h 384"/>
                <a:gd name="T8" fmla="*/ 301 w 442"/>
                <a:gd name="T9" fmla="*/ 0 h 384"/>
                <a:gd name="T10" fmla="*/ 140 w 442"/>
                <a:gd name="T11" fmla="*/ 0 h 384"/>
                <a:gd name="T12" fmla="*/ 120 w 442"/>
                <a:gd name="T13" fmla="*/ 19 h 384"/>
                <a:gd name="T14" fmla="*/ 120 w 442"/>
                <a:gd name="T15" fmla="*/ 77 h 384"/>
                <a:gd name="T16" fmla="*/ 19 w 442"/>
                <a:gd name="T17" fmla="*/ 77 h 384"/>
                <a:gd name="T18" fmla="*/ 0 w 442"/>
                <a:gd name="T19" fmla="*/ 94 h 384"/>
                <a:gd name="T20" fmla="*/ 0 w 442"/>
                <a:gd name="T21" fmla="*/ 365 h 384"/>
                <a:gd name="T22" fmla="*/ 19 w 442"/>
                <a:gd name="T23" fmla="*/ 384 h 384"/>
                <a:gd name="T24" fmla="*/ 422 w 442"/>
                <a:gd name="T25" fmla="*/ 384 h 384"/>
                <a:gd name="T26" fmla="*/ 442 w 442"/>
                <a:gd name="T27" fmla="*/ 365 h 384"/>
                <a:gd name="T28" fmla="*/ 442 w 442"/>
                <a:gd name="T29" fmla="*/ 94 h 384"/>
                <a:gd name="T30" fmla="*/ 436 w 442"/>
                <a:gd name="T31" fmla="*/ 81 h 384"/>
                <a:gd name="T32" fmla="*/ 158 w 442"/>
                <a:gd name="T33" fmla="*/ 38 h 384"/>
                <a:gd name="T34" fmla="*/ 283 w 442"/>
                <a:gd name="T35" fmla="*/ 38 h 384"/>
                <a:gd name="T36" fmla="*/ 283 w 442"/>
                <a:gd name="T37" fmla="*/ 77 h 384"/>
                <a:gd name="T38" fmla="*/ 158 w 442"/>
                <a:gd name="T39" fmla="*/ 77 h 384"/>
                <a:gd name="T40" fmla="*/ 158 w 442"/>
                <a:gd name="T41" fmla="*/ 38 h 384"/>
                <a:gd name="T42" fmla="*/ 403 w 442"/>
                <a:gd name="T43" fmla="*/ 115 h 384"/>
                <a:gd name="T44" fmla="*/ 403 w 442"/>
                <a:gd name="T45" fmla="*/ 216 h 384"/>
                <a:gd name="T46" fmla="*/ 269 w 442"/>
                <a:gd name="T47" fmla="*/ 216 h 384"/>
                <a:gd name="T48" fmla="*/ 269 w 442"/>
                <a:gd name="T49" fmla="*/ 209 h 384"/>
                <a:gd name="T50" fmla="*/ 253 w 442"/>
                <a:gd name="T51" fmla="*/ 197 h 384"/>
                <a:gd name="T52" fmla="*/ 188 w 442"/>
                <a:gd name="T53" fmla="*/ 197 h 384"/>
                <a:gd name="T54" fmla="*/ 173 w 442"/>
                <a:gd name="T55" fmla="*/ 209 h 384"/>
                <a:gd name="T56" fmla="*/ 173 w 442"/>
                <a:gd name="T57" fmla="*/ 216 h 384"/>
                <a:gd name="T58" fmla="*/ 38 w 442"/>
                <a:gd name="T59" fmla="*/ 216 h 384"/>
                <a:gd name="T60" fmla="*/ 38 w 442"/>
                <a:gd name="T61" fmla="*/ 115 h 384"/>
                <a:gd name="T62" fmla="*/ 403 w 442"/>
                <a:gd name="T63" fmla="*/ 115 h 384"/>
                <a:gd name="T64" fmla="*/ 240 w 442"/>
                <a:gd name="T65" fmla="*/ 226 h 384"/>
                <a:gd name="T66" fmla="*/ 240 w 442"/>
                <a:gd name="T67" fmla="*/ 235 h 384"/>
                <a:gd name="T68" fmla="*/ 201 w 442"/>
                <a:gd name="T69" fmla="*/ 235 h 384"/>
                <a:gd name="T70" fmla="*/ 201 w 442"/>
                <a:gd name="T71" fmla="*/ 226 h 384"/>
                <a:gd name="T72" fmla="*/ 240 w 442"/>
                <a:gd name="T73" fmla="*/ 226 h 384"/>
                <a:gd name="T74" fmla="*/ 38 w 442"/>
                <a:gd name="T75" fmla="*/ 346 h 384"/>
                <a:gd name="T76" fmla="*/ 38 w 442"/>
                <a:gd name="T77" fmla="*/ 245 h 384"/>
                <a:gd name="T78" fmla="*/ 173 w 442"/>
                <a:gd name="T79" fmla="*/ 245 h 384"/>
                <a:gd name="T80" fmla="*/ 173 w 442"/>
                <a:gd name="T81" fmla="*/ 250 h 384"/>
                <a:gd name="T82" fmla="*/ 188 w 442"/>
                <a:gd name="T83" fmla="*/ 264 h 384"/>
                <a:gd name="T84" fmla="*/ 253 w 442"/>
                <a:gd name="T85" fmla="*/ 264 h 384"/>
                <a:gd name="T86" fmla="*/ 269 w 442"/>
                <a:gd name="T87" fmla="*/ 250 h 384"/>
                <a:gd name="T88" fmla="*/ 269 w 442"/>
                <a:gd name="T89" fmla="*/ 245 h 384"/>
                <a:gd name="T90" fmla="*/ 403 w 442"/>
                <a:gd name="T91" fmla="*/ 245 h 384"/>
                <a:gd name="T92" fmla="*/ 403 w 442"/>
                <a:gd name="T93" fmla="*/ 346 h 384"/>
                <a:gd name="T94" fmla="*/ 38 w 442"/>
                <a:gd name="T95" fmla="*/ 346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2" h="384">
                  <a:moveTo>
                    <a:pt x="436" y="81"/>
                  </a:moveTo>
                  <a:cubicBezTo>
                    <a:pt x="433" y="78"/>
                    <a:pt x="428" y="77"/>
                    <a:pt x="423" y="77"/>
                  </a:cubicBezTo>
                  <a:cubicBezTo>
                    <a:pt x="322" y="77"/>
                    <a:pt x="322" y="77"/>
                    <a:pt x="322" y="77"/>
                  </a:cubicBezTo>
                  <a:cubicBezTo>
                    <a:pt x="322" y="19"/>
                    <a:pt x="322" y="19"/>
                    <a:pt x="322" y="19"/>
                  </a:cubicBezTo>
                  <a:cubicBezTo>
                    <a:pt x="322" y="8"/>
                    <a:pt x="312" y="0"/>
                    <a:pt x="301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29" y="0"/>
                    <a:pt x="120" y="8"/>
                    <a:pt x="120" y="19"/>
                  </a:cubicBezTo>
                  <a:cubicBezTo>
                    <a:pt x="120" y="77"/>
                    <a:pt x="120" y="77"/>
                    <a:pt x="120" y="77"/>
                  </a:cubicBezTo>
                  <a:cubicBezTo>
                    <a:pt x="19" y="77"/>
                    <a:pt x="19" y="77"/>
                    <a:pt x="19" y="77"/>
                  </a:cubicBezTo>
                  <a:cubicBezTo>
                    <a:pt x="8" y="77"/>
                    <a:pt x="0" y="83"/>
                    <a:pt x="0" y="94"/>
                  </a:cubicBezTo>
                  <a:cubicBezTo>
                    <a:pt x="0" y="365"/>
                    <a:pt x="0" y="365"/>
                    <a:pt x="0" y="365"/>
                  </a:cubicBezTo>
                  <a:cubicBezTo>
                    <a:pt x="0" y="376"/>
                    <a:pt x="8" y="384"/>
                    <a:pt x="19" y="384"/>
                  </a:cubicBezTo>
                  <a:cubicBezTo>
                    <a:pt x="422" y="384"/>
                    <a:pt x="422" y="384"/>
                    <a:pt x="422" y="384"/>
                  </a:cubicBezTo>
                  <a:cubicBezTo>
                    <a:pt x="433" y="384"/>
                    <a:pt x="442" y="376"/>
                    <a:pt x="442" y="365"/>
                  </a:cubicBezTo>
                  <a:cubicBezTo>
                    <a:pt x="442" y="94"/>
                    <a:pt x="442" y="94"/>
                    <a:pt x="442" y="94"/>
                  </a:cubicBezTo>
                  <a:cubicBezTo>
                    <a:pt x="442" y="89"/>
                    <a:pt x="440" y="85"/>
                    <a:pt x="436" y="81"/>
                  </a:cubicBezTo>
                  <a:close/>
                  <a:moveTo>
                    <a:pt x="158" y="38"/>
                  </a:moveTo>
                  <a:cubicBezTo>
                    <a:pt x="283" y="38"/>
                    <a:pt x="283" y="38"/>
                    <a:pt x="283" y="38"/>
                  </a:cubicBezTo>
                  <a:cubicBezTo>
                    <a:pt x="283" y="77"/>
                    <a:pt x="283" y="77"/>
                    <a:pt x="283" y="77"/>
                  </a:cubicBezTo>
                  <a:cubicBezTo>
                    <a:pt x="158" y="77"/>
                    <a:pt x="158" y="77"/>
                    <a:pt x="158" y="77"/>
                  </a:cubicBezTo>
                  <a:lnTo>
                    <a:pt x="158" y="38"/>
                  </a:lnTo>
                  <a:close/>
                  <a:moveTo>
                    <a:pt x="403" y="115"/>
                  </a:moveTo>
                  <a:cubicBezTo>
                    <a:pt x="403" y="216"/>
                    <a:pt x="403" y="216"/>
                    <a:pt x="403" y="216"/>
                  </a:cubicBezTo>
                  <a:cubicBezTo>
                    <a:pt x="269" y="216"/>
                    <a:pt x="269" y="216"/>
                    <a:pt x="269" y="216"/>
                  </a:cubicBezTo>
                  <a:cubicBezTo>
                    <a:pt x="269" y="209"/>
                    <a:pt x="269" y="209"/>
                    <a:pt x="269" y="209"/>
                  </a:cubicBezTo>
                  <a:cubicBezTo>
                    <a:pt x="269" y="201"/>
                    <a:pt x="261" y="197"/>
                    <a:pt x="253" y="197"/>
                  </a:cubicBezTo>
                  <a:cubicBezTo>
                    <a:pt x="188" y="197"/>
                    <a:pt x="188" y="197"/>
                    <a:pt x="188" y="197"/>
                  </a:cubicBezTo>
                  <a:cubicBezTo>
                    <a:pt x="180" y="197"/>
                    <a:pt x="173" y="201"/>
                    <a:pt x="173" y="209"/>
                  </a:cubicBezTo>
                  <a:cubicBezTo>
                    <a:pt x="173" y="216"/>
                    <a:pt x="173" y="216"/>
                    <a:pt x="173" y="216"/>
                  </a:cubicBezTo>
                  <a:cubicBezTo>
                    <a:pt x="38" y="216"/>
                    <a:pt x="38" y="216"/>
                    <a:pt x="38" y="216"/>
                  </a:cubicBezTo>
                  <a:cubicBezTo>
                    <a:pt x="38" y="115"/>
                    <a:pt x="38" y="115"/>
                    <a:pt x="38" y="115"/>
                  </a:cubicBezTo>
                  <a:lnTo>
                    <a:pt x="403" y="115"/>
                  </a:lnTo>
                  <a:close/>
                  <a:moveTo>
                    <a:pt x="240" y="226"/>
                  </a:moveTo>
                  <a:cubicBezTo>
                    <a:pt x="240" y="235"/>
                    <a:pt x="240" y="235"/>
                    <a:pt x="240" y="235"/>
                  </a:cubicBezTo>
                  <a:cubicBezTo>
                    <a:pt x="201" y="235"/>
                    <a:pt x="201" y="235"/>
                    <a:pt x="201" y="235"/>
                  </a:cubicBezTo>
                  <a:cubicBezTo>
                    <a:pt x="201" y="226"/>
                    <a:pt x="201" y="226"/>
                    <a:pt x="201" y="226"/>
                  </a:cubicBezTo>
                  <a:lnTo>
                    <a:pt x="240" y="226"/>
                  </a:lnTo>
                  <a:close/>
                  <a:moveTo>
                    <a:pt x="38" y="346"/>
                  </a:moveTo>
                  <a:cubicBezTo>
                    <a:pt x="38" y="245"/>
                    <a:pt x="38" y="245"/>
                    <a:pt x="38" y="245"/>
                  </a:cubicBezTo>
                  <a:cubicBezTo>
                    <a:pt x="173" y="245"/>
                    <a:pt x="173" y="245"/>
                    <a:pt x="173" y="245"/>
                  </a:cubicBezTo>
                  <a:cubicBezTo>
                    <a:pt x="173" y="250"/>
                    <a:pt x="173" y="250"/>
                    <a:pt x="173" y="250"/>
                  </a:cubicBezTo>
                  <a:cubicBezTo>
                    <a:pt x="173" y="258"/>
                    <a:pt x="180" y="264"/>
                    <a:pt x="188" y="264"/>
                  </a:cubicBezTo>
                  <a:cubicBezTo>
                    <a:pt x="253" y="264"/>
                    <a:pt x="253" y="264"/>
                    <a:pt x="253" y="264"/>
                  </a:cubicBezTo>
                  <a:cubicBezTo>
                    <a:pt x="261" y="264"/>
                    <a:pt x="269" y="258"/>
                    <a:pt x="269" y="250"/>
                  </a:cubicBezTo>
                  <a:cubicBezTo>
                    <a:pt x="269" y="245"/>
                    <a:pt x="269" y="245"/>
                    <a:pt x="269" y="245"/>
                  </a:cubicBezTo>
                  <a:cubicBezTo>
                    <a:pt x="403" y="245"/>
                    <a:pt x="403" y="245"/>
                    <a:pt x="403" y="245"/>
                  </a:cubicBezTo>
                  <a:cubicBezTo>
                    <a:pt x="403" y="346"/>
                    <a:pt x="403" y="346"/>
                    <a:pt x="403" y="346"/>
                  </a:cubicBezTo>
                  <a:lnTo>
                    <a:pt x="38" y="34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45842" tIns="22921" rIns="45842" bIns="22921" numCol="1" anchor="t" anchorCtr="0" compatLnSpc="1">
              <a:prstTxWarp prst="textNoShape">
                <a:avLst/>
              </a:prstTxWarp>
            </a:bodyPr>
            <a:lstStyle/>
            <a:p>
              <a:endParaRPr lang="en-US" sz="902"/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9A13683E-1614-8F15-3B8D-23BF6B174473}"/>
              </a:ext>
            </a:extLst>
          </p:cNvPr>
          <p:cNvGrpSpPr/>
          <p:nvPr/>
        </p:nvGrpSpPr>
        <p:grpSpPr>
          <a:xfrm>
            <a:off x="8432480" y="4711067"/>
            <a:ext cx="651510" cy="651510"/>
            <a:chOff x="8432480" y="4711067"/>
            <a:chExt cx="651510" cy="651510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CC6339A6-6240-4639-A194-2BB62DB6F380}"/>
                </a:ext>
              </a:extLst>
            </p:cNvPr>
            <p:cNvSpPr/>
            <p:nvPr/>
          </p:nvSpPr>
          <p:spPr>
            <a:xfrm>
              <a:off x="8432480" y="4711067"/>
              <a:ext cx="651510" cy="651510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3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400">
                <a:solidFill>
                  <a:schemeClr val="tx1"/>
                </a:solidFill>
                <a:latin typeface="Montserrat" panose="00000500000000000000" pitchFamily="50" charset="0"/>
              </a:endParaRPr>
            </a:p>
          </p:txBody>
        </p:sp>
        <p:sp>
          <p:nvSpPr>
            <p:cNvPr id="8" name="Shape 2807">
              <a:extLst>
                <a:ext uri="{FF2B5EF4-FFF2-40B4-BE49-F238E27FC236}">
                  <a16:creationId xmlns:a16="http://schemas.microsoft.com/office/drawing/2014/main" id="{0F919785-3564-439D-B869-695C74B353A6}"/>
                </a:ext>
              </a:extLst>
            </p:cNvPr>
            <p:cNvSpPr/>
            <p:nvPr/>
          </p:nvSpPr>
          <p:spPr>
            <a:xfrm>
              <a:off x="8490885" y="4851532"/>
              <a:ext cx="496406" cy="3610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075" y="12150"/>
                  </a:moveTo>
                  <a:lnTo>
                    <a:pt x="17294" y="9450"/>
                  </a:lnTo>
                  <a:lnTo>
                    <a:pt x="19843" y="9450"/>
                  </a:lnTo>
                  <a:lnTo>
                    <a:pt x="19406" y="12150"/>
                  </a:lnTo>
                  <a:cubicBezTo>
                    <a:pt x="19406" y="12150"/>
                    <a:pt x="17075" y="12150"/>
                    <a:pt x="17075" y="12150"/>
                  </a:cubicBezTo>
                  <a:close/>
                  <a:moveTo>
                    <a:pt x="18752" y="16200"/>
                  </a:moveTo>
                  <a:lnTo>
                    <a:pt x="16748" y="16200"/>
                  </a:lnTo>
                  <a:lnTo>
                    <a:pt x="16967" y="13500"/>
                  </a:lnTo>
                  <a:lnTo>
                    <a:pt x="19188" y="13500"/>
                  </a:lnTo>
                  <a:cubicBezTo>
                    <a:pt x="19188" y="13500"/>
                    <a:pt x="18752" y="16200"/>
                    <a:pt x="18752" y="16200"/>
                  </a:cubicBezTo>
                  <a:close/>
                  <a:moveTo>
                    <a:pt x="17673" y="20250"/>
                  </a:moveTo>
                  <a:cubicBezTo>
                    <a:pt x="17131" y="20250"/>
                    <a:pt x="16691" y="19645"/>
                    <a:pt x="16691" y="18900"/>
                  </a:cubicBezTo>
                  <a:cubicBezTo>
                    <a:pt x="16691" y="18155"/>
                    <a:pt x="17131" y="17550"/>
                    <a:pt x="17673" y="17550"/>
                  </a:cubicBezTo>
                  <a:cubicBezTo>
                    <a:pt x="18215" y="17550"/>
                    <a:pt x="18655" y="18155"/>
                    <a:pt x="18655" y="18900"/>
                  </a:cubicBezTo>
                  <a:cubicBezTo>
                    <a:pt x="18655" y="19645"/>
                    <a:pt x="18215" y="20250"/>
                    <a:pt x="17673" y="20250"/>
                  </a:cubicBezTo>
                  <a:moveTo>
                    <a:pt x="16415" y="8100"/>
                  </a:moveTo>
                  <a:lnTo>
                    <a:pt x="13745" y="8100"/>
                  </a:lnTo>
                  <a:lnTo>
                    <a:pt x="13745" y="5400"/>
                  </a:lnTo>
                  <a:lnTo>
                    <a:pt x="16633" y="5400"/>
                  </a:lnTo>
                  <a:cubicBezTo>
                    <a:pt x="16633" y="5400"/>
                    <a:pt x="16415" y="8100"/>
                    <a:pt x="16415" y="8100"/>
                  </a:cubicBezTo>
                  <a:close/>
                  <a:moveTo>
                    <a:pt x="16088" y="12150"/>
                  </a:moveTo>
                  <a:lnTo>
                    <a:pt x="13745" y="12150"/>
                  </a:lnTo>
                  <a:lnTo>
                    <a:pt x="13745" y="9450"/>
                  </a:lnTo>
                  <a:lnTo>
                    <a:pt x="16306" y="9450"/>
                  </a:lnTo>
                  <a:cubicBezTo>
                    <a:pt x="16306" y="9450"/>
                    <a:pt x="16088" y="12150"/>
                    <a:pt x="16088" y="12150"/>
                  </a:cubicBezTo>
                  <a:close/>
                  <a:moveTo>
                    <a:pt x="15761" y="16200"/>
                  </a:moveTo>
                  <a:lnTo>
                    <a:pt x="13745" y="16200"/>
                  </a:lnTo>
                  <a:lnTo>
                    <a:pt x="13745" y="13500"/>
                  </a:lnTo>
                  <a:lnTo>
                    <a:pt x="15979" y="13500"/>
                  </a:lnTo>
                  <a:cubicBezTo>
                    <a:pt x="15979" y="13500"/>
                    <a:pt x="15761" y="16200"/>
                    <a:pt x="15761" y="16200"/>
                  </a:cubicBezTo>
                  <a:close/>
                  <a:moveTo>
                    <a:pt x="12764" y="8100"/>
                  </a:moveTo>
                  <a:lnTo>
                    <a:pt x="10094" y="8100"/>
                  </a:lnTo>
                  <a:lnTo>
                    <a:pt x="9876" y="5400"/>
                  </a:lnTo>
                  <a:lnTo>
                    <a:pt x="12764" y="5400"/>
                  </a:lnTo>
                  <a:cubicBezTo>
                    <a:pt x="12764" y="5400"/>
                    <a:pt x="12764" y="8100"/>
                    <a:pt x="12764" y="8100"/>
                  </a:cubicBezTo>
                  <a:close/>
                  <a:moveTo>
                    <a:pt x="12764" y="12150"/>
                  </a:moveTo>
                  <a:lnTo>
                    <a:pt x="10421" y="12150"/>
                  </a:lnTo>
                  <a:lnTo>
                    <a:pt x="10203" y="9450"/>
                  </a:lnTo>
                  <a:lnTo>
                    <a:pt x="12764" y="9450"/>
                  </a:lnTo>
                  <a:cubicBezTo>
                    <a:pt x="12764" y="9450"/>
                    <a:pt x="12764" y="12150"/>
                    <a:pt x="12764" y="12150"/>
                  </a:cubicBezTo>
                  <a:close/>
                  <a:moveTo>
                    <a:pt x="12764" y="16200"/>
                  </a:moveTo>
                  <a:lnTo>
                    <a:pt x="10748" y="16200"/>
                  </a:lnTo>
                  <a:lnTo>
                    <a:pt x="10531" y="13500"/>
                  </a:lnTo>
                  <a:lnTo>
                    <a:pt x="12764" y="13500"/>
                  </a:lnTo>
                  <a:cubicBezTo>
                    <a:pt x="12764" y="13500"/>
                    <a:pt x="12764" y="16200"/>
                    <a:pt x="12764" y="16200"/>
                  </a:cubicBezTo>
                  <a:close/>
                  <a:moveTo>
                    <a:pt x="8836" y="20250"/>
                  </a:moveTo>
                  <a:cubicBezTo>
                    <a:pt x="8294" y="20250"/>
                    <a:pt x="7855" y="19645"/>
                    <a:pt x="7855" y="18900"/>
                  </a:cubicBezTo>
                  <a:cubicBezTo>
                    <a:pt x="7855" y="18155"/>
                    <a:pt x="8294" y="17550"/>
                    <a:pt x="8836" y="17550"/>
                  </a:cubicBezTo>
                  <a:cubicBezTo>
                    <a:pt x="9379" y="17550"/>
                    <a:pt x="9818" y="18155"/>
                    <a:pt x="9818" y="18900"/>
                  </a:cubicBezTo>
                  <a:cubicBezTo>
                    <a:pt x="9818" y="19645"/>
                    <a:pt x="9379" y="20250"/>
                    <a:pt x="8836" y="20250"/>
                  </a:cubicBezTo>
                  <a:moveTo>
                    <a:pt x="7213" y="13500"/>
                  </a:moveTo>
                  <a:lnTo>
                    <a:pt x="9543" y="13500"/>
                  </a:lnTo>
                  <a:lnTo>
                    <a:pt x="9761" y="16200"/>
                  </a:lnTo>
                  <a:lnTo>
                    <a:pt x="7740" y="16200"/>
                  </a:lnTo>
                  <a:cubicBezTo>
                    <a:pt x="7740" y="16200"/>
                    <a:pt x="7213" y="13500"/>
                    <a:pt x="7213" y="13500"/>
                  </a:cubicBezTo>
                  <a:close/>
                  <a:moveTo>
                    <a:pt x="6950" y="12150"/>
                  </a:moveTo>
                  <a:lnTo>
                    <a:pt x="6423" y="9450"/>
                  </a:lnTo>
                  <a:lnTo>
                    <a:pt x="9215" y="9450"/>
                  </a:lnTo>
                  <a:lnTo>
                    <a:pt x="9434" y="12150"/>
                  </a:lnTo>
                  <a:cubicBezTo>
                    <a:pt x="9434" y="12150"/>
                    <a:pt x="6950" y="12150"/>
                    <a:pt x="6950" y="12150"/>
                  </a:cubicBezTo>
                  <a:close/>
                  <a:moveTo>
                    <a:pt x="5633" y="5400"/>
                  </a:moveTo>
                  <a:lnTo>
                    <a:pt x="8888" y="5400"/>
                  </a:lnTo>
                  <a:lnTo>
                    <a:pt x="9106" y="8100"/>
                  </a:lnTo>
                  <a:lnTo>
                    <a:pt x="6160" y="8100"/>
                  </a:lnTo>
                  <a:cubicBezTo>
                    <a:pt x="6160" y="8100"/>
                    <a:pt x="5633" y="5400"/>
                    <a:pt x="5633" y="5400"/>
                  </a:cubicBezTo>
                  <a:close/>
                  <a:moveTo>
                    <a:pt x="17621" y="5400"/>
                  </a:moveTo>
                  <a:lnTo>
                    <a:pt x="20497" y="5400"/>
                  </a:lnTo>
                  <a:lnTo>
                    <a:pt x="20061" y="8100"/>
                  </a:lnTo>
                  <a:lnTo>
                    <a:pt x="17403" y="8100"/>
                  </a:lnTo>
                  <a:cubicBezTo>
                    <a:pt x="17403" y="8100"/>
                    <a:pt x="17621" y="5400"/>
                    <a:pt x="17621" y="5400"/>
                  </a:cubicBezTo>
                  <a:close/>
                  <a:moveTo>
                    <a:pt x="19619" y="17038"/>
                  </a:moveTo>
                  <a:lnTo>
                    <a:pt x="19622" y="17038"/>
                  </a:lnTo>
                  <a:lnTo>
                    <a:pt x="21586" y="4889"/>
                  </a:lnTo>
                  <a:lnTo>
                    <a:pt x="21577" y="4886"/>
                  </a:lnTo>
                  <a:cubicBezTo>
                    <a:pt x="21586" y="4833"/>
                    <a:pt x="21600" y="4782"/>
                    <a:pt x="21600" y="4725"/>
                  </a:cubicBezTo>
                  <a:cubicBezTo>
                    <a:pt x="21600" y="4352"/>
                    <a:pt x="21380" y="4050"/>
                    <a:pt x="21109" y="4050"/>
                  </a:cubicBezTo>
                  <a:lnTo>
                    <a:pt x="5370" y="4050"/>
                  </a:lnTo>
                  <a:lnTo>
                    <a:pt x="4674" y="481"/>
                  </a:lnTo>
                  <a:lnTo>
                    <a:pt x="4667" y="484"/>
                  </a:lnTo>
                  <a:cubicBezTo>
                    <a:pt x="4605" y="207"/>
                    <a:pt x="4425" y="0"/>
                    <a:pt x="4203" y="0"/>
                  </a:cubicBezTo>
                  <a:lnTo>
                    <a:pt x="491" y="0"/>
                  </a:lnTo>
                  <a:cubicBezTo>
                    <a:pt x="220" y="0"/>
                    <a:pt x="0" y="302"/>
                    <a:pt x="0" y="675"/>
                  </a:cubicBezTo>
                  <a:cubicBezTo>
                    <a:pt x="0" y="1048"/>
                    <a:pt x="220" y="1350"/>
                    <a:pt x="491" y="1350"/>
                  </a:cubicBezTo>
                  <a:lnTo>
                    <a:pt x="3827" y="1350"/>
                  </a:lnTo>
                  <a:lnTo>
                    <a:pt x="6893" y="17069"/>
                  </a:lnTo>
                  <a:lnTo>
                    <a:pt x="6894" y="17069"/>
                  </a:lnTo>
                  <a:cubicBezTo>
                    <a:pt x="6936" y="17259"/>
                    <a:pt x="7037" y="17414"/>
                    <a:pt x="7168" y="17493"/>
                  </a:cubicBezTo>
                  <a:cubicBezTo>
                    <a:pt x="6984" y="17903"/>
                    <a:pt x="6873" y="18383"/>
                    <a:pt x="6873" y="18900"/>
                  </a:cubicBezTo>
                  <a:cubicBezTo>
                    <a:pt x="6873" y="20391"/>
                    <a:pt x="7752" y="21600"/>
                    <a:pt x="8836" y="21600"/>
                  </a:cubicBezTo>
                  <a:cubicBezTo>
                    <a:pt x="9921" y="21600"/>
                    <a:pt x="10800" y="20391"/>
                    <a:pt x="10800" y="18900"/>
                  </a:cubicBezTo>
                  <a:cubicBezTo>
                    <a:pt x="10800" y="18406"/>
                    <a:pt x="10696" y="17949"/>
                    <a:pt x="10528" y="17550"/>
                  </a:cubicBezTo>
                  <a:lnTo>
                    <a:pt x="15981" y="17550"/>
                  </a:lnTo>
                  <a:cubicBezTo>
                    <a:pt x="15813" y="17949"/>
                    <a:pt x="15709" y="18406"/>
                    <a:pt x="15709" y="18900"/>
                  </a:cubicBezTo>
                  <a:cubicBezTo>
                    <a:pt x="15709" y="20391"/>
                    <a:pt x="16588" y="21600"/>
                    <a:pt x="17673" y="21600"/>
                  </a:cubicBezTo>
                  <a:cubicBezTo>
                    <a:pt x="18757" y="21600"/>
                    <a:pt x="19636" y="20391"/>
                    <a:pt x="19636" y="18900"/>
                  </a:cubicBezTo>
                  <a:cubicBezTo>
                    <a:pt x="19636" y="18383"/>
                    <a:pt x="19525" y="17903"/>
                    <a:pt x="19341" y="17493"/>
                  </a:cubicBezTo>
                  <a:cubicBezTo>
                    <a:pt x="19479" y="17410"/>
                    <a:pt x="19581" y="17242"/>
                    <a:pt x="19619" y="17038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latin typeface="Source Sans Pro Light" charset="0"/>
                <a:ea typeface="Source Sans Pro Light" charset="0"/>
                <a:cs typeface="Source Sans Pro Light" charset="0"/>
              </a:endParaRP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E6FF961F-C2C2-538F-EA2D-AA6FCED16C16}"/>
              </a:ext>
            </a:extLst>
          </p:cNvPr>
          <p:cNvSpPr txBox="1"/>
          <p:nvPr/>
        </p:nvSpPr>
        <p:spPr>
          <a:xfrm>
            <a:off x="9348281" y="6421153"/>
            <a:ext cx="22087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مهندسی عمران</a:t>
            </a:r>
            <a:endParaRPr lang="en-US" sz="16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3AAB8F9-B698-96FC-6494-4817EE763A07}"/>
              </a:ext>
            </a:extLst>
          </p:cNvPr>
          <p:cNvSpPr txBox="1"/>
          <p:nvPr/>
        </p:nvSpPr>
        <p:spPr>
          <a:xfrm>
            <a:off x="424542" y="2015717"/>
            <a:ext cx="2570722" cy="1900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A8A8A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sz="16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sz="16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2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404040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06B0ACA-878D-3DA8-046B-B36E6F17EB44}"/>
              </a:ext>
            </a:extLst>
          </p:cNvPr>
          <p:cNvSpPr txBox="1"/>
          <p:nvPr/>
        </p:nvSpPr>
        <p:spPr>
          <a:xfrm>
            <a:off x="424542" y="4056861"/>
            <a:ext cx="2570722" cy="1900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A8A8A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sz="16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sz="16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2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404040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2F78708-BDB5-7DA7-E610-65F88D982B1A}"/>
              </a:ext>
            </a:extLst>
          </p:cNvPr>
          <p:cNvSpPr txBox="1"/>
          <p:nvPr/>
        </p:nvSpPr>
        <p:spPr>
          <a:xfrm>
            <a:off x="9142395" y="2015717"/>
            <a:ext cx="2570722" cy="1900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A8A8A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sz="16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sz="16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2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404040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B0E3DAC-8257-EE9A-5091-546A777CE6A1}"/>
              </a:ext>
            </a:extLst>
          </p:cNvPr>
          <p:cNvSpPr txBox="1"/>
          <p:nvPr/>
        </p:nvSpPr>
        <p:spPr>
          <a:xfrm>
            <a:off x="9142395" y="4056861"/>
            <a:ext cx="2570722" cy="1900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A8A8A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sz="16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sz="16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2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404040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D45CDFD-FC93-D62A-2FA3-ADDAC872381F}"/>
              </a:ext>
            </a:extLst>
          </p:cNvPr>
          <p:cNvSpPr txBox="1"/>
          <p:nvPr/>
        </p:nvSpPr>
        <p:spPr>
          <a:xfrm>
            <a:off x="5109328" y="583661"/>
            <a:ext cx="68721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400" b="1" dirty="0">
                <a:solidFill>
                  <a:srgbClr val="A8A8A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اصلی </a:t>
            </a:r>
            <a:r>
              <a:rPr lang="fa-IR" sz="24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ارائه خود را در این قسمت وارد نمایید.</a:t>
            </a:r>
            <a:endParaRPr lang="en-US" sz="24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01154A0-9F77-63CD-479D-4FB93110B0D4}"/>
              </a:ext>
            </a:extLst>
          </p:cNvPr>
          <p:cNvSpPr txBox="1"/>
          <p:nvPr/>
        </p:nvSpPr>
        <p:spPr>
          <a:xfrm>
            <a:off x="8727761" y="1170427"/>
            <a:ext cx="32428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نمایید.</a:t>
            </a:r>
            <a:endParaRPr lang="en-US" sz="20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7766190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1" grpId="0"/>
      <p:bldP spid="23" grpId="0"/>
      <p:bldP spid="24" grpId="0"/>
      <p:bldP spid="28" grpId="0"/>
      <p:bldP spid="2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B9BDD57-98AF-4C2F-8E9E-419ABD9CE964}"/>
              </a:ext>
            </a:extLst>
          </p:cNvPr>
          <p:cNvSpPr/>
          <p:nvPr/>
        </p:nvSpPr>
        <p:spPr>
          <a:xfrm>
            <a:off x="382136" y="2501900"/>
            <a:ext cx="3554864" cy="29591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2DB3C35-CC2C-4D99-9179-6EC344EE0BFC}"/>
              </a:ext>
            </a:extLst>
          </p:cNvPr>
          <p:cNvSpPr/>
          <p:nvPr/>
        </p:nvSpPr>
        <p:spPr>
          <a:xfrm>
            <a:off x="4315618" y="2501900"/>
            <a:ext cx="3554864" cy="29591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5EF1EA3-C6F1-4CD7-9542-EFAC170B5169}"/>
              </a:ext>
            </a:extLst>
          </p:cNvPr>
          <p:cNvSpPr/>
          <p:nvPr/>
        </p:nvSpPr>
        <p:spPr>
          <a:xfrm>
            <a:off x="8249100" y="2501900"/>
            <a:ext cx="3554864" cy="29591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B7D355F9-0778-7E60-36BE-8D079A7B037E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9" name="Picture Placeholder 18">
            <a:extLst>
              <a:ext uri="{FF2B5EF4-FFF2-40B4-BE49-F238E27FC236}">
                <a16:creationId xmlns:a16="http://schemas.microsoft.com/office/drawing/2014/main" id="{42F3CD3C-A727-4B63-DFF5-57A8A2DBB1E2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1" name="Picture Placeholder 20">
            <a:extLst>
              <a:ext uri="{FF2B5EF4-FFF2-40B4-BE49-F238E27FC236}">
                <a16:creationId xmlns:a16="http://schemas.microsoft.com/office/drawing/2014/main" id="{C77D7C9A-6D9B-A11E-0E4A-0CB60ECA6788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FB4008F-1BD3-09CC-1186-4AE7500648DE}"/>
              </a:ext>
            </a:extLst>
          </p:cNvPr>
          <p:cNvSpPr txBox="1"/>
          <p:nvPr/>
        </p:nvSpPr>
        <p:spPr>
          <a:xfrm>
            <a:off x="9348281" y="6421153"/>
            <a:ext cx="22087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مهندسی عمران</a:t>
            </a:r>
            <a:endParaRPr lang="en-US" sz="16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B73CB3B-E941-9844-7780-6411D8CF345D}"/>
              </a:ext>
            </a:extLst>
          </p:cNvPr>
          <p:cNvSpPr txBox="1"/>
          <p:nvPr/>
        </p:nvSpPr>
        <p:spPr>
          <a:xfrm>
            <a:off x="445591" y="2520065"/>
            <a:ext cx="3427953" cy="2823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A8A8A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sz="16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sz="16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2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  <a:endParaRPr lang="en-US" sz="1200" dirty="0">
              <a:solidFill>
                <a:srgbClr val="40404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BFFC206-02BC-2A36-4BE8-8B95B35CB5B4}"/>
              </a:ext>
            </a:extLst>
          </p:cNvPr>
          <p:cNvSpPr txBox="1"/>
          <p:nvPr/>
        </p:nvSpPr>
        <p:spPr>
          <a:xfrm>
            <a:off x="4380364" y="2520065"/>
            <a:ext cx="3427953" cy="2823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A8A8A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sz="16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sz="16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2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  <a:endParaRPr lang="en-US" sz="1200" dirty="0">
              <a:solidFill>
                <a:srgbClr val="40404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4B5C4E3-E540-0664-CD79-8C5AA68B4D43}"/>
              </a:ext>
            </a:extLst>
          </p:cNvPr>
          <p:cNvSpPr txBox="1"/>
          <p:nvPr/>
        </p:nvSpPr>
        <p:spPr>
          <a:xfrm>
            <a:off x="8376011" y="2520065"/>
            <a:ext cx="3427953" cy="2823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A8A8A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sz="16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sz="16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2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  <a:endParaRPr lang="en-US" sz="1200" dirty="0">
              <a:solidFill>
                <a:srgbClr val="40404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81856C8-12B0-7281-D091-2CDCE8E6E948}"/>
              </a:ext>
            </a:extLst>
          </p:cNvPr>
          <p:cNvSpPr txBox="1"/>
          <p:nvPr/>
        </p:nvSpPr>
        <p:spPr>
          <a:xfrm>
            <a:off x="5109328" y="583661"/>
            <a:ext cx="68721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400" b="1" dirty="0">
                <a:solidFill>
                  <a:srgbClr val="A8A8A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اصلی </a:t>
            </a:r>
            <a:r>
              <a:rPr lang="fa-IR" sz="24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ارائه خود را در این قسمت وارد نمایید.</a:t>
            </a:r>
            <a:endParaRPr lang="en-US" sz="24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486C6CA-295B-78DC-662A-5342D55FCD49}"/>
              </a:ext>
            </a:extLst>
          </p:cNvPr>
          <p:cNvSpPr txBox="1"/>
          <p:nvPr/>
        </p:nvSpPr>
        <p:spPr>
          <a:xfrm>
            <a:off x="8727761" y="1170427"/>
            <a:ext cx="32428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نمایید.</a:t>
            </a:r>
            <a:endParaRPr lang="en-US" sz="20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27092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4" grpId="0"/>
      <p:bldP spid="6" grpId="0"/>
      <p:bldP spid="11" grpId="0"/>
      <p:bldP spid="12" grpId="0"/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27">
            <a:extLst>
              <a:ext uri="{FF2B5EF4-FFF2-40B4-BE49-F238E27FC236}">
                <a16:creationId xmlns:a16="http://schemas.microsoft.com/office/drawing/2014/main" id="{C8B17872-0585-EA94-81B2-44F24A0097C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739"/>
          <a:stretch/>
        </p:blipFill>
        <p:spPr>
          <a:xfrm>
            <a:off x="0" y="0"/>
            <a:ext cx="12290129" cy="5140960"/>
          </a:xfrm>
          <a:custGeom>
            <a:avLst/>
            <a:gdLst>
              <a:gd name="connsiteX0" fmla="*/ 0 w 12192000"/>
              <a:gd name="connsiteY0" fmla="*/ 0 h 5116009"/>
              <a:gd name="connsiteX1" fmla="*/ 12192000 w 12192000"/>
              <a:gd name="connsiteY1" fmla="*/ 0 h 5116009"/>
              <a:gd name="connsiteX2" fmla="*/ 12192000 w 12192000"/>
              <a:gd name="connsiteY2" fmla="*/ 2216494 h 5116009"/>
              <a:gd name="connsiteX3" fmla="*/ 12059956 w 12192000"/>
              <a:gd name="connsiteY3" fmla="*/ 2386057 h 5116009"/>
              <a:gd name="connsiteX4" fmla="*/ 6096000 w 12192000"/>
              <a:gd name="connsiteY4" fmla="*/ 5116009 h 5116009"/>
              <a:gd name="connsiteX5" fmla="*/ 132045 w 12192000"/>
              <a:gd name="connsiteY5" fmla="*/ 2386057 h 5116009"/>
              <a:gd name="connsiteX6" fmla="*/ 0 w 12192000"/>
              <a:gd name="connsiteY6" fmla="*/ 2216494 h 5116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116009">
                <a:moveTo>
                  <a:pt x="0" y="0"/>
                </a:moveTo>
                <a:lnTo>
                  <a:pt x="12192000" y="0"/>
                </a:lnTo>
                <a:lnTo>
                  <a:pt x="12192000" y="2216494"/>
                </a:lnTo>
                <a:lnTo>
                  <a:pt x="12059956" y="2386057"/>
                </a:lnTo>
                <a:cubicBezTo>
                  <a:pt x="10702722" y="4043306"/>
                  <a:pt x="8536545" y="5116009"/>
                  <a:pt x="6096000" y="5116009"/>
                </a:cubicBezTo>
                <a:cubicBezTo>
                  <a:pt x="3655456" y="5116009"/>
                  <a:pt x="1489278" y="4043306"/>
                  <a:pt x="132045" y="2386057"/>
                </a:cubicBezTo>
                <a:lnTo>
                  <a:pt x="0" y="2216494"/>
                </a:lnTo>
                <a:close/>
              </a:path>
            </a:pathLst>
          </a:cu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E5B6C32-AC4F-EAC4-D759-0285566FE648}"/>
              </a:ext>
            </a:extLst>
          </p:cNvPr>
          <p:cNvSpPr/>
          <p:nvPr/>
        </p:nvSpPr>
        <p:spPr>
          <a:xfrm>
            <a:off x="8329819" y="2733040"/>
            <a:ext cx="3013935" cy="3055450"/>
          </a:xfrm>
          <a:prstGeom prst="roundRect">
            <a:avLst>
              <a:gd name="adj" fmla="val 12327"/>
            </a:avLst>
          </a:prstGeom>
          <a:gradFill>
            <a:gsLst>
              <a:gs pos="0">
                <a:srgbClr val="37ACCD"/>
              </a:gs>
              <a:gs pos="63000">
                <a:srgbClr val="1EBDA2"/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16452B5-56CC-CCB7-3B30-F0A12F707F12}"/>
              </a:ext>
            </a:extLst>
          </p:cNvPr>
          <p:cNvSpPr txBox="1"/>
          <p:nvPr/>
        </p:nvSpPr>
        <p:spPr>
          <a:xfrm>
            <a:off x="8416692" y="2819715"/>
            <a:ext cx="2897750" cy="2823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E6966DA-2A72-C86D-16A8-CFC87B1FF246}"/>
              </a:ext>
            </a:extLst>
          </p:cNvPr>
          <p:cNvSpPr txBox="1"/>
          <p:nvPr/>
        </p:nvSpPr>
        <p:spPr>
          <a:xfrm>
            <a:off x="9348281" y="6421153"/>
            <a:ext cx="22087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مهندسی عمران</a:t>
            </a:r>
            <a:endParaRPr lang="en-US" sz="16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957854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27">
            <a:extLst>
              <a:ext uri="{FF2B5EF4-FFF2-40B4-BE49-F238E27FC236}">
                <a16:creationId xmlns:a16="http://schemas.microsoft.com/office/drawing/2014/main" id="{C8B17872-0585-EA94-81B2-44F24A0097C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739"/>
          <a:stretch/>
        </p:blipFill>
        <p:spPr>
          <a:xfrm>
            <a:off x="0" y="0"/>
            <a:ext cx="12290129" cy="5140960"/>
          </a:xfrm>
          <a:custGeom>
            <a:avLst/>
            <a:gdLst>
              <a:gd name="connsiteX0" fmla="*/ 0 w 12192000"/>
              <a:gd name="connsiteY0" fmla="*/ 0 h 5116009"/>
              <a:gd name="connsiteX1" fmla="*/ 12192000 w 12192000"/>
              <a:gd name="connsiteY1" fmla="*/ 0 h 5116009"/>
              <a:gd name="connsiteX2" fmla="*/ 12192000 w 12192000"/>
              <a:gd name="connsiteY2" fmla="*/ 2216494 h 5116009"/>
              <a:gd name="connsiteX3" fmla="*/ 12059956 w 12192000"/>
              <a:gd name="connsiteY3" fmla="*/ 2386057 h 5116009"/>
              <a:gd name="connsiteX4" fmla="*/ 6096000 w 12192000"/>
              <a:gd name="connsiteY4" fmla="*/ 5116009 h 5116009"/>
              <a:gd name="connsiteX5" fmla="*/ 132045 w 12192000"/>
              <a:gd name="connsiteY5" fmla="*/ 2386057 h 5116009"/>
              <a:gd name="connsiteX6" fmla="*/ 0 w 12192000"/>
              <a:gd name="connsiteY6" fmla="*/ 2216494 h 5116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116009">
                <a:moveTo>
                  <a:pt x="0" y="0"/>
                </a:moveTo>
                <a:lnTo>
                  <a:pt x="12192000" y="0"/>
                </a:lnTo>
                <a:lnTo>
                  <a:pt x="12192000" y="2216494"/>
                </a:lnTo>
                <a:lnTo>
                  <a:pt x="12059956" y="2386057"/>
                </a:lnTo>
                <a:cubicBezTo>
                  <a:pt x="10702722" y="4043306"/>
                  <a:pt x="8536545" y="5116009"/>
                  <a:pt x="6096000" y="5116009"/>
                </a:cubicBezTo>
                <a:cubicBezTo>
                  <a:pt x="3655456" y="5116009"/>
                  <a:pt x="1489278" y="4043306"/>
                  <a:pt x="132045" y="2386057"/>
                </a:cubicBezTo>
                <a:lnTo>
                  <a:pt x="0" y="2216494"/>
                </a:lnTo>
                <a:close/>
              </a:path>
            </a:pathLst>
          </a:cu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F51C1905-19FB-7BCF-8F53-319B4C749939}"/>
              </a:ext>
            </a:extLst>
          </p:cNvPr>
          <p:cNvSpPr/>
          <p:nvPr/>
        </p:nvSpPr>
        <p:spPr>
          <a:xfrm>
            <a:off x="4573102" y="3322320"/>
            <a:ext cx="3013935" cy="3055450"/>
          </a:xfrm>
          <a:prstGeom prst="roundRect">
            <a:avLst>
              <a:gd name="adj" fmla="val 12327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E5B6C32-AC4F-EAC4-D759-0285566FE648}"/>
              </a:ext>
            </a:extLst>
          </p:cNvPr>
          <p:cNvSpPr/>
          <p:nvPr/>
        </p:nvSpPr>
        <p:spPr>
          <a:xfrm>
            <a:off x="8329819" y="2733040"/>
            <a:ext cx="3013935" cy="3055450"/>
          </a:xfrm>
          <a:prstGeom prst="roundRect">
            <a:avLst>
              <a:gd name="adj" fmla="val 12327"/>
            </a:avLst>
          </a:prstGeom>
          <a:gradFill>
            <a:gsLst>
              <a:gs pos="0">
                <a:srgbClr val="37ACCD"/>
              </a:gs>
              <a:gs pos="63000">
                <a:srgbClr val="1EBDA2"/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35263CB-314C-C340-C84A-56BA60A82579}"/>
              </a:ext>
            </a:extLst>
          </p:cNvPr>
          <p:cNvSpPr txBox="1"/>
          <p:nvPr/>
        </p:nvSpPr>
        <p:spPr>
          <a:xfrm>
            <a:off x="4631194" y="3322320"/>
            <a:ext cx="2897750" cy="2823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16452B5-56CC-CCB7-3B30-F0A12F707F12}"/>
              </a:ext>
            </a:extLst>
          </p:cNvPr>
          <p:cNvSpPr txBox="1"/>
          <p:nvPr/>
        </p:nvSpPr>
        <p:spPr>
          <a:xfrm>
            <a:off x="8416692" y="2819715"/>
            <a:ext cx="2897750" cy="2823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F49BD6E-604F-8041-EF4B-8A1C29B05CAB}"/>
              </a:ext>
            </a:extLst>
          </p:cNvPr>
          <p:cNvSpPr txBox="1"/>
          <p:nvPr/>
        </p:nvSpPr>
        <p:spPr>
          <a:xfrm>
            <a:off x="9348281" y="6421153"/>
            <a:ext cx="22087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مهندسی عمران</a:t>
            </a:r>
            <a:endParaRPr lang="en-US" sz="16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617635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27">
            <a:extLst>
              <a:ext uri="{FF2B5EF4-FFF2-40B4-BE49-F238E27FC236}">
                <a16:creationId xmlns:a16="http://schemas.microsoft.com/office/drawing/2014/main" id="{C8B17872-0585-EA94-81B2-44F24A0097C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739"/>
          <a:stretch/>
        </p:blipFill>
        <p:spPr>
          <a:xfrm>
            <a:off x="0" y="0"/>
            <a:ext cx="12290129" cy="5140960"/>
          </a:xfrm>
          <a:custGeom>
            <a:avLst/>
            <a:gdLst>
              <a:gd name="connsiteX0" fmla="*/ 0 w 12192000"/>
              <a:gd name="connsiteY0" fmla="*/ 0 h 5116009"/>
              <a:gd name="connsiteX1" fmla="*/ 12192000 w 12192000"/>
              <a:gd name="connsiteY1" fmla="*/ 0 h 5116009"/>
              <a:gd name="connsiteX2" fmla="*/ 12192000 w 12192000"/>
              <a:gd name="connsiteY2" fmla="*/ 2216494 h 5116009"/>
              <a:gd name="connsiteX3" fmla="*/ 12059956 w 12192000"/>
              <a:gd name="connsiteY3" fmla="*/ 2386057 h 5116009"/>
              <a:gd name="connsiteX4" fmla="*/ 6096000 w 12192000"/>
              <a:gd name="connsiteY4" fmla="*/ 5116009 h 5116009"/>
              <a:gd name="connsiteX5" fmla="*/ 132045 w 12192000"/>
              <a:gd name="connsiteY5" fmla="*/ 2386057 h 5116009"/>
              <a:gd name="connsiteX6" fmla="*/ 0 w 12192000"/>
              <a:gd name="connsiteY6" fmla="*/ 2216494 h 5116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116009">
                <a:moveTo>
                  <a:pt x="0" y="0"/>
                </a:moveTo>
                <a:lnTo>
                  <a:pt x="12192000" y="0"/>
                </a:lnTo>
                <a:lnTo>
                  <a:pt x="12192000" y="2216494"/>
                </a:lnTo>
                <a:lnTo>
                  <a:pt x="12059956" y="2386057"/>
                </a:lnTo>
                <a:cubicBezTo>
                  <a:pt x="10702722" y="4043306"/>
                  <a:pt x="8536545" y="5116009"/>
                  <a:pt x="6096000" y="5116009"/>
                </a:cubicBezTo>
                <a:cubicBezTo>
                  <a:pt x="3655456" y="5116009"/>
                  <a:pt x="1489278" y="4043306"/>
                  <a:pt x="132045" y="2386057"/>
                </a:cubicBezTo>
                <a:lnTo>
                  <a:pt x="0" y="2216494"/>
                </a:lnTo>
                <a:close/>
              </a:path>
            </a:pathLst>
          </a:cu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88826B1-6021-F41C-6846-B67273691FE3}"/>
              </a:ext>
            </a:extLst>
          </p:cNvPr>
          <p:cNvSpPr/>
          <p:nvPr/>
        </p:nvSpPr>
        <p:spPr>
          <a:xfrm>
            <a:off x="816385" y="2733040"/>
            <a:ext cx="3013935" cy="3055450"/>
          </a:xfrm>
          <a:prstGeom prst="roundRect">
            <a:avLst>
              <a:gd name="adj" fmla="val 12327"/>
            </a:avLst>
          </a:prstGeom>
          <a:gradFill>
            <a:gsLst>
              <a:gs pos="0">
                <a:srgbClr val="37ACCD"/>
              </a:gs>
              <a:gs pos="63000">
                <a:srgbClr val="1EBDA2"/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F51C1905-19FB-7BCF-8F53-319B4C749939}"/>
              </a:ext>
            </a:extLst>
          </p:cNvPr>
          <p:cNvSpPr/>
          <p:nvPr/>
        </p:nvSpPr>
        <p:spPr>
          <a:xfrm>
            <a:off x="4573102" y="3322320"/>
            <a:ext cx="3013935" cy="3055450"/>
          </a:xfrm>
          <a:prstGeom prst="roundRect">
            <a:avLst>
              <a:gd name="adj" fmla="val 12327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E5B6C32-AC4F-EAC4-D759-0285566FE648}"/>
              </a:ext>
            </a:extLst>
          </p:cNvPr>
          <p:cNvSpPr/>
          <p:nvPr/>
        </p:nvSpPr>
        <p:spPr>
          <a:xfrm>
            <a:off x="8329819" y="2733040"/>
            <a:ext cx="3013935" cy="3055450"/>
          </a:xfrm>
          <a:prstGeom prst="roundRect">
            <a:avLst>
              <a:gd name="adj" fmla="val 12327"/>
            </a:avLst>
          </a:prstGeom>
          <a:gradFill>
            <a:gsLst>
              <a:gs pos="0">
                <a:srgbClr val="37ACCD"/>
              </a:gs>
              <a:gs pos="63000">
                <a:srgbClr val="1EBDA2"/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512B825-6DF3-4489-0144-93FB088B0D1E}"/>
              </a:ext>
            </a:extLst>
          </p:cNvPr>
          <p:cNvSpPr txBox="1"/>
          <p:nvPr/>
        </p:nvSpPr>
        <p:spPr>
          <a:xfrm>
            <a:off x="910103" y="2788082"/>
            <a:ext cx="2897750" cy="2823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35263CB-314C-C340-C84A-56BA60A82579}"/>
              </a:ext>
            </a:extLst>
          </p:cNvPr>
          <p:cNvSpPr txBox="1"/>
          <p:nvPr/>
        </p:nvSpPr>
        <p:spPr>
          <a:xfrm>
            <a:off x="4631194" y="3322320"/>
            <a:ext cx="2897750" cy="2823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16452B5-56CC-CCB7-3B30-F0A12F707F12}"/>
              </a:ext>
            </a:extLst>
          </p:cNvPr>
          <p:cNvSpPr txBox="1"/>
          <p:nvPr/>
        </p:nvSpPr>
        <p:spPr>
          <a:xfrm>
            <a:off x="8416692" y="2819715"/>
            <a:ext cx="2897750" cy="2823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8E9B12C-9D89-F5A6-4538-60A50018B7E3}"/>
              </a:ext>
            </a:extLst>
          </p:cNvPr>
          <p:cNvSpPr txBox="1"/>
          <p:nvPr/>
        </p:nvSpPr>
        <p:spPr>
          <a:xfrm>
            <a:off x="9348281" y="6421153"/>
            <a:ext cx="22087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مهندسی عمران</a:t>
            </a:r>
            <a:endParaRPr lang="en-US" sz="16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094537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DDC8D3B2-056A-4981-A137-0DA06CF0CA77}"/>
              </a:ext>
            </a:extLst>
          </p:cNvPr>
          <p:cNvSpPr/>
          <p:nvPr/>
        </p:nvSpPr>
        <p:spPr>
          <a:xfrm>
            <a:off x="4766624" y="2075501"/>
            <a:ext cx="2559999" cy="2559999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400" dirty="0">
              <a:solidFill>
                <a:schemeClr val="tx1"/>
              </a:solidFill>
              <a:latin typeface="Montserrat" panose="00000500000000000000" pitchFamily="50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7E868BFB-6ECA-45AF-6C4E-C8C0EADC8CE2}"/>
              </a:ext>
            </a:extLst>
          </p:cNvPr>
          <p:cNvGrpSpPr/>
          <p:nvPr/>
        </p:nvGrpSpPr>
        <p:grpSpPr>
          <a:xfrm>
            <a:off x="5296430" y="3835840"/>
            <a:ext cx="1500385" cy="1500385"/>
            <a:chOff x="5296430" y="3835840"/>
            <a:chExt cx="1500385" cy="1500385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520082DC-83DB-4C3C-9968-22452BA49175}"/>
                </a:ext>
              </a:extLst>
            </p:cNvPr>
            <p:cNvSpPr/>
            <p:nvPr/>
          </p:nvSpPr>
          <p:spPr>
            <a:xfrm>
              <a:off x="5296430" y="3835840"/>
              <a:ext cx="1500385" cy="1500385"/>
            </a:xfrm>
            <a:prstGeom prst="ellipse">
              <a:avLst/>
            </a:prstGeom>
            <a:gradFill>
              <a:gsLst>
                <a:gs pos="0">
                  <a:srgbClr val="37ACCD"/>
                </a:gs>
                <a:gs pos="63000">
                  <a:srgbClr val="1EBDA2"/>
                </a:gs>
              </a:gsLst>
              <a:lin ang="1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id-ID" dirty="0"/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98318A07-3848-4541-984F-379D67F0ED6C}"/>
                </a:ext>
              </a:extLst>
            </p:cNvPr>
            <p:cNvGrpSpPr/>
            <p:nvPr/>
          </p:nvGrpSpPr>
          <p:grpSpPr>
            <a:xfrm>
              <a:off x="5677792" y="4339518"/>
              <a:ext cx="827332" cy="493028"/>
              <a:chOff x="4666002" y="2935972"/>
              <a:chExt cx="363732" cy="216757"/>
            </a:xfrm>
            <a:solidFill>
              <a:schemeClr val="tx1"/>
            </a:solidFill>
          </p:grpSpPr>
          <p:sp>
            <p:nvSpPr>
              <p:cNvPr id="16" name="Freeform 405">
                <a:extLst>
                  <a:ext uri="{FF2B5EF4-FFF2-40B4-BE49-F238E27FC236}">
                    <a16:creationId xmlns:a16="http://schemas.microsoft.com/office/drawing/2014/main" id="{8C2BB08A-1849-4F2E-804A-112236A28B3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66002" y="2950484"/>
                <a:ext cx="363732" cy="202245"/>
              </a:xfrm>
              <a:custGeom>
                <a:avLst/>
                <a:gdLst>
                  <a:gd name="T0" fmla="*/ 752 w 754"/>
                  <a:gd name="T1" fmla="*/ 233 h 418"/>
                  <a:gd name="T2" fmla="*/ 749 w 754"/>
                  <a:gd name="T3" fmla="*/ 203 h 418"/>
                  <a:gd name="T4" fmla="*/ 725 w 754"/>
                  <a:gd name="T5" fmla="*/ 123 h 418"/>
                  <a:gd name="T6" fmla="*/ 724 w 754"/>
                  <a:gd name="T7" fmla="*/ 120 h 418"/>
                  <a:gd name="T8" fmla="*/ 698 w 754"/>
                  <a:gd name="T9" fmla="*/ 99 h 418"/>
                  <a:gd name="T10" fmla="*/ 549 w 754"/>
                  <a:gd name="T11" fmla="*/ 98 h 418"/>
                  <a:gd name="T12" fmla="*/ 517 w 754"/>
                  <a:gd name="T13" fmla="*/ 130 h 418"/>
                  <a:gd name="T14" fmla="*/ 517 w 754"/>
                  <a:gd name="T15" fmla="*/ 280 h 418"/>
                  <a:gd name="T16" fmla="*/ 103 w 754"/>
                  <a:gd name="T17" fmla="*/ 185 h 418"/>
                  <a:gd name="T18" fmla="*/ 65 w 754"/>
                  <a:gd name="T19" fmla="*/ 51 h 418"/>
                  <a:gd name="T20" fmla="*/ 34 w 754"/>
                  <a:gd name="T21" fmla="*/ 11 h 418"/>
                  <a:gd name="T22" fmla="*/ 6 w 754"/>
                  <a:gd name="T23" fmla="*/ 27 h 418"/>
                  <a:gd name="T24" fmla="*/ 33 w 754"/>
                  <a:gd name="T25" fmla="*/ 63 h 418"/>
                  <a:gd name="T26" fmla="*/ 25 w 754"/>
                  <a:gd name="T27" fmla="*/ 297 h 418"/>
                  <a:gd name="T28" fmla="*/ 27 w 754"/>
                  <a:gd name="T29" fmla="*/ 362 h 418"/>
                  <a:gd name="T30" fmla="*/ 156 w 754"/>
                  <a:gd name="T31" fmla="*/ 371 h 418"/>
                  <a:gd name="T32" fmla="*/ 241 w 754"/>
                  <a:gd name="T33" fmla="*/ 418 h 418"/>
                  <a:gd name="T34" fmla="*/ 388 w 754"/>
                  <a:gd name="T35" fmla="*/ 357 h 418"/>
                  <a:gd name="T36" fmla="*/ 438 w 754"/>
                  <a:gd name="T37" fmla="*/ 382 h 418"/>
                  <a:gd name="T38" fmla="*/ 614 w 754"/>
                  <a:gd name="T39" fmla="*/ 418 h 418"/>
                  <a:gd name="T40" fmla="*/ 734 w 754"/>
                  <a:gd name="T41" fmla="*/ 382 h 418"/>
                  <a:gd name="T42" fmla="*/ 753 w 754"/>
                  <a:gd name="T43" fmla="*/ 330 h 418"/>
                  <a:gd name="T44" fmla="*/ 96 w 754"/>
                  <a:gd name="T45" fmla="*/ 280 h 418"/>
                  <a:gd name="T46" fmla="*/ 66 w 754"/>
                  <a:gd name="T47" fmla="*/ 175 h 418"/>
                  <a:gd name="T48" fmla="*/ 59 w 754"/>
                  <a:gd name="T49" fmla="*/ 351 h 418"/>
                  <a:gd name="T50" fmla="*/ 126 w 754"/>
                  <a:gd name="T51" fmla="*/ 351 h 418"/>
                  <a:gd name="T52" fmla="*/ 176 w 754"/>
                  <a:gd name="T53" fmla="*/ 338 h 418"/>
                  <a:gd name="T54" fmla="*/ 146 w 754"/>
                  <a:gd name="T55" fmla="*/ 313 h 418"/>
                  <a:gd name="T56" fmla="*/ 176 w 754"/>
                  <a:gd name="T57" fmla="*/ 338 h 418"/>
                  <a:gd name="T58" fmla="*/ 207 w 754"/>
                  <a:gd name="T59" fmla="*/ 351 h 418"/>
                  <a:gd name="T60" fmla="*/ 274 w 754"/>
                  <a:gd name="T61" fmla="*/ 351 h 418"/>
                  <a:gd name="T62" fmla="*/ 548 w 754"/>
                  <a:gd name="T63" fmla="*/ 349 h 418"/>
                  <a:gd name="T64" fmla="*/ 422 w 754"/>
                  <a:gd name="T65" fmla="*/ 338 h 418"/>
                  <a:gd name="T66" fmla="*/ 385 w 754"/>
                  <a:gd name="T67" fmla="*/ 324 h 418"/>
                  <a:gd name="T68" fmla="*/ 294 w 754"/>
                  <a:gd name="T69" fmla="*/ 313 h 418"/>
                  <a:gd name="T70" fmla="*/ 548 w 754"/>
                  <a:gd name="T71" fmla="*/ 349 h 418"/>
                  <a:gd name="T72" fmla="*/ 581 w 754"/>
                  <a:gd name="T73" fmla="*/ 351 h 418"/>
                  <a:gd name="T74" fmla="*/ 648 w 754"/>
                  <a:gd name="T75" fmla="*/ 351 h 418"/>
                  <a:gd name="T76" fmla="*/ 550 w 754"/>
                  <a:gd name="T77" fmla="*/ 280 h 418"/>
                  <a:gd name="T78" fmla="*/ 550 w 754"/>
                  <a:gd name="T79" fmla="*/ 131 h 418"/>
                  <a:gd name="T80" fmla="*/ 682 w 754"/>
                  <a:gd name="T81" fmla="*/ 131 h 418"/>
                  <a:gd name="T82" fmla="*/ 694 w 754"/>
                  <a:gd name="T83" fmla="*/ 133 h 418"/>
                  <a:gd name="T84" fmla="*/ 718 w 754"/>
                  <a:gd name="T85" fmla="*/ 214 h 418"/>
                  <a:gd name="T86" fmla="*/ 719 w 754"/>
                  <a:gd name="T87" fmla="*/ 280 h 418"/>
                  <a:gd name="T88" fmla="*/ 719 w 754"/>
                  <a:gd name="T89" fmla="*/ 349 h 418"/>
                  <a:gd name="T90" fmla="*/ 668 w 754"/>
                  <a:gd name="T91" fmla="*/ 313 h 418"/>
                  <a:gd name="T92" fmla="*/ 719 w 754"/>
                  <a:gd name="T93" fmla="*/ 317 h 418"/>
                  <a:gd name="T94" fmla="*/ 719 w 754"/>
                  <a:gd name="T95" fmla="*/ 349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54" h="418">
                    <a:moveTo>
                      <a:pt x="753" y="330"/>
                    </a:moveTo>
                    <a:cubicBezTo>
                      <a:pt x="752" y="298"/>
                      <a:pt x="752" y="266"/>
                      <a:pt x="752" y="233"/>
                    </a:cubicBezTo>
                    <a:cubicBezTo>
                      <a:pt x="752" y="217"/>
                      <a:pt x="752" y="217"/>
                      <a:pt x="752" y="217"/>
                    </a:cubicBezTo>
                    <a:cubicBezTo>
                      <a:pt x="752" y="212"/>
                      <a:pt x="750" y="208"/>
                      <a:pt x="749" y="203"/>
                    </a:cubicBezTo>
                    <a:cubicBezTo>
                      <a:pt x="743" y="183"/>
                      <a:pt x="737" y="164"/>
                      <a:pt x="731" y="144"/>
                    </a:cubicBezTo>
                    <a:cubicBezTo>
                      <a:pt x="729" y="137"/>
                      <a:pt x="727" y="130"/>
                      <a:pt x="725" y="123"/>
                    </a:cubicBezTo>
                    <a:cubicBezTo>
                      <a:pt x="725" y="123"/>
                      <a:pt x="725" y="122"/>
                      <a:pt x="725" y="122"/>
                    </a:cubicBezTo>
                    <a:cubicBezTo>
                      <a:pt x="724" y="121"/>
                      <a:pt x="724" y="120"/>
                      <a:pt x="724" y="120"/>
                    </a:cubicBezTo>
                    <a:cubicBezTo>
                      <a:pt x="724" y="117"/>
                      <a:pt x="723" y="115"/>
                      <a:pt x="721" y="112"/>
                    </a:cubicBezTo>
                    <a:cubicBezTo>
                      <a:pt x="716" y="104"/>
                      <a:pt x="708" y="99"/>
                      <a:pt x="698" y="99"/>
                    </a:cubicBezTo>
                    <a:cubicBezTo>
                      <a:pt x="687" y="99"/>
                      <a:pt x="675" y="99"/>
                      <a:pt x="664" y="98"/>
                    </a:cubicBezTo>
                    <a:cubicBezTo>
                      <a:pt x="549" y="98"/>
                      <a:pt x="549" y="98"/>
                      <a:pt x="549" y="98"/>
                    </a:cubicBezTo>
                    <a:cubicBezTo>
                      <a:pt x="540" y="98"/>
                      <a:pt x="531" y="99"/>
                      <a:pt x="525" y="106"/>
                    </a:cubicBezTo>
                    <a:cubicBezTo>
                      <a:pt x="519" y="113"/>
                      <a:pt x="517" y="121"/>
                      <a:pt x="517" y="130"/>
                    </a:cubicBezTo>
                    <a:cubicBezTo>
                      <a:pt x="517" y="278"/>
                      <a:pt x="517" y="278"/>
                      <a:pt x="517" y="278"/>
                    </a:cubicBezTo>
                    <a:cubicBezTo>
                      <a:pt x="517" y="279"/>
                      <a:pt x="517" y="279"/>
                      <a:pt x="517" y="280"/>
                    </a:cubicBezTo>
                    <a:cubicBezTo>
                      <a:pt x="130" y="280"/>
                      <a:pt x="130" y="280"/>
                      <a:pt x="130" y="280"/>
                    </a:cubicBezTo>
                    <a:cubicBezTo>
                      <a:pt x="121" y="248"/>
                      <a:pt x="112" y="217"/>
                      <a:pt x="103" y="185"/>
                    </a:cubicBezTo>
                    <a:cubicBezTo>
                      <a:pt x="92" y="147"/>
                      <a:pt x="82" y="109"/>
                      <a:pt x="71" y="71"/>
                    </a:cubicBezTo>
                    <a:cubicBezTo>
                      <a:pt x="69" y="65"/>
                      <a:pt x="68" y="57"/>
                      <a:pt x="65" y="51"/>
                    </a:cubicBezTo>
                    <a:cubicBezTo>
                      <a:pt x="64" y="48"/>
                      <a:pt x="62" y="46"/>
                      <a:pt x="60" y="45"/>
                    </a:cubicBezTo>
                    <a:cubicBezTo>
                      <a:pt x="52" y="33"/>
                      <a:pt x="43" y="22"/>
                      <a:pt x="34" y="11"/>
                    </a:cubicBezTo>
                    <a:cubicBezTo>
                      <a:pt x="29" y="3"/>
                      <a:pt x="20" y="0"/>
                      <a:pt x="12" y="5"/>
                    </a:cubicBezTo>
                    <a:cubicBezTo>
                      <a:pt x="5" y="9"/>
                      <a:pt x="0" y="20"/>
                      <a:pt x="6" y="27"/>
                    </a:cubicBezTo>
                    <a:cubicBezTo>
                      <a:pt x="12" y="35"/>
                      <a:pt x="18" y="43"/>
                      <a:pt x="24" y="51"/>
                    </a:cubicBezTo>
                    <a:cubicBezTo>
                      <a:pt x="27" y="55"/>
                      <a:pt x="30" y="59"/>
                      <a:pt x="33" y="63"/>
                    </a:cubicBezTo>
                    <a:cubicBezTo>
                      <a:pt x="33" y="283"/>
                      <a:pt x="33" y="283"/>
                      <a:pt x="33" y="283"/>
                    </a:cubicBezTo>
                    <a:cubicBezTo>
                      <a:pt x="28" y="286"/>
                      <a:pt x="25" y="291"/>
                      <a:pt x="25" y="297"/>
                    </a:cubicBezTo>
                    <a:cubicBezTo>
                      <a:pt x="25" y="354"/>
                      <a:pt x="25" y="354"/>
                      <a:pt x="25" y="354"/>
                    </a:cubicBezTo>
                    <a:cubicBezTo>
                      <a:pt x="25" y="357"/>
                      <a:pt x="26" y="360"/>
                      <a:pt x="27" y="362"/>
                    </a:cubicBezTo>
                    <a:cubicBezTo>
                      <a:pt x="33" y="393"/>
                      <a:pt x="60" y="418"/>
                      <a:pt x="92" y="418"/>
                    </a:cubicBezTo>
                    <a:cubicBezTo>
                      <a:pt x="122" y="417"/>
                      <a:pt x="147" y="398"/>
                      <a:pt x="156" y="371"/>
                    </a:cubicBezTo>
                    <a:cubicBezTo>
                      <a:pt x="178" y="371"/>
                      <a:pt x="178" y="371"/>
                      <a:pt x="178" y="371"/>
                    </a:cubicBezTo>
                    <a:cubicBezTo>
                      <a:pt x="186" y="398"/>
                      <a:pt x="211" y="418"/>
                      <a:pt x="241" y="418"/>
                    </a:cubicBezTo>
                    <a:cubicBezTo>
                      <a:pt x="275" y="417"/>
                      <a:pt x="303" y="391"/>
                      <a:pt x="307" y="357"/>
                    </a:cubicBezTo>
                    <a:cubicBezTo>
                      <a:pt x="388" y="357"/>
                      <a:pt x="388" y="357"/>
                      <a:pt x="388" y="357"/>
                    </a:cubicBezTo>
                    <a:cubicBezTo>
                      <a:pt x="400" y="364"/>
                      <a:pt x="413" y="370"/>
                      <a:pt x="425" y="377"/>
                    </a:cubicBezTo>
                    <a:cubicBezTo>
                      <a:pt x="429" y="380"/>
                      <a:pt x="433" y="382"/>
                      <a:pt x="438" y="382"/>
                    </a:cubicBezTo>
                    <a:cubicBezTo>
                      <a:pt x="556" y="382"/>
                      <a:pt x="556" y="382"/>
                      <a:pt x="556" y="382"/>
                    </a:cubicBezTo>
                    <a:cubicBezTo>
                      <a:pt x="567" y="403"/>
                      <a:pt x="589" y="418"/>
                      <a:pt x="614" y="418"/>
                    </a:cubicBezTo>
                    <a:cubicBezTo>
                      <a:pt x="640" y="417"/>
                      <a:pt x="662" y="403"/>
                      <a:pt x="673" y="382"/>
                    </a:cubicBezTo>
                    <a:cubicBezTo>
                      <a:pt x="734" y="382"/>
                      <a:pt x="734" y="382"/>
                      <a:pt x="734" y="382"/>
                    </a:cubicBezTo>
                    <a:cubicBezTo>
                      <a:pt x="742" y="382"/>
                      <a:pt x="747" y="376"/>
                      <a:pt x="749" y="370"/>
                    </a:cubicBezTo>
                    <a:cubicBezTo>
                      <a:pt x="754" y="358"/>
                      <a:pt x="753" y="340"/>
                      <a:pt x="753" y="330"/>
                    </a:cubicBezTo>
                    <a:close/>
                    <a:moveTo>
                      <a:pt x="66" y="175"/>
                    </a:moveTo>
                    <a:cubicBezTo>
                      <a:pt x="76" y="210"/>
                      <a:pt x="86" y="245"/>
                      <a:pt x="96" y="280"/>
                    </a:cubicBezTo>
                    <a:cubicBezTo>
                      <a:pt x="66" y="280"/>
                      <a:pt x="66" y="280"/>
                      <a:pt x="66" y="280"/>
                    </a:cubicBezTo>
                    <a:lnTo>
                      <a:pt x="66" y="175"/>
                    </a:lnTo>
                    <a:close/>
                    <a:moveTo>
                      <a:pt x="92" y="385"/>
                    </a:moveTo>
                    <a:cubicBezTo>
                      <a:pt x="74" y="384"/>
                      <a:pt x="59" y="370"/>
                      <a:pt x="59" y="351"/>
                    </a:cubicBezTo>
                    <a:cubicBezTo>
                      <a:pt x="59" y="333"/>
                      <a:pt x="74" y="318"/>
                      <a:pt x="92" y="318"/>
                    </a:cubicBezTo>
                    <a:cubicBezTo>
                      <a:pt x="111" y="318"/>
                      <a:pt x="125" y="333"/>
                      <a:pt x="126" y="351"/>
                    </a:cubicBezTo>
                    <a:cubicBezTo>
                      <a:pt x="125" y="369"/>
                      <a:pt x="111" y="385"/>
                      <a:pt x="92" y="385"/>
                    </a:cubicBezTo>
                    <a:close/>
                    <a:moveTo>
                      <a:pt x="176" y="338"/>
                    </a:moveTo>
                    <a:cubicBezTo>
                      <a:pt x="157" y="338"/>
                      <a:pt x="157" y="338"/>
                      <a:pt x="157" y="338"/>
                    </a:cubicBezTo>
                    <a:cubicBezTo>
                      <a:pt x="155" y="329"/>
                      <a:pt x="151" y="320"/>
                      <a:pt x="146" y="313"/>
                    </a:cubicBezTo>
                    <a:cubicBezTo>
                      <a:pt x="187" y="313"/>
                      <a:pt x="187" y="313"/>
                      <a:pt x="187" y="313"/>
                    </a:cubicBezTo>
                    <a:cubicBezTo>
                      <a:pt x="181" y="320"/>
                      <a:pt x="177" y="329"/>
                      <a:pt x="176" y="338"/>
                    </a:cubicBezTo>
                    <a:close/>
                    <a:moveTo>
                      <a:pt x="241" y="385"/>
                    </a:moveTo>
                    <a:cubicBezTo>
                      <a:pt x="223" y="384"/>
                      <a:pt x="207" y="370"/>
                      <a:pt x="207" y="351"/>
                    </a:cubicBezTo>
                    <a:cubicBezTo>
                      <a:pt x="208" y="333"/>
                      <a:pt x="222" y="318"/>
                      <a:pt x="241" y="318"/>
                    </a:cubicBezTo>
                    <a:cubicBezTo>
                      <a:pt x="259" y="318"/>
                      <a:pt x="274" y="333"/>
                      <a:pt x="274" y="351"/>
                    </a:cubicBezTo>
                    <a:cubicBezTo>
                      <a:pt x="274" y="369"/>
                      <a:pt x="259" y="385"/>
                      <a:pt x="241" y="385"/>
                    </a:cubicBezTo>
                    <a:close/>
                    <a:moveTo>
                      <a:pt x="548" y="349"/>
                    </a:moveTo>
                    <a:cubicBezTo>
                      <a:pt x="442" y="349"/>
                      <a:pt x="442" y="349"/>
                      <a:pt x="442" y="349"/>
                    </a:cubicBezTo>
                    <a:cubicBezTo>
                      <a:pt x="422" y="338"/>
                      <a:pt x="422" y="338"/>
                      <a:pt x="422" y="338"/>
                    </a:cubicBezTo>
                    <a:cubicBezTo>
                      <a:pt x="415" y="334"/>
                      <a:pt x="408" y="330"/>
                      <a:pt x="401" y="326"/>
                    </a:cubicBezTo>
                    <a:cubicBezTo>
                      <a:pt x="396" y="324"/>
                      <a:pt x="390" y="324"/>
                      <a:pt x="385" y="324"/>
                    </a:cubicBezTo>
                    <a:cubicBezTo>
                      <a:pt x="301" y="324"/>
                      <a:pt x="301" y="324"/>
                      <a:pt x="301" y="324"/>
                    </a:cubicBezTo>
                    <a:cubicBezTo>
                      <a:pt x="299" y="320"/>
                      <a:pt x="297" y="317"/>
                      <a:pt x="294" y="313"/>
                    </a:cubicBezTo>
                    <a:cubicBezTo>
                      <a:pt x="560" y="313"/>
                      <a:pt x="560" y="313"/>
                      <a:pt x="560" y="313"/>
                    </a:cubicBezTo>
                    <a:cubicBezTo>
                      <a:pt x="553" y="323"/>
                      <a:pt x="548" y="335"/>
                      <a:pt x="548" y="349"/>
                    </a:cubicBezTo>
                    <a:close/>
                    <a:moveTo>
                      <a:pt x="614" y="385"/>
                    </a:moveTo>
                    <a:cubicBezTo>
                      <a:pt x="596" y="384"/>
                      <a:pt x="581" y="370"/>
                      <a:pt x="581" y="351"/>
                    </a:cubicBezTo>
                    <a:cubicBezTo>
                      <a:pt x="581" y="333"/>
                      <a:pt x="596" y="318"/>
                      <a:pt x="614" y="318"/>
                    </a:cubicBezTo>
                    <a:cubicBezTo>
                      <a:pt x="633" y="318"/>
                      <a:pt x="647" y="333"/>
                      <a:pt x="648" y="351"/>
                    </a:cubicBezTo>
                    <a:cubicBezTo>
                      <a:pt x="647" y="369"/>
                      <a:pt x="633" y="385"/>
                      <a:pt x="614" y="385"/>
                    </a:cubicBezTo>
                    <a:close/>
                    <a:moveTo>
                      <a:pt x="550" y="280"/>
                    </a:moveTo>
                    <a:cubicBezTo>
                      <a:pt x="550" y="279"/>
                      <a:pt x="550" y="279"/>
                      <a:pt x="550" y="278"/>
                    </a:cubicBezTo>
                    <a:cubicBezTo>
                      <a:pt x="550" y="131"/>
                      <a:pt x="550" y="131"/>
                      <a:pt x="550" y="131"/>
                    </a:cubicBezTo>
                    <a:cubicBezTo>
                      <a:pt x="554" y="131"/>
                      <a:pt x="558" y="131"/>
                      <a:pt x="562" y="131"/>
                    </a:cubicBezTo>
                    <a:cubicBezTo>
                      <a:pt x="602" y="131"/>
                      <a:pt x="642" y="131"/>
                      <a:pt x="682" y="131"/>
                    </a:cubicBezTo>
                    <a:cubicBezTo>
                      <a:pt x="686" y="132"/>
                      <a:pt x="689" y="132"/>
                      <a:pt x="693" y="132"/>
                    </a:cubicBezTo>
                    <a:cubicBezTo>
                      <a:pt x="693" y="132"/>
                      <a:pt x="693" y="133"/>
                      <a:pt x="694" y="133"/>
                    </a:cubicBezTo>
                    <a:cubicBezTo>
                      <a:pt x="699" y="152"/>
                      <a:pt x="704" y="170"/>
                      <a:pt x="710" y="188"/>
                    </a:cubicBezTo>
                    <a:cubicBezTo>
                      <a:pt x="713" y="197"/>
                      <a:pt x="715" y="205"/>
                      <a:pt x="718" y="214"/>
                    </a:cubicBezTo>
                    <a:cubicBezTo>
                      <a:pt x="718" y="216"/>
                      <a:pt x="719" y="218"/>
                      <a:pt x="719" y="219"/>
                    </a:cubicBezTo>
                    <a:cubicBezTo>
                      <a:pt x="719" y="280"/>
                      <a:pt x="719" y="280"/>
                      <a:pt x="719" y="280"/>
                    </a:cubicBezTo>
                    <a:lnTo>
                      <a:pt x="550" y="280"/>
                    </a:lnTo>
                    <a:close/>
                    <a:moveTo>
                      <a:pt x="719" y="349"/>
                    </a:moveTo>
                    <a:cubicBezTo>
                      <a:pt x="681" y="349"/>
                      <a:pt x="681" y="349"/>
                      <a:pt x="681" y="349"/>
                    </a:cubicBezTo>
                    <a:cubicBezTo>
                      <a:pt x="680" y="336"/>
                      <a:pt x="675" y="323"/>
                      <a:pt x="668" y="313"/>
                    </a:cubicBezTo>
                    <a:cubicBezTo>
                      <a:pt x="719" y="313"/>
                      <a:pt x="719" y="313"/>
                      <a:pt x="719" y="313"/>
                    </a:cubicBezTo>
                    <a:cubicBezTo>
                      <a:pt x="719" y="317"/>
                      <a:pt x="719" y="317"/>
                      <a:pt x="719" y="317"/>
                    </a:cubicBezTo>
                    <a:cubicBezTo>
                      <a:pt x="719" y="324"/>
                      <a:pt x="720" y="330"/>
                      <a:pt x="720" y="337"/>
                    </a:cubicBezTo>
                    <a:cubicBezTo>
                      <a:pt x="720" y="341"/>
                      <a:pt x="720" y="345"/>
                      <a:pt x="719" y="3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" name="Freeform 406">
                <a:extLst>
                  <a:ext uri="{FF2B5EF4-FFF2-40B4-BE49-F238E27FC236}">
                    <a16:creationId xmlns:a16="http://schemas.microsoft.com/office/drawing/2014/main" id="{2D04FA30-1CEA-4BAD-9B42-0784E6A435A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721889" y="2935972"/>
                <a:ext cx="173838" cy="145431"/>
              </a:xfrm>
              <a:custGeom>
                <a:avLst/>
                <a:gdLst>
                  <a:gd name="T0" fmla="*/ 3 w 360"/>
                  <a:gd name="T1" fmla="*/ 129 h 301"/>
                  <a:gd name="T2" fmla="*/ 7 w 360"/>
                  <a:gd name="T3" fmla="*/ 155 h 301"/>
                  <a:gd name="T4" fmla="*/ 30 w 360"/>
                  <a:gd name="T5" fmla="*/ 198 h 301"/>
                  <a:gd name="T6" fmla="*/ 115 w 360"/>
                  <a:gd name="T7" fmla="*/ 270 h 301"/>
                  <a:gd name="T8" fmla="*/ 233 w 360"/>
                  <a:gd name="T9" fmla="*/ 300 h 301"/>
                  <a:gd name="T10" fmla="*/ 286 w 360"/>
                  <a:gd name="T11" fmla="*/ 290 h 301"/>
                  <a:gd name="T12" fmla="*/ 299 w 360"/>
                  <a:gd name="T13" fmla="*/ 285 h 301"/>
                  <a:gd name="T14" fmla="*/ 306 w 360"/>
                  <a:gd name="T15" fmla="*/ 278 h 301"/>
                  <a:gd name="T16" fmla="*/ 306 w 360"/>
                  <a:gd name="T17" fmla="*/ 278 h 301"/>
                  <a:gd name="T18" fmla="*/ 307 w 360"/>
                  <a:gd name="T19" fmla="*/ 277 h 301"/>
                  <a:gd name="T20" fmla="*/ 357 w 360"/>
                  <a:gd name="T21" fmla="*/ 176 h 301"/>
                  <a:gd name="T22" fmla="*/ 359 w 360"/>
                  <a:gd name="T23" fmla="*/ 169 h 301"/>
                  <a:gd name="T24" fmla="*/ 359 w 360"/>
                  <a:gd name="T25" fmla="*/ 169 h 301"/>
                  <a:gd name="T26" fmla="*/ 359 w 360"/>
                  <a:gd name="T27" fmla="*/ 168 h 301"/>
                  <a:gd name="T28" fmla="*/ 359 w 360"/>
                  <a:gd name="T29" fmla="*/ 163 h 301"/>
                  <a:gd name="T30" fmla="*/ 353 w 360"/>
                  <a:gd name="T31" fmla="*/ 143 h 301"/>
                  <a:gd name="T32" fmla="*/ 329 w 360"/>
                  <a:gd name="T33" fmla="*/ 100 h 301"/>
                  <a:gd name="T34" fmla="*/ 243 w 360"/>
                  <a:gd name="T35" fmla="*/ 29 h 301"/>
                  <a:gd name="T36" fmla="*/ 126 w 360"/>
                  <a:gd name="T37" fmla="*/ 2 h 301"/>
                  <a:gd name="T38" fmla="*/ 74 w 360"/>
                  <a:gd name="T39" fmla="*/ 11 h 301"/>
                  <a:gd name="T40" fmla="*/ 55 w 360"/>
                  <a:gd name="T41" fmla="*/ 23 h 301"/>
                  <a:gd name="T42" fmla="*/ 53 w 360"/>
                  <a:gd name="T43" fmla="*/ 27 h 301"/>
                  <a:gd name="T44" fmla="*/ 5 w 360"/>
                  <a:gd name="T45" fmla="*/ 123 h 301"/>
                  <a:gd name="T46" fmla="*/ 3 w 360"/>
                  <a:gd name="T47" fmla="*/ 129 h 301"/>
                  <a:gd name="T48" fmla="*/ 82 w 360"/>
                  <a:gd name="T49" fmla="*/ 44 h 301"/>
                  <a:gd name="T50" fmla="*/ 146 w 360"/>
                  <a:gd name="T51" fmla="*/ 35 h 301"/>
                  <a:gd name="T52" fmla="*/ 226 w 360"/>
                  <a:gd name="T53" fmla="*/ 57 h 301"/>
                  <a:gd name="T54" fmla="*/ 296 w 360"/>
                  <a:gd name="T55" fmla="*/ 110 h 301"/>
                  <a:gd name="T56" fmla="*/ 326 w 360"/>
                  <a:gd name="T57" fmla="*/ 166 h 301"/>
                  <a:gd name="T58" fmla="*/ 280 w 360"/>
                  <a:gd name="T59" fmla="*/ 258 h 301"/>
                  <a:gd name="T60" fmla="*/ 209 w 360"/>
                  <a:gd name="T61" fmla="*/ 266 h 301"/>
                  <a:gd name="T62" fmla="*/ 125 w 360"/>
                  <a:gd name="T63" fmla="*/ 238 h 301"/>
                  <a:gd name="T64" fmla="*/ 36 w 360"/>
                  <a:gd name="T65" fmla="*/ 135 h 301"/>
                  <a:gd name="T66" fmla="*/ 82 w 360"/>
                  <a:gd name="T67" fmla="*/ 44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60" h="301">
                    <a:moveTo>
                      <a:pt x="3" y="129"/>
                    </a:moveTo>
                    <a:cubicBezTo>
                      <a:pt x="0" y="137"/>
                      <a:pt x="5" y="147"/>
                      <a:pt x="7" y="155"/>
                    </a:cubicBezTo>
                    <a:cubicBezTo>
                      <a:pt x="13" y="170"/>
                      <a:pt x="20" y="185"/>
                      <a:pt x="30" y="198"/>
                    </a:cubicBezTo>
                    <a:cubicBezTo>
                      <a:pt x="52" y="228"/>
                      <a:pt x="81" y="253"/>
                      <a:pt x="115" y="270"/>
                    </a:cubicBezTo>
                    <a:cubicBezTo>
                      <a:pt x="151" y="289"/>
                      <a:pt x="192" y="301"/>
                      <a:pt x="233" y="300"/>
                    </a:cubicBezTo>
                    <a:cubicBezTo>
                      <a:pt x="251" y="299"/>
                      <a:pt x="269" y="297"/>
                      <a:pt x="286" y="290"/>
                    </a:cubicBezTo>
                    <a:cubicBezTo>
                      <a:pt x="290" y="289"/>
                      <a:pt x="295" y="287"/>
                      <a:pt x="299" y="285"/>
                    </a:cubicBezTo>
                    <a:cubicBezTo>
                      <a:pt x="302" y="284"/>
                      <a:pt x="305" y="282"/>
                      <a:pt x="306" y="278"/>
                    </a:cubicBezTo>
                    <a:cubicBezTo>
                      <a:pt x="306" y="278"/>
                      <a:pt x="306" y="278"/>
                      <a:pt x="306" y="278"/>
                    </a:cubicBezTo>
                    <a:cubicBezTo>
                      <a:pt x="307" y="278"/>
                      <a:pt x="307" y="277"/>
                      <a:pt x="307" y="277"/>
                    </a:cubicBezTo>
                    <a:cubicBezTo>
                      <a:pt x="324" y="243"/>
                      <a:pt x="341" y="210"/>
                      <a:pt x="357" y="176"/>
                    </a:cubicBezTo>
                    <a:cubicBezTo>
                      <a:pt x="359" y="174"/>
                      <a:pt x="359" y="171"/>
                      <a:pt x="359" y="169"/>
                    </a:cubicBezTo>
                    <a:cubicBezTo>
                      <a:pt x="359" y="169"/>
                      <a:pt x="359" y="169"/>
                      <a:pt x="359" y="169"/>
                    </a:cubicBezTo>
                    <a:cubicBezTo>
                      <a:pt x="359" y="168"/>
                      <a:pt x="359" y="168"/>
                      <a:pt x="359" y="168"/>
                    </a:cubicBezTo>
                    <a:cubicBezTo>
                      <a:pt x="360" y="166"/>
                      <a:pt x="359" y="165"/>
                      <a:pt x="359" y="163"/>
                    </a:cubicBezTo>
                    <a:cubicBezTo>
                      <a:pt x="358" y="156"/>
                      <a:pt x="356" y="150"/>
                      <a:pt x="353" y="143"/>
                    </a:cubicBezTo>
                    <a:cubicBezTo>
                      <a:pt x="347" y="128"/>
                      <a:pt x="339" y="113"/>
                      <a:pt x="329" y="100"/>
                    </a:cubicBezTo>
                    <a:cubicBezTo>
                      <a:pt x="306" y="70"/>
                      <a:pt x="277" y="46"/>
                      <a:pt x="243" y="29"/>
                    </a:cubicBezTo>
                    <a:cubicBezTo>
                      <a:pt x="207" y="11"/>
                      <a:pt x="167" y="0"/>
                      <a:pt x="126" y="2"/>
                    </a:cubicBezTo>
                    <a:cubicBezTo>
                      <a:pt x="109" y="2"/>
                      <a:pt x="90" y="5"/>
                      <a:pt x="74" y="11"/>
                    </a:cubicBezTo>
                    <a:cubicBezTo>
                      <a:pt x="68" y="14"/>
                      <a:pt x="59" y="16"/>
                      <a:pt x="55" y="23"/>
                    </a:cubicBezTo>
                    <a:cubicBezTo>
                      <a:pt x="54" y="24"/>
                      <a:pt x="54" y="26"/>
                      <a:pt x="53" y="27"/>
                    </a:cubicBezTo>
                    <a:cubicBezTo>
                      <a:pt x="37" y="59"/>
                      <a:pt x="21" y="91"/>
                      <a:pt x="5" y="123"/>
                    </a:cubicBezTo>
                    <a:cubicBezTo>
                      <a:pt x="4" y="125"/>
                      <a:pt x="3" y="127"/>
                      <a:pt x="3" y="129"/>
                    </a:cubicBezTo>
                    <a:close/>
                    <a:moveTo>
                      <a:pt x="82" y="44"/>
                    </a:moveTo>
                    <a:cubicBezTo>
                      <a:pt x="101" y="36"/>
                      <a:pt x="124" y="33"/>
                      <a:pt x="146" y="35"/>
                    </a:cubicBezTo>
                    <a:cubicBezTo>
                      <a:pt x="174" y="37"/>
                      <a:pt x="201" y="45"/>
                      <a:pt x="226" y="57"/>
                    </a:cubicBezTo>
                    <a:cubicBezTo>
                      <a:pt x="252" y="71"/>
                      <a:pt x="276" y="88"/>
                      <a:pt x="296" y="110"/>
                    </a:cubicBezTo>
                    <a:cubicBezTo>
                      <a:pt x="310" y="127"/>
                      <a:pt x="320" y="145"/>
                      <a:pt x="326" y="166"/>
                    </a:cubicBezTo>
                    <a:cubicBezTo>
                      <a:pt x="310" y="196"/>
                      <a:pt x="295" y="227"/>
                      <a:pt x="280" y="258"/>
                    </a:cubicBezTo>
                    <a:cubicBezTo>
                      <a:pt x="259" y="266"/>
                      <a:pt x="233" y="268"/>
                      <a:pt x="209" y="266"/>
                    </a:cubicBezTo>
                    <a:cubicBezTo>
                      <a:pt x="180" y="263"/>
                      <a:pt x="151" y="253"/>
                      <a:pt x="125" y="238"/>
                    </a:cubicBezTo>
                    <a:cubicBezTo>
                      <a:pt x="84" y="215"/>
                      <a:pt x="48" y="180"/>
                      <a:pt x="36" y="135"/>
                    </a:cubicBezTo>
                    <a:cubicBezTo>
                      <a:pt x="51" y="105"/>
                      <a:pt x="66" y="74"/>
                      <a:pt x="82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122AAA77-072F-C4E2-3375-D6A61CF7619B}"/>
              </a:ext>
            </a:extLst>
          </p:cNvPr>
          <p:cNvGrpSpPr/>
          <p:nvPr/>
        </p:nvGrpSpPr>
        <p:grpSpPr>
          <a:xfrm>
            <a:off x="4177407" y="1855115"/>
            <a:ext cx="1500385" cy="1500385"/>
            <a:chOff x="4177407" y="1855115"/>
            <a:chExt cx="1500385" cy="1500385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33D78E4F-1F4D-4268-9A4A-6DAE74D963EC}"/>
                </a:ext>
              </a:extLst>
            </p:cNvPr>
            <p:cNvSpPr/>
            <p:nvPr/>
          </p:nvSpPr>
          <p:spPr>
            <a:xfrm>
              <a:off x="4177407" y="1855115"/>
              <a:ext cx="1500385" cy="1500385"/>
            </a:xfrm>
            <a:prstGeom prst="ellipse">
              <a:avLst/>
            </a:prstGeom>
            <a:gradFill>
              <a:gsLst>
                <a:gs pos="0">
                  <a:srgbClr val="37ACCD"/>
                </a:gs>
                <a:gs pos="63000">
                  <a:srgbClr val="1EBDA2"/>
                </a:gs>
              </a:gsLst>
              <a:lin ang="1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id-ID" dirty="0"/>
            </a:p>
          </p:txBody>
        </p:sp>
        <p:sp>
          <p:nvSpPr>
            <p:cNvPr id="18" name="Freeform 358">
              <a:extLst>
                <a:ext uri="{FF2B5EF4-FFF2-40B4-BE49-F238E27FC236}">
                  <a16:creationId xmlns:a16="http://schemas.microsoft.com/office/drawing/2014/main" id="{0DDB5A3F-284E-46DE-ADCA-C610E1C3C9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00478" y="2406555"/>
              <a:ext cx="854242" cy="397504"/>
            </a:xfrm>
            <a:custGeom>
              <a:avLst/>
              <a:gdLst>
                <a:gd name="T0" fmla="*/ 701 w 701"/>
                <a:gd name="T1" fmla="*/ 145 h 325"/>
                <a:gd name="T2" fmla="*/ 682 w 701"/>
                <a:gd name="T3" fmla="*/ 79 h 325"/>
                <a:gd name="T4" fmla="*/ 676 w 701"/>
                <a:gd name="T5" fmla="*/ 59 h 325"/>
                <a:gd name="T6" fmla="*/ 673 w 701"/>
                <a:gd name="T7" fmla="*/ 50 h 325"/>
                <a:gd name="T8" fmla="*/ 621 w 701"/>
                <a:gd name="T9" fmla="*/ 38 h 325"/>
                <a:gd name="T10" fmla="*/ 497 w 701"/>
                <a:gd name="T11" fmla="*/ 45 h 325"/>
                <a:gd name="T12" fmla="*/ 490 w 701"/>
                <a:gd name="T13" fmla="*/ 140 h 325"/>
                <a:gd name="T14" fmla="*/ 486 w 701"/>
                <a:gd name="T15" fmla="*/ 36 h 325"/>
                <a:gd name="T16" fmla="*/ 548 w 701"/>
                <a:gd name="T17" fmla="*/ 30 h 325"/>
                <a:gd name="T18" fmla="*/ 464 w 701"/>
                <a:gd name="T19" fmla="*/ 1 h 325"/>
                <a:gd name="T20" fmla="*/ 411 w 701"/>
                <a:gd name="T21" fmla="*/ 16 h 325"/>
                <a:gd name="T22" fmla="*/ 251 w 701"/>
                <a:gd name="T23" fmla="*/ 25 h 325"/>
                <a:gd name="T24" fmla="*/ 96 w 701"/>
                <a:gd name="T25" fmla="*/ 14 h 325"/>
                <a:gd name="T26" fmla="*/ 55 w 701"/>
                <a:gd name="T27" fmla="*/ 46 h 325"/>
                <a:gd name="T28" fmla="*/ 3 w 701"/>
                <a:gd name="T29" fmla="*/ 160 h 325"/>
                <a:gd name="T30" fmla="*/ 38 w 701"/>
                <a:gd name="T31" fmla="*/ 217 h 325"/>
                <a:gd name="T32" fmla="*/ 36 w 701"/>
                <a:gd name="T33" fmla="*/ 265 h 325"/>
                <a:gd name="T34" fmla="*/ 153 w 701"/>
                <a:gd name="T35" fmla="*/ 280 h 325"/>
                <a:gd name="T36" fmla="*/ 220 w 701"/>
                <a:gd name="T37" fmla="*/ 325 h 325"/>
                <a:gd name="T38" fmla="*/ 519 w 701"/>
                <a:gd name="T39" fmla="*/ 280 h 325"/>
                <a:gd name="T40" fmla="*/ 634 w 701"/>
                <a:gd name="T41" fmla="*/ 280 h 325"/>
                <a:gd name="T42" fmla="*/ 692 w 701"/>
                <a:gd name="T43" fmla="*/ 273 h 325"/>
                <a:gd name="T44" fmla="*/ 701 w 701"/>
                <a:gd name="T45" fmla="*/ 216 h 325"/>
                <a:gd name="T46" fmla="*/ 490 w 701"/>
                <a:gd name="T47" fmla="*/ 199 h 325"/>
                <a:gd name="T48" fmla="*/ 414 w 701"/>
                <a:gd name="T49" fmla="*/ 201 h 325"/>
                <a:gd name="T50" fmla="*/ 490 w 701"/>
                <a:gd name="T51" fmla="*/ 170 h 325"/>
                <a:gd name="T52" fmla="*/ 66 w 701"/>
                <a:gd name="T53" fmla="*/ 265 h 325"/>
                <a:gd name="T54" fmla="*/ 126 w 701"/>
                <a:gd name="T55" fmla="*/ 265 h 325"/>
                <a:gd name="T56" fmla="*/ 162 w 701"/>
                <a:gd name="T57" fmla="*/ 250 h 325"/>
                <a:gd name="T58" fmla="*/ 144 w 701"/>
                <a:gd name="T59" fmla="*/ 231 h 325"/>
                <a:gd name="T60" fmla="*/ 162 w 701"/>
                <a:gd name="T61" fmla="*/ 250 h 325"/>
                <a:gd name="T62" fmla="*/ 190 w 701"/>
                <a:gd name="T63" fmla="*/ 265 h 325"/>
                <a:gd name="T64" fmla="*/ 250 w 701"/>
                <a:gd name="T65" fmla="*/ 265 h 325"/>
                <a:gd name="T66" fmla="*/ 66 w 701"/>
                <a:gd name="T67" fmla="*/ 201 h 325"/>
                <a:gd name="T68" fmla="*/ 66 w 701"/>
                <a:gd name="T69" fmla="*/ 90 h 325"/>
                <a:gd name="T70" fmla="*/ 84 w 701"/>
                <a:gd name="T71" fmla="*/ 55 h 325"/>
                <a:gd name="T72" fmla="*/ 95 w 701"/>
                <a:gd name="T73" fmla="*/ 55 h 325"/>
                <a:gd name="T74" fmla="*/ 393 w 701"/>
                <a:gd name="T75" fmla="*/ 55 h 325"/>
                <a:gd name="T76" fmla="*/ 430 w 701"/>
                <a:gd name="T77" fmla="*/ 41 h 325"/>
                <a:gd name="T78" fmla="*/ 456 w 701"/>
                <a:gd name="T79" fmla="*/ 30 h 325"/>
                <a:gd name="T80" fmla="*/ 382 w 701"/>
                <a:gd name="T81" fmla="*/ 201 h 325"/>
                <a:gd name="T82" fmla="*/ 519 w 701"/>
                <a:gd name="T83" fmla="*/ 250 h 325"/>
                <a:gd name="T84" fmla="*/ 268 w 701"/>
                <a:gd name="T85" fmla="*/ 231 h 325"/>
                <a:gd name="T86" fmla="*/ 519 w 701"/>
                <a:gd name="T87" fmla="*/ 250 h 325"/>
                <a:gd name="T88" fmla="*/ 547 w 701"/>
                <a:gd name="T89" fmla="*/ 265 h 325"/>
                <a:gd name="T90" fmla="*/ 607 w 701"/>
                <a:gd name="T91" fmla="*/ 265 h 325"/>
                <a:gd name="T92" fmla="*/ 671 w 701"/>
                <a:gd name="T93" fmla="*/ 236 h 325"/>
                <a:gd name="T94" fmla="*/ 670 w 701"/>
                <a:gd name="T95" fmla="*/ 250 h 325"/>
                <a:gd name="T96" fmla="*/ 625 w 701"/>
                <a:gd name="T97" fmla="*/ 231 h 325"/>
                <a:gd name="T98" fmla="*/ 671 w 701"/>
                <a:gd name="T99" fmla="*/ 236 h 325"/>
                <a:gd name="T100" fmla="*/ 519 w 701"/>
                <a:gd name="T101" fmla="*/ 201 h 325"/>
                <a:gd name="T102" fmla="*/ 519 w 701"/>
                <a:gd name="T103" fmla="*/ 67 h 325"/>
                <a:gd name="T104" fmla="*/ 647 w 701"/>
                <a:gd name="T105" fmla="*/ 68 h 325"/>
                <a:gd name="T106" fmla="*/ 656 w 701"/>
                <a:gd name="T107" fmla="*/ 97 h 325"/>
                <a:gd name="T108" fmla="*/ 671 w 701"/>
                <a:gd name="T109" fmla="*/ 147 h 325"/>
                <a:gd name="T110" fmla="*/ 671 w 701"/>
                <a:gd name="T111" fmla="*/ 147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01" h="325">
                  <a:moveTo>
                    <a:pt x="701" y="216"/>
                  </a:moveTo>
                  <a:cubicBezTo>
                    <a:pt x="701" y="145"/>
                    <a:pt x="701" y="145"/>
                    <a:pt x="701" y="145"/>
                  </a:cubicBezTo>
                  <a:cubicBezTo>
                    <a:pt x="701" y="140"/>
                    <a:pt x="699" y="136"/>
                    <a:pt x="698" y="132"/>
                  </a:cubicBezTo>
                  <a:cubicBezTo>
                    <a:pt x="692" y="114"/>
                    <a:pt x="687" y="96"/>
                    <a:pt x="682" y="79"/>
                  </a:cubicBezTo>
                  <a:cubicBezTo>
                    <a:pt x="680" y="72"/>
                    <a:pt x="678" y="66"/>
                    <a:pt x="676" y="60"/>
                  </a:cubicBezTo>
                  <a:cubicBezTo>
                    <a:pt x="676" y="60"/>
                    <a:pt x="676" y="59"/>
                    <a:pt x="676" y="59"/>
                  </a:cubicBezTo>
                  <a:cubicBezTo>
                    <a:pt x="676" y="58"/>
                    <a:pt x="675" y="57"/>
                    <a:pt x="675" y="57"/>
                  </a:cubicBezTo>
                  <a:cubicBezTo>
                    <a:pt x="675" y="55"/>
                    <a:pt x="674" y="52"/>
                    <a:pt x="673" y="50"/>
                  </a:cubicBezTo>
                  <a:cubicBezTo>
                    <a:pt x="668" y="43"/>
                    <a:pt x="661" y="38"/>
                    <a:pt x="652" y="38"/>
                  </a:cubicBezTo>
                  <a:cubicBezTo>
                    <a:pt x="641" y="38"/>
                    <a:pt x="631" y="38"/>
                    <a:pt x="621" y="38"/>
                  </a:cubicBezTo>
                  <a:cubicBezTo>
                    <a:pt x="518" y="38"/>
                    <a:pt x="518" y="38"/>
                    <a:pt x="518" y="38"/>
                  </a:cubicBezTo>
                  <a:cubicBezTo>
                    <a:pt x="510" y="38"/>
                    <a:pt x="502" y="39"/>
                    <a:pt x="497" y="45"/>
                  </a:cubicBezTo>
                  <a:cubicBezTo>
                    <a:pt x="491" y="51"/>
                    <a:pt x="490" y="58"/>
                    <a:pt x="490" y="66"/>
                  </a:cubicBezTo>
                  <a:cubicBezTo>
                    <a:pt x="490" y="140"/>
                    <a:pt x="490" y="140"/>
                    <a:pt x="490" y="140"/>
                  </a:cubicBezTo>
                  <a:cubicBezTo>
                    <a:pt x="473" y="140"/>
                    <a:pt x="457" y="140"/>
                    <a:pt x="441" y="140"/>
                  </a:cubicBezTo>
                  <a:cubicBezTo>
                    <a:pt x="456" y="105"/>
                    <a:pt x="471" y="71"/>
                    <a:pt x="486" y="36"/>
                  </a:cubicBezTo>
                  <a:cubicBezTo>
                    <a:pt x="487" y="34"/>
                    <a:pt x="487" y="32"/>
                    <a:pt x="488" y="30"/>
                  </a:cubicBezTo>
                  <a:cubicBezTo>
                    <a:pt x="508" y="30"/>
                    <a:pt x="528" y="30"/>
                    <a:pt x="548" y="30"/>
                  </a:cubicBezTo>
                  <a:cubicBezTo>
                    <a:pt x="567" y="30"/>
                    <a:pt x="567" y="1"/>
                    <a:pt x="548" y="1"/>
                  </a:cubicBezTo>
                  <a:cubicBezTo>
                    <a:pt x="520" y="1"/>
                    <a:pt x="492" y="1"/>
                    <a:pt x="464" y="1"/>
                  </a:cubicBezTo>
                  <a:cubicBezTo>
                    <a:pt x="431" y="0"/>
                    <a:pt x="431" y="0"/>
                    <a:pt x="431" y="0"/>
                  </a:cubicBezTo>
                  <a:cubicBezTo>
                    <a:pt x="421" y="0"/>
                    <a:pt x="417" y="10"/>
                    <a:pt x="411" y="16"/>
                  </a:cubicBezTo>
                  <a:cubicBezTo>
                    <a:pt x="409" y="19"/>
                    <a:pt x="407" y="22"/>
                    <a:pt x="405" y="25"/>
                  </a:cubicBezTo>
                  <a:cubicBezTo>
                    <a:pt x="353" y="25"/>
                    <a:pt x="302" y="25"/>
                    <a:pt x="251" y="25"/>
                  </a:cubicBezTo>
                  <a:cubicBezTo>
                    <a:pt x="204" y="25"/>
                    <a:pt x="157" y="25"/>
                    <a:pt x="110" y="26"/>
                  </a:cubicBezTo>
                  <a:cubicBezTo>
                    <a:pt x="108" y="19"/>
                    <a:pt x="103" y="14"/>
                    <a:pt x="96" y="14"/>
                  </a:cubicBezTo>
                  <a:cubicBezTo>
                    <a:pt x="88" y="14"/>
                    <a:pt x="79" y="13"/>
                    <a:pt x="71" y="17"/>
                  </a:cubicBezTo>
                  <a:cubicBezTo>
                    <a:pt x="61" y="21"/>
                    <a:pt x="57" y="35"/>
                    <a:pt x="55" y="46"/>
                  </a:cubicBezTo>
                  <a:cubicBezTo>
                    <a:pt x="38" y="79"/>
                    <a:pt x="20" y="112"/>
                    <a:pt x="3" y="145"/>
                  </a:cubicBezTo>
                  <a:cubicBezTo>
                    <a:pt x="0" y="150"/>
                    <a:pt x="0" y="156"/>
                    <a:pt x="3" y="160"/>
                  </a:cubicBezTo>
                  <a:cubicBezTo>
                    <a:pt x="15" y="178"/>
                    <a:pt x="27" y="196"/>
                    <a:pt x="39" y="214"/>
                  </a:cubicBezTo>
                  <a:cubicBezTo>
                    <a:pt x="38" y="215"/>
                    <a:pt x="38" y="216"/>
                    <a:pt x="38" y="217"/>
                  </a:cubicBezTo>
                  <a:cubicBezTo>
                    <a:pt x="35" y="229"/>
                    <a:pt x="36" y="242"/>
                    <a:pt x="37" y="255"/>
                  </a:cubicBezTo>
                  <a:cubicBezTo>
                    <a:pt x="36" y="258"/>
                    <a:pt x="36" y="262"/>
                    <a:pt x="36" y="265"/>
                  </a:cubicBezTo>
                  <a:cubicBezTo>
                    <a:pt x="37" y="297"/>
                    <a:pt x="63" y="325"/>
                    <a:pt x="96" y="325"/>
                  </a:cubicBezTo>
                  <a:cubicBezTo>
                    <a:pt x="123" y="324"/>
                    <a:pt x="146" y="305"/>
                    <a:pt x="153" y="280"/>
                  </a:cubicBezTo>
                  <a:cubicBezTo>
                    <a:pt x="163" y="280"/>
                    <a:pt x="163" y="280"/>
                    <a:pt x="163" y="280"/>
                  </a:cubicBezTo>
                  <a:cubicBezTo>
                    <a:pt x="170" y="305"/>
                    <a:pt x="193" y="325"/>
                    <a:pt x="220" y="325"/>
                  </a:cubicBezTo>
                  <a:cubicBezTo>
                    <a:pt x="248" y="324"/>
                    <a:pt x="271" y="305"/>
                    <a:pt x="278" y="280"/>
                  </a:cubicBezTo>
                  <a:cubicBezTo>
                    <a:pt x="519" y="280"/>
                    <a:pt x="519" y="280"/>
                    <a:pt x="519" y="280"/>
                  </a:cubicBezTo>
                  <a:cubicBezTo>
                    <a:pt x="526" y="305"/>
                    <a:pt x="549" y="325"/>
                    <a:pt x="577" y="325"/>
                  </a:cubicBezTo>
                  <a:cubicBezTo>
                    <a:pt x="604" y="324"/>
                    <a:pt x="627" y="305"/>
                    <a:pt x="634" y="280"/>
                  </a:cubicBezTo>
                  <a:cubicBezTo>
                    <a:pt x="680" y="280"/>
                    <a:pt x="680" y="280"/>
                    <a:pt x="680" y="280"/>
                  </a:cubicBezTo>
                  <a:cubicBezTo>
                    <a:pt x="686" y="280"/>
                    <a:pt x="690" y="277"/>
                    <a:pt x="692" y="273"/>
                  </a:cubicBezTo>
                  <a:cubicBezTo>
                    <a:pt x="698" y="267"/>
                    <a:pt x="700" y="257"/>
                    <a:pt x="700" y="249"/>
                  </a:cubicBezTo>
                  <a:cubicBezTo>
                    <a:pt x="701" y="238"/>
                    <a:pt x="701" y="227"/>
                    <a:pt x="701" y="216"/>
                  </a:cubicBezTo>
                  <a:close/>
                  <a:moveTo>
                    <a:pt x="490" y="170"/>
                  </a:moveTo>
                  <a:cubicBezTo>
                    <a:pt x="490" y="199"/>
                    <a:pt x="490" y="199"/>
                    <a:pt x="490" y="199"/>
                  </a:cubicBezTo>
                  <a:cubicBezTo>
                    <a:pt x="490" y="200"/>
                    <a:pt x="490" y="200"/>
                    <a:pt x="490" y="201"/>
                  </a:cubicBezTo>
                  <a:cubicBezTo>
                    <a:pt x="414" y="201"/>
                    <a:pt x="414" y="201"/>
                    <a:pt x="414" y="201"/>
                  </a:cubicBezTo>
                  <a:cubicBezTo>
                    <a:pt x="419" y="191"/>
                    <a:pt x="423" y="180"/>
                    <a:pt x="428" y="170"/>
                  </a:cubicBezTo>
                  <a:cubicBezTo>
                    <a:pt x="448" y="170"/>
                    <a:pt x="469" y="170"/>
                    <a:pt x="490" y="170"/>
                  </a:cubicBezTo>
                  <a:close/>
                  <a:moveTo>
                    <a:pt x="96" y="295"/>
                  </a:moveTo>
                  <a:cubicBezTo>
                    <a:pt x="79" y="295"/>
                    <a:pt x="65" y="282"/>
                    <a:pt x="66" y="265"/>
                  </a:cubicBezTo>
                  <a:cubicBezTo>
                    <a:pt x="66" y="249"/>
                    <a:pt x="79" y="235"/>
                    <a:pt x="96" y="235"/>
                  </a:cubicBezTo>
                  <a:cubicBezTo>
                    <a:pt x="112" y="235"/>
                    <a:pt x="125" y="248"/>
                    <a:pt x="126" y="265"/>
                  </a:cubicBezTo>
                  <a:cubicBezTo>
                    <a:pt x="125" y="281"/>
                    <a:pt x="112" y="295"/>
                    <a:pt x="96" y="295"/>
                  </a:cubicBezTo>
                  <a:close/>
                  <a:moveTo>
                    <a:pt x="162" y="250"/>
                  </a:moveTo>
                  <a:cubicBezTo>
                    <a:pt x="153" y="250"/>
                    <a:pt x="153" y="250"/>
                    <a:pt x="153" y="250"/>
                  </a:cubicBezTo>
                  <a:cubicBezTo>
                    <a:pt x="151" y="243"/>
                    <a:pt x="148" y="237"/>
                    <a:pt x="144" y="231"/>
                  </a:cubicBezTo>
                  <a:cubicBezTo>
                    <a:pt x="172" y="231"/>
                    <a:pt x="172" y="231"/>
                    <a:pt x="172" y="231"/>
                  </a:cubicBezTo>
                  <a:cubicBezTo>
                    <a:pt x="167" y="236"/>
                    <a:pt x="164" y="243"/>
                    <a:pt x="162" y="250"/>
                  </a:cubicBezTo>
                  <a:close/>
                  <a:moveTo>
                    <a:pt x="220" y="295"/>
                  </a:moveTo>
                  <a:cubicBezTo>
                    <a:pt x="204" y="295"/>
                    <a:pt x="190" y="282"/>
                    <a:pt x="190" y="265"/>
                  </a:cubicBezTo>
                  <a:cubicBezTo>
                    <a:pt x="191" y="249"/>
                    <a:pt x="204" y="235"/>
                    <a:pt x="220" y="235"/>
                  </a:cubicBezTo>
                  <a:cubicBezTo>
                    <a:pt x="237" y="235"/>
                    <a:pt x="250" y="248"/>
                    <a:pt x="250" y="265"/>
                  </a:cubicBezTo>
                  <a:cubicBezTo>
                    <a:pt x="250" y="281"/>
                    <a:pt x="237" y="295"/>
                    <a:pt x="220" y="295"/>
                  </a:cubicBezTo>
                  <a:close/>
                  <a:moveTo>
                    <a:pt x="66" y="201"/>
                  </a:moveTo>
                  <a:cubicBezTo>
                    <a:pt x="55" y="185"/>
                    <a:pt x="44" y="168"/>
                    <a:pt x="33" y="152"/>
                  </a:cubicBezTo>
                  <a:cubicBezTo>
                    <a:pt x="44" y="131"/>
                    <a:pt x="55" y="111"/>
                    <a:pt x="66" y="90"/>
                  </a:cubicBezTo>
                  <a:cubicBezTo>
                    <a:pt x="71" y="79"/>
                    <a:pt x="77" y="69"/>
                    <a:pt x="82" y="58"/>
                  </a:cubicBezTo>
                  <a:cubicBezTo>
                    <a:pt x="83" y="57"/>
                    <a:pt x="83" y="56"/>
                    <a:pt x="84" y="55"/>
                  </a:cubicBezTo>
                  <a:cubicBezTo>
                    <a:pt x="84" y="55"/>
                    <a:pt x="85" y="55"/>
                    <a:pt x="86" y="55"/>
                  </a:cubicBezTo>
                  <a:cubicBezTo>
                    <a:pt x="89" y="55"/>
                    <a:pt x="92" y="55"/>
                    <a:pt x="95" y="55"/>
                  </a:cubicBezTo>
                  <a:cubicBezTo>
                    <a:pt x="163" y="55"/>
                    <a:pt x="230" y="55"/>
                    <a:pt x="298" y="55"/>
                  </a:cubicBezTo>
                  <a:cubicBezTo>
                    <a:pt x="330" y="55"/>
                    <a:pt x="362" y="55"/>
                    <a:pt x="393" y="55"/>
                  </a:cubicBezTo>
                  <a:cubicBezTo>
                    <a:pt x="399" y="55"/>
                    <a:pt x="405" y="55"/>
                    <a:pt x="412" y="55"/>
                  </a:cubicBezTo>
                  <a:cubicBezTo>
                    <a:pt x="421" y="55"/>
                    <a:pt x="425" y="47"/>
                    <a:pt x="430" y="41"/>
                  </a:cubicBezTo>
                  <a:cubicBezTo>
                    <a:pt x="433" y="37"/>
                    <a:pt x="435" y="34"/>
                    <a:pt x="438" y="30"/>
                  </a:cubicBezTo>
                  <a:cubicBezTo>
                    <a:pt x="444" y="30"/>
                    <a:pt x="450" y="30"/>
                    <a:pt x="456" y="30"/>
                  </a:cubicBezTo>
                  <a:cubicBezTo>
                    <a:pt x="455" y="33"/>
                    <a:pt x="454" y="37"/>
                    <a:pt x="452" y="40"/>
                  </a:cubicBezTo>
                  <a:cubicBezTo>
                    <a:pt x="429" y="94"/>
                    <a:pt x="406" y="147"/>
                    <a:pt x="382" y="201"/>
                  </a:cubicBezTo>
                  <a:lnTo>
                    <a:pt x="66" y="201"/>
                  </a:lnTo>
                  <a:close/>
                  <a:moveTo>
                    <a:pt x="519" y="250"/>
                  </a:moveTo>
                  <a:cubicBezTo>
                    <a:pt x="278" y="250"/>
                    <a:pt x="278" y="250"/>
                    <a:pt x="278" y="250"/>
                  </a:cubicBezTo>
                  <a:cubicBezTo>
                    <a:pt x="276" y="243"/>
                    <a:pt x="273" y="237"/>
                    <a:pt x="268" y="231"/>
                  </a:cubicBezTo>
                  <a:cubicBezTo>
                    <a:pt x="528" y="231"/>
                    <a:pt x="528" y="231"/>
                    <a:pt x="528" y="231"/>
                  </a:cubicBezTo>
                  <a:cubicBezTo>
                    <a:pt x="524" y="236"/>
                    <a:pt x="521" y="243"/>
                    <a:pt x="519" y="250"/>
                  </a:cubicBezTo>
                  <a:close/>
                  <a:moveTo>
                    <a:pt x="577" y="295"/>
                  </a:moveTo>
                  <a:cubicBezTo>
                    <a:pt x="561" y="295"/>
                    <a:pt x="547" y="282"/>
                    <a:pt x="547" y="265"/>
                  </a:cubicBezTo>
                  <a:cubicBezTo>
                    <a:pt x="547" y="249"/>
                    <a:pt x="560" y="235"/>
                    <a:pt x="577" y="235"/>
                  </a:cubicBezTo>
                  <a:cubicBezTo>
                    <a:pt x="593" y="235"/>
                    <a:pt x="606" y="248"/>
                    <a:pt x="607" y="265"/>
                  </a:cubicBezTo>
                  <a:cubicBezTo>
                    <a:pt x="606" y="281"/>
                    <a:pt x="593" y="295"/>
                    <a:pt x="577" y="295"/>
                  </a:cubicBezTo>
                  <a:close/>
                  <a:moveTo>
                    <a:pt x="671" y="236"/>
                  </a:moveTo>
                  <a:cubicBezTo>
                    <a:pt x="671" y="241"/>
                    <a:pt x="671" y="245"/>
                    <a:pt x="671" y="249"/>
                  </a:cubicBezTo>
                  <a:cubicBezTo>
                    <a:pt x="671" y="249"/>
                    <a:pt x="670" y="250"/>
                    <a:pt x="670" y="250"/>
                  </a:cubicBezTo>
                  <a:cubicBezTo>
                    <a:pt x="634" y="250"/>
                    <a:pt x="634" y="250"/>
                    <a:pt x="634" y="250"/>
                  </a:cubicBezTo>
                  <a:cubicBezTo>
                    <a:pt x="632" y="243"/>
                    <a:pt x="629" y="237"/>
                    <a:pt x="625" y="231"/>
                  </a:cubicBezTo>
                  <a:cubicBezTo>
                    <a:pt x="671" y="231"/>
                    <a:pt x="671" y="231"/>
                    <a:pt x="671" y="231"/>
                  </a:cubicBezTo>
                  <a:cubicBezTo>
                    <a:pt x="671" y="232"/>
                    <a:pt x="671" y="234"/>
                    <a:pt x="671" y="236"/>
                  </a:cubicBezTo>
                  <a:close/>
                  <a:moveTo>
                    <a:pt x="671" y="201"/>
                  </a:moveTo>
                  <a:cubicBezTo>
                    <a:pt x="519" y="201"/>
                    <a:pt x="519" y="201"/>
                    <a:pt x="519" y="201"/>
                  </a:cubicBezTo>
                  <a:cubicBezTo>
                    <a:pt x="519" y="200"/>
                    <a:pt x="519" y="200"/>
                    <a:pt x="519" y="199"/>
                  </a:cubicBezTo>
                  <a:cubicBezTo>
                    <a:pt x="519" y="67"/>
                    <a:pt x="519" y="67"/>
                    <a:pt x="519" y="67"/>
                  </a:cubicBezTo>
                  <a:cubicBezTo>
                    <a:pt x="553" y="67"/>
                    <a:pt x="587" y="67"/>
                    <a:pt x="621" y="67"/>
                  </a:cubicBezTo>
                  <a:cubicBezTo>
                    <a:pt x="630" y="67"/>
                    <a:pt x="639" y="68"/>
                    <a:pt x="647" y="68"/>
                  </a:cubicBezTo>
                  <a:cubicBezTo>
                    <a:pt x="648" y="69"/>
                    <a:pt x="648" y="71"/>
                    <a:pt x="649" y="73"/>
                  </a:cubicBezTo>
                  <a:cubicBezTo>
                    <a:pt x="651" y="81"/>
                    <a:pt x="654" y="89"/>
                    <a:pt x="656" y="97"/>
                  </a:cubicBezTo>
                  <a:cubicBezTo>
                    <a:pt x="661" y="113"/>
                    <a:pt x="666" y="130"/>
                    <a:pt x="671" y="146"/>
                  </a:cubicBezTo>
                  <a:cubicBezTo>
                    <a:pt x="671" y="146"/>
                    <a:pt x="671" y="146"/>
                    <a:pt x="671" y="147"/>
                  </a:cubicBezTo>
                  <a:lnTo>
                    <a:pt x="671" y="201"/>
                  </a:lnTo>
                  <a:close/>
                  <a:moveTo>
                    <a:pt x="671" y="147"/>
                  </a:moveTo>
                  <a:cubicBezTo>
                    <a:pt x="671" y="148"/>
                    <a:pt x="671" y="148"/>
                    <a:pt x="671" y="14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0B92119D-0969-5B83-A5A5-0FF313C14A14}"/>
              </a:ext>
            </a:extLst>
          </p:cNvPr>
          <p:cNvGrpSpPr/>
          <p:nvPr/>
        </p:nvGrpSpPr>
        <p:grpSpPr>
          <a:xfrm>
            <a:off x="6463551" y="1855115"/>
            <a:ext cx="1500385" cy="1500385"/>
            <a:chOff x="6463551" y="1855115"/>
            <a:chExt cx="1500385" cy="1500385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3D3BCF3D-97F3-43B1-99BD-C15B95D6558D}"/>
                </a:ext>
              </a:extLst>
            </p:cNvPr>
            <p:cNvSpPr/>
            <p:nvPr/>
          </p:nvSpPr>
          <p:spPr>
            <a:xfrm>
              <a:off x="6463551" y="1855115"/>
              <a:ext cx="1500385" cy="1500385"/>
            </a:xfrm>
            <a:prstGeom prst="ellipse">
              <a:avLst/>
            </a:prstGeom>
            <a:gradFill>
              <a:gsLst>
                <a:gs pos="0">
                  <a:srgbClr val="37ACCD"/>
                </a:gs>
                <a:gs pos="63000">
                  <a:srgbClr val="1EBDA2"/>
                </a:gs>
              </a:gsLst>
              <a:lin ang="1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id-ID" dirty="0"/>
            </a:p>
          </p:txBody>
        </p:sp>
        <p:sp>
          <p:nvSpPr>
            <p:cNvPr id="19" name="Freeform 162">
              <a:extLst>
                <a:ext uri="{FF2B5EF4-FFF2-40B4-BE49-F238E27FC236}">
                  <a16:creationId xmlns:a16="http://schemas.microsoft.com/office/drawing/2014/main" id="{709087A7-C835-4EC3-9B07-7E90C412F36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99470" y="2421277"/>
              <a:ext cx="863465" cy="368060"/>
            </a:xfrm>
            <a:custGeom>
              <a:avLst/>
              <a:gdLst>
                <a:gd name="T0" fmla="*/ 710 w 711"/>
                <a:gd name="T1" fmla="*/ 127 h 302"/>
                <a:gd name="T2" fmla="*/ 707 w 711"/>
                <a:gd name="T3" fmla="*/ 99 h 302"/>
                <a:gd name="T4" fmla="*/ 684 w 711"/>
                <a:gd name="T5" fmla="*/ 24 h 302"/>
                <a:gd name="T6" fmla="*/ 683 w 711"/>
                <a:gd name="T7" fmla="*/ 20 h 302"/>
                <a:gd name="T8" fmla="*/ 659 w 711"/>
                <a:gd name="T9" fmla="*/ 1 h 302"/>
                <a:gd name="T10" fmla="*/ 518 w 711"/>
                <a:gd name="T11" fmla="*/ 0 h 302"/>
                <a:gd name="T12" fmla="*/ 489 w 711"/>
                <a:gd name="T13" fmla="*/ 30 h 302"/>
                <a:gd name="T14" fmla="*/ 489 w 711"/>
                <a:gd name="T15" fmla="*/ 171 h 302"/>
                <a:gd name="T16" fmla="*/ 478 w 711"/>
                <a:gd name="T17" fmla="*/ 68 h 302"/>
                <a:gd name="T18" fmla="*/ 447 w 711"/>
                <a:gd name="T19" fmla="*/ 77 h 302"/>
                <a:gd name="T20" fmla="*/ 0 w 711"/>
                <a:gd name="T21" fmla="*/ 92 h 302"/>
                <a:gd name="T22" fmla="*/ 15 w 711"/>
                <a:gd name="T23" fmla="*/ 203 h 302"/>
                <a:gd name="T24" fmla="*/ 25 w 711"/>
                <a:gd name="T25" fmla="*/ 241 h 302"/>
                <a:gd name="T26" fmla="*/ 89 w 711"/>
                <a:gd name="T27" fmla="*/ 301 h 302"/>
                <a:gd name="T28" fmla="*/ 169 w 711"/>
                <a:gd name="T29" fmla="*/ 257 h 302"/>
                <a:gd name="T30" fmla="*/ 290 w 711"/>
                <a:gd name="T31" fmla="*/ 244 h 302"/>
                <a:gd name="T32" fmla="*/ 402 w 711"/>
                <a:gd name="T33" fmla="*/ 263 h 302"/>
                <a:gd name="T34" fmla="*/ 525 w 711"/>
                <a:gd name="T35" fmla="*/ 267 h 302"/>
                <a:gd name="T36" fmla="*/ 635 w 711"/>
                <a:gd name="T37" fmla="*/ 267 h 302"/>
                <a:gd name="T38" fmla="*/ 707 w 711"/>
                <a:gd name="T39" fmla="*/ 256 h 302"/>
                <a:gd name="T40" fmla="*/ 89 w 711"/>
                <a:gd name="T41" fmla="*/ 270 h 302"/>
                <a:gd name="T42" fmla="*/ 89 w 711"/>
                <a:gd name="T43" fmla="*/ 207 h 302"/>
                <a:gd name="T44" fmla="*/ 89 w 711"/>
                <a:gd name="T45" fmla="*/ 270 h 302"/>
                <a:gd name="T46" fmla="*/ 150 w 711"/>
                <a:gd name="T47" fmla="*/ 226 h 302"/>
                <a:gd name="T48" fmla="*/ 177 w 711"/>
                <a:gd name="T49" fmla="*/ 203 h 302"/>
                <a:gd name="T50" fmla="*/ 228 w 711"/>
                <a:gd name="T51" fmla="*/ 270 h 302"/>
                <a:gd name="T52" fmla="*/ 228 w 711"/>
                <a:gd name="T53" fmla="*/ 207 h 302"/>
                <a:gd name="T54" fmla="*/ 228 w 711"/>
                <a:gd name="T55" fmla="*/ 270 h 302"/>
                <a:gd name="T56" fmla="*/ 36 w 711"/>
                <a:gd name="T57" fmla="*/ 172 h 302"/>
                <a:gd name="T58" fmla="*/ 31 w 711"/>
                <a:gd name="T59" fmla="*/ 108 h 302"/>
                <a:gd name="T60" fmla="*/ 447 w 711"/>
                <a:gd name="T61" fmla="*/ 171 h 302"/>
                <a:gd name="T62" fmla="*/ 518 w 711"/>
                <a:gd name="T63" fmla="*/ 236 h 302"/>
                <a:gd name="T64" fmla="*/ 398 w 711"/>
                <a:gd name="T65" fmla="*/ 226 h 302"/>
                <a:gd name="T66" fmla="*/ 364 w 711"/>
                <a:gd name="T67" fmla="*/ 213 h 302"/>
                <a:gd name="T68" fmla="*/ 279 w 711"/>
                <a:gd name="T69" fmla="*/ 203 h 302"/>
                <a:gd name="T70" fmla="*/ 467 w 711"/>
                <a:gd name="T71" fmla="*/ 203 h 302"/>
                <a:gd name="T72" fmla="*/ 518 w 711"/>
                <a:gd name="T73" fmla="*/ 236 h 302"/>
                <a:gd name="T74" fmla="*/ 549 w 711"/>
                <a:gd name="T75" fmla="*/ 239 h 302"/>
                <a:gd name="T76" fmla="*/ 611 w 711"/>
                <a:gd name="T77" fmla="*/ 239 h 302"/>
                <a:gd name="T78" fmla="*/ 520 w 711"/>
                <a:gd name="T79" fmla="*/ 171 h 302"/>
                <a:gd name="T80" fmla="*/ 520 w 711"/>
                <a:gd name="T81" fmla="*/ 31 h 302"/>
                <a:gd name="T82" fmla="*/ 644 w 711"/>
                <a:gd name="T83" fmla="*/ 32 h 302"/>
                <a:gd name="T84" fmla="*/ 654 w 711"/>
                <a:gd name="T85" fmla="*/ 33 h 302"/>
                <a:gd name="T86" fmla="*/ 677 w 711"/>
                <a:gd name="T87" fmla="*/ 109 h 302"/>
                <a:gd name="T88" fmla="*/ 679 w 711"/>
                <a:gd name="T89" fmla="*/ 171 h 302"/>
                <a:gd name="T90" fmla="*/ 679 w 711"/>
                <a:gd name="T91" fmla="*/ 236 h 302"/>
                <a:gd name="T92" fmla="*/ 631 w 711"/>
                <a:gd name="T93" fmla="*/ 203 h 302"/>
                <a:gd name="T94" fmla="*/ 679 w 711"/>
                <a:gd name="T95" fmla="*/ 207 h 302"/>
                <a:gd name="T96" fmla="*/ 679 w 711"/>
                <a:gd name="T97" fmla="*/ 236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11" h="302">
                  <a:moveTo>
                    <a:pt x="710" y="219"/>
                  </a:moveTo>
                  <a:cubicBezTo>
                    <a:pt x="710" y="188"/>
                    <a:pt x="710" y="158"/>
                    <a:pt x="710" y="127"/>
                  </a:cubicBezTo>
                  <a:cubicBezTo>
                    <a:pt x="710" y="112"/>
                    <a:pt x="710" y="112"/>
                    <a:pt x="710" y="112"/>
                  </a:cubicBezTo>
                  <a:cubicBezTo>
                    <a:pt x="710" y="108"/>
                    <a:pt x="708" y="103"/>
                    <a:pt x="707" y="99"/>
                  </a:cubicBezTo>
                  <a:cubicBezTo>
                    <a:pt x="701" y="80"/>
                    <a:pt x="695" y="62"/>
                    <a:pt x="690" y="43"/>
                  </a:cubicBezTo>
                  <a:cubicBezTo>
                    <a:pt x="688" y="37"/>
                    <a:pt x="686" y="30"/>
                    <a:pt x="684" y="24"/>
                  </a:cubicBezTo>
                  <a:cubicBezTo>
                    <a:pt x="684" y="23"/>
                    <a:pt x="684" y="23"/>
                    <a:pt x="684" y="23"/>
                  </a:cubicBezTo>
                  <a:cubicBezTo>
                    <a:pt x="684" y="22"/>
                    <a:pt x="683" y="21"/>
                    <a:pt x="683" y="20"/>
                  </a:cubicBezTo>
                  <a:cubicBezTo>
                    <a:pt x="683" y="18"/>
                    <a:pt x="682" y="16"/>
                    <a:pt x="681" y="14"/>
                  </a:cubicBezTo>
                  <a:cubicBezTo>
                    <a:pt x="676" y="6"/>
                    <a:pt x="668" y="1"/>
                    <a:pt x="659" y="1"/>
                  </a:cubicBezTo>
                  <a:cubicBezTo>
                    <a:pt x="648" y="1"/>
                    <a:pt x="637" y="1"/>
                    <a:pt x="627" y="1"/>
                  </a:cubicBezTo>
                  <a:cubicBezTo>
                    <a:pt x="591" y="0"/>
                    <a:pt x="554" y="0"/>
                    <a:pt x="518" y="0"/>
                  </a:cubicBezTo>
                  <a:cubicBezTo>
                    <a:pt x="510" y="0"/>
                    <a:pt x="502" y="1"/>
                    <a:pt x="496" y="8"/>
                  </a:cubicBezTo>
                  <a:cubicBezTo>
                    <a:pt x="490" y="14"/>
                    <a:pt x="489" y="22"/>
                    <a:pt x="489" y="30"/>
                  </a:cubicBezTo>
                  <a:cubicBezTo>
                    <a:pt x="489" y="169"/>
                    <a:pt x="489" y="169"/>
                    <a:pt x="489" y="169"/>
                  </a:cubicBezTo>
                  <a:cubicBezTo>
                    <a:pt x="489" y="170"/>
                    <a:pt x="489" y="171"/>
                    <a:pt x="489" y="171"/>
                  </a:cubicBezTo>
                  <a:cubicBezTo>
                    <a:pt x="478" y="171"/>
                    <a:pt x="478" y="171"/>
                    <a:pt x="478" y="171"/>
                  </a:cubicBezTo>
                  <a:cubicBezTo>
                    <a:pt x="478" y="68"/>
                    <a:pt x="478" y="68"/>
                    <a:pt x="478" y="68"/>
                  </a:cubicBezTo>
                  <a:cubicBezTo>
                    <a:pt x="478" y="48"/>
                    <a:pt x="447" y="48"/>
                    <a:pt x="447" y="68"/>
                  </a:cubicBezTo>
                  <a:cubicBezTo>
                    <a:pt x="447" y="77"/>
                    <a:pt x="447" y="77"/>
                    <a:pt x="447" y="77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7" y="77"/>
                    <a:pt x="0" y="84"/>
                    <a:pt x="0" y="92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196"/>
                    <a:pt x="7" y="203"/>
                    <a:pt x="15" y="203"/>
                  </a:cubicBezTo>
                  <a:cubicBezTo>
                    <a:pt x="25" y="203"/>
                    <a:pt x="25" y="203"/>
                    <a:pt x="25" y="203"/>
                  </a:cubicBezTo>
                  <a:cubicBezTo>
                    <a:pt x="25" y="241"/>
                    <a:pt x="25" y="241"/>
                    <a:pt x="25" y="241"/>
                  </a:cubicBezTo>
                  <a:cubicBezTo>
                    <a:pt x="25" y="244"/>
                    <a:pt x="26" y="246"/>
                    <a:pt x="27" y="249"/>
                  </a:cubicBezTo>
                  <a:cubicBezTo>
                    <a:pt x="33" y="278"/>
                    <a:pt x="58" y="302"/>
                    <a:pt x="89" y="301"/>
                  </a:cubicBezTo>
                  <a:cubicBezTo>
                    <a:pt x="117" y="300"/>
                    <a:pt x="140" y="282"/>
                    <a:pt x="148" y="257"/>
                  </a:cubicBezTo>
                  <a:cubicBezTo>
                    <a:pt x="169" y="257"/>
                    <a:pt x="169" y="257"/>
                    <a:pt x="169" y="257"/>
                  </a:cubicBezTo>
                  <a:cubicBezTo>
                    <a:pt x="177" y="282"/>
                    <a:pt x="200" y="302"/>
                    <a:pt x="228" y="301"/>
                  </a:cubicBezTo>
                  <a:cubicBezTo>
                    <a:pt x="261" y="300"/>
                    <a:pt x="287" y="276"/>
                    <a:pt x="290" y="244"/>
                  </a:cubicBezTo>
                  <a:cubicBezTo>
                    <a:pt x="367" y="244"/>
                    <a:pt x="367" y="244"/>
                    <a:pt x="367" y="244"/>
                  </a:cubicBezTo>
                  <a:cubicBezTo>
                    <a:pt x="379" y="250"/>
                    <a:pt x="390" y="256"/>
                    <a:pt x="402" y="263"/>
                  </a:cubicBezTo>
                  <a:cubicBezTo>
                    <a:pt x="406" y="265"/>
                    <a:pt x="410" y="267"/>
                    <a:pt x="414" y="267"/>
                  </a:cubicBezTo>
                  <a:cubicBezTo>
                    <a:pt x="525" y="267"/>
                    <a:pt x="525" y="267"/>
                    <a:pt x="525" y="267"/>
                  </a:cubicBezTo>
                  <a:cubicBezTo>
                    <a:pt x="535" y="287"/>
                    <a:pt x="556" y="301"/>
                    <a:pt x="580" y="301"/>
                  </a:cubicBezTo>
                  <a:cubicBezTo>
                    <a:pt x="604" y="301"/>
                    <a:pt x="625" y="287"/>
                    <a:pt x="635" y="267"/>
                  </a:cubicBezTo>
                  <a:cubicBezTo>
                    <a:pt x="692" y="267"/>
                    <a:pt x="692" y="267"/>
                    <a:pt x="692" y="267"/>
                  </a:cubicBezTo>
                  <a:cubicBezTo>
                    <a:pt x="700" y="267"/>
                    <a:pt x="705" y="262"/>
                    <a:pt x="707" y="256"/>
                  </a:cubicBezTo>
                  <a:cubicBezTo>
                    <a:pt x="711" y="245"/>
                    <a:pt x="710" y="227"/>
                    <a:pt x="710" y="219"/>
                  </a:cubicBezTo>
                  <a:close/>
                  <a:moveTo>
                    <a:pt x="89" y="270"/>
                  </a:moveTo>
                  <a:cubicBezTo>
                    <a:pt x="72" y="270"/>
                    <a:pt x="57" y="256"/>
                    <a:pt x="57" y="239"/>
                  </a:cubicBezTo>
                  <a:cubicBezTo>
                    <a:pt x="58" y="222"/>
                    <a:pt x="71" y="207"/>
                    <a:pt x="89" y="207"/>
                  </a:cubicBezTo>
                  <a:cubicBezTo>
                    <a:pt x="106" y="207"/>
                    <a:pt x="120" y="221"/>
                    <a:pt x="120" y="239"/>
                  </a:cubicBezTo>
                  <a:cubicBezTo>
                    <a:pt x="120" y="256"/>
                    <a:pt x="106" y="270"/>
                    <a:pt x="89" y="270"/>
                  </a:cubicBezTo>
                  <a:close/>
                  <a:moveTo>
                    <a:pt x="167" y="226"/>
                  </a:moveTo>
                  <a:cubicBezTo>
                    <a:pt x="150" y="226"/>
                    <a:pt x="150" y="226"/>
                    <a:pt x="150" y="226"/>
                  </a:cubicBezTo>
                  <a:cubicBezTo>
                    <a:pt x="148" y="218"/>
                    <a:pt x="144" y="210"/>
                    <a:pt x="140" y="203"/>
                  </a:cubicBezTo>
                  <a:cubicBezTo>
                    <a:pt x="177" y="203"/>
                    <a:pt x="177" y="203"/>
                    <a:pt x="177" y="203"/>
                  </a:cubicBezTo>
                  <a:cubicBezTo>
                    <a:pt x="172" y="210"/>
                    <a:pt x="169" y="218"/>
                    <a:pt x="167" y="226"/>
                  </a:cubicBezTo>
                  <a:close/>
                  <a:moveTo>
                    <a:pt x="228" y="270"/>
                  </a:moveTo>
                  <a:cubicBezTo>
                    <a:pt x="211" y="270"/>
                    <a:pt x="197" y="256"/>
                    <a:pt x="197" y="239"/>
                  </a:cubicBezTo>
                  <a:cubicBezTo>
                    <a:pt x="197" y="222"/>
                    <a:pt x="211" y="207"/>
                    <a:pt x="228" y="207"/>
                  </a:cubicBezTo>
                  <a:cubicBezTo>
                    <a:pt x="246" y="207"/>
                    <a:pt x="259" y="221"/>
                    <a:pt x="260" y="239"/>
                  </a:cubicBezTo>
                  <a:cubicBezTo>
                    <a:pt x="259" y="256"/>
                    <a:pt x="246" y="270"/>
                    <a:pt x="228" y="270"/>
                  </a:cubicBezTo>
                  <a:close/>
                  <a:moveTo>
                    <a:pt x="41" y="171"/>
                  </a:moveTo>
                  <a:cubicBezTo>
                    <a:pt x="39" y="171"/>
                    <a:pt x="38" y="172"/>
                    <a:pt x="36" y="172"/>
                  </a:cubicBezTo>
                  <a:cubicBezTo>
                    <a:pt x="31" y="172"/>
                    <a:pt x="31" y="172"/>
                    <a:pt x="31" y="172"/>
                  </a:cubicBezTo>
                  <a:cubicBezTo>
                    <a:pt x="31" y="108"/>
                    <a:pt x="31" y="108"/>
                    <a:pt x="31" y="108"/>
                  </a:cubicBezTo>
                  <a:cubicBezTo>
                    <a:pt x="447" y="108"/>
                    <a:pt x="447" y="108"/>
                    <a:pt x="447" y="108"/>
                  </a:cubicBezTo>
                  <a:cubicBezTo>
                    <a:pt x="447" y="171"/>
                    <a:pt x="447" y="171"/>
                    <a:pt x="447" y="171"/>
                  </a:cubicBezTo>
                  <a:lnTo>
                    <a:pt x="41" y="171"/>
                  </a:lnTo>
                  <a:close/>
                  <a:moveTo>
                    <a:pt x="518" y="236"/>
                  </a:moveTo>
                  <a:cubicBezTo>
                    <a:pt x="418" y="236"/>
                    <a:pt x="418" y="236"/>
                    <a:pt x="418" y="236"/>
                  </a:cubicBezTo>
                  <a:cubicBezTo>
                    <a:pt x="398" y="226"/>
                    <a:pt x="398" y="226"/>
                    <a:pt x="398" y="226"/>
                  </a:cubicBezTo>
                  <a:cubicBezTo>
                    <a:pt x="392" y="222"/>
                    <a:pt x="385" y="219"/>
                    <a:pt x="379" y="215"/>
                  </a:cubicBezTo>
                  <a:cubicBezTo>
                    <a:pt x="374" y="212"/>
                    <a:pt x="369" y="213"/>
                    <a:pt x="364" y="213"/>
                  </a:cubicBezTo>
                  <a:cubicBezTo>
                    <a:pt x="285" y="213"/>
                    <a:pt x="285" y="213"/>
                    <a:pt x="285" y="213"/>
                  </a:cubicBezTo>
                  <a:cubicBezTo>
                    <a:pt x="283" y="210"/>
                    <a:pt x="281" y="206"/>
                    <a:pt x="279" y="203"/>
                  </a:cubicBezTo>
                  <a:cubicBezTo>
                    <a:pt x="462" y="203"/>
                    <a:pt x="462" y="203"/>
                    <a:pt x="462" y="203"/>
                  </a:cubicBezTo>
                  <a:cubicBezTo>
                    <a:pt x="464" y="203"/>
                    <a:pt x="466" y="203"/>
                    <a:pt x="467" y="203"/>
                  </a:cubicBezTo>
                  <a:cubicBezTo>
                    <a:pt x="529" y="203"/>
                    <a:pt x="529" y="203"/>
                    <a:pt x="529" y="203"/>
                  </a:cubicBezTo>
                  <a:cubicBezTo>
                    <a:pt x="522" y="212"/>
                    <a:pt x="518" y="224"/>
                    <a:pt x="518" y="236"/>
                  </a:cubicBezTo>
                  <a:close/>
                  <a:moveTo>
                    <a:pt x="580" y="270"/>
                  </a:moveTo>
                  <a:cubicBezTo>
                    <a:pt x="563" y="270"/>
                    <a:pt x="548" y="256"/>
                    <a:pt x="549" y="239"/>
                  </a:cubicBezTo>
                  <a:cubicBezTo>
                    <a:pt x="549" y="222"/>
                    <a:pt x="563" y="207"/>
                    <a:pt x="580" y="207"/>
                  </a:cubicBezTo>
                  <a:cubicBezTo>
                    <a:pt x="598" y="207"/>
                    <a:pt x="611" y="221"/>
                    <a:pt x="611" y="239"/>
                  </a:cubicBezTo>
                  <a:cubicBezTo>
                    <a:pt x="611" y="256"/>
                    <a:pt x="598" y="270"/>
                    <a:pt x="580" y="270"/>
                  </a:cubicBezTo>
                  <a:close/>
                  <a:moveTo>
                    <a:pt x="520" y="171"/>
                  </a:moveTo>
                  <a:cubicBezTo>
                    <a:pt x="520" y="171"/>
                    <a:pt x="520" y="170"/>
                    <a:pt x="520" y="169"/>
                  </a:cubicBezTo>
                  <a:cubicBezTo>
                    <a:pt x="520" y="31"/>
                    <a:pt x="520" y="31"/>
                    <a:pt x="520" y="31"/>
                  </a:cubicBezTo>
                  <a:cubicBezTo>
                    <a:pt x="523" y="31"/>
                    <a:pt x="527" y="31"/>
                    <a:pt x="530" y="31"/>
                  </a:cubicBezTo>
                  <a:cubicBezTo>
                    <a:pt x="568" y="31"/>
                    <a:pt x="606" y="32"/>
                    <a:pt x="644" y="32"/>
                  </a:cubicBezTo>
                  <a:cubicBezTo>
                    <a:pt x="647" y="32"/>
                    <a:pt x="651" y="32"/>
                    <a:pt x="654" y="32"/>
                  </a:cubicBezTo>
                  <a:cubicBezTo>
                    <a:pt x="654" y="32"/>
                    <a:pt x="654" y="33"/>
                    <a:pt x="654" y="33"/>
                  </a:cubicBezTo>
                  <a:cubicBezTo>
                    <a:pt x="660" y="50"/>
                    <a:pt x="665" y="68"/>
                    <a:pt x="670" y="85"/>
                  </a:cubicBezTo>
                  <a:cubicBezTo>
                    <a:pt x="672" y="93"/>
                    <a:pt x="675" y="101"/>
                    <a:pt x="677" y="109"/>
                  </a:cubicBezTo>
                  <a:cubicBezTo>
                    <a:pt x="678" y="111"/>
                    <a:pt x="678" y="113"/>
                    <a:pt x="679" y="114"/>
                  </a:cubicBezTo>
                  <a:cubicBezTo>
                    <a:pt x="679" y="171"/>
                    <a:pt x="679" y="171"/>
                    <a:pt x="679" y="171"/>
                  </a:cubicBezTo>
                  <a:lnTo>
                    <a:pt x="520" y="171"/>
                  </a:lnTo>
                  <a:close/>
                  <a:moveTo>
                    <a:pt x="679" y="236"/>
                  </a:moveTo>
                  <a:cubicBezTo>
                    <a:pt x="642" y="236"/>
                    <a:pt x="642" y="236"/>
                    <a:pt x="642" y="236"/>
                  </a:cubicBezTo>
                  <a:cubicBezTo>
                    <a:pt x="642" y="224"/>
                    <a:pt x="637" y="212"/>
                    <a:pt x="631" y="203"/>
                  </a:cubicBezTo>
                  <a:cubicBezTo>
                    <a:pt x="679" y="203"/>
                    <a:pt x="679" y="203"/>
                    <a:pt x="679" y="203"/>
                  </a:cubicBezTo>
                  <a:cubicBezTo>
                    <a:pt x="679" y="207"/>
                    <a:pt x="679" y="207"/>
                    <a:pt x="679" y="207"/>
                  </a:cubicBezTo>
                  <a:cubicBezTo>
                    <a:pt x="679" y="213"/>
                    <a:pt x="679" y="219"/>
                    <a:pt x="679" y="225"/>
                  </a:cubicBezTo>
                  <a:cubicBezTo>
                    <a:pt x="679" y="229"/>
                    <a:pt x="679" y="232"/>
                    <a:pt x="679" y="23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AC4173A3-14C1-9960-70FE-546B9F390487}"/>
              </a:ext>
            </a:extLst>
          </p:cNvPr>
          <p:cNvSpPr txBox="1"/>
          <p:nvPr/>
        </p:nvSpPr>
        <p:spPr>
          <a:xfrm>
            <a:off x="9348281" y="6421153"/>
            <a:ext cx="22087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مهندسی عمران</a:t>
            </a:r>
            <a:endParaRPr lang="en-US" sz="16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65C0FD4-D65A-8E5A-930F-D37C41622D7A}"/>
              </a:ext>
            </a:extLst>
          </p:cNvPr>
          <p:cNvSpPr txBox="1"/>
          <p:nvPr/>
        </p:nvSpPr>
        <p:spPr>
          <a:xfrm>
            <a:off x="5109328" y="489391"/>
            <a:ext cx="68721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400" b="1" dirty="0">
                <a:solidFill>
                  <a:srgbClr val="A8A8A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اصلی </a:t>
            </a:r>
            <a:r>
              <a:rPr lang="fa-IR" sz="24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ارائه خود را در این قسمت وارد نمایید.</a:t>
            </a:r>
            <a:endParaRPr lang="en-US" sz="24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8EC1FB4-8210-292E-101C-0B00DA278AB6}"/>
              </a:ext>
            </a:extLst>
          </p:cNvPr>
          <p:cNvSpPr txBox="1"/>
          <p:nvPr/>
        </p:nvSpPr>
        <p:spPr>
          <a:xfrm>
            <a:off x="8727761" y="1076157"/>
            <a:ext cx="32428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نمایید.</a:t>
            </a:r>
            <a:endParaRPr lang="en-US" sz="20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CEF8DA0-359F-2EDE-17E0-0CCCBFB8A766}"/>
              </a:ext>
            </a:extLst>
          </p:cNvPr>
          <p:cNvSpPr txBox="1"/>
          <p:nvPr/>
        </p:nvSpPr>
        <p:spPr>
          <a:xfrm>
            <a:off x="756880" y="1854180"/>
            <a:ext cx="3388299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وارد نمایید</a:t>
            </a: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ارائه دهنده انواع فایل های کاربردی با بهترین کیفیت این متن تست می باشد</a:t>
            </a:r>
            <a:endParaRPr lang="en-US" sz="1200" dirty="0">
              <a:solidFill>
                <a:srgbClr val="404040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184B614-2806-DC0F-5941-98264E6B1AE9}"/>
              </a:ext>
            </a:extLst>
          </p:cNvPr>
          <p:cNvSpPr txBox="1"/>
          <p:nvPr/>
        </p:nvSpPr>
        <p:spPr>
          <a:xfrm>
            <a:off x="7915840" y="1854180"/>
            <a:ext cx="3388299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وارد نمایید</a:t>
            </a: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ارائه دهنده انواع فایل های کاربردی با بهترین کیفیت این متن تست می باشد</a:t>
            </a:r>
            <a:endParaRPr lang="en-US" sz="1200" dirty="0">
              <a:solidFill>
                <a:srgbClr val="404040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5B99A82-597F-C190-C685-6444E4FF8CC6}"/>
              </a:ext>
            </a:extLst>
          </p:cNvPr>
          <p:cNvSpPr txBox="1"/>
          <p:nvPr/>
        </p:nvSpPr>
        <p:spPr>
          <a:xfrm>
            <a:off x="3448055" y="5305974"/>
            <a:ext cx="5504523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وارد نمایید</a:t>
            </a: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ارائه دهنده انواع فایل های کاربردی با بهترین کیفیت این متن تست می باشد</a:t>
            </a:r>
            <a:endParaRPr lang="en-US" sz="1200" dirty="0">
              <a:solidFill>
                <a:srgbClr val="40404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1608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0" grpId="0"/>
      <p:bldP spid="21" grpId="0"/>
      <p:bldP spid="22" grpId="0"/>
      <p:bldP spid="23" grpId="0"/>
      <p:bldP spid="2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DDBEB91C-7333-E6AE-EDAC-2175E30B50A7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6DF42444-5F65-287D-AED2-57E9C3873098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A13AE277-2EE4-A2A6-B625-4DCEA9DE66BF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CD422F8D-F932-EE1E-CCA0-59962737C103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6F1AA4D-2308-3AE4-BD64-7960A17E4C24}"/>
              </a:ext>
            </a:extLst>
          </p:cNvPr>
          <p:cNvSpPr txBox="1"/>
          <p:nvPr/>
        </p:nvSpPr>
        <p:spPr>
          <a:xfrm>
            <a:off x="9348281" y="6421153"/>
            <a:ext cx="22087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مهندسی عمران</a:t>
            </a:r>
            <a:endParaRPr lang="en-US" sz="16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45A90FB-5F7F-B958-0962-92B62B04B84A}"/>
              </a:ext>
            </a:extLst>
          </p:cNvPr>
          <p:cNvSpPr/>
          <p:nvPr/>
        </p:nvSpPr>
        <p:spPr>
          <a:xfrm>
            <a:off x="618944" y="3398834"/>
            <a:ext cx="4641215" cy="2267689"/>
          </a:xfrm>
          <a:prstGeom prst="rect">
            <a:avLst/>
          </a:prstGeom>
          <a:gradFill>
            <a:gsLst>
              <a:gs pos="0">
                <a:srgbClr val="37ACCD"/>
              </a:gs>
              <a:gs pos="63000">
                <a:srgbClr val="1EBDA2"/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ED24786-3C74-835A-96DC-685AA385B5BC}"/>
              </a:ext>
            </a:extLst>
          </p:cNvPr>
          <p:cNvSpPr txBox="1"/>
          <p:nvPr/>
        </p:nvSpPr>
        <p:spPr>
          <a:xfrm>
            <a:off x="5109328" y="489391"/>
            <a:ext cx="68721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400" b="1" dirty="0">
                <a:solidFill>
                  <a:srgbClr val="A8A8A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اصلی </a:t>
            </a:r>
            <a:r>
              <a:rPr lang="fa-IR" sz="24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ارائه خود را در این قسمت وارد نمایید.</a:t>
            </a:r>
            <a:endParaRPr lang="en-US" sz="24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0128944-8002-CE20-1BCB-17345A5A546B}"/>
              </a:ext>
            </a:extLst>
          </p:cNvPr>
          <p:cNvSpPr txBox="1"/>
          <p:nvPr/>
        </p:nvSpPr>
        <p:spPr>
          <a:xfrm>
            <a:off x="8727761" y="1076157"/>
            <a:ext cx="32428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نمایید.</a:t>
            </a:r>
            <a:endParaRPr lang="en-US" sz="20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858214B-2898-C572-81DC-329814479156}"/>
              </a:ext>
            </a:extLst>
          </p:cNvPr>
          <p:cNvSpPr txBox="1"/>
          <p:nvPr/>
        </p:nvSpPr>
        <p:spPr>
          <a:xfrm>
            <a:off x="694359" y="3471892"/>
            <a:ext cx="4490384" cy="1900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2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772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  <p:bldP spid="19" grpId="0"/>
      <p:bldP spid="2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Freeform 162">
            <a:extLst>
              <a:ext uri="{FF2B5EF4-FFF2-40B4-BE49-F238E27FC236}">
                <a16:creationId xmlns:a16="http://schemas.microsoft.com/office/drawing/2014/main" id="{852D59BA-10D2-47D4-98DD-B451EFBC8E91}"/>
              </a:ext>
            </a:extLst>
          </p:cNvPr>
          <p:cNvSpPr>
            <a:spLocks noEditPoints="1"/>
          </p:cNvSpPr>
          <p:nvPr/>
        </p:nvSpPr>
        <p:spPr bwMode="auto">
          <a:xfrm>
            <a:off x="3266527" y="2263215"/>
            <a:ext cx="624970" cy="266399"/>
          </a:xfrm>
          <a:custGeom>
            <a:avLst/>
            <a:gdLst>
              <a:gd name="T0" fmla="*/ 710 w 711"/>
              <a:gd name="T1" fmla="*/ 127 h 302"/>
              <a:gd name="T2" fmla="*/ 707 w 711"/>
              <a:gd name="T3" fmla="*/ 99 h 302"/>
              <a:gd name="T4" fmla="*/ 684 w 711"/>
              <a:gd name="T5" fmla="*/ 24 h 302"/>
              <a:gd name="T6" fmla="*/ 683 w 711"/>
              <a:gd name="T7" fmla="*/ 20 h 302"/>
              <a:gd name="T8" fmla="*/ 659 w 711"/>
              <a:gd name="T9" fmla="*/ 1 h 302"/>
              <a:gd name="T10" fmla="*/ 518 w 711"/>
              <a:gd name="T11" fmla="*/ 0 h 302"/>
              <a:gd name="T12" fmla="*/ 489 w 711"/>
              <a:gd name="T13" fmla="*/ 30 h 302"/>
              <a:gd name="T14" fmla="*/ 489 w 711"/>
              <a:gd name="T15" fmla="*/ 171 h 302"/>
              <a:gd name="T16" fmla="*/ 478 w 711"/>
              <a:gd name="T17" fmla="*/ 68 h 302"/>
              <a:gd name="T18" fmla="*/ 447 w 711"/>
              <a:gd name="T19" fmla="*/ 77 h 302"/>
              <a:gd name="T20" fmla="*/ 0 w 711"/>
              <a:gd name="T21" fmla="*/ 92 h 302"/>
              <a:gd name="T22" fmla="*/ 15 w 711"/>
              <a:gd name="T23" fmla="*/ 203 h 302"/>
              <a:gd name="T24" fmla="*/ 25 w 711"/>
              <a:gd name="T25" fmla="*/ 241 h 302"/>
              <a:gd name="T26" fmla="*/ 89 w 711"/>
              <a:gd name="T27" fmla="*/ 301 h 302"/>
              <a:gd name="T28" fmla="*/ 169 w 711"/>
              <a:gd name="T29" fmla="*/ 257 h 302"/>
              <a:gd name="T30" fmla="*/ 290 w 711"/>
              <a:gd name="T31" fmla="*/ 244 h 302"/>
              <a:gd name="T32" fmla="*/ 402 w 711"/>
              <a:gd name="T33" fmla="*/ 263 h 302"/>
              <a:gd name="T34" fmla="*/ 525 w 711"/>
              <a:gd name="T35" fmla="*/ 267 h 302"/>
              <a:gd name="T36" fmla="*/ 635 w 711"/>
              <a:gd name="T37" fmla="*/ 267 h 302"/>
              <a:gd name="T38" fmla="*/ 707 w 711"/>
              <a:gd name="T39" fmla="*/ 256 h 302"/>
              <a:gd name="T40" fmla="*/ 89 w 711"/>
              <a:gd name="T41" fmla="*/ 270 h 302"/>
              <a:gd name="T42" fmla="*/ 89 w 711"/>
              <a:gd name="T43" fmla="*/ 207 h 302"/>
              <a:gd name="T44" fmla="*/ 89 w 711"/>
              <a:gd name="T45" fmla="*/ 270 h 302"/>
              <a:gd name="T46" fmla="*/ 150 w 711"/>
              <a:gd name="T47" fmla="*/ 226 h 302"/>
              <a:gd name="T48" fmla="*/ 177 w 711"/>
              <a:gd name="T49" fmla="*/ 203 h 302"/>
              <a:gd name="T50" fmla="*/ 228 w 711"/>
              <a:gd name="T51" fmla="*/ 270 h 302"/>
              <a:gd name="T52" fmla="*/ 228 w 711"/>
              <a:gd name="T53" fmla="*/ 207 h 302"/>
              <a:gd name="T54" fmla="*/ 228 w 711"/>
              <a:gd name="T55" fmla="*/ 270 h 302"/>
              <a:gd name="T56" fmla="*/ 36 w 711"/>
              <a:gd name="T57" fmla="*/ 172 h 302"/>
              <a:gd name="T58" fmla="*/ 31 w 711"/>
              <a:gd name="T59" fmla="*/ 108 h 302"/>
              <a:gd name="T60" fmla="*/ 447 w 711"/>
              <a:gd name="T61" fmla="*/ 171 h 302"/>
              <a:gd name="T62" fmla="*/ 518 w 711"/>
              <a:gd name="T63" fmla="*/ 236 h 302"/>
              <a:gd name="T64" fmla="*/ 398 w 711"/>
              <a:gd name="T65" fmla="*/ 226 h 302"/>
              <a:gd name="T66" fmla="*/ 364 w 711"/>
              <a:gd name="T67" fmla="*/ 213 h 302"/>
              <a:gd name="T68" fmla="*/ 279 w 711"/>
              <a:gd name="T69" fmla="*/ 203 h 302"/>
              <a:gd name="T70" fmla="*/ 467 w 711"/>
              <a:gd name="T71" fmla="*/ 203 h 302"/>
              <a:gd name="T72" fmla="*/ 518 w 711"/>
              <a:gd name="T73" fmla="*/ 236 h 302"/>
              <a:gd name="T74" fmla="*/ 549 w 711"/>
              <a:gd name="T75" fmla="*/ 239 h 302"/>
              <a:gd name="T76" fmla="*/ 611 w 711"/>
              <a:gd name="T77" fmla="*/ 239 h 302"/>
              <a:gd name="T78" fmla="*/ 520 w 711"/>
              <a:gd name="T79" fmla="*/ 171 h 302"/>
              <a:gd name="T80" fmla="*/ 520 w 711"/>
              <a:gd name="T81" fmla="*/ 31 h 302"/>
              <a:gd name="T82" fmla="*/ 644 w 711"/>
              <a:gd name="T83" fmla="*/ 32 h 302"/>
              <a:gd name="T84" fmla="*/ 654 w 711"/>
              <a:gd name="T85" fmla="*/ 33 h 302"/>
              <a:gd name="T86" fmla="*/ 677 w 711"/>
              <a:gd name="T87" fmla="*/ 109 h 302"/>
              <a:gd name="T88" fmla="*/ 679 w 711"/>
              <a:gd name="T89" fmla="*/ 171 h 302"/>
              <a:gd name="T90" fmla="*/ 679 w 711"/>
              <a:gd name="T91" fmla="*/ 236 h 302"/>
              <a:gd name="T92" fmla="*/ 631 w 711"/>
              <a:gd name="T93" fmla="*/ 203 h 302"/>
              <a:gd name="T94" fmla="*/ 679 w 711"/>
              <a:gd name="T95" fmla="*/ 207 h 302"/>
              <a:gd name="T96" fmla="*/ 679 w 711"/>
              <a:gd name="T97" fmla="*/ 236 h 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711" h="302">
                <a:moveTo>
                  <a:pt x="710" y="219"/>
                </a:moveTo>
                <a:cubicBezTo>
                  <a:pt x="710" y="188"/>
                  <a:pt x="710" y="158"/>
                  <a:pt x="710" y="127"/>
                </a:cubicBezTo>
                <a:cubicBezTo>
                  <a:pt x="710" y="112"/>
                  <a:pt x="710" y="112"/>
                  <a:pt x="710" y="112"/>
                </a:cubicBezTo>
                <a:cubicBezTo>
                  <a:pt x="710" y="108"/>
                  <a:pt x="708" y="103"/>
                  <a:pt x="707" y="99"/>
                </a:cubicBezTo>
                <a:cubicBezTo>
                  <a:pt x="701" y="80"/>
                  <a:pt x="695" y="62"/>
                  <a:pt x="690" y="43"/>
                </a:cubicBezTo>
                <a:cubicBezTo>
                  <a:pt x="688" y="37"/>
                  <a:pt x="686" y="30"/>
                  <a:pt x="684" y="24"/>
                </a:cubicBezTo>
                <a:cubicBezTo>
                  <a:pt x="684" y="23"/>
                  <a:pt x="684" y="23"/>
                  <a:pt x="684" y="23"/>
                </a:cubicBezTo>
                <a:cubicBezTo>
                  <a:pt x="684" y="22"/>
                  <a:pt x="683" y="21"/>
                  <a:pt x="683" y="20"/>
                </a:cubicBezTo>
                <a:cubicBezTo>
                  <a:pt x="683" y="18"/>
                  <a:pt x="682" y="16"/>
                  <a:pt x="681" y="14"/>
                </a:cubicBezTo>
                <a:cubicBezTo>
                  <a:pt x="676" y="6"/>
                  <a:pt x="668" y="1"/>
                  <a:pt x="659" y="1"/>
                </a:cubicBezTo>
                <a:cubicBezTo>
                  <a:pt x="648" y="1"/>
                  <a:pt x="637" y="1"/>
                  <a:pt x="627" y="1"/>
                </a:cubicBezTo>
                <a:cubicBezTo>
                  <a:pt x="591" y="0"/>
                  <a:pt x="554" y="0"/>
                  <a:pt x="518" y="0"/>
                </a:cubicBezTo>
                <a:cubicBezTo>
                  <a:pt x="510" y="0"/>
                  <a:pt x="502" y="1"/>
                  <a:pt x="496" y="8"/>
                </a:cubicBezTo>
                <a:cubicBezTo>
                  <a:pt x="490" y="14"/>
                  <a:pt x="489" y="22"/>
                  <a:pt x="489" y="30"/>
                </a:cubicBezTo>
                <a:cubicBezTo>
                  <a:pt x="489" y="169"/>
                  <a:pt x="489" y="169"/>
                  <a:pt x="489" y="169"/>
                </a:cubicBezTo>
                <a:cubicBezTo>
                  <a:pt x="489" y="170"/>
                  <a:pt x="489" y="171"/>
                  <a:pt x="489" y="171"/>
                </a:cubicBezTo>
                <a:cubicBezTo>
                  <a:pt x="478" y="171"/>
                  <a:pt x="478" y="171"/>
                  <a:pt x="478" y="171"/>
                </a:cubicBezTo>
                <a:cubicBezTo>
                  <a:pt x="478" y="68"/>
                  <a:pt x="478" y="68"/>
                  <a:pt x="478" y="68"/>
                </a:cubicBezTo>
                <a:cubicBezTo>
                  <a:pt x="478" y="48"/>
                  <a:pt x="447" y="48"/>
                  <a:pt x="447" y="68"/>
                </a:cubicBezTo>
                <a:cubicBezTo>
                  <a:pt x="447" y="77"/>
                  <a:pt x="447" y="77"/>
                  <a:pt x="447" y="77"/>
                </a:cubicBezTo>
                <a:cubicBezTo>
                  <a:pt x="15" y="77"/>
                  <a:pt x="15" y="77"/>
                  <a:pt x="15" y="77"/>
                </a:cubicBezTo>
                <a:cubicBezTo>
                  <a:pt x="7" y="77"/>
                  <a:pt x="0" y="84"/>
                  <a:pt x="0" y="92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196"/>
                  <a:pt x="7" y="203"/>
                  <a:pt x="15" y="203"/>
                </a:cubicBezTo>
                <a:cubicBezTo>
                  <a:pt x="25" y="203"/>
                  <a:pt x="25" y="203"/>
                  <a:pt x="25" y="203"/>
                </a:cubicBezTo>
                <a:cubicBezTo>
                  <a:pt x="25" y="241"/>
                  <a:pt x="25" y="241"/>
                  <a:pt x="25" y="241"/>
                </a:cubicBezTo>
                <a:cubicBezTo>
                  <a:pt x="25" y="244"/>
                  <a:pt x="26" y="246"/>
                  <a:pt x="27" y="249"/>
                </a:cubicBezTo>
                <a:cubicBezTo>
                  <a:pt x="33" y="278"/>
                  <a:pt x="58" y="302"/>
                  <a:pt x="89" y="301"/>
                </a:cubicBezTo>
                <a:cubicBezTo>
                  <a:pt x="117" y="300"/>
                  <a:pt x="140" y="282"/>
                  <a:pt x="148" y="257"/>
                </a:cubicBezTo>
                <a:cubicBezTo>
                  <a:pt x="169" y="257"/>
                  <a:pt x="169" y="257"/>
                  <a:pt x="169" y="257"/>
                </a:cubicBezTo>
                <a:cubicBezTo>
                  <a:pt x="177" y="282"/>
                  <a:pt x="200" y="302"/>
                  <a:pt x="228" y="301"/>
                </a:cubicBezTo>
                <a:cubicBezTo>
                  <a:pt x="261" y="300"/>
                  <a:pt x="287" y="276"/>
                  <a:pt x="290" y="244"/>
                </a:cubicBezTo>
                <a:cubicBezTo>
                  <a:pt x="367" y="244"/>
                  <a:pt x="367" y="244"/>
                  <a:pt x="367" y="244"/>
                </a:cubicBezTo>
                <a:cubicBezTo>
                  <a:pt x="379" y="250"/>
                  <a:pt x="390" y="256"/>
                  <a:pt x="402" y="263"/>
                </a:cubicBezTo>
                <a:cubicBezTo>
                  <a:pt x="406" y="265"/>
                  <a:pt x="410" y="267"/>
                  <a:pt x="414" y="267"/>
                </a:cubicBezTo>
                <a:cubicBezTo>
                  <a:pt x="525" y="267"/>
                  <a:pt x="525" y="267"/>
                  <a:pt x="525" y="267"/>
                </a:cubicBezTo>
                <a:cubicBezTo>
                  <a:pt x="535" y="287"/>
                  <a:pt x="556" y="301"/>
                  <a:pt x="580" y="301"/>
                </a:cubicBezTo>
                <a:cubicBezTo>
                  <a:pt x="604" y="301"/>
                  <a:pt x="625" y="287"/>
                  <a:pt x="635" y="267"/>
                </a:cubicBezTo>
                <a:cubicBezTo>
                  <a:pt x="692" y="267"/>
                  <a:pt x="692" y="267"/>
                  <a:pt x="692" y="267"/>
                </a:cubicBezTo>
                <a:cubicBezTo>
                  <a:pt x="700" y="267"/>
                  <a:pt x="705" y="262"/>
                  <a:pt x="707" y="256"/>
                </a:cubicBezTo>
                <a:cubicBezTo>
                  <a:pt x="711" y="245"/>
                  <a:pt x="710" y="227"/>
                  <a:pt x="710" y="219"/>
                </a:cubicBezTo>
                <a:close/>
                <a:moveTo>
                  <a:pt x="89" y="270"/>
                </a:moveTo>
                <a:cubicBezTo>
                  <a:pt x="72" y="270"/>
                  <a:pt x="57" y="256"/>
                  <a:pt x="57" y="239"/>
                </a:cubicBezTo>
                <a:cubicBezTo>
                  <a:pt x="58" y="222"/>
                  <a:pt x="71" y="207"/>
                  <a:pt x="89" y="207"/>
                </a:cubicBezTo>
                <a:cubicBezTo>
                  <a:pt x="106" y="207"/>
                  <a:pt x="120" y="221"/>
                  <a:pt x="120" y="239"/>
                </a:cubicBezTo>
                <a:cubicBezTo>
                  <a:pt x="120" y="256"/>
                  <a:pt x="106" y="270"/>
                  <a:pt x="89" y="270"/>
                </a:cubicBezTo>
                <a:close/>
                <a:moveTo>
                  <a:pt x="167" y="226"/>
                </a:moveTo>
                <a:cubicBezTo>
                  <a:pt x="150" y="226"/>
                  <a:pt x="150" y="226"/>
                  <a:pt x="150" y="226"/>
                </a:cubicBezTo>
                <a:cubicBezTo>
                  <a:pt x="148" y="218"/>
                  <a:pt x="144" y="210"/>
                  <a:pt x="140" y="203"/>
                </a:cubicBezTo>
                <a:cubicBezTo>
                  <a:pt x="177" y="203"/>
                  <a:pt x="177" y="203"/>
                  <a:pt x="177" y="203"/>
                </a:cubicBezTo>
                <a:cubicBezTo>
                  <a:pt x="172" y="210"/>
                  <a:pt x="169" y="218"/>
                  <a:pt x="167" y="226"/>
                </a:cubicBezTo>
                <a:close/>
                <a:moveTo>
                  <a:pt x="228" y="270"/>
                </a:moveTo>
                <a:cubicBezTo>
                  <a:pt x="211" y="270"/>
                  <a:pt x="197" y="256"/>
                  <a:pt x="197" y="239"/>
                </a:cubicBezTo>
                <a:cubicBezTo>
                  <a:pt x="197" y="222"/>
                  <a:pt x="211" y="207"/>
                  <a:pt x="228" y="207"/>
                </a:cubicBezTo>
                <a:cubicBezTo>
                  <a:pt x="246" y="207"/>
                  <a:pt x="259" y="221"/>
                  <a:pt x="260" y="239"/>
                </a:cubicBezTo>
                <a:cubicBezTo>
                  <a:pt x="259" y="256"/>
                  <a:pt x="246" y="270"/>
                  <a:pt x="228" y="270"/>
                </a:cubicBezTo>
                <a:close/>
                <a:moveTo>
                  <a:pt x="41" y="171"/>
                </a:moveTo>
                <a:cubicBezTo>
                  <a:pt x="39" y="171"/>
                  <a:pt x="38" y="172"/>
                  <a:pt x="36" y="172"/>
                </a:cubicBezTo>
                <a:cubicBezTo>
                  <a:pt x="31" y="172"/>
                  <a:pt x="31" y="172"/>
                  <a:pt x="31" y="172"/>
                </a:cubicBezTo>
                <a:cubicBezTo>
                  <a:pt x="31" y="108"/>
                  <a:pt x="31" y="108"/>
                  <a:pt x="31" y="108"/>
                </a:cubicBezTo>
                <a:cubicBezTo>
                  <a:pt x="447" y="108"/>
                  <a:pt x="447" y="108"/>
                  <a:pt x="447" y="108"/>
                </a:cubicBezTo>
                <a:cubicBezTo>
                  <a:pt x="447" y="171"/>
                  <a:pt x="447" y="171"/>
                  <a:pt x="447" y="171"/>
                </a:cubicBezTo>
                <a:lnTo>
                  <a:pt x="41" y="171"/>
                </a:lnTo>
                <a:close/>
                <a:moveTo>
                  <a:pt x="518" y="236"/>
                </a:moveTo>
                <a:cubicBezTo>
                  <a:pt x="418" y="236"/>
                  <a:pt x="418" y="236"/>
                  <a:pt x="418" y="236"/>
                </a:cubicBezTo>
                <a:cubicBezTo>
                  <a:pt x="398" y="226"/>
                  <a:pt x="398" y="226"/>
                  <a:pt x="398" y="226"/>
                </a:cubicBezTo>
                <a:cubicBezTo>
                  <a:pt x="392" y="222"/>
                  <a:pt x="385" y="219"/>
                  <a:pt x="379" y="215"/>
                </a:cubicBezTo>
                <a:cubicBezTo>
                  <a:pt x="374" y="212"/>
                  <a:pt x="369" y="213"/>
                  <a:pt x="364" y="213"/>
                </a:cubicBezTo>
                <a:cubicBezTo>
                  <a:pt x="285" y="213"/>
                  <a:pt x="285" y="213"/>
                  <a:pt x="285" y="213"/>
                </a:cubicBezTo>
                <a:cubicBezTo>
                  <a:pt x="283" y="210"/>
                  <a:pt x="281" y="206"/>
                  <a:pt x="279" y="203"/>
                </a:cubicBezTo>
                <a:cubicBezTo>
                  <a:pt x="462" y="203"/>
                  <a:pt x="462" y="203"/>
                  <a:pt x="462" y="203"/>
                </a:cubicBezTo>
                <a:cubicBezTo>
                  <a:pt x="464" y="203"/>
                  <a:pt x="466" y="203"/>
                  <a:pt x="467" y="203"/>
                </a:cubicBezTo>
                <a:cubicBezTo>
                  <a:pt x="529" y="203"/>
                  <a:pt x="529" y="203"/>
                  <a:pt x="529" y="203"/>
                </a:cubicBezTo>
                <a:cubicBezTo>
                  <a:pt x="522" y="212"/>
                  <a:pt x="518" y="224"/>
                  <a:pt x="518" y="236"/>
                </a:cubicBezTo>
                <a:close/>
                <a:moveTo>
                  <a:pt x="580" y="270"/>
                </a:moveTo>
                <a:cubicBezTo>
                  <a:pt x="563" y="270"/>
                  <a:pt x="548" y="256"/>
                  <a:pt x="549" y="239"/>
                </a:cubicBezTo>
                <a:cubicBezTo>
                  <a:pt x="549" y="222"/>
                  <a:pt x="563" y="207"/>
                  <a:pt x="580" y="207"/>
                </a:cubicBezTo>
                <a:cubicBezTo>
                  <a:pt x="598" y="207"/>
                  <a:pt x="611" y="221"/>
                  <a:pt x="611" y="239"/>
                </a:cubicBezTo>
                <a:cubicBezTo>
                  <a:pt x="611" y="256"/>
                  <a:pt x="598" y="270"/>
                  <a:pt x="580" y="270"/>
                </a:cubicBezTo>
                <a:close/>
                <a:moveTo>
                  <a:pt x="520" y="171"/>
                </a:moveTo>
                <a:cubicBezTo>
                  <a:pt x="520" y="171"/>
                  <a:pt x="520" y="170"/>
                  <a:pt x="520" y="169"/>
                </a:cubicBezTo>
                <a:cubicBezTo>
                  <a:pt x="520" y="31"/>
                  <a:pt x="520" y="31"/>
                  <a:pt x="520" y="31"/>
                </a:cubicBezTo>
                <a:cubicBezTo>
                  <a:pt x="523" y="31"/>
                  <a:pt x="527" y="31"/>
                  <a:pt x="530" y="31"/>
                </a:cubicBezTo>
                <a:cubicBezTo>
                  <a:pt x="568" y="31"/>
                  <a:pt x="606" y="32"/>
                  <a:pt x="644" y="32"/>
                </a:cubicBezTo>
                <a:cubicBezTo>
                  <a:pt x="647" y="32"/>
                  <a:pt x="651" y="32"/>
                  <a:pt x="654" y="32"/>
                </a:cubicBezTo>
                <a:cubicBezTo>
                  <a:pt x="654" y="32"/>
                  <a:pt x="654" y="33"/>
                  <a:pt x="654" y="33"/>
                </a:cubicBezTo>
                <a:cubicBezTo>
                  <a:pt x="660" y="50"/>
                  <a:pt x="665" y="68"/>
                  <a:pt x="670" y="85"/>
                </a:cubicBezTo>
                <a:cubicBezTo>
                  <a:pt x="672" y="93"/>
                  <a:pt x="675" y="101"/>
                  <a:pt x="677" y="109"/>
                </a:cubicBezTo>
                <a:cubicBezTo>
                  <a:pt x="678" y="111"/>
                  <a:pt x="678" y="113"/>
                  <a:pt x="679" y="114"/>
                </a:cubicBezTo>
                <a:cubicBezTo>
                  <a:pt x="679" y="171"/>
                  <a:pt x="679" y="171"/>
                  <a:pt x="679" y="171"/>
                </a:cubicBezTo>
                <a:lnTo>
                  <a:pt x="520" y="171"/>
                </a:lnTo>
                <a:close/>
                <a:moveTo>
                  <a:pt x="679" y="236"/>
                </a:moveTo>
                <a:cubicBezTo>
                  <a:pt x="642" y="236"/>
                  <a:pt x="642" y="236"/>
                  <a:pt x="642" y="236"/>
                </a:cubicBezTo>
                <a:cubicBezTo>
                  <a:pt x="642" y="224"/>
                  <a:pt x="637" y="212"/>
                  <a:pt x="631" y="203"/>
                </a:cubicBezTo>
                <a:cubicBezTo>
                  <a:pt x="679" y="203"/>
                  <a:pt x="679" y="203"/>
                  <a:pt x="679" y="203"/>
                </a:cubicBezTo>
                <a:cubicBezTo>
                  <a:pt x="679" y="207"/>
                  <a:pt x="679" y="207"/>
                  <a:pt x="679" y="207"/>
                </a:cubicBezTo>
                <a:cubicBezTo>
                  <a:pt x="679" y="213"/>
                  <a:pt x="679" y="219"/>
                  <a:pt x="679" y="225"/>
                </a:cubicBezTo>
                <a:cubicBezTo>
                  <a:pt x="679" y="229"/>
                  <a:pt x="679" y="232"/>
                  <a:pt x="679" y="236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endParaRPr lang="en-US"/>
          </a:p>
        </p:txBody>
      </p:sp>
      <p:sp>
        <p:nvSpPr>
          <p:cNvPr id="83" name="Freeform 358">
            <a:extLst>
              <a:ext uri="{FF2B5EF4-FFF2-40B4-BE49-F238E27FC236}">
                <a16:creationId xmlns:a16="http://schemas.microsoft.com/office/drawing/2014/main" id="{40AF00FC-1E60-400D-AF43-A45A70BF701A}"/>
              </a:ext>
            </a:extLst>
          </p:cNvPr>
          <p:cNvSpPr>
            <a:spLocks noEditPoints="1"/>
          </p:cNvSpPr>
          <p:nvPr/>
        </p:nvSpPr>
        <p:spPr bwMode="auto">
          <a:xfrm>
            <a:off x="3231575" y="4222572"/>
            <a:ext cx="628277" cy="292356"/>
          </a:xfrm>
          <a:custGeom>
            <a:avLst/>
            <a:gdLst>
              <a:gd name="T0" fmla="*/ 701 w 701"/>
              <a:gd name="T1" fmla="*/ 145 h 325"/>
              <a:gd name="T2" fmla="*/ 682 w 701"/>
              <a:gd name="T3" fmla="*/ 79 h 325"/>
              <a:gd name="T4" fmla="*/ 676 w 701"/>
              <a:gd name="T5" fmla="*/ 59 h 325"/>
              <a:gd name="T6" fmla="*/ 673 w 701"/>
              <a:gd name="T7" fmla="*/ 50 h 325"/>
              <a:gd name="T8" fmla="*/ 621 w 701"/>
              <a:gd name="T9" fmla="*/ 38 h 325"/>
              <a:gd name="T10" fmla="*/ 497 w 701"/>
              <a:gd name="T11" fmla="*/ 45 h 325"/>
              <a:gd name="T12" fmla="*/ 490 w 701"/>
              <a:gd name="T13" fmla="*/ 140 h 325"/>
              <a:gd name="T14" fmla="*/ 486 w 701"/>
              <a:gd name="T15" fmla="*/ 36 h 325"/>
              <a:gd name="T16" fmla="*/ 548 w 701"/>
              <a:gd name="T17" fmla="*/ 30 h 325"/>
              <a:gd name="T18" fmla="*/ 464 w 701"/>
              <a:gd name="T19" fmla="*/ 1 h 325"/>
              <a:gd name="T20" fmla="*/ 411 w 701"/>
              <a:gd name="T21" fmla="*/ 16 h 325"/>
              <a:gd name="T22" fmla="*/ 251 w 701"/>
              <a:gd name="T23" fmla="*/ 25 h 325"/>
              <a:gd name="T24" fmla="*/ 96 w 701"/>
              <a:gd name="T25" fmla="*/ 14 h 325"/>
              <a:gd name="T26" fmla="*/ 55 w 701"/>
              <a:gd name="T27" fmla="*/ 46 h 325"/>
              <a:gd name="T28" fmla="*/ 3 w 701"/>
              <a:gd name="T29" fmla="*/ 160 h 325"/>
              <a:gd name="T30" fmla="*/ 38 w 701"/>
              <a:gd name="T31" fmla="*/ 217 h 325"/>
              <a:gd name="T32" fmla="*/ 36 w 701"/>
              <a:gd name="T33" fmla="*/ 265 h 325"/>
              <a:gd name="T34" fmla="*/ 153 w 701"/>
              <a:gd name="T35" fmla="*/ 280 h 325"/>
              <a:gd name="T36" fmla="*/ 220 w 701"/>
              <a:gd name="T37" fmla="*/ 325 h 325"/>
              <a:gd name="T38" fmla="*/ 519 w 701"/>
              <a:gd name="T39" fmla="*/ 280 h 325"/>
              <a:gd name="T40" fmla="*/ 634 w 701"/>
              <a:gd name="T41" fmla="*/ 280 h 325"/>
              <a:gd name="T42" fmla="*/ 692 w 701"/>
              <a:gd name="T43" fmla="*/ 273 h 325"/>
              <a:gd name="T44" fmla="*/ 701 w 701"/>
              <a:gd name="T45" fmla="*/ 216 h 325"/>
              <a:gd name="T46" fmla="*/ 490 w 701"/>
              <a:gd name="T47" fmla="*/ 199 h 325"/>
              <a:gd name="T48" fmla="*/ 414 w 701"/>
              <a:gd name="T49" fmla="*/ 201 h 325"/>
              <a:gd name="T50" fmla="*/ 490 w 701"/>
              <a:gd name="T51" fmla="*/ 170 h 325"/>
              <a:gd name="T52" fmla="*/ 66 w 701"/>
              <a:gd name="T53" fmla="*/ 265 h 325"/>
              <a:gd name="T54" fmla="*/ 126 w 701"/>
              <a:gd name="T55" fmla="*/ 265 h 325"/>
              <a:gd name="T56" fmla="*/ 162 w 701"/>
              <a:gd name="T57" fmla="*/ 250 h 325"/>
              <a:gd name="T58" fmla="*/ 144 w 701"/>
              <a:gd name="T59" fmla="*/ 231 h 325"/>
              <a:gd name="T60" fmla="*/ 162 w 701"/>
              <a:gd name="T61" fmla="*/ 250 h 325"/>
              <a:gd name="T62" fmla="*/ 190 w 701"/>
              <a:gd name="T63" fmla="*/ 265 h 325"/>
              <a:gd name="T64" fmla="*/ 250 w 701"/>
              <a:gd name="T65" fmla="*/ 265 h 325"/>
              <a:gd name="T66" fmla="*/ 66 w 701"/>
              <a:gd name="T67" fmla="*/ 201 h 325"/>
              <a:gd name="T68" fmla="*/ 66 w 701"/>
              <a:gd name="T69" fmla="*/ 90 h 325"/>
              <a:gd name="T70" fmla="*/ 84 w 701"/>
              <a:gd name="T71" fmla="*/ 55 h 325"/>
              <a:gd name="T72" fmla="*/ 95 w 701"/>
              <a:gd name="T73" fmla="*/ 55 h 325"/>
              <a:gd name="T74" fmla="*/ 393 w 701"/>
              <a:gd name="T75" fmla="*/ 55 h 325"/>
              <a:gd name="T76" fmla="*/ 430 w 701"/>
              <a:gd name="T77" fmla="*/ 41 h 325"/>
              <a:gd name="T78" fmla="*/ 456 w 701"/>
              <a:gd name="T79" fmla="*/ 30 h 325"/>
              <a:gd name="T80" fmla="*/ 382 w 701"/>
              <a:gd name="T81" fmla="*/ 201 h 325"/>
              <a:gd name="T82" fmla="*/ 519 w 701"/>
              <a:gd name="T83" fmla="*/ 250 h 325"/>
              <a:gd name="T84" fmla="*/ 268 w 701"/>
              <a:gd name="T85" fmla="*/ 231 h 325"/>
              <a:gd name="T86" fmla="*/ 519 w 701"/>
              <a:gd name="T87" fmla="*/ 250 h 325"/>
              <a:gd name="T88" fmla="*/ 547 w 701"/>
              <a:gd name="T89" fmla="*/ 265 h 325"/>
              <a:gd name="T90" fmla="*/ 607 w 701"/>
              <a:gd name="T91" fmla="*/ 265 h 325"/>
              <a:gd name="T92" fmla="*/ 671 w 701"/>
              <a:gd name="T93" fmla="*/ 236 h 325"/>
              <a:gd name="T94" fmla="*/ 670 w 701"/>
              <a:gd name="T95" fmla="*/ 250 h 325"/>
              <a:gd name="T96" fmla="*/ 625 w 701"/>
              <a:gd name="T97" fmla="*/ 231 h 325"/>
              <a:gd name="T98" fmla="*/ 671 w 701"/>
              <a:gd name="T99" fmla="*/ 236 h 325"/>
              <a:gd name="T100" fmla="*/ 519 w 701"/>
              <a:gd name="T101" fmla="*/ 201 h 325"/>
              <a:gd name="T102" fmla="*/ 519 w 701"/>
              <a:gd name="T103" fmla="*/ 67 h 325"/>
              <a:gd name="T104" fmla="*/ 647 w 701"/>
              <a:gd name="T105" fmla="*/ 68 h 325"/>
              <a:gd name="T106" fmla="*/ 656 w 701"/>
              <a:gd name="T107" fmla="*/ 97 h 325"/>
              <a:gd name="T108" fmla="*/ 671 w 701"/>
              <a:gd name="T109" fmla="*/ 147 h 325"/>
              <a:gd name="T110" fmla="*/ 671 w 701"/>
              <a:gd name="T111" fmla="*/ 147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01" h="325">
                <a:moveTo>
                  <a:pt x="701" y="216"/>
                </a:moveTo>
                <a:cubicBezTo>
                  <a:pt x="701" y="145"/>
                  <a:pt x="701" y="145"/>
                  <a:pt x="701" y="145"/>
                </a:cubicBezTo>
                <a:cubicBezTo>
                  <a:pt x="701" y="140"/>
                  <a:pt x="699" y="136"/>
                  <a:pt x="698" y="132"/>
                </a:cubicBezTo>
                <a:cubicBezTo>
                  <a:pt x="692" y="114"/>
                  <a:pt x="687" y="96"/>
                  <a:pt x="682" y="79"/>
                </a:cubicBezTo>
                <a:cubicBezTo>
                  <a:pt x="680" y="72"/>
                  <a:pt x="678" y="66"/>
                  <a:pt x="676" y="60"/>
                </a:cubicBezTo>
                <a:cubicBezTo>
                  <a:pt x="676" y="60"/>
                  <a:pt x="676" y="59"/>
                  <a:pt x="676" y="59"/>
                </a:cubicBezTo>
                <a:cubicBezTo>
                  <a:pt x="676" y="58"/>
                  <a:pt x="675" y="57"/>
                  <a:pt x="675" y="57"/>
                </a:cubicBezTo>
                <a:cubicBezTo>
                  <a:pt x="675" y="55"/>
                  <a:pt x="674" y="52"/>
                  <a:pt x="673" y="50"/>
                </a:cubicBezTo>
                <a:cubicBezTo>
                  <a:pt x="668" y="43"/>
                  <a:pt x="661" y="38"/>
                  <a:pt x="652" y="38"/>
                </a:cubicBezTo>
                <a:cubicBezTo>
                  <a:pt x="641" y="38"/>
                  <a:pt x="631" y="38"/>
                  <a:pt x="621" y="38"/>
                </a:cubicBezTo>
                <a:cubicBezTo>
                  <a:pt x="518" y="38"/>
                  <a:pt x="518" y="38"/>
                  <a:pt x="518" y="38"/>
                </a:cubicBezTo>
                <a:cubicBezTo>
                  <a:pt x="510" y="38"/>
                  <a:pt x="502" y="39"/>
                  <a:pt x="497" y="45"/>
                </a:cubicBezTo>
                <a:cubicBezTo>
                  <a:pt x="491" y="51"/>
                  <a:pt x="490" y="58"/>
                  <a:pt x="490" y="66"/>
                </a:cubicBezTo>
                <a:cubicBezTo>
                  <a:pt x="490" y="140"/>
                  <a:pt x="490" y="140"/>
                  <a:pt x="490" y="140"/>
                </a:cubicBezTo>
                <a:cubicBezTo>
                  <a:pt x="473" y="140"/>
                  <a:pt x="457" y="140"/>
                  <a:pt x="441" y="140"/>
                </a:cubicBezTo>
                <a:cubicBezTo>
                  <a:pt x="456" y="105"/>
                  <a:pt x="471" y="71"/>
                  <a:pt x="486" y="36"/>
                </a:cubicBezTo>
                <a:cubicBezTo>
                  <a:pt x="487" y="34"/>
                  <a:pt x="487" y="32"/>
                  <a:pt x="488" y="30"/>
                </a:cubicBezTo>
                <a:cubicBezTo>
                  <a:pt x="508" y="30"/>
                  <a:pt x="528" y="30"/>
                  <a:pt x="548" y="30"/>
                </a:cubicBezTo>
                <a:cubicBezTo>
                  <a:pt x="567" y="30"/>
                  <a:pt x="567" y="1"/>
                  <a:pt x="548" y="1"/>
                </a:cubicBezTo>
                <a:cubicBezTo>
                  <a:pt x="520" y="1"/>
                  <a:pt x="492" y="1"/>
                  <a:pt x="464" y="1"/>
                </a:cubicBezTo>
                <a:cubicBezTo>
                  <a:pt x="431" y="0"/>
                  <a:pt x="431" y="0"/>
                  <a:pt x="431" y="0"/>
                </a:cubicBezTo>
                <a:cubicBezTo>
                  <a:pt x="421" y="0"/>
                  <a:pt x="417" y="10"/>
                  <a:pt x="411" y="16"/>
                </a:cubicBezTo>
                <a:cubicBezTo>
                  <a:pt x="409" y="19"/>
                  <a:pt x="407" y="22"/>
                  <a:pt x="405" y="25"/>
                </a:cubicBezTo>
                <a:cubicBezTo>
                  <a:pt x="353" y="25"/>
                  <a:pt x="302" y="25"/>
                  <a:pt x="251" y="25"/>
                </a:cubicBezTo>
                <a:cubicBezTo>
                  <a:pt x="204" y="25"/>
                  <a:pt x="157" y="25"/>
                  <a:pt x="110" y="26"/>
                </a:cubicBezTo>
                <a:cubicBezTo>
                  <a:pt x="108" y="19"/>
                  <a:pt x="103" y="14"/>
                  <a:pt x="96" y="14"/>
                </a:cubicBezTo>
                <a:cubicBezTo>
                  <a:pt x="88" y="14"/>
                  <a:pt x="79" y="13"/>
                  <a:pt x="71" y="17"/>
                </a:cubicBezTo>
                <a:cubicBezTo>
                  <a:pt x="61" y="21"/>
                  <a:pt x="57" y="35"/>
                  <a:pt x="55" y="46"/>
                </a:cubicBezTo>
                <a:cubicBezTo>
                  <a:pt x="38" y="79"/>
                  <a:pt x="20" y="112"/>
                  <a:pt x="3" y="145"/>
                </a:cubicBezTo>
                <a:cubicBezTo>
                  <a:pt x="0" y="150"/>
                  <a:pt x="0" y="156"/>
                  <a:pt x="3" y="160"/>
                </a:cubicBezTo>
                <a:cubicBezTo>
                  <a:pt x="15" y="178"/>
                  <a:pt x="27" y="196"/>
                  <a:pt x="39" y="214"/>
                </a:cubicBezTo>
                <a:cubicBezTo>
                  <a:pt x="38" y="215"/>
                  <a:pt x="38" y="216"/>
                  <a:pt x="38" y="217"/>
                </a:cubicBezTo>
                <a:cubicBezTo>
                  <a:pt x="35" y="229"/>
                  <a:pt x="36" y="242"/>
                  <a:pt x="37" y="255"/>
                </a:cubicBezTo>
                <a:cubicBezTo>
                  <a:pt x="36" y="258"/>
                  <a:pt x="36" y="262"/>
                  <a:pt x="36" y="265"/>
                </a:cubicBezTo>
                <a:cubicBezTo>
                  <a:pt x="37" y="297"/>
                  <a:pt x="63" y="325"/>
                  <a:pt x="96" y="325"/>
                </a:cubicBezTo>
                <a:cubicBezTo>
                  <a:pt x="123" y="324"/>
                  <a:pt x="146" y="305"/>
                  <a:pt x="153" y="280"/>
                </a:cubicBezTo>
                <a:cubicBezTo>
                  <a:pt x="163" y="280"/>
                  <a:pt x="163" y="280"/>
                  <a:pt x="163" y="280"/>
                </a:cubicBezTo>
                <a:cubicBezTo>
                  <a:pt x="170" y="305"/>
                  <a:pt x="193" y="325"/>
                  <a:pt x="220" y="325"/>
                </a:cubicBezTo>
                <a:cubicBezTo>
                  <a:pt x="248" y="324"/>
                  <a:pt x="271" y="305"/>
                  <a:pt x="278" y="280"/>
                </a:cubicBezTo>
                <a:cubicBezTo>
                  <a:pt x="519" y="280"/>
                  <a:pt x="519" y="280"/>
                  <a:pt x="519" y="280"/>
                </a:cubicBezTo>
                <a:cubicBezTo>
                  <a:pt x="526" y="305"/>
                  <a:pt x="549" y="325"/>
                  <a:pt x="577" y="325"/>
                </a:cubicBezTo>
                <a:cubicBezTo>
                  <a:pt x="604" y="324"/>
                  <a:pt x="627" y="305"/>
                  <a:pt x="634" y="280"/>
                </a:cubicBezTo>
                <a:cubicBezTo>
                  <a:pt x="680" y="280"/>
                  <a:pt x="680" y="280"/>
                  <a:pt x="680" y="280"/>
                </a:cubicBezTo>
                <a:cubicBezTo>
                  <a:pt x="686" y="280"/>
                  <a:pt x="690" y="277"/>
                  <a:pt x="692" y="273"/>
                </a:cubicBezTo>
                <a:cubicBezTo>
                  <a:pt x="698" y="267"/>
                  <a:pt x="700" y="257"/>
                  <a:pt x="700" y="249"/>
                </a:cubicBezTo>
                <a:cubicBezTo>
                  <a:pt x="701" y="238"/>
                  <a:pt x="701" y="227"/>
                  <a:pt x="701" y="216"/>
                </a:cubicBezTo>
                <a:close/>
                <a:moveTo>
                  <a:pt x="490" y="170"/>
                </a:moveTo>
                <a:cubicBezTo>
                  <a:pt x="490" y="199"/>
                  <a:pt x="490" y="199"/>
                  <a:pt x="490" y="199"/>
                </a:cubicBezTo>
                <a:cubicBezTo>
                  <a:pt x="490" y="200"/>
                  <a:pt x="490" y="200"/>
                  <a:pt x="490" y="201"/>
                </a:cubicBezTo>
                <a:cubicBezTo>
                  <a:pt x="414" y="201"/>
                  <a:pt x="414" y="201"/>
                  <a:pt x="414" y="201"/>
                </a:cubicBezTo>
                <a:cubicBezTo>
                  <a:pt x="419" y="191"/>
                  <a:pt x="423" y="180"/>
                  <a:pt x="428" y="170"/>
                </a:cubicBezTo>
                <a:cubicBezTo>
                  <a:pt x="448" y="170"/>
                  <a:pt x="469" y="170"/>
                  <a:pt x="490" y="170"/>
                </a:cubicBezTo>
                <a:close/>
                <a:moveTo>
                  <a:pt x="96" y="295"/>
                </a:moveTo>
                <a:cubicBezTo>
                  <a:pt x="79" y="295"/>
                  <a:pt x="65" y="282"/>
                  <a:pt x="66" y="265"/>
                </a:cubicBezTo>
                <a:cubicBezTo>
                  <a:pt x="66" y="249"/>
                  <a:pt x="79" y="235"/>
                  <a:pt x="96" y="235"/>
                </a:cubicBezTo>
                <a:cubicBezTo>
                  <a:pt x="112" y="235"/>
                  <a:pt x="125" y="248"/>
                  <a:pt x="126" y="265"/>
                </a:cubicBezTo>
                <a:cubicBezTo>
                  <a:pt x="125" y="281"/>
                  <a:pt x="112" y="295"/>
                  <a:pt x="96" y="295"/>
                </a:cubicBezTo>
                <a:close/>
                <a:moveTo>
                  <a:pt x="162" y="250"/>
                </a:moveTo>
                <a:cubicBezTo>
                  <a:pt x="153" y="250"/>
                  <a:pt x="153" y="250"/>
                  <a:pt x="153" y="250"/>
                </a:cubicBezTo>
                <a:cubicBezTo>
                  <a:pt x="151" y="243"/>
                  <a:pt x="148" y="237"/>
                  <a:pt x="144" y="231"/>
                </a:cubicBezTo>
                <a:cubicBezTo>
                  <a:pt x="172" y="231"/>
                  <a:pt x="172" y="231"/>
                  <a:pt x="172" y="231"/>
                </a:cubicBezTo>
                <a:cubicBezTo>
                  <a:pt x="167" y="236"/>
                  <a:pt x="164" y="243"/>
                  <a:pt x="162" y="250"/>
                </a:cubicBezTo>
                <a:close/>
                <a:moveTo>
                  <a:pt x="220" y="295"/>
                </a:moveTo>
                <a:cubicBezTo>
                  <a:pt x="204" y="295"/>
                  <a:pt x="190" y="282"/>
                  <a:pt x="190" y="265"/>
                </a:cubicBezTo>
                <a:cubicBezTo>
                  <a:pt x="191" y="249"/>
                  <a:pt x="204" y="235"/>
                  <a:pt x="220" y="235"/>
                </a:cubicBezTo>
                <a:cubicBezTo>
                  <a:pt x="237" y="235"/>
                  <a:pt x="250" y="248"/>
                  <a:pt x="250" y="265"/>
                </a:cubicBezTo>
                <a:cubicBezTo>
                  <a:pt x="250" y="281"/>
                  <a:pt x="237" y="295"/>
                  <a:pt x="220" y="295"/>
                </a:cubicBezTo>
                <a:close/>
                <a:moveTo>
                  <a:pt x="66" y="201"/>
                </a:moveTo>
                <a:cubicBezTo>
                  <a:pt x="55" y="185"/>
                  <a:pt x="44" y="168"/>
                  <a:pt x="33" y="152"/>
                </a:cubicBezTo>
                <a:cubicBezTo>
                  <a:pt x="44" y="131"/>
                  <a:pt x="55" y="111"/>
                  <a:pt x="66" y="90"/>
                </a:cubicBezTo>
                <a:cubicBezTo>
                  <a:pt x="71" y="79"/>
                  <a:pt x="77" y="69"/>
                  <a:pt x="82" y="58"/>
                </a:cubicBezTo>
                <a:cubicBezTo>
                  <a:pt x="83" y="57"/>
                  <a:pt x="83" y="56"/>
                  <a:pt x="84" y="55"/>
                </a:cubicBezTo>
                <a:cubicBezTo>
                  <a:pt x="84" y="55"/>
                  <a:pt x="85" y="55"/>
                  <a:pt x="86" y="55"/>
                </a:cubicBezTo>
                <a:cubicBezTo>
                  <a:pt x="89" y="55"/>
                  <a:pt x="92" y="55"/>
                  <a:pt x="95" y="55"/>
                </a:cubicBezTo>
                <a:cubicBezTo>
                  <a:pt x="163" y="55"/>
                  <a:pt x="230" y="55"/>
                  <a:pt x="298" y="55"/>
                </a:cubicBezTo>
                <a:cubicBezTo>
                  <a:pt x="330" y="55"/>
                  <a:pt x="362" y="55"/>
                  <a:pt x="393" y="55"/>
                </a:cubicBezTo>
                <a:cubicBezTo>
                  <a:pt x="399" y="55"/>
                  <a:pt x="405" y="55"/>
                  <a:pt x="412" y="55"/>
                </a:cubicBezTo>
                <a:cubicBezTo>
                  <a:pt x="421" y="55"/>
                  <a:pt x="425" y="47"/>
                  <a:pt x="430" y="41"/>
                </a:cubicBezTo>
                <a:cubicBezTo>
                  <a:pt x="433" y="37"/>
                  <a:pt x="435" y="34"/>
                  <a:pt x="438" y="30"/>
                </a:cubicBezTo>
                <a:cubicBezTo>
                  <a:pt x="444" y="30"/>
                  <a:pt x="450" y="30"/>
                  <a:pt x="456" y="30"/>
                </a:cubicBezTo>
                <a:cubicBezTo>
                  <a:pt x="455" y="33"/>
                  <a:pt x="454" y="37"/>
                  <a:pt x="452" y="40"/>
                </a:cubicBezTo>
                <a:cubicBezTo>
                  <a:pt x="429" y="94"/>
                  <a:pt x="406" y="147"/>
                  <a:pt x="382" y="201"/>
                </a:cubicBezTo>
                <a:lnTo>
                  <a:pt x="66" y="201"/>
                </a:lnTo>
                <a:close/>
                <a:moveTo>
                  <a:pt x="519" y="250"/>
                </a:moveTo>
                <a:cubicBezTo>
                  <a:pt x="278" y="250"/>
                  <a:pt x="278" y="250"/>
                  <a:pt x="278" y="250"/>
                </a:cubicBezTo>
                <a:cubicBezTo>
                  <a:pt x="276" y="243"/>
                  <a:pt x="273" y="237"/>
                  <a:pt x="268" y="231"/>
                </a:cubicBezTo>
                <a:cubicBezTo>
                  <a:pt x="528" y="231"/>
                  <a:pt x="528" y="231"/>
                  <a:pt x="528" y="231"/>
                </a:cubicBezTo>
                <a:cubicBezTo>
                  <a:pt x="524" y="236"/>
                  <a:pt x="521" y="243"/>
                  <a:pt x="519" y="250"/>
                </a:cubicBezTo>
                <a:close/>
                <a:moveTo>
                  <a:pt x="577" y="295"/>
                </a:moveTo>
                <a:cubicBezTo>
                  <a:pt x="561" y="295"/>
                  <a:pt x="547" y="282"/>
                  <a:pt x="547" y="265"/>
                </a:cubicBezTo>
                <a:cubicBezTo>
                  <a:pt x="547" y="249"/>
                  <a:pt x="560" y="235"/>
                  <a:pt x="577" y="235"/>
                </a:cubicBezTo>
                <a:cubicBezTo>
                  <a:pt x="593" y="235"/>
                  <a:pt x="606" y="248"/>
                  <a:pt x="607" y="265"/>
                </a:cubicBezTo>
                <a:cubicBezTo>
                  <a:pt x="606" y="281"/>
                  <a:pt x="593" y="295"/>
                  <a:pt x="577" y="295"/>
                </a:cubicBezTo>
                <a:close/>
                <a:moveTo>
                  <a:pt x="671" y="236"/>
                </a:moveTo>
                <a:cubicBezTo>
                  <a:pt x="671" y="241"/>
                  <a:pt x="671" y="245"/>
                  <a:pt x="671" y="249"/>
                </a:cubicBezTo>
                <a:cubicBezTo>
                  <a:pt x="671" y="249"/>
                  <a:pt x="670" y="250"/>
                  <a:pt x="670" y="250"/>
                </a:cubicBezTo>
                <a:cubicBezTo>
                  <a:pt x="634" y="250"/>
                  <a:pt x="634" y="250"/>
                  <a:pt x="634" y="250"/>
                </a:cubicBezTo>
                <a:cubicBezTo>
                  <a:pt x="632" y="243"/>
                  <a:pt x="629" y="237"/>
                  <a:pt x="625" y="231"/>
                </a:cubicBezTo>
                <a:cubicBezTo>
                  <a:pt x="671" y="231"/>
                  <a:pt x="671" y="231"/>
                  <a:pt x="671" y="231"/>
                </a:cubicBezTo>
                <a:cubicBezTo>
                  <a:pt x="671" y="232"/>
                  <a:pt x="671" y="234"/>
                  <a:pt x="671" y="236"/>
                </a:cubicBezTo>
                <a:close/>
                <a:moveTo>
                  <a:pt x="671" y="201"/>
                </a:moveTo>
                <a:cubicBezTo>
                  <a:pt x="519" y="201"/>
                  <a:pt x="519" y="201"/>
                  <a:pt x="519" y="201"/>
                </a:cubicBezTo>
                <a:cubicBezTo>
                  <a:pt x="519" y="200"/>
                  <a:pt x="519" y="200"/>
                  <a:pt x="519" y="199"/>
                </a:cubicBezTo>
                <a:cubicBezTo>
                  <a:pt x="519" y="67"/>
                  <a:pt x="519" y="67"/>
                  <a:pt x="519" y="67"/>
                </a:cubicBezTo>
                <a:cubicBezTo>
                  <a:pt x="553" y="67"/>
                  <a:pt x="587" y="67"/>
                  <a:pt x="621" y="67"/>
                </a:cubicBezTo>
                <a:cubicBezTo>
                  <a:pt x="630" y="67"/>
                  <a:pt x="639" y="68"/>
                  <a:pt x="647" y="68"/>
                </a:cubicBezTo>
                <a:cubicBezTo>
                  <a:pt x="648" y="69"/>
                  <a:pt x="648" y="71"/>
                  <a:pt x="649" y="73"/>
                </a:cubicBezTo>
                <a:cubicBezTo>
                  <a:pt x="651" y="81"/>
                  <a:pt x="654" y="89"/>
                  <a:pt x="656" y="97"/>
                </a:cubicBezTo>
                <a:cubicBezTo>
                  <a:pt x="661" y="113"/>
                  <a:pt x="666" y="130"/>
                  <a:pt x="671" y="146"/>
                </a:cubicBezTo>
                <a:cubicBezTo>
                  <a:pt x="671" y="146"/>
                  <a:pt x="671" y="146"/>
                  <a:pt x="671" y="147"/>
                </a:cubicBezTo>
                <a:lnTo>
                  <a:pt x="671" y="201"/>
                </a:lnTo>
                <a:close/>
                <a:moveTo>
                  <a:pt x="671" y="147"/>
                </a:moveTo>
                <a:cubicBezTo>
                  <a:pt x="671" y="148"/>
                  <a:pt x="671" y="148"/>
                  <a:pt x="671" y="147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endParaRPr lang="en-US" dirty="0"/>
          </a:p>
        </p:txBody>
      </p:sp>
      <p:grpSp>
        <p:nvGrpSpPr>
          <p:cNvPr id="84" name="Group 83">
            <a:extLst>
              <a:ext uri="{FF2B5EF4-FFF2-40B4-BE49-F238E27FC236}">
                <a16:creationId xmlns:a16="http://schemas.microsoft.com/office/drawing/2014/main" id="{C61144C0-78BD-4C61-B4BE-7A3C37A6E091}"/>
              </a:ext>
            </a:extLst>
          </p:cNvPr>
          <p:cNvGrpSpPr/>
          <p:nvPr/>
        </p:nvGrpSpPr>
        <p:grpSpPr>
          <a:xfrm>
            <a:off x="8416450" y="2264415"/>
            <a:ext cx="604281" cy="360106"/>
            <a:chOff x="9318626" y="6578600"/>
            <a:chExt cx="1870075" cy="1114426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85" name="Freeform 403">
              <a:extLst>
                <a:ext uri="{FF2B5EF4-FFF2-40B4-BE49-F238E27FC236}">
                  <a16:creationId xmlns:a16="http://schemas.microsoft.com/office/drawing/2014/main" id="{2BD5095A-5293-4B5A-A406-5E8B6A18D6E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02888" y="7035800"/>
              <a:ext cx="188913" cy="290513"/>
            </a:xfrm>
            <a:custGeom>
              <a:avLst/>
              <a:gdLst>
                <a:gd name="T0" fmla="*/ 10 w 76"/>
                <a:gd name="T1" fmla="*/ 113 h 117"/>
                <a:gd name="T2" fmla="*/ 32 w 76"/>
                <a:gd name="T3" fmla="*/ 107 h 117"/>
                <a:gd name="T4" fmla="*/ 72 w 76"/>
                <a:gd name="T5" fmla="*/ 27 h 117"/>
                <a:gd name="T6" fmla="*/ 66 w 76"/>
                <a:gd name="T7" fmla="*/ 5 h 117"/>
                <a:gd name="T8" fmla="*/ 44 w 76"/>
                <a:gd name="T9" fmla="*/ 11 h 117"/>
                <a:gd name="T10" fmla="*/ 4 w 76"/>
                <a:gd name="T11" fmla="*/ 91 h 117"/>
                <a:gd name="T12" fmla="*/ 10 w 76"/>
                <a:gd name="T13" fmla="*/ 113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117">
                  <a:moveTo>
                    <a:pt x="10" y="113"/>
                  </a:moveTo>
                  <a:cubicBezTo>
                    <a:pt x="17" y="117"/>
                    <a:pt x="28" y="115"/>
                    <a:pt x="32" y="107"/>
                  </a:cubicBezTo>
                  <a:cubicBezTo>
                    <a:pt x="46" y="81"/>
                    <a:pt x="59" y="54"/>
                    <a:pt x="72" y="27"/>
                  </a:cubicBezTo>
                  <a:cubicBezTo>
                    <a:pt x="76" y="19"/>
                    <a:pt x="74" y="9"/>
                    <a:pt x="66" y="5"/>
                  </a:cubicBezTo>
                  <a:cubicBezTo>
                    <a:pt x="59" y="0"/>
                    <a:pt x="48" y="2"/>
                    <a:pt x="44" y="11"/>
                  </a:cubicBezTo>
                  <a:cubicBezTo>
                    <a:pt x="30" y="37"/>
                    <a:pt x="17" y="64"/>
                    <a:pt x="4" y="91"/>
                  </a:cubicBezTo>
                  <a:cubicBezTo>
                    <a:pt x="0" y="99"/>
                    <a:pt x="2" y="108"/>
                    <a:pt x="10" y="1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404">
              <a:extLst>
                <a:ext uri="{FF2B5EF4-FFF2-40B4-BE49-F238E27FC236}">
                  <a16:creationId xmlns:a16="http://schemas.microsoft.com/office/drawing/2014/main" id="{24A2FBFC-8720-48C8-863A-D251929F759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717213" y="7011988"/>
              <a:ext cx="360363" cy="314325"/>
            </a:xfrm>
            <a:custGeom>
              <a:avLst/>
              <a:gdLst>
                <a:gd name="T0" fmla="*/ 125 w 145"/>
                <a:gd name="T1" fmla="*/ 12 h 127"/>
                <a:gd name="T2" fmla="*/ 109 w 145"/>
                <a:gd name="T3" fmla="*/ 0 h 127"/>
                <a:gd name="T4" fmla="*/ 16 w 145"/>
                <a:gd name="T5" fmla="*/ 0 h 127"/>
                <a:gd name="T6" fmla="*/ 1 w 145"/>
                <a:gd name="T7" fmla="*/ 13 h 127"/>
                <a:gd name="T8" fmla="*/ 0 w 145"/>
                <a:gd name="T9" fmla="*/ 17 h 127"/>
                <a:gd name="T10" fmla="*/ 0 w 145"/>
                <a:gd name="T11" fmla="*/ 75 h 127"/>
                <a:gd name="T12" fmla="*/ 12 w 145"/>
                <a:gd name="T13" fmla="*/ 91 h 127"/>
                <a:gd name="T14" fmla="*/ 75 w 145"/>
                <a:gd name="T15" fmla="*/ 103 h 127"/>
                <a:gd name="T16" fmla="*/ 75 w 145"/>
                <a:gd name="T17" fmla="*/ 111 h 127"/>
                <a:gd name="T18" fmla="*/ 92 w 145"/>
                <a:gd name="T19" fmla="*/ 127 h 127"/>
                <a:gd name="T20" fmla="*/ 128 w 145"/>
                <a:gd name="T21" fmla="*/ 127 h 127"/>
                <a:gd name="T22" fmla="*/ 145 w 145"/>
                <a:gd name="T23" fmla="*/ 111 h 127"/>
                <a:gd name="T24" fmla="*/ 145 w 145"/>
                <a:gd name="T25" fmla="*/ 84 h 127"/>
                <a:gd name="T26" fmla="*/ 140 w 145"/>
                <a:gd name="T27" fmla="*/ 63 h 127"/>
                <a:gd name="T28" fmla="*/ 125 w 145"/>
                <a:gd name="T29" fmla="*/ 12 h 127"/>
                <a:gd name="T30" fmla="*/ 112 w 145"/>
                <a:gd name="T31" fmla="*/ 86 h 127"/>
                <a:gd name="T32" fmla="*/ 112 w 145"/>
                <a:gd name="T33" fmla="*/ 94 h 127"/>
                <a:gd name="T34" fmla="*/ 108 w 145"/>
                <a:gd name="T35" fmla="*/ 94 h 127"/>
                <a:gd name="T36" fmla="*/ 108 w 145"/>
                <a:gd name="T37" fmla="*/ 90 h 127"/>
                <a:gd name="T38" fmla="*/ 96 w 145"/>
                <a:gd name="T39" fmla="*/ 74 h 127"/>
                <a:gd name="T40" fmla="*/ 33 w 145"/>
                <a:gd name="T41" fmla="*/ 61 h 127"/>
                <a:gd name="T42" fmla="*/ 33 w 145"/>
                <a:gd name="T43" fmla="*/ 33 h 127"/>
                <a:gd name="T44" fmla="*/ 97 w 145"/>
                <a:gd name="T45" fmla="*/ 33 h 127"/>
                <a:gd name="T46" fmla="*/ 108 w 145"/>
                <a:gd name="T47" fmla="*/ 72 h 127"/>
                <a:gd name="T48" fmla="*/ 112 w 145"/>
                <a:gd name="T49" fmla="*/ 84 h 127"/>
                <a:gd name="T50" fmla="*/ 112 w 145"/>
                <a:gd name="T51" fmla="*/ 85 h 127"/>
                <a:gd name="T52" fmla="*/ 112 w 145"/>
                <a:gd name="T53" fmla="*/ 86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5" h="127">
                  <a:moveTo>
                    <a:pt x="125" y="12"/>
                  </a:moveTo>
                  <a:cubicBezTo>
                    <a:pt x="123" y="5"/>
                    <a:pt x="117" y="0"/>
                    <a:pt x="109" y="0"/>
                  </a:cubicBezTo>
                  <a:cubicBezTo>
                    <a:pt x="78" y="0"/>
                    <a:pt x="47" y="0"/>
                    <a:pt x="16" y="0"/>
                  </a:cubicBezTo>
                  <a:cubicBezTo>
                    <a:pt x="7" y="0"/>
                    <a:pt x="2" y="6"/>
                    <a:pt x="1" y="13"/>
                  </a:cubicBezTo>
                  <a:cubicBezTo>
                    <a:pt x="1" y="14"/>
                    <a:pt x="0" y="16"/>
                    <a:pt x="0" y="17"/>
                  </a:cubicBezTo>
                  <a:cubicBezTo>
                    <a:pt x="0" y="36"/>
                    <a:pt x="0" y="56"/>
                    <a:pt x="0" y="75"/>
                  </a:cubicBezTo>
                  <a:cubicBezTo>
                    <a:pt x="0" y="82"/>
                    <a:pt x="5" y="89"/>
                    <a:pt x="12" y="91"/>
                  </a:cubicBezTo>
                  <a:cubicBezTo>
                    <a:pt x="33" y="95"/>
                    <a:pt x="54" y="99"/>
                    <a:pt x="75" y="103"/>
                  </a:cubicBezTo>
                  <a:cubicBezTo>
                    <a:pt x="75" y="106"/>
                    <a:pt x="75" y="108"/>
                    <a:pt x="75" y="111"/>
                  </a:cubicBezTo>
                  <a:cubicBezTo>
                    <a:pt x="75" y="120"/>
                    <a:pt x="83" y="127"/>
                    <a:pt x="92" y="127"/>
                  </a:cubicBezTo>
                  <a:cubicBezTo>
                    <a:pt x="128" y="127"/>
                    <a:pt x="128" y="127"/>
                    <a:pt x="128" y="127"/>
                  </a:cubicBezTo>
                  <a:cubicBezTo>
                    <a:pt x="137" y="127"/>
                    <a:pt x="145" y="120"/>
                    <a:pt x="145" y="111"/>
                  </a:cubicBezTo>
                  <a:cubicBezTo>
                    <a:pt x="145" y="84"/>
                    <a:pt x="145" y="84"/>
                    <a:pt x="145" y="84"/>
                  </a:cubicBezTo>
                  <a:cubicBezTo>
                    <a:pt x="145" y="77"/>
                    <a:pt x="142" y="70"/>
                    <a:pt x="140" y="63"/>
                  </a:cubicBezTo>
                  <a:cubicBezTo>
                    <a:pt x="135" y="46"/>
                    <a:pt x="130" y="29"/>
                    <a:pt x="125" y="12"/>
                  </a:cubicBezTo>
                  <a:close/>
                  <a:moveTo>
                    <a:pt x="112" y="86"/>
                  </a:moveTo>
                  <a:cubicBezTo>
                    <a:pt x="112" y="94"/>
                    <a:pt x="112" y="94"/>
                    <a:pt x="112" y="94"/>
                  </a:cubicBezTo>
                  <a:cubicBezTo>
                    <a:pt x="108" y="94"/>
                    <a:pt x="108" y="94"/>
                    <a:pt x="108" y="94"/>
                  </a:cubicBezTo>
                  <a:cubicBezTo>
                    <a:pt x="108" y="93"/>
                    <a:pt x="108" y="91"/>
                    <a:pt x="108" y="90"/>
                  </a:cubicBezTo>
                  <a:cubicBezTo>
                    <a:pt x="108" y="83"/>
                    <a:pt x="103" y="75"/>
                    <a:pt x="96" y="74"/>
                  </a:cubicBezTo>
                  <a:cubicBezTo>
                    <a:pt x="75" y="70"/>
                    <a:pt x="54" y="66"/>
                    <a:pt x="33" y="61"/>
                  </a:cubicBezTo>
                  <a:cubicBezTo>
                    <a:pt x="33" y="52"/>
                    <a:pt x="33" y="42"/>
                    <a:pt x="33" y="33"/>
                  </a:cubicBezTo>
                  <a:cubicBezTo>
                    <a:pt x="54" y="33"/>
                    <a:pt x="76" y="33"/>
                    <a:pt x="97" y="33"/>
                  </a:cubicBezTo>
                  <a:cubicBezTo>
                    <a:pt x="101" y="46"/>
                    <a:pt x="105" y="59"/>
                    <a:pt x="108" y="72"/>
                  </a:cubicBezTo>
                  <a:cubicBezTo>
                    <a:pt x="110" y="76"/>
                    <a:pt x="111" y="80"/>
                    <a:pt x="112" y="84"/>
                  </a:cubicBezTo>
                  <a:cubicBezTo>
                    <a:pt x="112" y="85"/>
                    <a:pt x="112" y="85"/>
                    <a:pt x="112" y="85"/>
                  </a:cubicBezTo>
                  <a:cubicBezTo>
                    <a:pt x="112" y="85"/>
                    <a:pt x="112" y="85"/>
                    <a:pt x="112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405">
              <a:extLst>
                <a:ext uri="{FF2B5EF4-FFF2-40B4-BE49-F238E27FC236}">
                  <a16:creationId xmlns:a16="http://schemas.microsoft.com/office/drawing/2014/main" id="{A8CD40F8-B410-40CD-B8AD-E673B0A382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18626" y="6653213"/>
              <a:ext cx="1870075" cy="1039813"/>
            </a:xfrm>
            <a:custGeom>
              <a:avLst/>
              <a:gdLst>
                <a:gd name="T0" fmla="*/ 752 w 754"/>
                <a:gd name="T1" fmla="*/ 233 h 418"/>
                <a:gd name="T2" fmla="*/ 749 w 754"/>
                <a:gd name="T3" fmla="*/ 203 h 418"/>
                <a:gd name="T4" fmla="*/ 725 w 754"/>
                <a:gd name="T5" fmla="*/ 123 h 418"/>
                <a:gd name="T6" fmla="*/ 724 w 754"/>
                <a:gd name="T7" fmla="*/ 120 h 418"/>
                <a:gd name="T8" fmla="*/ 698 w 754"/>
                <a:gd name="T9" fmla="*/ 99 h 418"/>
                <a:gd name="T10" fmla="*/ 549 w 754"/>
                <a:gd name="T11" fmla="*/ 98 h 418"/>
                <a:gd name="T12" fmla="*/ 517 w 754"/>
                <a:gd name="T13" fmla="*/ 130 h 418"/>
                <a:gd name="T14" fmla="*/ 517 w 754"/>
                <a:gd name="T15" fmla="*/ 280 h 418"/>
                <a:gd name="T16" fmla="*/ 103 w 754"/>
                <a:gd name="T17" fmla="*/ 185 h 418"/>
                <a:gd name="T18" fmla="*/ 65 w 754"/>
                <a:gd name="T19" fmla="*/ 51 h 418"/>
                <a:gd name="T20" fmla="*/ 34 w 754"/>
                <a:gd name="T21" fmla="*/ 11 h 418"/>
                <a:gd name="T22" fmla="*/ 6 w 754"/>
                <a:gd name="T23" fmla="*/ 27 h 418"/>
                <a:gd name="T24" fmla="*/ 33 w 754"/>
                <a:gd name="T25" fmla="*/ 63 h 418"/>
                <a:gd name="T26" fmla="*/ 25 w 754"/>
                <a:gd name="T27" fmla="*/ 297 h 418"/>
                <a:gd name="T28" fmla="*/ 27 w 754"/>
                <a:gd name="T29" fmla="*/ 362 h 418"/>
                <a:gd name="T30" fmla="*/ 156 w 754"/>
                <a:gd name="T31" fmla="*/ 371 h 418"/>
                <a:gd name="T32" fmla="*/ 241 w 754"/>
                <a:gd name="T33" fmla="*/ 418 h 418"/>
                <a:gd name="T34" fmla="*/ 388 w 754"/>
                <a:gd name="T35" fmla="*/ 357 h 418"/>
                <a:gd name="T36" fmla="*/ 438 w 754"/>
                <a:gd name="T37" fmla="*/ 382 h 418"/>
                <a:gd name="T38" fmla="*/ 614 w 754"/>
                <a:gd name="T39" fmla="*/ 418 h 418"/>
                <a:gd name="T40" fmla="*/ 734 w 754"/>
                <a:gd name="T41" fmla="*/ 382 h 418"/>
                <a:gd name="T42" fmla="*/ 753 w 754"/>
                <a:gd name="T43" fmla="*/ 330 h 418"/>
                <a:gd name="T44" fmla="*/ 96 w 754"/>
                <a:gd name="T45" fmla="*/ 280 h 418"/>
                <a:gd name="T46" fmla="*/ 66 w 754"/>
                <a:gd name="T47" fmla="*/ 175 h 418"/>
                <a:gd name="T48" fmla="*/ 59 w 754"/>
                <a:gd name="T49" fmla="*/ 351 h 418"/>
                <a:gd name="T50" fmla="*/ 126 w 754"/>
                <a:gd name="T51" fmla="*/ 351 h 418"/>
                <a:gd name="T52" fmla="*/ 176 w 754"/>
                <a:gd name="T53" fmla="*/ 338 h 418"/>
                <a:gd name="T54" fmla="*/ 146 w 754"/>
                <a:gd name="T55" fmla="*/ 313 h 418"/>
                <a:gd name="T56" fmla="*/ 176 w 754"/>
                <a:gd name="T57" fmla="*/ 338 h 418"/>
                <a:gd name="T58" fmla="*/ 207 w 754"/>
                <a:gd name="T59" fmla="*/ 351 h 418"/>
                <a:gd name="T60" fmla="*/ 274 w 754"/>
                <a:gd name="T61" fmla="*/ 351 h 418"/>
                <a:gd name="T62" fmla="*/ 548 w 754"/>
                <a:gd name="T63" fmla="*/ 349 h 418"/>
                <a:gd name="T64" fmla="*/ 422 w 754"/>
                <a:gd name="T65" fmla="*/ 338 h 418"/>
                <a:gd name="T66" fmla="*/ 385 w 754"/>
                <a:gd name="T67" fmla="*/ 324 h 418"/>
                <a:gd name="T68" fmla="*/ 294 w 754"/>
                <a:gd name="T69" fmla="*/ 313 h 418"/>
                <a:gd name="T70" fmla="*/ 548 w 754"/>
                <a:gd name="T71" fmla="*/ 349 h 418"/>
                <a:gd name="T72" fmla="*/ 581 w 754"/>
                <a:gd name="T73" fmla="*/ 351 h 418"/>
                <a:gd name="T74" fmla="*/ 648 w 754"/>
                <a:gd name="T75" fmla="*/ 351 h 418"/>
                <a:gd name="T76" fmla="*/ 550 w 754"/>
                <a:gd name="T77" fmla="*/ 280 h 418"/>
                <a:gd name="T78" fmla="*/ 550 w 754"/>
                <a:gd name="T79" fmla="*/ 131 h 418"/>
                <a:gd name="T80" fmla="*/ 682 w 754"/>
                <a:gd name="T81" fmla="*/ 131 h 418"/>
                <a:gd name="T82" fmla="*/ 694 w 754"/>
                <a:gd name="T83" fmla="*/ 133 h 418"/>
                <a:gd name="T84" fmla="*/ 718 w 754"/>
                <a:gd name="T85" fmla="*/ 214 h 418"/>
                <a:gd name="T86" fmla="*/ 719 w 754"/>
                <a:gd name="T87" fmla="*/ 280 h 418"/>
                <a:gd name="T88" fmla="*/ 719 w 754"/>
                <a:gd name="T89" fmla="*/ 349 h 418"/>
                <a:gd name="T90" fmla="*/ 668 w 754"/>
                <a:gd name="T91" fmla="*/ 313 h 418"/>
                <a:gd name="T92" fmla="*/ 719 w 754"/>
                <a:gd name="T93" fmla="*/ 317 h 418"/>
                <a:gd name="T94" fmla="*/ 719 w 754"/>
                <a:gd name="T95" fmla="*/ 349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54" h="418">
                  <a:moveTo>
                    <a:pt x="753" y="330"/>
                  </a:moveTo>
                  <a:cubicBezTo>
                    <a:pt x="752" y="298"/>
                    <a:pt x="752" y="266"/>
                    <a:pt x="752" y="233"/>
                  </a:cubicBezTo>
                  <a:cubicBezTo>
                    <a:pt x="752" y="217"/>
                    <a:pt x="752" y="217"/>
                    <a:pt x="752" y="217"/>
                  </a:cubicBezTo>
                  <a:cubicBezTo>
                    <a:pt x="752" y="212"/>
                    <a:pt x="750" y="208"/>
                    <a:pt x="749" y="203"/>
                  </a:cubicBezTo>
                  <a:cubicBezTo>
                    <a:pt x="743" y="183"/>
                    <a:pt x="737" y="164"/>
                    <a:pt x="731" y="144"/>
                  </a:cubicBezTo>
                  <a:cubicBezTo>
                    <a:pt x="729" y="137"/>
                    <a:pt x="727" y="130"/>
                    <a:pt x="725" y="123"/>
                  </a:cubicBezTo>
                  <a:cubicBezTo>
                    <a:pt x="725" y="123"/>
                    <a:pt x="725" y="122"/>
                    <a:pt x="725" y="122"/>
                  </a:cubicBezTo>
                  <a:cubicBezTo>
                    <a:pt x="724" y="121"/>
                    <a:pt x="724" y="120"/>
                    <a:pt x="724" y="120"/>
                  </a:cubicBezTo>
                  <a:cubicBezTo>
                    <a:pt x="724" y="117"/>
                    <a:pt x="723" y="115"/>
                    <a:pt x="721" y="112"/>
                  </a:cubicBezTo>
                  <a:cubicBezTo>
                    <a:pt x="716" y="104"/>
                    <a:pt x="708" y="99"/>
                    <a:pt x="698" y="99"/>
                  </a:cubicBezTo>
                  <a:cubicBezTo>
                    <a:pt x="687" y="99"/>
                    <a:pt x="675" y="99"/>
                    <a:pt x="664" y="98"/>
                  </a:cubicBezTo>
                  <a:cubicBezTo>
                    <a:pt x="549" y="98"/>
                    <a:pt x="549" y="98"/>
                    <a:pt x="549" y="98"/>
                  </a:cubicBezTo>
                  <a:cubicBezTo>
                    <a:pt x="540" y="98"/>
                    <a:pt x="531" y="99"/>
                    <a:pt x="525" y="106"/>
                  </a:cubicBezTo>
                  <a:cubicBezTo>
                    <a:pt x="519" y="113"/>
                    <a:pt x="517" y="121"/>
                    <a:pt x="517" y="130"/>
                  </a:cubicBezTo>
                  <a:cubicBezTo>
                    <a:pt x="517" y="278"/>
                    <a:pt x="517" y="278"/>
                    <a:pt x="517" y="278"/>
                  </a:cubicBezTo>
                  <a:cubicBezTo>
                    <a:pt x="517" y="279"/>
                    <a:pt x="517" y="279"/>
                    <a:pt x="517" y="280"/>
                  </a:cubicBezTo>
                  <a:cubicBezTo>
                    <a:pt x="130" y="280"/>
                    <a:pt x="130" y="280"/>
                    <a:pt x="130" y="280"/>
                  </a:cubicBezTo>
                  <a:cubicBezTo>
                    <a:pt x="121" y="248"/>
                    <a:pt x="112" y="217"/>
                    <a:pt x="103" y="185"/>
                  </a:cubicBezTo>
                  <a:cubicBezTo>
                    <a:pt x="92" y="147"/>
                    <a:pt x="82" y="109"/>
                    <a:pt x="71" y="71"/>
                  </a:cubicBezTo>
                  <a:cubicBezTo>
                    <a:pt x="69" y="65"/>
                    <a:pt x="68" y="57"/>
                    <a:pt x="65" y="51"/>
                  </a:cubicBezTo>
                  <a:cubicBezTo>
                    <a:pt x="64" y="48"/>
                    <a:pt x="62" y="46"/>
                    <a:pt x="60" y="45"/>
                  </a:cubicBezTo>
                  <a:cubicBezTo>
                    <a:pt x="52" y="33"/>
                    <a:pt x="43" y="22"/>
                    <a:pt x="34" y="11"/>
                  </a:cubicBezTo>
                  <a:cubicBezTo>
                    <a:pt x="29" y="3"/>
                    <a:pt x="20" y="0"/>
                    <a:pt x="12" y="5"/>
                  </a:cubicBezTo>
                  <a:cubicBezTo>
                    <a:pt x="5" y="9"/>
                    <a:pt x="0" y="20"/>
                    <a:pt x="6" y="27"/>
                  </a:cubicBezTo>
                  <a:cubicBezTo>
                    <a:pt x="12" y="35"/>
                    <a:pt x="18" y="43"/>
                    <a:pt x="24" y="51"/>
                  </a:cubicBezTo>
                  <a:cubicBezTo>
                    <a:pt x="27" y="55"/>
                    <a:pt x="30" y="59"/>
                    <a:pt x="33" y="63"/>
                  </a:cubicBezTo>
                  <a:cubicBezTo>
                    <a:pt x="33" y="283"/>
                    <a:pt x="33" y="283"/>
                    <a:pt x="33" y="283"/>
                  </a:cubicBezTo>
                  <a:cubicBezTo>
                    <a:pt x="28" y="286"/>
                    <a:pt x="25" y="291"/>
                    <a:pt x="25" y="297"/>
                  </a:cubicBezTo>
                  <a:cubicBezTo>
                    <a:pt x="25" y="354"/>
                    <a:pt x="25" y="354"/>
                    <a:pt x="25" y="354"/>
                  </a:cubicBezTo>
                  <a:cubicBezTo>
                    <a:pt x="25" y="357"/>
                    <a:pt x="26" y="360"/>
                    <a:pt x="27" y="362"/>
                  </a:cubicBezTo>
                  <a:cubicBezTo>
                    <a:pt x="33" y="393"/>
                    <a:pt x="60" y="418"/>
                    <a:pt x="92" y="418"/>
                  </a:cubicBezTo>
                  <a:cubicBezTo>
                    <a:pt x="122" y="417"/>
                    <a:pt x="147" y="398"/>
                    <a:pt x="156" y="371"/>
                  </a:cubicBezTo>
                  <a:cubicBezTo>
                    <a:pt x="178" y="371"/>
                    <a:pt x="178" y="371"/>
                    <a:pt x="178" y="371"/>
                  </a:cubicBezTo>
                  <a:cubicBezTo>
                    <a:pt x="186" y="398"/>
                    <a:pt x="211" y="418"/>
                    <a:pt x="241" y="418"/>
                  </a:cubicBezTo>
                  <a:cubicBezTo>
                    <a:pt x="275" y="417"/>
                    <a:pt x="303" y="391"/>
                    <a:pt x="307" y="357"/>
                  </a:cubicBezTo>
                  <a:cubicBezTo>
                    <a:pt x="388" y="357"/>
                    <a:pt x="388" y="357"/>
                    <a:pt x="388" y="357"/>
                  </a:cubicBezTo>
                  <a:cubicBezTo>
                    <a:pt x="400" y="364"/>
                    <a:pt x="413" y="370"/>
                    <a:pt x="425" y="377"/>
                  </a:cubicBezTo>
                  <a:cubicBezTo>
                    <a:pt x="429" y="380"/>
                    <a:pt x="433" y="382"/>
                    <a:pt x="438" y="382"/>
                  </a:cubicBezTo>
                  <a:cubicBezTo>
                    <a:pt x="556" y="382"/>
                    <a:pt x="556" y="382"/>
                    <a:pt x="556" y="382"/>
                  </a:cubicBezTo>
                  <a:cubicBezTo>
                    <a:pt x="567" y="403"/>
                    <a:pt x="589" y="418"/>
                    <a:pt x="614" y="418"/>
                  </a:cubicBezTo>
                  <a:cubicBezTo>
                    <a:pt x="640" y="417"/>
                    <a:pt x="662" y="403"/>
                    <a:pt x="673" y="382"/>
                  </a:cubicBezTo>
                  <a:cubicBezTo>
                    <a:pt x="734" y="382"/>
                    <a:pt x="734" y="382"/>
                    <a:pt x="734" y="382"/>
                  </a:cubicBezTo>
                  <a:cubicBezTo>
                    <a:pt x="742" y="382"/>
                    <a:pt x="747" y="376"/>
                    <a:pt x="749" y="370"/>
                  </a:cubicBezTo>
                  <a:cubicBezTo>
                    <a:pt x="754" y="358"/>
                    <a:pt x="753" y="340"/>
                    <a:pt x="753" y="330"/>
                  </a:cubicBezTo>
                  <a:close/>
                  <a:moveTo>
                    <a:pt x="66" y="175"/>
                  </a:moveTo>
                  <a:cubicBezTo>
                    <a:pt x="76" y="210"/>
                    <a:pt x="86" y="245"/>
                    <a:pt x="96" y="280"/>
                  </a:cubicBezTo>
                  <a:cubicBezTo>
                    <a:pt x="66" y="280"/>
                    <a:pt x="66" y="280"/>
                    <a:pt x="66" y="280"/>
                  </a:cubicBezTo>
                  <a:lnTo>
                    <a:pt x="66" y="175"/>
                  </a:lnTo>
                  <a:close/>
                  <a:moveTo>
                    <a:pt x="92" y="385"/>
                  </a:moveTo>
                  <a:cubicBezTo>
                    <a:pt x="74" y="384"/>
                    <a:pt x="59" y="370"/>
                    <a:pt x="59" y="351"/>
                  </a:cubicBezTo>
                  <a:cubicBezTo>
                    <a:pt x="59" y="333"/>
                    <a:pt x="74" y="318"/>
                    <a:pt x="92" y="318"/>
                  </a:cubicBezTo>
                  <a:cubicBezTo>
                    <a:pt x="111" y="318"/>
                    <a:pt x="125" y="333"/>
                    <a:pt x="126" y="351"/>
                  </a:cubicBezTo>
                  <a:cubicBezTo>
                    <a:pt x="125" y="369"/>
                    <a:pt x="111" y="385"/>
                    <a:pt x="92" y="385"/>
                  </a:cubicBezTo>
                  <a:close/>
                  <a:moveTo>
                    <a:pt x="176" y="338"/>
                  </a:moveTo>
                  <a:cubicBezTo>
                    <a:pt x="157" y="338"/>
                    <a:pt x="157" y="338"/>
                    <a:pt x="157" y="338"/>
                  </a:cubicBezTo>
                  <a:cubicBezTo>
                    <a:pt x="155" y="329"/>
                    <a:pt x="151" y="320"/>
                    <a:pt x="146" y="313"/>
                  </a:cubicBezTo>
                  <a:cubicBezTo>
                    <a:pt x="187" y="313"/>
                    <a:pt x="187" y="313"/>
                    <a:pt x="187" y="313"/>
                  </a:cubicBezTo>
                  <a:cubicBezTo>
                    <a:pt x="181" y="320"/>
                    <a:pt x="177" y="329"/>
                    <a:pt x="176" y="338"/>
                  </a:cubicBezTo>
                  <a:close/>
                  <a:moveTo>
                    <a:pt x="241" y="385"/>
                  </a:moveTo>
                  <a:cubicBezTo>
                    <a:pt x="223" y="384"/>
                    <a:pt x="207" y="370"/>
                    <a:pt x="207" y="351"/>
                  </a:cubicBezTo>
                  <a:cubicBezTo>
                    <a:pt x="208" y="333"/>
                    <a:pt x="222" y="318"/>
                    <a:pt x="241" y="318"/>
                  </a:cubicBezTo>
                  <a:cubicBezTo>
                    <a:pt x="259" y="318"/>
                    <a:pt x="274" y="333"/>
                    <a:pt x="274" y="351"/>
                  </a:cubicBezTo>
                  <a:cubicBezTo>
                    <a:pt x="274" y="369"/>
                    <a:pt x="259" y="385"/>
                    <a:pt x="241" y="385"/>
                  </a:cubicBezTo>
                  <a:close/>
                  <a:moveTo>
                    <a:pt x="548" y="349"/>
                  </a:moveTo>
                  <a:cubicBezTo>
                    <a:pt x="442" y="349"/>
                    <a:pt x="442" y="349"/>
                    <a:pt x="442" y="349"/>
                  </a:cubicBezTo>
                  <a:cubicBezTo>
                    <a:pt x="422" y="338"/>
                    <a:pt x="422" y="338"/>
                    <a:pt x="422" y="338"/>
                  </a:cubicBezTo>
                  <a:cubicBezTo>
                    <a:pt x="415" y="334"/>
                    <a:pt x="408" y="330"/>
                    <a:pt x="401" y="326"/>
                  </a:cubicBezTo>
                  <a:cubicBezTo>
                    <a:pt x="396" y="324"/>
                    <a:pt x="390" y="324"/>
                    <a:pt x="385" y="324"/>
                  </a:cubicBezTo>
                  <a:cubicBezTo>
                    <a:pt x="301" y="324"/>
                    <a:pt x="301" y="324"/>
                    <a:pt x="301" y="324"/>
                  </a:cubicBezTo>
                  <a:cubicBezTo>
                    <a:pt x="299" y="320"/>
                    <a:pt x="297" y="317"/>
                    <a:pt x="294" y="313"/>
                  </a:cubicBezTo>
                  <a:cubicBezTo>
                    <a:pt x="560" y="313"/>
                    <a:pt x="560" y="313"/>
                    <a:pt x="560" y="313"/>
                  </a:cubicBezTo>
                  <a:cubicBezTo>
                    <a:pt x="553" y="323"/>
                    <a:pt x="548" y="335"/>
                    <a:pt x="548" y="349"/>
                  </a:cubicBezTo>
                  <a:close/>
                  <a:moveTo>
                    <a:pt x="614" y="385"/>
                  </a:moveTo>
                  <a:cubicBezTo>
                    <a:pt x="596" y="384"/>
                    <a:pt x="581" y="370"/>
                    <a:pt x="581" y="351"/>
                  </a:cubicBezTo>
                  <a:cubicBezTo>
                    <a:pt x="581" y="333"/>
                    <a:pt x="596" y="318"/>
                    <a:pt x="614" y="318"/>
                  </a:cubicBezTo>
                  <a:cubicBezTo>
                    <a:pt x="633" y="318"/>
                    <a:pt x="647" y="333"/>
                    <a:pt x="648" y="351"/>
                  </a:cubicBezTo>
                  <a:cubicBezTo>
                    <a:pt x="647" y="369"/>
                    <a:pt x="633" y="385"/>
                    <a:pt x="614" y="385"/>
                  </a:cubicBezTo>
                  <a:close/>
                  <a:moveTo>
                    <a:pt x="550" y="280"/>
                  </a:moveTo>
                  <a:cubicBezTo>
                    <a:pt x="550" y="279"/>
                    <a:pt x="550" y="279"/>
                    <a:pt x="550" y="278"/>
                  </a:cubicBezTo>
                  <a:cubicBezTo>
                    <a:pt x="550" y="131"/>
                    <a:pt x="550" y="131"/>
                    <a:pt x="550" y="131"/>
                  </a:cubicBezTo>
                  <a:cubicBezTo>
                    <a:pt x="554" y="131"/>
                    <a:pt x="558" y="131"/>
                    <a:pt x="562" y="131"/>
                  </a:cubicBezTo>
                  <a:cubicBezTo>
                    <a:pt x="602" y="131"/>
                    <a:pt x="642" y="131"/>
                    <a:pt x="682" y="131"/>
                  </a:cubicBezTo>
                  <a:cubicBezTo>
                    <a:pt x="686" y="132"/>
                    <a:pt x="689" y="132"/>
                    <a:pt x="693" y="132"/>
                  </a:cubicBezTo>
                  <a:cubicBezTo>
                    <a:pt x="693" y="132"/>
                    <a:pt x="693" y="133"/>
                    <a:pt x="694" y="133"/>
                  </a:cubicBezTo>
                  <a:cubicBezTo>
                    <a:pt x="699" y="152"/>
                    <a:pt x="704" y="170"/>
                    <a:pt x="710" y="188"/>
                  </a:cubicBezTo>
                  <a:cubicBezTo>
                    <a:pt x="713" y="197"/>
                    <a:pt x="715" y="205"/>
                    <a:pt x="718" y="214"/>
                  </a:cubicBezTo>
                  <a:cubicBezTo>
                    <a:pt x="718" y="216"/>
                    <a:pt x="719" y="218"/>
                    <a:pt x="719" y="219"/>
                  </a:cubicBezTo>
                  <a:cubicBezTo>
                    <a:pt x="719" y="280"/>
                    <a:pt x="719" y="280"/>
                    <a:pt x="719" y="280"/>
                  </a:cubicBezTo>
                  <a:lnTo>
                    <a:pt x="550" y="280"/>
                  </a:lnTo>
                  <a:close/>
                  <a:moveTo>
                    <a:pt x="719" y="349"/>
                  </a:moveTo>
                  <a:cubicBezTo>
                    <a:pt x="681" y="349"/>
                    <a:pt x="681" y="349"/>
                    <a:pt x="681" y="349"/>
                  </a:cubicBezTo>
                  <a:cubicBezTo>
                    <a:pt x="680" y="336"/>
                    <a:pt x="675" y="323"/>
                    <a:pt x="668" y="313"/>
                  </a:cubicBezTo>
                  <a:cubicBezTo>
                    <a:pt x="719" y="313"/>
                    <a:pt x="719" y="313"/>
                    <a:pt x="719" y="313"/>
                  </a:cubicBezTo>
                  <a:cubicBezTo>
                    <a:pt x="719" y="317"/>
                    <a:pt x="719" y="317"/>
                    <a:pt x="719" y="317"/>
                  </a:cubicBezTo>
                  <a:cubicBezTo>
                    <a:pt x="719" y="324"/>
                    <a:pt x="720" y="330"/>
                    <a:pt x="720" y="337"/>
                  </a:cubicBezTo>
                  <a:cubicBezTo>
                    <a:pt x="720" y="341"/>
                    <a:pt x="720" y="345"/>
                    <a:pt x="719" y="3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406">
              <a:extLst>
                <a:ext uri="{FF2B5EF4-FFF2-40B4-BE49-F238E27FC236}">
                  <a16:creationId xmlns:a16="http://schemas.microsoft.com/office/drawing/2014/main" id="{2F33C4CE-C03D-435A-BA96-2670DA533D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05963" y="6578600"/>
              <a:ext cx="893763" cy="747713"/>
            </a:xfrm>
            <a:custGeom>
              <a:avLst/>
              <a:gdLst>
                <a:gd name="T0" fmla="*/ 3 w 360"/>
                <a:gd name="T1" fmla="*/ 129 h 301"/>
                <a:gd name="T2" fmla="*/ 7 w 360"/>
                <a:gd name="T3" fmla="*/ 155 h 301"/>
                <a:gd name="T4" fmla="*/ 30 w 360"/>
                <a:gd name="T5" fmla="*/ 198 h 301"/>
                <a:gd name="T6" fmla="*/ 115 w 360"/>
                <a:gd name="T7" fmla="*/ 270 h 301"/>
                <a:gd name="T8" fmla="*/ 233 w 360"/>
                <a:gd name="T9" fmla="*/ 300 h 301"/>
                <a:gd name="T10" fmla="*/ 286 w 360"/>
                <a:gd name="T11" fmla="*/ 290 h 301"/>
                <a:gd name="T12" fmla="*/ 299 w 360"/>
                <a:gd name="T13" fmla="*/ 285 h 301"/>
                <a:gd name="T14" fmla="*/ 306 w 360"/>
                <a:gd name="T15" fmla="*/ 278 h 301"/>
                <a:gd name="T16" fmla="*/ 306 w 360"/>
                <a:gd name="T17" fmla="*/ 278 h 301"/>
                <a:gd name="T18" fmla="*/ 307 w 360"/>
                <a:gd name="T19" fmla="*/ 277 h 301"/>
                <a:gd name="T20" fmla="*/ 357 w 360"/>
                <a:gd name="T21" fmla="*/ 176 h 301"/>
                <a:gd name="T22" fmla="*/ 359 w 360"/>
                <a:gd name="T23" fmla="*/ 169 h 301"/>
                <a:gd name="T24" fmla="*/ 359 w 360"/>
                <a:gd name="T25" fmla="*/ 169 h 301"/>
                <a:gd name="T26" fmla="*/ 359 w 360"/>
                <a:gd name="T27" fmla="*/ 168 h 301"/>
                <a:gd name="T28" fmla="*/ 359 w 360"/>
                <a:gd name="T29" fmla="*/ 163 h 301"/>
                <a:gd name="T30" fmla="*/ 353 w 360"/>
                <a:gd name="T31" fmla="*/ 143 h 301"/>
                <a:gd name="T32" fmla="*/ 329 w 360"/>
                <a:gd name="T33" fmla="*/ 100 h 301"/>
                <a:gd name="T34" fmla="*/ 243 w 360"/>
                <a:gd name="T35" fmla="*/ 29 h 301"/>
                <a:gd name="T36" fmla="*/ 126 w 360"/>
                <a:gd name="T37" fmla="*/ 2 h 301"/>
                <a:gd name="T38" fmla="*/ 74 w 360"/>
                <a:gd name="T39" fmla="*/ 11 h 301"/>
                <a:gd name="T40" fmla="*/ 55 w 360"/>
                <a:gd name="T41" fmla="*/ 23 h 301"/>
                <a:gd name="T42" fmla="*/ 53 w 360"/>
                <a:gd name="T43" fmla="*/ 27 h 301"/>
                <a:gd name="T44" fmla="*/ 5 w 360"/>
                <a:gd name="T45" fmla="*/ 123 h 301"/>
                <a:gd name="T46" fmla="*/ 3 w 360"/>
                <a:gd name="T47" fmla="*/ 129 h 301"/>
                <a:gd name="T48" fmla="*/ 82 w 360"/>
                <a:gd name="T49" fmla="*/ 44 h 301"/>
                <a:gd name="T50" fmla="*/ 146 w 360"/>
                <a:gd name="T51" fmla="*/ 35 h 301"/>
                <a:gd name="T52" fmla="*/ 226 w 360"/>
                <a:gd name="T53" fmla="*/ 57 h 301"/>
                <a:gd name="T54" fmla="*/ 296 w 360"/>
                <a:gd name="T55" fmla="*/ 110 h 301"/>
                <a:gd name="T56" fmla="*/ 326 w 360"/>
                <a:gd name="T57" fmla="*/ 166 h 301"/>
                <a:gd name="T58" fmla="*/ 280 w 360"/>
                <a:gd name="T59" fmla="*/ 258 h 301"/>
                <a:gd name="T60" fmla="*/ 209 w 360"/>
                <a:gd name="T61" fmla="*/ 266 h 301"/>
                <a:gd name="T62" fmla="*/ 125 w 360"/>
                <a:gd name="T63" fmla="*/ 238 h 301"/>
                <a:gd name="T64" fmla="*/ 36 w 360"/>
                <a:gd name="T65" fmla="*/ 135 h 301"/>
                <a:gd name="T66" fmla="*/ 82 w 360"/>
                <a:gd name="T67" fmla="*/ 44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60" h="301">
                  <a:moveTo>
                    <a:pt x="3" y="129"/>
                  </a:moveTo>
                  <a:cubicBezTo>
                    <a:pt x="0" y="137"/>
                    <a:pt x="5" y="147"/>
                    <a:pt x="7" y="155"/>
                  </a:cubicBezTo>
                  <a:cubicBezTo>
                    <a:pt x="13" y="170"/>
                    <a:pt x="20" y="185"/>
                    <a:pt x="30" y="198"/>
                  </a:cubicBezTo>
                  <a:cubicBezTo>
                    <a:pt x="52" y="228"/>
                    <a:pt x="81" y="253"/>
                    <a:pt x="115" y="270"/>
                  </a:cubicBezTo>
                  <a:cubicBezTo>
                    <a:pt x="151" y="289"/>
                    <a:pt x="192" y="301"/>
                    <a:pt x="233" y="300"/>
                  </a:cubicBezTo>
                  <a:cubicBezTo>
                    <a:pt x="251" y="299"/>
                    <a:pt x="269" y="297"/>
                    <a:pt x="286" y="290"/>
                  </a:cubicBezTo>
                  <a:cubicBezTo>
                    <a:pt x="290" y="289"/>
                    <a:pt x="295" y="287"/>
                    <a:pt x="299" y="285"/>
                  </a:cubicBezTo>
                  <a:cubicBezTo>
                    <a:pt x="302" y="284"/>
                    <a:pt x="305" y="282"/>
                    <a:pt x="306" y="278"/>
                  </a:cubicBezTo>
                  <a:cubicBezTo>
                    <a:pt x="306" y="278"/>
                    <a:pt x="306" y="278"/>
                    <a:pt x="306" y="278"/>
                  </a:cubicBezTo>
                  <a:cubicBezTo>
                    <a:pt x="307" y="278"/>
                    <a:pt x="307" y="277"/>
                    <a:pt x="307" y="277"/>
                  </a:cubicBezTo>
                  <a:cubicBezTo>
                    <a:pt x="324" y="243"/>
                    <a:pt x="341" y="210"/>
                    <a:pt x="357" y="176"/>
                  </a:cubicBezTo>
                  <a:cubicBezTo>
                    <a:pt x="359" y="174"/>
                    <a:pt x="359" y="171"/>
                    <a:pt x="359" y="169"/>
                  </a:cubicBezTo>
                  <a:cubicBezTo>
                    <a:pt x="359" y="169"/>
                    <a:pt x="359" y="169"/>
                    <a:pt x="359" y="169"/>
                  </a:cubicBezTo>
                  <a:cubicBezTo>
                    <a:pt x="359" y="168"/>
                    <a:pt x="359" y="168"/>
                    <a:pt x="359" y="168"/>
                  </a:cubicBezTo>
                  <a:cubicBezTo>
                    <a:pt x="360" y="166"/>
                    <a:pt x="359" y="165"/>
                    <a:pt x="359" y="163"/>
                  </a:cubicBezTo>
                  <a:cubicBezTo>
                    <a:pt x="358" y="156"/>
                    <a:pt x="356" y="150"/>
                    <a:pt x="353" y="143"/>
                  </a:cubicBezTo>
                  <a:cubicBezTo>
                    <a:pt x="347" y="128"/>
                    <a:pt x="339" y="113"/>
                    <a:pt x="329" y="100"/>
                  </a:cubicBezTo>
                  <a:cubicBezTo>
                    <a:pt x="306" y="70"/>
                    <a:pt x="277" y="46"/>
                    <a:pt x="243" y="29"/>
                  </a:cubicBezTo>
                  <a:cubicBezTo>
                    <a:pt x="207" y="11"/>
                    <a:pt x="167" y="0"/>
                    <a:pt x="126" y="2"/>
                  </a:cubicBezTo>
                  <a:cubicBezTo>
                    <a:pt x="109" y="2"/>
                    <a:pt x="90" y="5"/>
                    <a:pt x="74" y="11"/>
                  </a:cubicBezTo>
                  <a:cubicBezTo>
                    <a:pt x="68" y="14"/>
                    <a:pt x="59" y="16"/>
                    <a:pt x="55" y="23"/>
                  </a:cubicBezTo>
                  <a:cubicBezTo>
                    <a:pt x="54" y="24"/>
                    <a:pt x="54" y="26"/>
                    <a:pt x="53" y="27"/>
                  </a:cubicBezTo>
                  <a:cubicBezTo>
                    <a:pt x="37" y="59"/>
                    <a:pt x="21" y="91"/>
                    <a:pt x="5" y="123"/>
                  </a:cubicBezTo>
                  <a:cubicBezTo>
                    <a:pt x="4" y="125"/>
                    <a:pt x="3" y="127"/>
                    <a:pt x="3" y="129"/>
                  </a:cubicBezTo>
                  <a:close/>
                  <a:moveTo>
                    <a:pt x="82" y="44"/>
                  </a:moveTo>
                  <a:cubicBezTo>
                    <a:pt x="101" y="36"/>
                    <a:pt x="124" y="33"/>
                    <a:pt x="146" y="35"/>
                  </a:cubicBezTo>
                  <a:cubicBezTo>
                    <a:pt x="174" y="37"/>
                    <a:pt x="201" y="45"/>
                    <a:pt x="226" y="57"/>
                  </a:cubicBezTo>
                  <a:cubicBezTo>
                    <a:pt x="252" y="71"/>
                    <a:pt x="276" y="88"/>
                    <a:pt x="296" y="110"/>
                  </a:cubicBezTo>
                  <a:cubicBezTo>
                    <a:pt x="310" y="127"/>
                    <a:pt x="320" y="145"/>
                    <a:pt x="326" y="166"/>
                  </a:cubicBezTo>
                  <a:cubicBezTo>
                    <a:pt x="310" y="196"/>
                    <a:pt x="295" y="227"/>
                    <a:pt x="280" y="258"/>
                  </a:cubicBezTo>
                  <a:cubicBezTo>
                    <a:pt x="259" y="266"/>
                    <a:pt x="233" y="268"/>
                    <a:pt x="209" y="266"/>
                  </a:cubicBezTo>
                  <a:cubicBezTo>
                    <a:pt x="180" y="263"/>
                    <a:pt x="151" y="253"/>
                    <a:pt x="125" y="238"/>
                  </a:cubicBezTo>
                  <a:cubicBezTo>
                    <a:pt x="84" y="215"/>
                    <a:pt x="48" y="180"/>
                    <a:pt x="36" y="135"/>
                  </a:cubicBezTo>
                  <a:cubicBezTo>
                    <a:pt x="51" y="105"/>
                    <a:pt x="66" y="74"/>
                    <a:pt x="82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407">
              <a:extLst>
                <a:ext uri="{FF2B5EF4-FFF2-40B4-BE49-F238E27FC236}">
                  <a16:creationId xmlns:a16="http://schemas.microsoft.com/office/drawing/2014/main" id="{9553CD36-DF40-4EAE-AC5C-F1E9D574E35E}"/>
                </a:ext>
              </a:extLst>
            </p:cNvPr>
            <p:cNvSpPr>
              <a:spLocks/>
            </p:cNvSpPr>
            <p:nvPr/>
          </p:nvSpPr>
          <p:spPr bwMode="auto">
            <a:xfrm>
              <a:off x="9512301" y="6591300"/>
              <a:ext cx="188913" cy="290513"/>
            </a:xfrm>
            <a:custGeom>
              <a:avLst/>
              <a:gdLst>
                <a:gd name="T0" fmla="*/ 10 w 76"/>
                <a:gd name="T1" fmla="*/ 113 h 117"/>
                <a:gd name="T2" fmla="*/ 33 w 76"/>
                <a:gd name="T3" fmla="*/ 107 h 117"/>
                <a:gd name="T4" fmla="*/ 72 w 76"/>
                <a:gd name="T5" fmla="*/ 27 h 117"/>
                <a:gd name="T6" fmla="*/ 67 w 76"/>
                <a:gd name="T7" fmla="*/ 5 h 117"/>
                <a:gd name="T8" fmla="*/ 44 w 76"/>
                <a:gd name="T9" fmla="*/ 11 h 117"/>
                <a:gd name="T10" fmla="*/ 4 w 76"/>
                <a:gd name="T11" fmla="*/ 91 h 117"/>
                <a:gd name="T12" fmla="*/ 10 w 76"/>
                <a:gd name="T13" fmla="*/ 113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117">
                  <a:moveTo>
                    <a:pt x="10" y="113"/>
                  </a:moveTo>
                  <a:cubicBezTo>
                    <a:pt x="17" y="117"/>
                    <a:pt x="29" y="115"/>
                    <a:pt x="33" y="107"/>
                  </a:cubicBezTo>
                  <a:cubicBezTo>
                    <a:pt x="46" y="81"/>
                    <a:pt x="59" y="54"/>
                    <a:pt x="72" y="27"/>
                  </a:cubicBezTo>
                  <a:cubicBezTo>
                    <a:pt x="76" y="19"/>
                    <a:pt x="75" y="9"/>
                    <a:pt x="67" y="5"/>
                  </a:cubicBezTo>
                  <a:cubicBezTo>
                    <a:pt x="59" y="0"/>
                    <a:pt x="48" y="3"/>
                    <a:pt x="44" y="11"/>
                  </a:cubicBezTo>
                  <a:cubicBezTo>
                    <a:pt x="31" y="37"/>
                    <a:pt x="17" y="64"/>
                    <a:pt x="4" y="91"/>
                  </a:cubicBezTo>
                  <a:cubicBezTo>
                    <a:pt x="0" y="99"/>
                    <a:pt x="2" y="108"/>
                    <a:pt x="10" y="1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0" name="Group 89">
            <a:extLst>
              <a:ext uri="{FF2B5EF4-FFF2-40B4-BE49-F238E27FC236}">
                <a16:creationId xmlns:a16="http://schemas.microsoft.com/office/drawing/2014/main" id="{584BBF53-E487-454E-BA25-1B7A4E0CB7AC}"/>
              </a:ext>
            </a:extLst>
          </p:cNvPr>
          <p:cNvGrpSpPr/>
          <p:nvPr/>
        </p:nvGrpSpPr>
        <p:grpSpPr>
          <a:xfrm>
            <a:off x="8415145" y="4072820"/>
            <a:ext cx="628277" cy="538121"/>
            <a:chOff x="8251826" y="4387851"/>
            <a:chExt cx="1770063" cy="1516063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91" name="Freeform 314">
              <a:extLst>
                <a:ext uri="{FF2B5EF4-FFF2-40B4-BE49-F238E27FC236}">
                  <a16:creationId xmlns:a16="http://schemas.microsoft.com/office/drawing/2014/main" id="{AA73AE0A-943C-4EAA-831D-1106D5E049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51826" y="4387851"/>
              <a:ext cx="1770063" cy="1516063"/>
            </a:xfrm>
            <a:custGeom>
              <a:avLst/>
              <a:gdLst>
                <a:gd name="T0" fmla="*/ 308 w 713"/>
                <a:gd name="T1" fmla="*/ 120 h 611"/>
                <a:gd name="T2" fmla="*/ 138 w 713"/>
                <a:gd name="T3" fmla="*/ 179 h 611"/>
                <a:gd name="T4" fmla="*/ 78 w 713"/>
                <a:gd name="T5" fmla="*/ 263 h 611"/>
                <a:gd name="T6" fmla="*/ 41 w 713"/>
                <a:gd name="T7" fmla="*/ 417 h 611"/>
                <a:gd name="T8" fmla="*/ 23 w 713"/>
                <a:gd name="T9" fmla="*/ 576 h 611"/>
                <a:gd name="T10" fmla="*/ 454 w 713"/>
                <a:gd name="T11" fmla="*/ 575 h 611"/>
                <a:gd name="T12" fmla="*/ 535 w 713"/>
                <a:gd name="T13" fmla="*/ 455 h 611"/>
                <a:gd name="T14" fmla="*/ 391 w 713"/>
                <a:gd name="T15" fmla="*/ 375 h 611"/>
                <a:gd name="T16" fmla="*/ 415 w 713"/>
                <a:gd name="T17" fmla="*/ 179 h 611"/>
                <a:gd name="T18" fmla="*/ 421 w 713"/>
                <a:gd name="T19" fmla="*/ 165 h 611"/>
                <a:gd name="T20" fmla="*/ 618 w 713"/>
                <a:gd name="T21" fmla="*/ 110 h 611"/>
                <a:gd name="T22" fmla="*/ 472 w 713"/>
                <a:gd name="T23" fmla="*/ 289 h 611"/>
                <a:gd name="T24" fmla="*/ 665 w 713"/>
                <a:gd name="T25" fmla="*/ 291 h 611"/>
                <a:gd name="T26" fmla="*/ 693 w 713"/>
                <a:gd name="T27" fmla="*/ 3 h 611"/>
                <a:gd name="T28" fmla="*/ 78 w 713"/>
                <a:gd name="T29" fmla="*/ 294 h 611"/>
                <a:gd name="T30" fmla="*/ 156 w 713"/>
                <a:gd name="T31" fmla="*/ 278 h 611"/>
                <a:gd name="T32" fmla="*/ 249 w 713"/>
                <a:gd name="T33" fmla="*/ 196 h 611"/>
                <a:gd name="T34" fmla="*/ 275 w 713"/>
                <a:gd name="T35" fmla="*/ 202 h 611"/>
                <a:gd name="T36" fmla="*/ 289 w 713"/>
                <a:gd name="T37" fmla="*/ 210 h 611"/>
                <a:gd name="T38" fmla="*/ 299 w 713"/>
                <a:gd name="T39" fmla="*/ 220 h 611"/>
                <a:gd name="T40" fmla="*/ 308 w 713"/>
                <a:gd name="T41" fmla="*/ 235 h 611"/>
                <a:gd name="T42" fmla="*/ 313 w 713"/>
                <a:gd name="T43" fmla="*/ 291 h 611"/>
                <a:gd name="T44" fmla="*/ 299 w 713"/>
                <a:gd name="T45" fmla="*/ 337 h 611"/>
                <a:gd name="T46" fmla="*/ 264 w 713"/>
                <a:gd name="T47" fmla="*/ 389 h 611"/>
                <a:gd name="T48" fmla="*/ 242 w 713"/>
                <a:gd name="T49" fmla="*/ 409 h 611"/>
                <a:gd name="T50" fmla="*/ 78 w 713"/>
                <a:gd name="T51" fmla="*/ 414 h 611"/>
                <a:gd name="T52" fmla="*/ 72 w 713"/>
                <a:gd name="T53" fmla="*/ 412 h 611"/>
                <a:gd name="T54" fmla="*/ 38 w 713"/>
                <a:gd name="T55" fmla="*/ 529 h 611"/>
                <a:gd name="T56" fmla="*/ 513 w 713"/>
                <a:gd name="T57" fmla="*/ 483 h 611"/>
                <a:gd name="T58" fmla="*/ 468 w 713"/>
                <a:gd name="T59" fmla="*/ 528 h 611"/>
                <a:gd name="T60" fmla="*/ 503 w 713"/>
                <a:gd name="T61" fmla="*/ 445 h 611"/>
                <a:gd name="T62" fmla="*/ 450 w 713"/>
                <a:gd name="T63" fmla="*/ 485 h 611"/>
                <a:gd name="T64" fmla="*/ 92 w 713"/>
                <a:gd name="T65" fmla="*/ 453 h 611"/>
                <a:gd name="T66" fmla="*/ 221 w 713"/>
                <a:gd name="T67" fmla="*/ 445 h 611"/>
                <a:gd name="T68" fmla="*/ 420 w 713"/>
                <a:gd name="T69" fmla="*/ 165 h 611"/>
                <a:gd name="T70" fmla="*/ 636 w 713"/>
                <a:gd name="T71" fmla="*/ 280 h 611"/>
                <a:gd name="T72" fmla="*/ 624 w 713"/>
                <a:gd name="T73" fmla="*/ 301 h 611"/>
                <a:gd name="T74" fmla="*/ 605 w 713"/>
                <a:gd name="T75" fmla="*/ 320 h 611"/>
                <a:gd name="T76" fmla="*/ 587 w 713"/>
                <a:gd name="T77" fmla="*/ 331 h 611"/>
                <a:gd name="T78" fmla="*/ 574 w 713"/>
                <a:gd name="T79" fmla="*/ 334 h 611"/>
                <a:gd name="T80" fmla="*/ 512 w 713"/>
                <a:gd name="T81" fmla="*/ 306 h 611"/>
                <a:gd name="T82" fmla="*/ 506 w 713"/>
                <a:gd name="T83" fmla="*/ 295 h 611"/>
                <a:gd name="T84" fmla="*/ 501 w 713"/>
                <a:gd name="T85" fmla="*/ 273 h 611"/>
                <a:gd name="T86" fmla="*/ 502 w 713"/>
                <a:gd name="T87" fmla="*/ 250 h 611"/>
                <a:gd name="T88" fmla="*/ 623 w 713"/>
                <a:gd name="T89" fmla="*/ 270 h 611"/>
                <a:gd name="T90" fmla="*/ 448 w 713"/>
                <a:gd name="T91" fmla="*/ 125 h 611"/>
                <a:gd name="T92" fmla="*/ 399 w 713"/>
                <a:gd name="T93" fmla="*/ 143 h 611"/>
                <a:gd name="T94" fmla="*/ 381 w 713"/>
                <a:gd name="T95" fmla="*/ 302 h 611"/>
                <a:gd name="T96" fmla="*/ 371 w 713"/>
                <a:gd name="T97" fmla="*/ 345 h 611"/>
                <a:gd name="T98" fmla="*/ 313 w 713"/>
                <a:gd name="T99" fmla="*/ 414 h 611"/>
                <a:gd name="T100" fmla="*/ 315 w 713"/>
                <a:gd name="T101" fmla="*/ 192 h 611"/>
                <a:gd name="T102" fmla="*/ 315 w 713"/>
                <a:gd name="T103" fmla="*/ 179 h 611"/>
                <a:gd name="T104" fmla="*/ 335 w 713"/>
                <a:gd name="T105" fmla="*/ 135 h 611"/>
                <a:gd name="T106" fmla="*/ 343 w 713"/>
                <a:gd name="T107" fmla="*/ 126 h 611"/>
                <a:gd name="T108" fmla="*/ 354 w 713"/>
                <a:gd name="T109" fmla="*/ 116 h 611"/>
                <a:gd name="T110" fmla="*/ 463 w 713"/>
                <a:gd name="T111" fmla="*/ 84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13" h="611">
                  <a:moveTo>
                    <a:pt x="693" y="3"/>
                  </a:moveTo>
                  <a:cubicBezTo>
                    <a:pt x="610" y="21"/>
                    <a:pt x="528" y="39"/>
                    <a:pt x="445" y="56"/>
                  </a:cubicBezTo>
                  <a:cubicBezTo>
                    <a:pt x="420" y="61"/>
                    <a:pt x="393" y="64"/>
                    <a:pt x="368" y="74"/>
                  </a:cubicBezTo>
                  <a:cubicBezTo>
                    <a:pt x="344" y="83"/>
                    <a:pt x="324" y="99"/>
                    <a:pt x="308" y="120"/>
                  </a:cubicBezTo>
                  <a:cubicBezTo>
                    <a:pt x="297" y="135"/>
                    <a:pt x="289" y="154"/>
                    <a:pt x="285" y="173"/>
                  </a:cubicBezTo>
                  <a:cubicBezTo>
                    <a:pt x="270" y="167"/>
                    <a:pt x="253" y="164"/>
                    <a:pt x="237" y="164"/>
                  </a:cubicBezTo>
                  <a:cubicBezTo>
                    <a:pt x="191" y="164"/>
                    <a:pt x="191" y="164"/>
                    <a:pt x="191" y="164"/>
                  </a:cubicBezTo>
                  <a:cubicBezTo>
                    <a:pt x="173" y="164"/>
                    <a:pt x="148" y="160"/>
                    <a:pt x="138" y="179"/>
                  </a:cubicBezTo>
                  <a:cubicBezTo>
                    <a:pt x="135" y="186"/>
                    <a:pt x="135" y="194"/>
                    <a:pt x="134" y="201"/>
                  </a:cubicBezTo>
                  <a:cubicBezTo>
                    <a:pt x="131" y="231"/>
                    <a:pt x="131" y="231"/>
                    <a:pt x="131" y="231"/>
                  </a:cubicBezTo>
                  <a:cubicBezTo>
                    <a:pt x="129" y="242"/>
                    <a:pt x="128" y="252"/>
                    <a:pt x="127" y="263"/>
                  </a:cubicBezTo>
                  <a:cubicBezTo>
                    <a:pt x="78" y="263"/>
                    <a:pt x="78" y="263"/>
                    <a:pt x="78" y="263"/>
                  </a:cubicBezTo>
                  <a:cubicBezTo>
                    <a:pt x="78" y="263"/>
                    <a:pt x="77" y="263"/>
                    <a:pt x="76" y="263"/>
                  </a:cubicBezTo>
                  <a:cubicBezTo>
                    <a:pt x="61" y="264"/>
                    <a:pt x="43" y="273"/>
                    <a:pt x="41" y="290"/>
                  </a:cubicBezTo>
                  <a:cubicBezTo>
                    <a:pt x="41" y="293"/>
                    <a:pt x="41" y="296"/>
                    <a:pt x="41" y="299"/>
                  </a:cubicBezTo>
                  <a:cubicBezTo>
                    <a:pt x="41" y="417"/>
                    <a:pt x="41" y="417"/>
                    <a:pt x="41" y="417"/>
                  </a:cubicBezTo>
                  <a:cubicBezTo>
                    <a:pt x="41" y="430"/>
                    <a:pt x="51" y="437"/>
                    <a:pt x="62" y="441"/>
                  </a:cubicBezTo>
                  <a:cubicBezTo>
                    <a:pt x="61" y="446"/>
                    <a:pt x="61" y="451"/>
                    <a:pt x="61" y="456"/>
                  </a:cubicBezTo>
                  <a:cubicBezTo>
                    <a:pt x="45" y="461"/>
                    <a:pt x="30" y="472"/>
                    <a:pt x="20" y="486"/>
                  </a:cubicBezTo>
                  <a:cubicBezTo>
                    <a:pt x="0" y="513"/>
                    <a:pt x="4" y="551"/>
                    <a:pt x="23" y="576"/>
                  </a:cubicBezTo>
                  <a:cubicBezTo>
                    <a:pt x="43" y="602"/>
                    <a:pt x="79" y="611"/>
                    <a:pt x="109" y="600"/>
                  </a:cubicBezTo>
                  <a:cubicBezTo>
                    <a:pt x="135" y="591"/>
                    <a:pt x="153" y="568"/>
                    <a:pt x="157" y="542"/>
                  </a:cubicBezTo>
                  <a:cubicBezTo>
                    <a:pt x="439" y="542"/>
                    <a:pt x="439" y="542"/>
                    <a:pt x="439" y="542"/>
                  </a:cubicBezTo>
                  <a:cubicBezTo>
                    <a:pt x="441" y="554"/>
                    <a:pt x="446" y="565"/>
                    <a:pt x="454" y="575"/>
                  </a:cubicBezTo>
                  <a:cubicBezTo>
                    <a:pt x="473" y="600"/>
                    <a:pt x="509" y="610"/>
                    <a:pt x="539" y="599"/>
                  </a:cubicBezTo>
                  <a:cubicBezTo>
                    <a:pt x="569" y="588"/>
                    <a:pt x="588" y="560"/>
                    <a:pt x="589" y="529"/>
                  </a:cubicBezTo>
                  <a:cubicBezTo>
                    <a:pt x="588" y="495"/>
                    <a:pt x="567" y="466"/>
                    <a:pt x="536" y="455"/>
                  </a:cubicBezTo>
                  <a:cubicBezTo>
                    <a:pt x="535" y="455"/>
                    <a:pt x="535" y="455"/>
                    <a:pt x="535" y="455"/>
                  </a:cubicBezTo>
                  <a:cubicBezTo>
                    <a:pt x="535" y="451"/>
                    <a:pt x="535" y="448"/>
                    <a:pt x="534" y="444"/>
                  </a:cubicBezTo>
                  <a:cubicBezTo>
                    <a:pt x="532" y="428"/>
                    <a:pt x="521" y="414"/>
                    <a:pt x="505" y="414"/>
                  </a:cubicBezTo>
                  <a:cubicBezTo>
                    <a:pt x="363" y="414"/>
                    <a:pt x="363" y="414"/>
                    <a:pt x="363" y="414"/>
                  </a:cubicBezTo>
                  <a:cubicBezTo>
                    <a:pt x="374" y="403"/>
                    <a:pt x="384" y="389"/>
                    <a:pt x="391" y="375"/>
                  </a:cubicBezTo>
                  <a:cubicBezTo>
                    <a:pt x="403" y="351"/>
                    <a:pt x="409" y="325"/>
                    <a:pt x="412" y="299"/>
                  </a:cubicBezTo>
                  <a:cubicBezTo>
                    <a:pt x="414" y="276"/>
                    <a:pt x="414" y="253"/>
                    <a:pt x="413" y="231"/>
                  </a:cubicBezTo>
                  <a:cubicBezTo>
                    <a:pt x="413" y="220"/>
                    <a:pt x="412" y="209"/>
                    <a:pt x="413" y="198"/>
                  </a:cubicBezTo>
                  <a:cubicBezTo>
                    <a:pt x="413" y="190"/>
                    <a:pt x="413" y="186"/>
                    <a:pt x="415" y="179"/>
                  </a:cubicBezTo>
                  <a:cubicBezTo>
                    <a:pt x="415" y="176"/>
                    <a:pt x="416" y="174"/>
                    <a:pt x="417" y="171"/>
                  </a:cubicBezTo>
                  <a:cubicBezTo>
                    <a:pt x="417" y="171"/>
                    <a:pt x="417" y="170"/>
                    <a:pt x="418" y="170"/>
                  </a:cubicBezTo>
                  <a:cubicBezTo>
                    <a:pt x="418" y="169"/>
                    <a:pt x="418" y="168"/>
                    <a:pt x="419" y="168"/>
                  </a:cubicBezTo>
                  <a:cubicBezTo>
                    <a:pt x="419" y="167"/>
                    <a:pt x="420" y="166"/>
                    <a:pt x="421" y="165"/>
                  </a:cubicBezTo>
                  <a:cubicBezTo>
                    <a:pt x="421" y="165"/>
                    <a:pt x="421" y="165"/>
                    <a:pt x="421" y="165"/>
                  </a:cubicBezTo>
                  <a:cubicBezTo>
                    <a:pt x="422" y="164"/>
                    <a:pt x="423" y="164"/>
                    <a:pt x="424" y="164"/>
                  </a:cubicBezTo>
                  <a:cubicBezTo>
                    <a:pt x="433" y="161"/>
                    <a:pt x="442" y="159"/>
                    <a:pt x="452" y="156"/>
                  </a:cubicBezTo>
                  <a:cubicBezTo>
                    <a:pt x="507" y="141"/>
                    <a:pt x="563" y="125"/>
                    <a:pt x="618" y="110"/>
                  </a:cubicBezTo>
                  <a:cubicBezTo>
                    <a:pt x="611" y="154"/>
                    <a:pt x="603" y="199"/>
                    <a:pt x="596" y="243"/>
                  </a:cubicBezTo>
                  <a:cubicBezTo>
                    <a:pt x="566" y="227"/>
                    <a:pt x="535" y="212"/>
                    <a:pt x="505" y="196"/>
                  </a:cubicBezTo>
                  <a:cubicBezTo>
                    <a:pt x="498" y="193"/>
                    <a:pt x="487" y="194"/>
                    <a:pt x="484" y="202"/>
                  </a:cubicBezTo>
                  <a:cubicBezTo>
                    <a:pt x="472" y="229"/>
                    <a:pt x="467" y="260"/>
                    <a:pt x="472" y="289"/>
                  </a:cubicBezTo>
                  <a:cubicBezTo>
                    <a:pt x="481" y="341"/>
                    <a:pt x="541" y="377"/>
                    <a:pt x="592" y="362"/>
                  </a:cubicBezTo>
                  <a:cubicBezTo>
                    <a:pt x="613" y="355"/>
                    <a:pt x="631" y="340"/>
                    <a:pt x="645" y="323"/>
                  </a:cubicBezTo>
                  <a:cubicBezTo>
                    <a:pt x="650" y="317"/>
                    <a:pt x="655" y="310"/>
                    <a:pt x="660" y="303"/>
                  </a:cubicBezTo>
                  <a:cubicBezTo>
                    <a:pt x="662" y="300"/>
                    <a:pt x="665" y="295"/>
                    <a:pt x="665" y="291"/>
                  </a:cubicBezTo>
                  <a:cubicBezTo>
                    <a:pt x="669" y="271"/>
                    <a:pt x="672" y="250"/>
                    <a:pt x="676" y="229"/>
                  </a:cubicBezTo>
                  <a:cubicBezTo>
                    <a:pt x="688" y="161"/>
                    <a:pt x="699" y="93"/>
                    <a:pt x="711" y="25"/>
                  </a:cubicBezTo>
                  <a:cubicBezTo>
                    <a:pt x="711" y="24"/>
                    <a:pt x="711" y="23"/>
                    <a:pt x="712" y="22"/>
                  </a:cubicBezTo>
                  <a:cubicBezTo>
                    <a:pt x="713" y="10"/>
                    <a:pt x="705" y="0"/>
                    <a:pt x="693" y="3"/>
                  </a:cubicBezTo>
                  <a:close/>
                  <a:moveTo>
                    <a:pt x="72" y="296"/>
                  </a:moveTo>
                  <a:cubicBezTo>
                    <a:pt x="72" y="296"/>
                    <a:pt x="72" y="296"/>
                    <a:pt x="72" y="296"/>
                  </a:cubicBezTo>
                  <a:cubicBezTo>
                    <a:pt x="72" y="295"/>
                    <a:pt x="73" y="295"/>
                    <a:pt x="73" y="295"/>
                  </a:cubicBezTo>
                  <a:cubicBezTo>
                    <a:pt x="75" y="295"/>
                    <a:pt x="76" y="294"/>
                    <a:pt x="78" y="294"/>
                  </a:cubicBezTo>
                  <a:cubicBezTo>
                    <a:pt x="78" y="294"/>
                    <a:pt x="78" y="294"/>
                    <a:pt x="78" y="294"/>
                  </a:cubicBezTo>
                  <a:cubicBezTo>
                    <a:pt x="78" y="294"/>
                    <a:pt x="78" y="294"/>
                    <a:pt x="78" y="294"/>
                  </a:cubicBezTo>
                  <a:cubicBezTo>
                    <a:pt x="141" y="294"/>
                    <a:pt x="141" y="294"/>
                    <a:pt x="141" y="294"/>
                  </a:cubicBezTo>
                  <a:cubicBezTo>
                    <a:pt x="150" y="294"/>
                    <a:pt x="155" y="287"/>
                    <a:pt x="156" y="278"/>
                  </a:cubicBezTo>
                  <a:cubicBezTo>
                    <a:pt x="159" y="251"/>
                    <a:pt x="162" y="223"/>
                    <a:pt x="166" y="195"/>
                  </a:cubicBezTo>
                  <a:cubicBezTo>
                    <a:pt x="197" y="195"/>
                    <a:pt x="197" y="195"/>
                    <a:pt x="197" y="195"/>
                  </a:cubicBezTo>
                  <a:cubicBezTo>
                    <a:pt x="211" y="195"/>
                    <a:pt x="224" y="195"/>
                    <a:pt x="238" y="195"/>
                  </a:cubicBezTo>
                  <a:cubicBezTo>
                    <a:pt x="242" y="195"/>
                    <a:pt x="245" y="195"/>
                    <a:pt x="249" y="196"/>
                  </a:cubicBezTo>
                  <a:cubicBezTo>
                    <a:pt x="249" y="196"/>
                    <a:pt x="250" y="196"/>
                    <a:pt x="251" y="196"/>
                  </a:cubicBezTo>
                  <a:cubicBezTo>
                    <a:pt x="252" y="196"/>
                    <a:pt x="253" y="196"/>
                    <a:pt x="254" y="196"/>
                  </a:cubicBezTo>
                  <a:cubicBezTo>
                    <a:pt x="257" y="197"/>
                    <a:pt x="261" y="198"/>
                    <a:pt x="264" y="199"/>
                  </a:cubicBezTo>
                  <a:cubicBezTo>
                    <a:pt x="268" y="200"/>
                    <a:pt x="271" y="201"/>
                    <a:pt x="275" y="202"/>
                  </a:cubicBezTo>
                  <a:cubicBezTo>
                    <a:pt x="275" y="202"/>
                    <a:pt x="275" y="202"/>
                    <a:pt x="275" y="202"/>
                  </a:cubicBezTo>
                  <a:cubicBezTo>
                    <a:pt x="276" y="203"/>
                    <a:pt x="276" y="203"/>
                    <a:pt x="277" y="203"/>
                  </a:cubicBezTo>
                  <a:cubicBezTo>
                    <a:pt x="280" y="204"/>
                    <a:pt x="282" y="206"/>
                    <a:pt x="284" y="207"/>
                  </a:cubicBezTo>
                  <a:cubicBezTo>
                    <a:pt x="285" y="208"/>
                    <a:pt x="287" y="209"/>
                    <a:pt x="289" y="210"/>
                  </a:cubicBezTo>
                  <a:cubicBezTo>
                    <a:pt x="289" y="210"/>
                    <a:pt x="289" y="211"/>
                    <a:pt x="290" y="211"/>
                  </a:cubicBezTo>
                  <a:cubicBezTo>
                    <a:pt x="290" y="211"/>
                    <a:pt x="291" y="212"/>
                    <a:pt x="292" y="213"/>
                  </a:cubicBezTo>
                  <a:cubicBezTo>
                    <a:pt x="293" y="214"/>
                    <a:pt x="295" y="216"/>
                    <a:pt x="296" y="217"/>
                  </a:cubicBezTo>
                  <a:cubicBezTo>
                    <a:pt x="297" y="218"/>
                    <a:pt x="298" y="219"/>
                    <a:pt x="299" y="220"/>
                  </a:cubicBezTo>
                  <a:cubicBezTo>
                    <a:pt x="299" y="220"/>
                    <a:pt x="300" y="221"/>
                    <a:pt x="300" y="221"/>
                  </a:cubicBezTo>
                  <a:cubicBezTo>
                    <a:pt x="303" y="225"/>
                    <a:pt x="305" y="230"/>
                    <a:pt x="308" y="234"/>
                  </a:cubicBezTo>
                  <a:cubicBezTo>
                    <a:pt x="308" y="234"/>
                    <a:pt x="308" y="235"/>
                    <a:pt x="308" y="235"/>
                  </a:cubicBezTo>
                  <a:cubicBezTo>
                    <a:pt x="308" y="235"/>
                    <a:pt x="308" y="235"/>
                    <a:pt x="308" y="235"/>
                  </a:cubicBezTo>
                  <a:cubicBezTo>
                    <a:pt x="309" y="237"/>
                    <a:pt x="309" y="238"/>
                    <a:pt x="310" y="239"/>
                  </a:cubicBezTo>
                  <a:cubicBezTo>
                    <a:pt x="311" y="243"/>
                    <a:pt x="312" y="246"/>
                    <a:pt x="312" y="249"/>
                  </a:cubicBezTo>
                  <a:cubicBezTo>
                    <a:pt x="314" y="256"/>
                    <a:pt x="314" y="259"/>
                    <a:pt x="314" y="267"/>
                  </a:cubicBezTo>
                  <a:cubicBezTo>
                    <a:pt x="315" y="275"/>
                    <a:pt x="314" y="283"/>
                    <a:pt x="313" y="291"/>
                  </a:cubicBezTo>
                  <a:cubicBezTo>
                    <a:pt x="313" y="295"/>
                    <a:pt x="311" y="304"/>
                    <a:pt x="310" y="309"/>
                  </a:cubicBezTo>
                  <a:cubicBezTo>
                    <a:pt x="308" y="316"/>
                    <a:pt x="305" y="323"/>
                    <a:pt x="303" y="330"/>
                  </a:cubicBezTo>
                  <a:cubicBezTo>
                    <a:pt x="303" y="330"/>
                    <a:pt x="301" y="333"/>
                    <a:pt x="301" y="333"/>
                  </a:cubicBezTo>
                  <a:cubicBezTo>
                    <a:pt x="301" y="334"/>
                    <a:pt x="300" y="336"/>
                    <a:pt x="299" y="337"/>
                  </a:cubicBezTo>
                  <a:cubicBezTo>
                    <a:pt x="298" y="340"/>
                    <a:pt x="296" y="343"/>
                    <a:pt x="295" y="346"/>
                  </a:cubicBezTo>
                  <a:cubicBezTo>
                    <a:pt x="292" y="352"/>
                    <a:pt x="288" y="358"/>
                    <a:pt x="284" y="363"/>
                  </a:cubicBezTo>
                  <a:cubicBezTo>
                    <a:pt x="280" y="369"/>
                    <a:pt x="278" y="372"/>
                    <a:pt x="275" y="376"/>
                  </a:cubicBezTo>
                  <a:cubicBezTo>
                    <a:pt x="272" y="380"/>
                    <a:pt x="268" y="384"/>
                    <a:pt x="264" y="389"/>
                  </a:cubicBezTo>
                  <a:cubicBezTo>
                    <a:pt x="257" y="395"/>
                    <a:pt x="250" y="402"/>
                    <a:pt x="243" y="408"/>
                  </a:cubicBezTo>
                  <a:cubicBezTo>
                    <a:pt x="243" y="408"/>
                    <a:pt x="243" y="408"/>
                    <a:pt x="242" y="408"/>
                  </a:cubicBezTo>
                  <a:cubicBezTo>
                    <a:pt x="244" y="407"/>
                    <a:pt x="243" y="408"/>
                    <a:pt x="242" y="409"/>
                  </a:cubicBezTo>
                  <a:cubicBezTo>
                    <a:pt x="242" y="409"/>
                    <a:pt x="242" y="409"/>
                    <a:pt x="242" y="409"/>
                  </a:cubicBezTo>
                  <a:cubicBezTo>
                    <a:pt x="242" y="409"/>
                    <a:pt x="242" y="409"/>
                    <a:pt x="242" y="409"/>
                  </a:cubicBezTo>
                  <a:cubicBezTo>
                    <a:pt x="240" y="410"/>
                    <a:pt x="239" y="411"/>
                    <a:pt x="238" y="412"/>
                  </a:cubicBezTo>
                  <a:cubicBezTo>
                    <a:pt x="237" y="412"/>
                    <a:pt x="235" y="413"/>
                    <a:pt x="234" y="414"/>
                  </a:cubicBezTo>
                  <a:cubicBezTo>
                    <a:pt x="78" y="414"/>
                    <a:pt x="78" y="414"/>
                    <a:pt x="78" y="414"/>
                  </a:cubicBezTo>
                  <a:cubicBezTo>
                    <a:pt x="78" y="414"/>
                    <a:pt x="78" y="414"/>
                    <a:pt x="77" y="414"/>
                  </a:cubicBezTo>
                  <a:cubicBezTo>
                    <a:pt x="81" y="414"/>
                    <a:pt x="76" y="414"/>
                    <a:pt x="75" y="413"/>
                  </a:cubicBezTo>
                  <a:cubicBezTo>
                    <a:pt x="75" y="413"/>
                    <a:pt x="72" y="412"/>
                    <a:pt x="72" y="412"/>
                  </a:cubicBezTo>
                  <a:cubicBezTo>
                    <a:pt x="72" y="412"/>
                    <a:pt x="72" y="412"/>
                    <a:pt x="72" y="412"/>
                  </a:cubicBezTo>
                  <a:lnTo>
                    <a:pt x="72" y="296"/>
                  </a:lnTo>
                  <a:close/>
                  <a:moveTo>
                    <a:pt x="114" y="561"/>
                  </a:moveTo>
                  <a:cubicBezTo>
                    <a:pt x="106" y="570"/>
                    <a:pt x="94" y="574"/>
                    <a:pt x="83" y="574"/>
                  </a:cubicBezTo>
                  <a:cubicBezTo>
                    <a:pt x="58" y="574"/>
                    <a:pt x="38" y="553"/>
                    <a:pt x="38" y="529"/>
                  </a:cubicBezTo>
                  <a:cubicBezTo>
                    <a:pt x="37" y="504"/>
                    <a:pt x="58" y="484"/>
                    <a:pt x="83" y="484"/>
                  </a:cubicBezTo>
                  <a:cubicBezTo>
                    <a:pt x="107" y="483"/>
                    <a:pt x="127" y="505"/>
                    <a:pt x="128" y="530"/>
                  </a:cubicBezTo>
                  <a:cubicBezTo>
                    <a:pt x="127" y="542"/>
                    <a:pt x="123" y="553"/>
                    <a:pt x="114" y="561"/>
                  </a:cubicBezTo>
                  <a:close/>
                  <a:moveTo>
                    <a:pt x="513" y="483"/>
                  </a:moveTo>
                  <a:cubicBezTo>
                    <a:pt x="538" y="482"/>
                    <a:pt x="558" y="504"/>
                    <a:pt x="558" y="529"/>
                  </a:cubicBezTo>
                  <a:cubicBezTo>
                    <a:pt x="558" y="541"/>
                    <a:pt x="553" y="551"/>
                    <a:pt x="545" y="560"/>
                  </a:cubicBezTo>
                  <a:cubicBezTo>
                    <a:pt x="536" y="568"/>
                    <a:pt x="525" y="573"/>
                    <a:pt x="513" y="573"/>
                  </a:cubicBezTo>
                  <a:cubicBezTo>
                    <a:pt x="488" y="573"/>
                    <a:pt x="468" y="552"/>
                    <a:pt x="468" y="528"/>
                  </a:cubicBezTo>
                  <a:cubicBezTo>
                    <a:pt x="467" y="503"/>
                    <a:pt x="489" y="483"/>
                    <a:pt x="513" y="483"/>
                  </a:cubicBezTo>
                  <a:close/>
                  <a:moveTo>
                    <a:pt x="503" y="445"/>
                  </a:moveTo>
                  <a:cubicBezTo>
                    <a:pt x="503" y="445"/>
                    <a:pt x="503" y="445"/>
                    <a:pt x="503" y="445"/>
                  </a:cubicBezTo>
                  <a:cubicBezTo>
                    <a:pt x="503" y="445"/>
                    <a:pt x="503" y="445"/>
                    <a:pt x="503" y="445"/>
                  </a:cubicBezTo>
                  <a:cubicBezTo>
                    <a:pt x="503" y="445"/>
                    <a:pt x="503" y="445"/>
                    <a:pt x="503" y="445"/>
                  </a:cubicBezTo>
                  <a:cubicBezTo>
                    <a:pt x="504" y="447"/>
                    <a:pt x="504" y="445"/>
                    <a:pt x="504" y="448"/>
                  </a:cubicBezTo>
                  <a:cubicBezTo>
                    <a:pt x="504" y="452"/>
                    <a:pt x="504" y="452"/>
                    <a:pt x="504" y="452"/>
                  </a:cubicBezTo>
                  <a:cubicBezTo>
                    <a:pt x="483" y="455"/>
                    <a:pt x="463" y="467"/>
                    <a:pt x="450" y="485"/>
                  </a:cubicBezTo>
                  <a:cubicBezTo>
                    <a:pt x="445" y="493"/>
                    <a:pt x="441" y="502"/>
                    <a:pt x="439" y="511"/>
                  </a:cubicBezTo>
                  <a:cubicBezTo>
                    <a:pt x="156" y="511"/>
                    <a:pt x="156" y="511"/>
                    <a:pt x="156" y="511"/>
                  </a:cubicBezTo>
                  <a:cubicBezTo>
                    <a:pt x="149" y="486"/>
                    <a:pt x="131" y="466"/>
                    <a:pt x="105" y="457"/>
                  </a:cubicBezTo>
                  <a:cubicBezTo>
                    <a:pt x="101" y="455"/>
                    <a:pt x="97" y="454"/>
                    <a:pt x="92" y="453"/>
                  </a:cubicBezTo>
                  <a:cubicBezTo>
                    <a:pt x="92" y="448"/>
                    <a:pt x="92" y="448"/>
                    <a:pt x="92" y="448"/>
                  </a:cubicBezTo>
                  <a:cubicBezTo>
                    <a:pt x="92" y="447"/>
                    <a:pt x="93" y="446"/>
                    <a:pt x="93" y="445"/>
                  </a:cubicBezTo>
                  <a:cubicBezTo>
                    <a:pt x="97" y="445"/>
                    <a:pt x="101" y="445"/>
                    <a:pt x="106" y="445"/>
                  </a:cubicBezTo>
                  <a:cubicBezTo>
                    <a:pt x="221" y="445"/>
                    <a:pt x="221" y="445"/>
                    <a:pt x="221" y="445"/>
                  </a:cubicBezTo>
                  <a:cubicBezTo>
                    <a:pt x="226" y="445"/>
                    <a:pt x="231" y="445"/>
                    <a:pt x="235" y="445"/>
                  </a:cubicBezTo>
                  <a:lnTo>
                    <a:pt x="503" y="445"/>
                  </a:lnTo>
                  <a:close/>
                  <a:moveTo>
                    <a:pt x="420" y="165"/>
                  </a:moveTo>
                  <a:cubicBezTo>
                    <a:pt x="419" y="166"/>
                    <a:pt x="420" y="165"/>
                    <a:pt x="420" y="165"/>
                  </a:cubicBezTo>
                  <a:close/>
                  <a:moveTo>
                    <a:pt x="623" y="302"/>
                  </a:moveTo>
                  <a:cubicBezTo>
                    <a:pt x="623" y="302"/>
                    <a:pt x="623" y="302"/>
                    <a:pt x="623" y="302"/>
                  </a:cubicBezTo>
                  <a:close/>
                  <a:moveTo>
                    <a:pt x="650" y="198"/>
                  </a:moveTo>
                  <a:cubicBezTo>
                    <a:pt x="646" y="225"/>
                    <a:pt x="641" y="253"/>
                    <a:pt x="636" y="280"/>
                  </a:cubicBezTo>
                  <a:cubicBezTo>
                    <a:pt x="636" y="281"/>
                    <a:pt x="636" y="282"/>
                    <a:pt x="636" y="282"/>
                  </a:cubicBezTo>
                  <a:cubicBezTo>
                    <a:pt x="634" y="285"/>
                    <a:pt x="632" y="288"/>
                    <a:pt x="630" y="292"/>
                  </a:cubicBezTo>
                  <a:cubicBezTo>
                    <a:pt x="628" y="295"/>
                    <a:pt x="626" y="298"/>
                    <a:pt x="624" y="301"/>
                  </a:cubicBezTo>
                  <a:cubicBezTo>
                    <a:pt x="624" y="301"/>
                    <a:pt x="624" y="301"/>
                    <a:pt x="624" y="301"/>
                  </a:cubicBezTo>
                  <a:cubicBezTo>
                    <a:pt x="623" y="302"/>
                    <a:pt x="623" y="302"/>
                    <a:pt x="622" y="303"/>
                  </a:cubicBezTo>
                  <a:cubicBezTo>
                    <a:pt x="620" y="305"/>
                    <a:pt x="619" y="307"/>
                    <a:pt x="617" y="309"/>
                  </a:cubicBezTo>
                  <a:cubicBezTo>
                    <a:pt x="614" y="313"/>
                    <a:pt x="610" y="316"/>
                    <a:pt x="607" y="319"/>
                  </a:cubicBezTo>
                  <a:cubicBezTo>
                    <a:pt x="606" y="319"/>
                    <a:pt x="605" y="320"/>
                    <a:pt x="605" y="320"/>
                  </a:cubicBezTo>
                  <a:cubicBezTo>
                    <a:pt x="605" y="321"/>
                    <a:pt x="603" y="322"/>
                    <a:pt x="603" y="322"/>
                  </a:cubicBezTo>
                  <a:cubicBezTo>
                    <a:pt x="600" y="324"/>
                    <a:pt x="598" y="325"/>
                    <a:pt x="595" y="327"/>
                  </a:cubicBezTo>
                  <a:cubicBezTo>
                    <a:pt x="593" y="328"/>
                    <a:pt x="591" y="329"/>
                    <a:pt x="590" y="330"/>
                  </a:cubicBezTo>
                  <a:cubicBezTo>
                    <a:pt x="589" y="330"/>
                    <a:pt x="587" y="331"/>
                    <a:pt x="587" y="331"/>
                  </a:cubicBezTo>
                  <a:cubicBezTo>
                    <a:pt x="586" y="331"/>
                    <a:pt x="585" y="332"/>
                    <a:pt x="583" y="332"/>
                  </a:cubicBezTo>
                  <a:cubicBezTo>
                    <a:pt x="581" y="333"/>
                    <a:pt x="578" y="333"/>
                    <a:pt x="576" y="334"/>
                  </a:cubicBezTo>
                  <a:cubicBezTo>
                    <a:pt x="575" y="334"/>
                    <a:pt x="575" y="334"/>
                    <a:pt x="575" y="334"/>
                  </a:cubicBezTo>
                  <a:cubicBezTo>
                    <a:pt x="575" y="334"/>
                    <a:pt x="574" y="334"/>
                    <a:pt x="574" y="334"/>
                  </a:cubicBezTo>
                  <a:cubicBezTo>
                    <a:pt x="573" y="334"/>
                    <a:pt x="571" y="334"/>
                    <a:pt x="570" y="334"/>
                  </a:cubicBezTo>
                  <a:cubicBezTo>
                    <a:pt x="559" y="335"/>
                    <a:pt x="548" y="332"/>
                    <a:pt x="538" y="327"/>
                  </a:cubicBezTo>
                  <a:cubicBezTo>
                    <a:pt x="527" y="321"/>
                    <a:pt x="521" y="317"/>
                    <a:pt x="513" y="308"/>
                  </a:cubicBezTo>
                  <a:cubicBezTo>
                    <a:pt x="514" y="308"/>
                    <a:pt x="512" y="306"/>
                    <a:pt x="512" y="306"/>
                  </a:cubicBezTo>
                  <a:cubicBezTo>
                    <a:pt x="511" y="305"/>
                    <a:pt x="510" y="304"/>
                    <a:pt x="510" y="303"/>
                  </a:cubicBezTo>
                  <a:cubicBezTo>
                    <a:pt x="508" y="301"/>
                    <a:pt x="507" y="298"/>
                    <a:pt x="506" y="296"/>
                  </a:cubicBezTo>
                  <a:cubicBezTo>
                    <a:pt x="506" y="296"/>
                    <a:pt x="506" y="296"/>
                    <a:pt x="506" y="295"/>
                  </a:cubicBezTo>
                  <a:cubicBezTo>
                    <a:pt x="506" y="295"/>
                    <a:pt x="506" y="295"/>
                    <a:pt x="506" y="295"/>
                  </a:cubicBezTo>
                  <a:cubicBezTo>
                    <a:pt x="505" y="294"/>
                    <a:pt x="505" y="293"/>
                    <a:pt x="505" y="292"/>
                  </a:cubicBezTo>
                  <a:cubicBezTo>
                    <a:pt x="504" y="289"/>
                    <a:pt x="503" y="287"/>
                    <a:pt x="502" y="284"/>
                  </a:cubicBezTo>
                  <a:cubicBezTo>
                    <a:pt x="502" y="282"/>
                    <a:pt x="502" y="280"/>
                    <a:pt x="501" y="278"/>
                  </a:cubicBezTo>
                  <a:cubicBezTo>
                    <a:pt x="501" y="279"/>
                    <a:pt x="501" y="274"/>
                    <a:pt x="501" y="273"/>
                  </a:cubicBezTo>
                  <a:cubicBezTo>
                    <a:pt x="500" y="269"/>
                    <a:pt x="501" y="264"/>
                    <a:pt x="501" y="260"/>
                  </a:cubicBezTo>
                  <a:cubicBezTo>
                    <a:pt x="501" y="258"/>
                    <a:pt x="501" y="255"/>
                    <a:pt x="501" y="253"/>
                  </a:cubicBezTo>
                  <a:cubicBezTo>
                    <a:pt x="501" y="253"/>
                    <a:pt x="501" y="252"/>
                    <a:pt x="501" y="252"/>
                  </a:cubicBezTo>
                  <a:cubicBezTo>
                    <a:pt x="502" y="251"/>
                    <a:pt x="502" y="250"/>
                    <a:pt x="502" y="250"/>
                  </a:cubicBezTo>
                  <a:cubicBezTo>
                    <a:pt x="502" y="246"/>
                    <a:pt x="503" y="242"/>
                    <a:pt x="504" y="239"/>
                  </a:cubicBezTo>
                  <a:cubicBezTo>
                    <a:pt x="504" y="236"/>
                    <a:pt x="505" y="234"/>
                    <a:pt x="506" y="231"/>
                  </a:cubicBezTo>
                  <a:cubicBezTo>
                    <a:pt x="537" y="247"/>
                    <a:pt x="569" y="264"/>
                    <a:pt x="600" y="280"/>
                  </a:cubicBezTo>
                  <a:cubicBezTo>
                    <a:pt x="608" y="284"/>
                    <a:pt x="621" y="281"/>
                    <a:pt x="623" y="270"/>
                  </a:cubicBezTo>
                  <a:cubicBezTo>
                    <a:pt x="632" y="211"/>
                    <a:pt x="642" y="153"/>
                    <a:pt x="652" y="94"/>
                  </a:cubicBezTo>
                  <a:cubicBezTo>
                    <a:pt x="652" y="93"/>
                    <a:pt x="652" y="93"/>
                    <a:pt x="652" y="92"/>
                  </a:cubicBezTo>
                  <a:cubicBezTo>
                    <a:pt x="654" y="81"/>
                    <a:pt x="645" y="70"/>
                    <a:pt x="633" y="73"/>
                  </a:cubicBezTo>
                  <a:cubicBezTo>
                    <a:pt x="571" y="91"/>
                    <a:pt x="510" y="108"/>
                    <a:pt x="448" y="125"/>
                  </a:cubicBezTo>
                  <a:cubicBezTo>
                    <a:pt x="438" y="128"/>
                    <a:pt x="427" y="131"/>
                    <a:pt x="417" y="134"/>
                  </a:cubicBezTo>
                  <a:cubicBezTo>
                    <a:pt x="416" y="134"/>
                    <a:pt x="416" y="134"/>
                    <a:pt x="416" y="134"/>
                  </a:cubicBezTo>
                  <a:cubicBezTo>
                    <a:pt x="415" y="134"/>
                    <a:pt x="415" y="134"/>
                    <a:pt x="414" y="134"/>
                  </a:cubicBezTo>
                  <a:cubicBezTo>
                    <a:pt x="408" y="135"/>
                    <a:pt x="403" y="139"/>
                    <a:pt x="399" y="143"/>
                  </a:cubicBezTo>
                  <a:cubicBezTo>
                    <a:pt x="381" y="160"/>
                    <a:pt x="381" y="191"/>
                    <a:pt x="382" y="213"/>
                  </a:cubicBezTo>
                  <a:cubicBezTo>
                    <a:pt x="382" y="235"/>
                    <a:pt x="383" y="256"/>
                    <a:pt x="383" y="277"/>
                  </a:cubicBezTo>
                  <a:cubicBezTo>
                    <a:pt x="382" y="284"/>
                    <a:pt x="382" y="291"/>
                    <a:pt x="381" y="297"/>
                  </a:cubicBezTo>
                  <a:cubicBezTo>
                    <a:pt x="381" y="299"/>
                    <a:pt x="381" y="300"/>
                    <a:pt x="381" y="302"/>
                  </a:cubicBezTo>
                  <a:cubicBezTo>
                    <a:pt x="381" y="302"/>
                    <a:pt x="380" y="305"/>
                    <a:pt x="380" y="306"/>
                  </a:cubicBezTo>
                  <a:cubicBezTo>
                    <a:pt x="380" y="309"/>
                    <a:pt x="379" y="312"/>
                    <a:pt x="379" y="315"/>
                  </a:cubicBezTo>
                  <a:cubicBezTo>
                    <a:pt x="378" y="322"/>
                    <a:pt x="376" y="328"/>
                    <a:pt x="374" y="335"/>
                  </a:cubicBezTo>
                  <a:cubicBezTo>
                    <a:pt x="373" y="338"/>
                    <a:pt x="372" y="342"/>
                    <a:pt x="371" y="345"/>
                  </a:cubicBezTo>
                  <a:cubicBezTo>
                    <a:pt x="370" y="346"/>
                    <a:pt x="370" y="348"/>
                    <a:pt x="369" y="349"/>
                  </a:cubicBezTo>
                  <a:cubicBezTo>
                    <a:pt x="369" y="350"/>
                    <a:pt x="369" y="351"/>
                    <a:pt x="368" y="352"/>
                  </a:cubicBezTo>
                  <a:cubicBezTo>
                    <a:pt x="368" y="352"/>
                    <a:pt x="368" y="352"/>
                    <a:pt x="368" y="352"/>
                  </a:cubicBezTo>
                  <a:cubicBezTo>
                    <a:pt x="356" y="380"/>
                    <a:pt x="338" y="399"/>
                    <a:pt x="313" y="414"/>
                  </a:cubicBezTo>
                  <a:cubicBezTo>
                    <a:pt x="282" y="414"/>
                    <a:pt x="282" y="414"/>
                    <a:pt x="282" y="414"/>
                  </a:cubicBezTo>
                  <a:cubicBezTo>
                    <a:pt x="283" y="414"/>
                    <a:pt x="283" y="413"/>
                    <a:pt x="284" y="412"/>
                  </a:cubicBezTo>
                  <a:cubicBezTo>
                    <a:pt x="301" y="394"/>
                    <a:pt x="317" y="373"/>
                    <a:pt x="327" y="350"/>
                  </a:cubicBezTo>
                  <a:cubicBezTo>
                    <a:pt x="350" y="302"/>
                    <a:pt x="357" y="232"/>
                    <a:pt x="315" y="192"/>
                  </a:cubicBezTo>
                  <a:cubicBezTo>
                    <a:pt x="315" y="192"/>
                    <a:pt x="314" y="191"/>
                    <a:pt x="313" y="191"/>
                  </a:cubicBezTo>
                  <a:cubicBezTo>
                    <a:pt x="313" y="190"/>
                    <a:pt x="313" y="189"/>
                    <a:pt x="314" y="188"/>
                  </a:cubicBezTo>
                  <a:cubicBezTo>
                    <a:pt x="314" y="188"/>
                    <a:pt x="314" y="188"/>
                    <a:pt x="314" y="188"/>
                  </a:cubicBezTo>
                  <a:cubicBezTo>
                    <a:pt x="314" y="185"/>
                    <a:pt x="315" y="182"/>
                    <a:pt x="315" y="179"/>
                  </a:cubicBezTo>
                  <a:cubicBezTo>
                    <a:pt x="317" y="172"/>
                    <a:pt x="319" y="165"/>
                    <a:pt x="322" y="158"/>
                  </a:cubicBezTo>
                  <a:cubicBezTo>
                    <a:pt x="322" y="158"/>
                    <a:pt x="323" y="155"/>
                    <a:pt x="324" y="154"/>
                  </a:cubicBezTo>
                  <a:cubicBezTo>
                    <a:pt x="325" y="152"/>
                    <a:pt x="326" y="150"/>
                    <a:pt x="327" y="148"/>
                  </a:cubicBezTo>
                  <a:cubicBezTo>
                    <a:pt x="329" y="144"/>
                    <a:pt x="332" y="139"/>
                    <a:pt x="335" y="135"/>
                  </a:cubicBezTo>
                  <a:cubicBezTo>
                    <a:pt x="335" y="135"/>
                    <a:pt x="335" y="135"/>
                    <a:pt x="335" y="135"/>
                  </a:cubicBezTo>
                  <a:cubicBezTo>
                    <a:pt x="335" y="135"/>
                    <a:pt x="335" y="135"/>
                    <a:pt x="335" y="135"/>
                  </a:cubicBezTo>
                  <a:cubicBezTo>
                    <a:pt x="336" y="134"/>
                    <a:pt x="337" y="133"/>
                    <a:pt x="338" y="132"/>
                  </a:cubicBezTo>
                  <a:cubicBezTo>
                    <a:pt x="339" y="130"/>
                    <a:pt x="341" y="128"/>
                    <a:pt x="343" y="126"/>
                  </a:cubicBezTo>
                  <a:cubicBezTo>
                    <a:pt x="345" y="124"/>
                    <a:pt x="347" y="122"/>
                    <a:pt x="348" y="121"/>
                  </a:cubicBezTo>
                  <a:cubicBezTo>
                    <a:pt x="349" y="120"/>
                    <a:pt x="351" y="119"/>
                    <a:pt x="352" y="118"/>
                  </a:cubicBezTo>
                  <a:cubicBezTo>
                    <a:pt x="352" y="118"/>
                    <a:pt x="352" y="118"/>
                    <a:pt x="352" y="117"/>
                  </a:cubicBezTo>
                  <a:cubicBezTo>
                    <a:pt x="353" y="117"/>
                    <a:pt x="353" y="117"/>
                    <a:pt x="354" y="116"/>
                  </a:cubicBezTo>
                  <a:cubicBezTo>
                    <a:pt x="359" y="113"/>
                    <a:pt x="364" y="110"/>
                    <a:pt x="369" y="107"/>
                  </a:cubicBezTo>
                  <a:cubicBezTo>
                    <a:pt x="375" y="104"/>
                    <a:pt x="379" y="103"/>
                    <a:pt x="386" y="100"/>
                  </a:cubicBezTo>
                  <a:cubicBezTo>
                    <a:pt x="399" y="96"/>
                    <a:pt x="412" y="94"/>
                    <a:pt x="424" y="92"/>
                  </a:cubicBezTo>
                  <a:cubicBezTo>
                    <a:pt x="437" y="89"/>
                    <a:pt x="450" y="87"/>
                    <a:pt x="463" y="84"/>
                  </a:cubicBezTo>
                  <a:cubicBezTo>
                    <a:pt x="535" y="69"/>
                    <a:pt x="606" y="54"/>
                    <a:pt x="678" y="38"/>
                  </a:cubicBezTo>
                  <a:cubicBezTo>
                    <a:pt x="669" y="91"/>
                    <a:pt x="659" y="145"/>
                    <a:pt x="650" y="19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315">
              <a:extLst>
                <a:ext uri="{FF2B5EF4-FFF2-40B4-BE49-F238E27FC236}">
                  <a16:creationId xmlns:a16="http://schemas.microsoft.com/office/drawing/2014/main" id="{8583DD35-3702-4DA3-B267-1156831D9AFF}"/>
                </a:ext>
              </a:extLst>
            </p:cNvPr>
            <p:cNvSpPr>
              <a:spLocks/>
            </p:cNvSpPr>
            <p:nvPr/>
          </p:nvSpPr>
          <p:spPr bwMode="auto">
            <a:xfrm>
              <a:off x="8851901" y="5400676"/>
              <a:ext cx="0" cy="1588"/>
            </a:xfrm>
            <a:custGeom>
              <a:avLst/>
              <a:gdLst>
                <a:gd name="T0" fmla="*/ 1 h 1"/>
                <a:gd name="T1" fmla="*/ 0 h 1"/>
                <a:gd name="T2" fmla="*/ 1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Freeform 316">
              <a:extLst>
                <a:ext uri="{FF2B5EF4-FFF2-40B4-BE49-F238E27FC236}">
                  <a16:creationId xmlns:a16="http://schemas.microsoft.com/office/drawing/2014/main" id="{C225DECF-8969-46EE-8C97-33ED64A020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651876" y="4894263"/>
              <a:ext cx="358775" cy="414338"/>
            </a:xfrm>
            <a:custGeom>
              <a:avLst/>
              <a:gdLst>
                <a:gd name="T0" fmla="*/ 5 w 145"/>
                <a:gd name="T1" fmla="*/ 121 h 167"/>
                <a:gd name="T2" fmla="*/ 8 w 145"/>
                <a:gd name="T3" fmla="*/ 123 h 167"/>
                <a:gd name="T4" fmla="*/ 45 w 145"/>
                <a:gd name="T5" fmla="*/ 145 h 167"/>
                <a:gd name="T6" fmla="*/ 69 w 145"/>
                <a:gd name="T7" fmla="*/ 159 h 167"/>
                <a:gd name="T8" fmla="*/ 89 w 145"/>
                <a:gd name="T9" fmla="*/ 165 h 167"/>
                <a:gd name="T10" fmla="*/ 107 w 145"/>
                <a:gd name="T11" fmla="*/ 154 h 167"/>
                <a:gd name="T12" fmla="*/ 126 w 145"/>
                <a:gd name="T13" fmla="*/ 128 h 167"/>
                <a:gd name="T14" fmla="*/ 133 w 145"/>
                <a:gd name="T15" fmla="*/ 38 h 167"/>
                <a:gd name="T16" fmla="*/ 86 w 145"/>
                <a:gd name="T17" fmla="*/ 3 h 167"/>
                <a:gd name="T18" fmla="*/ 47 w 145"/>
                <a:gd name="T19" fmla="*/ 1 h 167"/>
                <a:gd name="T20" fmla="*/ 15 w 145"/>
                <a:gd name="T21" fmla="*/ 12 h 167"/>
                <a:gd name="T22" fmla="*/ 12 w 145"/>
                <a:gd name="T23" fmla="*/ 18 h 167"/>
                <a:gd name="T24" fmla="*/ 12 w 145"/>
                <a:gd name="T25" fmla="*/ 20 h 167"/>
                <a:gd name="T26" fmla="*/ 12 w 145"/>
                <a:gd name="T27" fmla="*/ 21 h 167"/>
                <a:gd name="T28" fmla="*/ 11 w 145"/>
                <a:gd name="T29" fmla="*/ 29 h 167"/>
                <a:gd name="T30" fmla="*/ 3 w 145"/>
                <a:gd name="T31" fmla="*/ 87 h 167"/>
                <a:gd name="T32" fmla="*/ 1 w 145"/>
                <a:gd name="T33" fmla="*/ 106 h 167"/>
                <a:gd name="T34" fmla="*/ 0 w 145"/>
                <a:gd name="T35" fmla="*/ 109 h 167"/>
                <a:gd name="T36" fmla="*/ 5 w 145"/>
                <a:gd name="T37" fmla="*/ 121 h 167"/>
                <a:gd name="T38" fmla="*/ 79 w 145"/>
                <a:gd name="T39" fmla="*/ 136 h 167"/>
                <a:gd name="T40" fmla="*/ 79 w 145"/>
                <a:gd name="T41" fmla="*/ 136 h 167"/>
                <a:gd name="T42" fmla="*/ 79 w 145"/>
                <a:gd name="T43" fmla="*/ 136 h 167"/>
                <a:gd name="T44" fmla="*/ 80 w 145"/>
                <a:gd name="T45" fmla="*/ 136 h 167"/>
                <a:gd name="T46" fmla="*/ 80 w 145"/>
                <a:gd name="T47" fmla="*/ 135 h 167"/>
                <a:gd name="T48" fmla="*/ 80 w 145"/>
                <a:gd name="T49" fmla="*/ 136 h 167"/>
                <a:gd name="T50" fmla="*/ 41 w 145"/>
                <a:gd name="T51" fmla="*/ 32 h 167"/>
                <a:gd name="T52" fmla="*/ 52 w 145"/>
                <a:gd name="T53" fmla="*/ 32 h 167"/>
                <a:gd name="T54" fmla="*/ 70 w 145"/>
                <a:gd name="T55" fmla="*/ 32 h 167"/>
                <a:gd name="T56" fmla="*/ 76 w 145"/>
                <a:gd name="T57" fmla="*/ 32 h 167"/>
                <a:gd name="T58" fmla="*/ 77 w 145"/>
                <a:gd name="T59" fmla="*/ 32 h 167"/>
                <a:gd name="T60" fmla="*/ 77 w 145"/>
                <a:gd name="T61" fmla="*/ 32 h 167"/>
                <a:gd name="T62" fmla="*/ 82 w 145"/>
                <a:gd name="T63" fmla="*/ 34 h 167"/>
                <a:gd name="T64" fmla="*/ 88 w 145"/>
                <a:gd name="T65" fmla="*/ 35 h 167"/>
                <a:gd name="T66" fmla="*/ 89 w 145"/>
                <a:gd name="T67" fmla="*/ 36 h 167"/>
                <a:gd name="T68" fmla="*/ 90 w 145"/>
                <a:gd name="T69" fmla="*/ 36 h 167"/>
                <a:gd name="T70" fmla="*/ 95 w 145"/>
                <a:gd name="T71" fmla="*/ 39 h 167"/>
                <a:gd name="T72" fmla="*/ 97 w 145"/>
                <a:gd name="T73" fmla="*/ 40 h 167"/>
                <a:gd name="T74" fmla="*/ 99 w 145"/>
                <a:gd name="T75" fmla="*/ 42 h 167"/>
                <a:gd name="T76" fmla="*/ 101 w 145"/>
                <a:gd name="T77" fmla="*/ 45 h 167"/>
                <a:gd name="T78" fmla="*/ 102 w 145"/>
                <a:gd name="T79" fmla="*/ 45 h 167"/>
                <a:gd name="T80" fmla="*/ 102 w 145"/>
                <a:gd name="T81" fmla="*/ 45 h 167"/>
                <a:gd name="T82" fmla="*/ 105 w 145"/>
                <a:gd name="T83" fmla="*/ 51 h 167"/>
                <a:gd name="T84" fmla="*/ 106 w 145"/>
                <a:gd name="T85" fmla="*/ 53 h 167"/>
                <a:gd name="T86" fmla="*/ 107 w 145"/>
                <a:gd name="T87" fmla="*/ 58 h 167"/>
                <a:gd name="T88" fmla="*/ 109 w 145"/>
                <a:gd name="T89" fmla="*/ 66 h 167"/>
                <a:gd name="T90" fmla="*/ 102 w 145"/>
                <a:gd name="T91" fmla="*/ 108 h 167"/>
                <a:gd name="T92" fmla="*/ 101 w 145"/>
                <a:gd name="T93" fmla="*/ 110 h 167"/>
                <a:gd name="T94" fmla="*/ 99 w 145"/>
                <a:gd name="T95" fmla="*/ 114 h 167"/>
                <a:gd name="T96" fmla="*/ 95 w 145"/>
                <a:gd name="T97" fmla="*/ 121 h 167"/>
                <a:gd name="T98" fmla="*/ 94 w 145"/>
                <a:gd name="T99" fmla="*/ 123 h 167"/>
                <a:gd name="T100" fmla="*/ 92 w 145"/>
                <a:gd name="T101" fmla="*/ 124 h 167"/>
                <a:gd name="T102" fmla="*/ 87 w 145"/>
                <a:gd name="T103" fmla="*/ 130 h 167"/>
                <a:gd name="T104" fmla="*/ 84 w 145"/>
                <a:gd name="T105" fmla="*/ 133 h 167"/>
                <a:gd name="T106" fmla="*/ 32 w 145"/>
                <a:gd name="T107" fmla="*/ 102 h 167"/>
                <a:gd name="T108" fmla="*/ 41 w 145"/>
                <a:gd name="T109" fmla="*/ 3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5" h="167">
                  <a:moveTo>
                    <a:pt x="5" y="121"/>
                  </a:moveTo>
                  <a:cubicBezTo>
                    <a:pt x="6" y="122"/>
                    <a:pt x="7" y="123"/>
                    <a:pt x="8" y="123"/>
                  </a:cubicBezTo>
                  <a:cubicBezTo>
                    <a:pt x="21" y="131"/>
                    <a:pt x="33" y="138"/>
                    <a:pt x="45" y="145"/>
                  </a:cubicBezTo>
                  <a:cubicBezTo>
                    <a:pt x="53" y="150"/>
                    <a:pt x="61" y="155"/>
                    <a:pt x="69" y="159"/>
                  </a:cubicBezTo>
                  <a:cubicBezTo>
                    <a:pt x="75" y="163"/>
                    <a:pt x="81" y="167"/>
                    <a:pt x="89" y="165"/>
                  </a:cubicBezTo>
                  <a:cubicBezTo>
                    <a:pt x="96" y="164"/>
                    <a:pt x="102" y="158"/>
                    <a:pt x="107" y="154"/>
                  </a:cubicBezTo>
                  <a:cubicBezTo>
                    <a:pt x="115" y="147"/>
                    <a:pt x="121" y="138"/>
                    <a:pt x="126" y="128"/>
                  </a:cubicBezTo>
                  <a:cubicBezTo>
                    <a:pt x="141" y="102"/>
                    <a:pt x="145" y="66"/>
                    <a:pt x="133" y="38"/>
                  </a:cubicBezTo>
                  <a:cubicBezTo>
                    <a:pt x="124" y="19"/>
                    <a:pt x="106" y="6"/>
                    <a:pt x="86" y="3"/>
                  </a:cubicBezTo>
                  <a:cubicBezTo>
                    <a:pt x="73" y="1"/>
                    <a:pt x="60" y="1"/>
                    <a:pt x="47" y="1"/>
                  </a:cubicBezTo>
                  <a:cubicBezTo>
                    <a:pt x="36" y="1"/>
                    <a:pt x="23" y="0"/>
                    <a:pt x="15" y="12"/>
                  </a:cubicBezTo>
                  <a:cubicBezTo>
                    <a:pt x="14" y="14"/>
                    <a:pt x="13" y="16"/>
                    <a:pt x="12" y="18"/>
                  </a:cubicBezTo>
                  <a:cubicBezTo>
                    <a:pt x="12" y="20"/>
                    <a:pt x="11" y="25"/>
                    <a:pt x="12" y="20"/>
                  </a:cubicBezTo>
                  <a:cubicBezTo>
                    <a:pt x="12" y="20"/>
                    <a:pt x="12" y="21"/>
                    <a:pt x="12" y="21"/>
                  </a:cubicBezTo>
                  <a:cubicBezTo>
                    <a:pt x="12" y="24"/>
                    <a:pt x="11" y="27"/>
                    <a:pt x="11" y="29"/>
                  </a:cubicBezTo>
                  <a:cubicBezTo>
                    <a:pt x="8" y="48"/>
                    <a:pt x="6" y="67"/>
                    <a:pt x="3" y="87"/>
                  </a:cubicBezTo>
                  <a:cubicBezTo>
                    <a:pt x="2" y="93"/>
                    <a:pt x="2" y="99"/>
                    <a:pt x="1" y="106"/>
                  </a:cubicBezTo>
                  <a:cubicBezTo>
                    <a:pt x="1" y="107"/>
                    <a:pt x="0" y="108"/>
                    <a:pt x="0" y="109"/>
                  </a:cubicBezTo>
                  <a:cubicBezTo>
                    <a:pt x="0" y="113"/>
                    <a:pt x="1" y="118"/>
                    <a:pt x="5" y="121"/>
                  </a:cubicBezTo>
                  <a:close/>
                  <a:moveTo>
                    <a:pt x="79" y="136"/>
                  </a:moveTo>
                  <a:cubicBezTo>
                    <a:pt x="78" y="137"/>
                    <a:pt x="76" y="137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lose/>
                  <a:moveTo>
                    <a:pt x="80" y="136"/>
                  </a:moveTo>
                  <a:cubicBezTo>
                    <a:pt x="80" y="136"/>
                    <a:pt x="80" y="135"/>
                    <a:pt x="80" y="135"/>
                  </a:cubicBezTo>
                  <a:cubicBezTo>
                    <a:pt x="80" y="135"/>
                    <a:pt x="80" y="135"/>
                    <a:pt x="80" y="136"/>
                  </a:cubicBezTo>
                  <a:close/>
                  <a:moveTo>
                    <a:pt x="41" y="32"/>
                  </a:moveTo>
                  <a:cubicBezTo>
                    <a:pt x="52" y="32"/>
                    <a:pt x="52" y="32"/>
                    <a:pt x="52" y="32"/>
                  </a:cubicBezTo>
                  <a:cubicBezTo>
                    <a:pt x="58" y="32"/>
                    <a:pt x="64" y="32"/>
                    <a:pt x="70" y="32"/>
                  </a:cubicBezTo>
                  <a:cubicBezTo>
                    <a:pt x="72" y="32"/>
                    <a:pt x="74" y="32"/>
                    <a:pt x="76" y="32"/>
                  </a:cubicBezTo>
                  <a:cubicBezTo>
                    <a:pt x="76" y="32"/>
                    <a:pt x="77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9" y="33"/>
                    <a:pt x="81" y="33"/>
                    <a:pt x="82" y="34"/>
                  </a:cubicBezTo>
                  <a:cubicBezTo>
                    <a:pt x="84" y="34"/>
                    <a:pt x="86" y="35"/>
                    <a:pt x="88" y="35"/>
                  </a:cubicBezTo>
                  <a:cubicBezTo>
                    <a:pt x="88" y="35"/>
                    <a:pt x="88" y="35"/>
                    <a:pt x="89" y="36"/>
                  </a:cubicBezTo>
                  <a:cubicBezTo>
                    <a:pt x="89" y="36"/>
                    <a:pt x="90" y="36"/>
                    <a:pt x="90" y="36"/>
                  </a:cubicBezTo>
                  <a:cubicBezTo>
                    <a:pt x="92" y="37"/>
                    <a:pt x="94" y="38"/>
                    <a:pt x="95" y="39"/>
                  </a:cubicBezTo>
                  <a:cubicBezTo>
                    <a:pt x="96" y="39"/>
                    <a:pt x="96" y="40"/>
                    <a:pt x="97" y="40"/>
                  </a:cubicBezTo>
                  <a:cubicBezTo>
                    <a:pt x="98" y="41"/>
                    <a:pt x="98" y="42"/>
                    <a:pt x="99" y="42"/>
                  </a:cubicBezTo>
                  <a:cubicBezTo>
                    <a:pt x="100" y="43"/>
                    <a:pt x="101" y="44"/>
                    <a:pt x="101" y="45"/>
                  </a:cubicBezTo>
                  <a:cubicBezTo>
                    <a:pt x="102" y="45"/>
                    <a:pt x="102" y="45"/>
                    <a:pt x="102" y="45"/>
                  </a:cubicBezTo>
                  <a:cubicBezTo>
                    <a:pt x="102" y="45"/>
                    <a:pt x="102" y="45"/>
                    <a:pt x="102" y="45"/>
                  </a:cubicBezTo>
                  <a:cubicBezTo>
                    <a:pt x="103" y="47"/>
                    <a:pt x="104" y="49"/>
                    <a:pt x="105" y="51"/>
                  </a:cubicBezTo>
                  <a:cubicBezTo>
                    <a:pt x="105" y="50"/>
                    <a:pt x="106" y="53"/>
                    <a:pt x="106" y="53"/>
                  </a:cubicBezTo>
                  <a:cubicBezTo>
                    <a:pt x="107" y="55"/>
                    <a:pt x="107" y="56"/>
                    <a:pt x="107" y="58"/>
                  </a:cubicBezTo>
                  <a:cubicBezTo>
                    <a:pt x="109" y="62"/>
                    <a:pt x="109" y="63"/>
                    <a:pt x="109" y="66"/>
                  </a:cubicBezTo>
                  <a:cubicBezTo>
                    <a:pt x="110" y="81"/>
                    <a:pt x="108" y="94"/>
                    <a:pt x="102" y="108"/>
                  </a:cubicBezTo>
                  <a:cubicBezTo>
                    <a:pt x="103" y="107"/>
                    <a:pt x="101" y="110"/>
                    <a:pt x="101" y="110"/>
                  </a:cubicBezTo>
                  <a:cubicBezTo>
                    <a:pt x="101" y="112"/>
                    <a:pt x="100" y="113"/>
                    <a:pt x="99" y="114"/>
                  </a:cubicBezTo>
                  <a:cubicBezTo>
                    <a:pt x="98" y="116"/>
                    <a:pt x="96" y="119"/>
                    <a:pt x="95" y="121"/>
                  </a:cubicBezTo>
                  <a:cubicBezTo>
                    <a:pt x="95" y="122"/>
                    <a:pt x="94" y="122"/>
                    <a:pt x="94" y="123"/>
                  </a:cubicBezTo>
                  <a:cubicBezTo>
                    <a:pt x="93" y="123"/>
                    <a:pt x="93" y="124"/>
                    <a:pt x="92" y="124"/>
                  </a:cubicBezTo>
                  <a:cubicBezTo>
                    <a:pt x="91" y="126"/>
                    <a:pt x="89" y="128"/>
                    <a:pt x="87" y="130"/>
                  </a:cubicBezTo>
                  <a:cubicBezTo>
                    <a:pt x="86" y="131"/>
                    <a:pt x="85" y="132"/>
                    <a:pt x="84" y="133"/>
                  </a:cubicBezTo>
                  <a:cubicBezTo>
                    <a:pt x="67" y="122"/>
                    <a:pt x="49" y="112"/>
                    <a:pt x="32" y="102"/>
                  </a:cubicBezTo>
                  <a:cubicBezTo>
                    <a:pt x="35" y="78"/>
                    <a:pt x="38" y="55"/>
                    <a:pt x="41" y="3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317">
              <a:extLst>
                <a:ext uri="{FF2B5EF4-FFF2-40B4-BE49-F238E27FC236}">
                  <a16:creationId xmlns:a16="http://schemas.microsoft.com/office/drawing/2014/main" id="{50B6A0E6-EE42-4A85-8546-230B94845990}"/>
                </a:ext>
              </a:extLst>
            </p:cNvPr>
            <p:cNvSpPr>
              <a:spLocks/>
            </p:cNvSpPr>
            <p:nvPr/>
          </p:nvSpPr>
          <p:spPr bwMode="auto">
            <a:xfrm>
              <a:off x="8415338" y="5657851"/>
              <a:ext cx="82550" cy="84138"/>
            </a:xfrm>
            <a:custGeom>
              <a:avLst/>
              <a:gdLst>
                <a:gd name="T0" fmla="*/ 28 w 33"/>
                <a:gd name="T1" fmla="*/ 5 h 34"/>
                <a:gd name="T2" fmla="*/ 25 w 33"/>
                <a:gd name="T3" fmla="*/ 2 h 34"/>
                <a:gd name="T4" fmla="*/ 17 w 33"/>
                <a:gd name="T5" fmla="*/ 0 h 34"/>
                <a:gd name="T6" fmla="*/ 12 w 33"/>
                <a:gd name="T7" fmla="*/ 1 h 34"/>
                <a:gd name="T8" fmla="*/ 5 w 33"/>
                <a:gd name="T9" fmla="*/ 5 h 34"/>
                <a:gd name="T10" fmla="*/ 2 w 33"/>
                <a:gd name="T11" fmla="*/ 9 h 34"/>
                <a:gd name="T12" fmla="*/ 0 w 33"/>
                <a:gd name="T13" fmla="*/ 17 h 34"/>
                <a:gd name="T14" fmla="*/ 1 w 33"/>
                <a:gd name="T15" fmla="*/ 21 h 34"/>
                <a:gd name="T16" fmla="*/ 5 w 33"/>
                <a:gd name="T17" fmla="*/ 29 h 34"/>
                <a:gd name="T18" fmla="*/ 8 w 33"/>
                <a:gd name="T19" fmla="*/ 31 h 34"/>
                <a:gd name="T20" fmla="*/ 17 w 33"/>
                <a:gd name="T21" fmla="*/ 34 h 34"/>
                <a:gd name="T22" fmla="*/ 21 w 33"/>
                <a:gd name="T23" fmla="*/ 33 h 34"/>
                <a:gd name="T24" fmla="*/ 28 w 33"/>
                <a:gd name="T25" fmla="*/ 29 h 34"/>
                <a:gd name="T26" fmla="*/ 31 w 33"/>
                <a:gd name="T27" fmla="*/ 25 h 34"/>
                <a:gd name="T28" fmla="*/ 33 w 33"/>
                <a:gd name="T29" fmla="*/ 20 h 34"/>
                <a:gd name="T30" fmla="*/ 33 w 33"/>
                <a:gd name="T31" fmla="*/ 17 h 34"/>
                <a:gd name="T32" fmla="*/ 33 w 33"/>
                <a:gd name="T33" fmla="*/ 12 h 34"/>
                <a:gd name="T34" fmla="*/ 28 w 33"/>
                <a:gd name="T35" fmla="*/ 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" h="34">
                  <a:moveTo>
                    <a:pt x="28" y="5"/>
                  </a:moveTo>
                  <a:cubicBezTo>
                    <a:pt x="27" y="4"/>
                    <a:pt x="26" y="3"/>
                    <a:pt x="25" y="2"/>
                  </a:cubicBezTo>
                  <a:cubicBezTo>
                    <a:pt x="22" y="1"/>
                    <a:pt x="20" y="0"/>
                    <a:pt x="17" y="0"/>
                  </a:cubicBezTo>
                  <a:cubicBezTo>
                    <a:pt x="15" y="0"/>
                    <a:pt x="13" y="0"/>
                    <a:pt x="12" y="1"/>
                  </a:cubicBezTo>
                  <a:cubicBezTo>
                    <a:pt x="9" y="2"/>
                    <a:pt x="7" y="3"/>
                    <a:pt x="5" y="5"/>
                  </a:cubicBezTo>
                  <a:cubicBezTo>
                    <a:pt x="4" y="6"/>
                    <a:pt x="3" y="7"/>
                    <a:pt x="2" y="9"/>
                  </a:cubicBezTo>
                  <a:cubicBezTo>
                    <a:pt x="0" y="12"/>
                    <a:pt x="0" y="13"/>
                    <a:pt x="0" y="17"/>
                  </a:cubicBezTo>
                  <a:cubicBezTo>
                    <a:pt x="0" y="18"/>
                    <a:pt x="0" y="20"/>
                    <a:pt x="1" y="21"/>
                  </a:cubicBezTo>
                  <a:cubicBezTo>
                    <a:pt x="2" y="25"/>
                    <a:pt x="2" y="26"/>
                    <a:pt x="5" y="29"/>
                  </a:cubicBezTo>
                  <a:cubicBezTo>
                    <a:pt x="6" y="30"/>
                    <a:pt x="7" y="31"/>
                    <a:pt x="8" y="31"/>
                  </a:cubicBezTo>
                  <a:cubicBezTo>
                    <a:pt x="12" y="33"/>
                    <a:pt x="13" y="33"/>
                    <a:pt x="17" y="34"/>
                  </a:cubicBezTo>
                  <a:cubicBezTo>
                    <a:pt x="18" y="34"/>
                    <a:pt x="20" y="33"/>
                    <a:pt x="21" y="33"/>
                  </a:cubicBezTo>
                  <a:cubicBezTo>
                    <a:pt x="25" y="32"/>
                    <a:pt x="26" y="31"/>
                    <a:pt x="28" y="29"/>
                  </a:cubicBezTo>
                  <a:cubicBezTo>
                    <a:pt x="29" y="28"/>
                    <a:pt x="30" y="26"/>
                    <a:pt x="31" y="25"/>
                  </a:cubicBezTo>
                  <a:cubicBezTo>
                    <a:pt x="32" y="23"/>
                    <a:pt x="33" y="21"/>
                    <a:pt x="33" y="20"/>
                  </a:cubicBezTo>
                  <a:cubicBezTo>
                    <a:pt x="33" y="19"/>
                    <a:pt x="33" y="18"/>
                    <a:pt x="33" y="17"/>
                  </a:cubicBezTo>
                  <a:cubicBezTo>
                    <a:pt x="33" y="15"/>
                    <a:pt x="33" y="14"/>
                    <a:pt x="33" y="12"/>
                  </a:cubicBezTo>
                  <a:cubicBezTo>
                    <a:pt x="31" y="9"/>
                    <a:pt x="31" y="8"/>
                    <a:pt x="28" y="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318">
              <a:extLst>
                <a:ext uri="{FF2B5EF4-FFF2-40B4-BE49-F238E27FC236}">
                  <a16:creationId xmlns:a16="http://schemas.microsoft.com/office/drawing/2014/main" id="{87783078-3F66-4CD6-B9A1-9FEF356049EC}"/>
                </a:ext>
              </a:extLst>
            </p:cNvPr>
            <p:cNvSpPr>
              <a:spLocks/>
            </p:cNvSpPr>
            <p:nvPr/>
          </p:nvSpPr>
          <p:spPr bwMode="auto">
            <a:xfrm>
              <a:off x="9482138" y="5656263"/>
              <a:ext cx="85725" cy="80963"/>
            </a:xfrm>
            <a:custGeom>
              <a:avLst/>
              <a:gdLst>
                <a:gd name="T0" fmla="*/ 5 w 34"/>
                <a:gd name="T1" fmla="*/ 28 h 33"/>
                <a:gd name="T2" fmla="*/ 9 w 34"/>
                <a:gd name="T3" fmla="*/ 31 h 33"/>
                <a:gd name="T4" fmla="*/ 17 w 34"/>
                <a:gd name="T5" fmla="*/ 33 h 33"/>
                <a:gd name="T6" fmla="*/ 21 w 34"/>
                <a:gd name="T7" fmla="*/ 33 h 33"/>
                <a:gd name="T8" fmla="*/ 29 w 34"/>
                <a:gd name="T9" fmla="*/ 28 h 33"/>
                <a:gd name="T10" fmla="*/ 31 w 34"/>
                <a:gd name="T11" fmla="*/ 25 h 33"/>
                <a:gd name="T12" fmla="*/ 33 w 34"/>
                <a:gd name="T13" fmla="*/ 19 h 33"/>
                <a:gd name="T14" fmla="*/ 34 w 34"/>
                <a:gd name="T15" fmla="*/ 17 h 33"/>
                <a:gd name="T16" fmla="*/ 33 w 34"/>
                <a:gd name="T17" fmla="*/ 12 h 33"/>
                <a:gd name="T18" fmla="*/ 29 w 34"/>
                <a:gd name="T19" fmla="*/ 5 h 33"/>
                <a:gd name="T20" fmla="*/ 25 w 34"/>
                <a:gd name="T21" fmla="*/ 2 h 33"/>
                <a:gd name="T22" fmla="*/ 17 w 34"/>
                <a:gd name="T23" fmla="*/ 0 h 33"/>
                <a:gd name="T24" fmla="*/ 12 w 34"/>
                <a:gd name="T25" fmla="*/ 1 h 33"/>
                <a:gd name="T26" fmla="*/ 5 w 34"/>
                <a:gd name="T27" fmla="*/ 5 h 33"/>
                <a:gd name="T28" fmla="*/ 2 w 34"/>
                <a:gd name="T29" fmla="*/ 8 h 33"/>
                <a:gd name="T30" fmla="*/ 0 w 34"/>
                <a:gd name="T31" fmla="*/ 17 h 33"/>
                <a:gd name="T32" fmla="*/ 1 w 34"/>
                <a:gd name="T33" fmla="*/ 21 h 33"/>
                <a:gd name="T34" fmla="*/ 5 w 34"/>
                <a:gd name="T35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33">
                  <a:moveTo>
                    <a:pt x="5" y="28"/>
                  </a:moveTo>
                  <a:cubicBezTo>
                    <a:pt x="6" y="30"/>
                    <a:pt x="7" y="31"/>
                    <a:pt x="9" y="31"/>
                  </a:cubicBezTo>
                  <a:cubicBezTo>
                    <a:pt x="12" y="33"/>
                    <a:pt x="13" y="33"/>
                    <a:pt x="17" y="33"/>
                  </a:cubicBezTo>
                  <a:cubicBezTo>
                    <a:pt x="18" y="33"/>
                    <a:pt x="20" y="33"/>
                    <a:pt x="21" y="33"/>
                  </a:cubicBezTo>
                  <a:cubicBezTo>
                    <a:pt x="25" y="32"/>
                    <a:pt x="26" y="31"/>
                    <a:pt x="29" y="28"/>
                  </a:cubicBezTo>
                  <a:cubicBezTo>
                    <a:pt x="30" y="28"/>
                    <a:pt x="31" y="26"/>
                    <a:pt x="31" y="25"/>
                  </a:cubicBezTo>
                  <a:cubicBezTo>
                    <a:pt x="33" y="23"/>
                    <a:pt x="33" y="21"/>
                    <a:pt x="33" y="19"/>
                  </a:cubicBezTo>
                  <a:cubicBezTo>
                    <a:pt x="33" y="18"/>
                    <a:pt x="34" y="18"/>
                    <a:pt x="34" y="17"/>
                  </a:cubicBezTo>
                  <a:cubicBezTo>
                    <a:pt x="33" y="15"/>
                    <a:pt x="33" y="14"/>
                    <a:pt x="33" y="12"/>
                  </a:cubicBezTo>
                  <a:cubicBezTo>
                    <a:pt x="32" y="9"/>
                    <a:pt x="31" y="8"/>
                    <a:pt x="29" y="5"/>
                  </a:cubicBezTo>
                  <a:cubicBezTo>
                    <a:pt x="28" y="4"/>
                    <a:pt x="26" y="3"/>
                    <a:pt x="25" y="2"/>
                  </a:cubicBezTo>
                  <a:cubicBezTo>
                    <a:pt x="22" y="1"/>
                    <a:pt x="21" y="0"/>
                    <a:pt x="17" y="0"/>
                  </a:cubicBezTo>
                  <a:cubicBezTo>
                    <a:pt x="15" y="0"/>
                    <a:pt x="14" y="0"/>
                    <a:pt x="12" y="1"/>
                  </a:cubicBezTo>
                  <a:cubicBezTo>
                    <a:pt x="9" y="2"/>
                    <a:pt x="8" y="2"/>
                    <a:pt x="5" y="5"/>
                  </a:cubicBezTo>
                  <a:cubicBezTo>
                    <a:pt x="4" y="6"/>
                    <a:pt x="3" y="7"/>
                    <a:pt x="2" y="8"/>
                  </a:cubicBezTo>
                  <a:cubicBezTo>
                    <a:pt x="1" y="12"/>
                    <a:pt x="0" y="13"/>
                    <a:pt x="0" y="17"/>
                  </a:cubicBezTo>
                  <a:cubicBezTo>
                    <a:pt x="0" y="18"/>
                    <a:pt x="0" y="20"/>
                    <a:pt x="1" y="21"/>
                  </a:cubicBezTo>
                  <a:cubicBezTo>
                    <a:pt x="2" y="25"/>
                    <a:pt x="3" y="26"/>
                    <a:pt x="5" y="2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A53D1287-AC8A-C3D6-4F01-765D518B1639}"/>
              </a:ext>
            </a:extLst>
          </p:cNvPr>
          <p:cNvSpPr txBox="1"/>
          <p:nvPr/>
        </p:nvSpPr>
        <p:spPr>
          <a:xfrm>
            <a:off x="8417317" y="2455259"/>
            <a:ext cx="2557774" cy="1646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40404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AF1B09C-8196-7F52-0862-05F5CD593364}"/>
              </a:ext>
            </a:extLst>
          </p:cNvPr>
          <p:cNvSpPr txBox="1"/>
          <p:nvPr/>
        </p:nvSpPr>
        <p:spPr>
          <a:xfrm>
            <a:off x="1012889" y="2455259"/>
            <a:ext cx="2557774" cy="1646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40404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A533C61-92B8-0889-E659-E1E9B4E99F27}"/>
              </a:ext>
            </a:extLst>
          </p:cNvPr>
          <p:cNvSpPr txBox="1"/>
          <p:nvPr/>
        </p:nvSpPr>
        <p:spPr>
          <a:xfrm>
            <a:off x="8417317" y="4557943"/>
            <a:ext cx="2557774" cy="1646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40404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75EAAE4-EC93-4046-AAA2-18F52F4BCCF0}"/>
              </a:ext>
            </a:extLst>
          </p:cNvPr>
          <p:cNvSpPr txBox="1"/>
          <p:nvPr/>
        </p:nvSpPr>
        <p:spPr>
          <a:xfrm>
            <a:off x="1012889" y="4557943"/>
            <a:ext cx="2557774" cy="1646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40404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FA04555-C928-3FD3-11C7-4EF9EAFCB511}"/>
              </a:ext>
            </a:extLst>
          </p:cNvPr>
          <p:cNvSpPr txBox="1"/>
          <p:nvPr/>
        </p:nvSpPr>
        <p:spPr>
          <a:xfrm>
            <a:off x="5109328" y="489391"/>
            <a:ext cx="68721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400" b="1" dirty="0">
                <a:solidFill>
                  <a:srgbClr val="A8A8A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اصلی </a:t>
            </a:r>
            <a:r>
              <a:rPr lang="fa-IR" sz="24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ارائه خود را در این قسمت وارد نمایید.</a:t>
            </a:r>
            <a:endParaRPr lang="en-US" sz="24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71ADC0F-A2A2-3E2F-C2CA-6188797964C8}"/>
              </a:ext>
            </a:extLst>
          </p:cNvPr>
          <p:cNvSpPr txBox="1"/>
          <p:nvPr/>
        </p:nvSpPr>
        <p:spPr>
          <a:xfrm>
            <a:off x="8727761" y="1076157"/>
            <a:ext cx="32428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نمایید.</a:t>
            </a:r>
            <a:endParaRPr lang="en-US" sz="20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104" name="Group 103">
            <a:extLst>
              <a:ext uri="{FF2B5EF4-FFF2-40B4-BE49-F238E27FC236}">
                <a16:creationId xmlns:a16="http://schemas.microsoft.com/office/drawing/2014/main" id="{720CBF1C-5D34-C361-E919-B5A6D1D14B39}"/>
              </a:ext>
            </a:extLst>
          </p:cNvPr>
          <p:cNvGrpSpPr/>
          <p:nvPr/>
        </p:nvGrpSpPr>
        <p:grpSpPr>
          <a:xfrm>
            <a:off x="4034676" y="1790899"/>
            <a:ext cx="4029075" cy="3969433"/>
            <a:chOff x="527465" y="1476267"/>
            <a:chExt cx="4029075" cy="3969433"/>
          </a:xfrm>
        </p:grpSpPr>
        <p:sp>
          <p:nvSpPr>
            <p:cNvPr id="105" name="Freeform 16">
              <a:extLst>
                <a:ext uri="{FF2B5EF4-FFF2-40B4-BE49-F238E27FC236}">
                  <a16:creationId xmlns:a16="http://schemas.microsoft.com/office/drawing/2014/main" id="{F95565BF-C62B-2EFD-473C-9153F7FD1ACF}"/>
                </a:ext>
              </a:extLst>
            </p:cNvPr>
            <p:cNvSpPr>
              <a:spLocks/>
            </p:cNvSpPr>
            <p:nvPr/>
          </p:nvSpPr>
          <p:spPr bwMode="auto">
            <a:xfrm>
              <a:off x="962625" y="1476267"/>
              <a:ext cx="2175789" cy="1583796"/>
            </a:xfrm>
            <a:custGeom>
              <a:avLst/>
              <a:gdLst>
                <a:gd name="T0" fmla="*/ 270 w 425"/>
                <a:gd name="T1" fmla="*/ 219 h 309"/>
                <a:gd name="T2" fmla="*/ 283 w 425"/>
                <a:gd name="T3" fmla="*/ 216 h 309"/>
                <a:gd name="T4" fmla="*/ 283 w 425"/>
                <a:gd name="T5" fmla="*/ 269 h 309"/>
                <a:gd name="T6" fmla="*/ 322 w 425"/>
                <a:gd name="T7" fmla="*/ 232 h 309"/>
                <a:gd name="T8" fmla="*/ 322 w 425"/>
                <a:gd name="T9" fmla="*/ 232 h 309"/>
                <a:gd name="T10" fmla="*/ 425 w 425"/>
                <a:gd name="T11" fmla="*/ 135 h 309"/>
                <a:gd name="T12" fmla="*/ 318 w 425"/>
                <a:gd name="T13" fmla="*/ 34 h 309"/>
                <a:gd name="T14" fmla="*/ 318 w 425"/>
                <a:gd name="T15" fmla="*/ 34 h 309"/>
                <a:gd name="T16" fmla="*/ 283 w 425"/>
                <a:gd name="T17" fmla="*/ 0 h 309"/>
                <a:gd name="T18" fmla="*/ 283 w 425"/>
                <a:gd name="T19" fmla="*/ 57 h 309"/>
                <a:gd name="T20" fmla="*/ 274 w 425"/>
                <a:gd name="T21" fmla="*/ 58 h 309"/>
                <a:gd name="T22" fmla="*/ 0 w 425"/>
                <a:gd name="T23" fmla="*/ 251 h 309"/>
                <a:gd name="T24" fmla="*/ 96 w 425"/>
                <a:gd name="T25" fmla="*/ 199 h 309"/>
                <a:gd name="T26" fmla="*/ 148 w 425"/>
                <a:gd name="T27" fmla="*/ 309 h 309"/>
                <a:gd name="T28" fmla="*/ 270 w 425"/>
                <a:gd name="T29" fmla="*/ 219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25" h="309">
                  <a:moveTo>
                    <a:pt x="270" y="219"/>
                  </a:moveTo>
                  <a:cubicBezTo>
                    <a:pt x="283" y="216"/>
                    <a:pt x="283" y="216"/>
                    <a:pt x="283" y="216"/>
                  </a:cubicBezTo>
                  <a:cubicBezTo>
                    <a:pt x="283" y="269"/>
                    <a:pt x="283" y="269"/>
                    <a:pt x="283" y="269"/>
                  </a:cubicBezTo>
                  <a:cubicBezTo>
                    <a:pt x="322" y="232"/>
                    <a:pt x="322" y="232"/>
                    <a:pt x="322" y="232"/>
                  </a:cubicBezTo>
                  <a:cubicBezTo>
                    <a:pt x="322" y="232"/>
                    <a:pt x="322" y="232"/>
                    <a:pt x="322" y="232"/>
                  </a:cubicBezTo>
                  <a:cubicBezTo>
                    <a:pt x="425" y="135"/>
                    <a:pt x="425" y="135"/>
                    <a:pt x="425" y="135"/>
                  </a:cubicBezTo>
                  <a:cubicBezTo>
                    <a:pt x="318" y="34"/>
                    <a:pt x="318" y="34"/>
                    <a:pt x="318" y="34"/>
                  </a:cubicBezTo>
                  <a:cubicBezTo>
                    <a:pt x="318" y="34"/>
                    <a:pt x="318" y="34"/>
                    <a:pt x="318" y="34"/>
                  </a:cubicBezTo>
                  <a:cubicBezTo>
                    <a:pt x="283" y="0"/>
                    <a:pt x="283" y="0"/>
                    <a:pt x="283" y="0"/>
                  </a:cubicBezTo>
                  <a:cubicBezTo>
                    <a:pt x="283" y="57"/>
                    <a:pt x="283" y="57"/>
                    <a:pt x="283" y="57"/>
                  </a:cubicBezTo>
                  <a:cubicBezTo>
                    <a:pt x="274" y="58"/>
                    <a:pt x="274" y="58"/>
                    <a:pt x="274" y="58"/>
                  </a:cubicBezTo>
                  <a:cubicBezTo>
                    <a:pt x="156" y="74"/>
                    <a:pt x="54" y="146"/>
                    <a:pt x="0" y="251"/>
                  </a:cubicBezTo>
                  <a:cubicBezTo>
                    <a:pt x="96" y="199"/>
                    <a:pt x="96" y="199"/>
                    <a:pt x="96" y="199"/>
                  </a:cubicBezTo>
                  <a:cubicBezTo>
                    <a:pt x="148" y="309"/>
                    <a:pt x="148" y="309"/>
                    <a:pt x="148" y="309"/>
                  </a:cubicBezTo>
                  <a:cubicBezTo>
                    <a:pt x="176" y="265"/>
                    <a:pt x="219" y="232"/>
                    <a:pt x="270" y="219"/>
                  </a:cubicBezTo>
                  <a:close/>
                </a:path>
              </a:pathLst>
            </a:custGeom>
            <a:gradFill>
              <a:gsLst>
                <a:gs pos="0">
                  <a:srgbClr val="37ACCD"/>
                </a:gs>
                <a:gs pos="63000">
                  <a:srgbClr val="1EBDA2"/>
                </a:gs>
              </a:gsLst>
              <a:lin ang="1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 dirty="0">
                <a:solidFill>
                  <a:schemeClr val="lt1"/>
                </a:solidFill>
              </a:endParaRPr>
            </a:p>
          </p:txBody>
        </p:sp>
        <p:sp>
          <p:nvSpPr>
            <p:cNvPr id="106" name="Freeform 12">
              <a:extLst>
                <a:ext uri="{FF2B5EF4-FFF2-40B4-BE49-F238E27FC236}">
                  <a16:creationId xmlns:a16="http://schemas.microsoft.com/office/drawing/2014/main" id="{B4F33AFF-73AE-6AB3-30E6-AA6743B78C91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0208" y="1778890"/>
              <a:ext cx="1716332" cy="1890838"/>
            </a:xfrm>
            <a:custGeom>
              <a:avLst/>
              <a:gdLst>
                <a:gd name="T0" fmla="*/ 124 w 335"/>
                <a:gd name="T1" fmla="*/ 247 h 369"/>
                <a:gd name="T2" fmla="*/ 131 w 335"/>
                <a:gd name="T3" fmla="*/ 258 h 369"/>
                <a:gd name="T4" fmla="*/ 79 w 335"/>
                <a:gd name="T5" fmla="*/ 275 h 369"/>
                <a:gd name="T6" fmla="*/ 251 w 335"/>
                <a:gd name="T7" fmla="*/ 369 h 369"/>
                <a:gd name="T8" fmla="*/ 315 w 335"/>
                <a:gd name="T9" fmla="*/ 233 h 369"/>
                <a:gd name="T10" fmla="*/ 315 w 335"/>
                <a:gd name="T11" fmla="*/ 233 h 369"/>
                <a:gd name="T12" fmla="*/ 335 w 335"/>
                <a:gd name="T13" fmla="*/ 192 h 369"/>
                <a:gd name="T14" fmla="*/ 282 w 335"/>
                <a:gd name="T15" fmla="*/ 209 h 369"/>
                <a:gd name="T16" fmla="*/ 278 w 335"/>
                <a:gd name="T17" fmla="*/ 201 h 369"/>
                <a:gd name="T18" fmla="*/ 8 w 335"/>
                <a:gd name="T19" fmla="*/ 0 h 369"/>
                <a:gd name="T20" fmla="*/ 88 w 335"/>
                <a:gd name="T21" fmla="*/ 76 h 369"/>
                <a:gd name="T22" fmla="*/ 0 w 335"/>
                <a:gd name="T23" fmla="*/ 159 h 369"/>
                <a:gd name="T24" fmla="*/ 124 w 335"/>
                <a:gd name="T25" fmla="*/ 247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5" h="369">
                  <a:moveTo>
                    <a:pt x="124" y="247"/>
                  </a:moveTo>
                  <a:cubicBezTo>
                    <a:pt x="131" y="258"/>
                    <a:pt x="131" y="258"/>
                    <a:pt x="131" y="258"/>
                  </a:cubicBezTo>
                  <a:cubicBezTo>
                    <a:pt x="79" y="275"/>
                    <a:pt x="79" y="275"/>
                    <a:pt x="79" y="275"/>
                  </a:cubicBezTo>
                  <a:cubicBezTo>
                    <a:pt x="251" y="369"/>
                    <a:pt x="251" y="369"/>
                    <a:pt x="251" y="369"/>
                  </a:cubicBezTo>
                  <a:cubicBezTo>
                    <a:pt x="315" y="233"/>
                    <a:pt x="315" y="233"/>
                    <a:pt x="315" y="233"/>
                  </a:cubicBezTo>
                  <a:cubicBezTo>
                    <a:pt x="315" y="233"/>
                    <a:pt x="315" y="233"/>
                    <a:pt x="315" y="233"/>
                  </a:cubicBezTo>
                  <a:cubicBezTo>
                    <a:pt x="335" y="192"/>
                    <a:pt x="335" y="192"/>
                    <a:pt x="335" y="192"/>
                  </a:cubicBezTo>
                  <a:cubicBezTo>
                    <a:pt x="282" y="209"/>
                    <a:pt x="282" y="209"/>
                    <a:pt x="282" y="209"/>
                  </a:cubicBezTo>
                  <a:cubicBezTo>
                    <a:pt x="278" y="201"/>
                    <a:pt x="278" y="201"/>
                    <a:pt x="278" y="201"/>
                  </a:cubicBezTo>
                  <a:cubicBezTo>
                    <a:pt x="227" y="93"/>
                    <a:pt x="125" y="18"/>
                    <a:pt x="8" y="0"/>
                  </a:cubicBezTo>
                  <a:cubicBezTo>
                    <a:pt x="88" y="76"/>
                    <a:pt x="88" y="76"/>
                    <a:pt x="88" y="76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51" y="171"/>
                    <a:pt x="95" y="202"/>
                    <a:pt x="124" y="247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3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400" dirty="0">
                <a:solidFill>
                  <a:schemeClr val="tx1"/>
                </a:solidFill>
                <a:latin typeface="Montserrat" panose="00000500000000000000" pitchFamily="50" charset="0"/>
              </a:endParaRPr>
            </a:p>
          </p:txBody>
        </p:sp>
        <p:sp>
          <p:nvSpPr>
            <p:cNvPr id="107" name="Freeform 13">
              <a:extLst>
                <a:ext uri="{FF2B5EF4-FFF2-40B4-BE49-F238E27FC236}">
                  <a16:creationId xmlns:a16="http://schemas.microsoft.com/office/drawing/2014/main" id="{07462918-14ED-73F7-EDD5-975119042E0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5876" y="3294210"/>
              <a:ext cx="1438008" cy="1906298"/>
            </a:xfrm>
            <a:custGeom>
              <a:avLst/>
              <a:gdLst>
                <a:gd name="T0" fmla="*/ 77 w 281"/>
                <a:gd name="T1" fmla="*/ 190 h 372"/>
                <a:gd name="T2" fmla="*/ 69 w 281"/>
                <a:gd name="T3" fmla="*/ 200 h 372"/>
                <a:gd name="T4" fmla="*/ 36 w 281"/>
                <a:gd name="T5" fmla="*/ 155 h 372"/>
                <a:gd name="T6" fmla="*/ 25 w 281"/>
                <a:gd name="T7" fmla="*/ 211 h 372"/>
                <a:gd name="T8" fmla="*/ 25 w 281"/>
                <a:gd name="T9" fmla="*/ 211 h 372"/>
                <a:gd name="T10" fmla="*/ 0 w 281"/>
                <a:gd name="T11" fmla="*/ 347 h 372"/>
                <a:gd name="T12" fmla="*/ 194 w 281"/>
                <a:gd name="T13" fmla="*/ 372 h 372"/>
                <a:gd name="T14" fmla="*/ 162 w 281"/>
                <a:gd name="T15" fmla="*/ 328 h 372"/>
                <a:gd name="T16" fmla="*/ 168 w 281"/>
                <a:gd name="T17" fmla="*/ 322 h 372"/>
                <a:gd name="T18" fmla="*/ 281 w 281"/>
                <a:gd name="T19" fmla="*/ 60 h 372"/>
                <a:gd name="T20" fmla="*/ 276 w 281"/>
                <a:gd name="T21" fmla="*/ 0 h 372"/>
                <a:gd name="T22" fmla="*/ 249 w 281"/>
                <a:gd name="T23" fmla="*/ 58 h 372"/>
                <a:gd name="T24" fmla="*/ 228 w 281"/>
                <a:gd name="T25" fmla="*/ 102 h 372"/>
                <a:gd name="T26" fmla="*/ 123 w 281"/>
                <a:gd name="T27" fmla="*/ 44 h 372"/>
                <a:gd name="T28" fmla="*/ 124 w 281"/>
                <a:gd name="T29" fmla="*/ 60 h 372"/>
                <a:gd name="T30" fmla="*/ 77 w 281"/>
                <a:gd name="T31" fmla="*/ 190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1" h="372">
                  <a:moveTo>
                    <a:pt x="77" y="190"/>
                  </a:moveTo>
                  <a:cubicBezTo>
                    <a:pt x="69" y="200"/>
                    <a:pt x="69" y="200"/>
                    <a:pt x="69" y="200"/>
                  </a:cubicBezTo>
                  <a:cubicBezTo>
                    <a:pt x="36" y="155"/>
                    <a:pt x="36" y="155"/>
                    <a:pt x="36" y="155"/>
                  </a:cubicBezTo>
                  <a:cubicBezTo>
                    <a:pt x="25" y="211"/>
                    <a:pt x="25" y="211"/>
                    <a:pt x="25" y="211"/>
                  </a:cubicBezTo>
                  <a:cubicBezTo>
                    <a:pt x="25" y="211"/>
                    <a:pt x="25" y="211"/>
                    <a:pt x="25" y="211"/>
                  </a:cubicBezTo>
                  <a:cubicBezTo>
                    <a:pt x="0" y="347"/>
                    <a:pt x="0" y="347"/>
                    <a:pt x="0" y="347"/>
                  </a:cubicBezTo>
                  <a:cubicBezTo>
                    <a:pt x="194" y="372"/>
                    <a:pt x="194" y="372"/>
                    <a:pt x="194" y="372"/>
                  </a:cubicBezTo>
                  <a:cubicBezTo>
                    <a:pt x="162" y="328"/>
                    <a:pt x="162" y="328"/>
                    <a:pt x="162" y="328"/>
                  </a:cubicBezTo>
                  <a:cubicBezTo>
                    <a:pt x="168" y="322"/>
                    <a:pt x="168" y="322"/>
                    <a:pt x="168" y="322"/>
                  </a:cubicBezTo>
                  <a:cubicBezTo>
                    <a:pt x="241" y="253"/>
                    <a:pt x="281" y="160"/>
                    <a:pt x="281" y="60"/>
                  </a:cubicBezTo>
                  <a:cubicBezTo>
                    <a:pt x="281" y="40"/>
                    <a:pt x="280" y="20"/>
                    <a:pt x="276" y="0"/>
                  </a:cubicBezTo>
                  <a:cubicBezTo>
                    <a:pt x="249" y="58"/>
                    <a:pt x="249" y="58"/>
                    <a:pt x="249" y="58"/>
                  </a:cubicBezTo>
                  <a:cubicBezTo>
                    <a:pt x="228" y="102"/>
                    <a:pt x="228" y="102"/>
                    <a:pt x="228" y="102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24" y="50"/>
                    <a:pt x="124" y="55"/>
                    <a:pt x="124" y="60"/>
                  </a:cubicBezTo>
                  <a:cubicBezTo>
                    <a:pt x="124" y="107"/>
                    <a:pt x="107" y="153"/>
                    <a:pt x="77" y="190"/>
                  </a:cubicBezTo>
                  <a:close/>
                </a:path>
              </a:pathLst>
            </a:custGeom>
            <a:gradFill>
              <a:gsLst>
                <a:gs pos="0">
                  <a:srgbClr val="37ACCD"/>
                </a:gs>
                <a:gs pos="63000">
                  <a:srgbClr val="1EBDA2"/>
                </a:gs>
              </a:gsLst>
              <a:lin ang="1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 dirty="0">
                <a:solidFill>
                  <a:schemeClr val="lt1"/>
                </a:solidFill>
              </a:endParaRPr>
            </a:p>
          </p:txBody>
        </p:sp>
        <p:sp>
          <p:nvSpPr>
            <p:cNvPr id="108" name="Freeform 14">
              <a:extLst>
                <a:ext uri="{FF2B5EF4-FFF2-40B4-BE49-F238E27FC236}">
                  <a16:creationId xmlns:a16="http://schemas.microsoft.com/office/drawing/2014/main" id="{E819C95A-3A6B-407E-8CC5-677B09B40004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4887" y="4308106"/>
              <a:ext cx="2131610" cy="1137594"/>
            </a:xfrm>
            <a:custGeom>
              <a:avLst/>
              <a:gdLst>
                <a:gd name="T0" fmla="*/ 173 w 416"/>
                <a:gd name="T1" fmla="*/ 49 h 222"/>
                <a:gd name="T2" fmla="*/ 161 w 416"/>
                <a:gd name="T3" fmla="*/ 44 h 222"/>
                <a:gd name="T4" fmla="*/ 193 w 416"/>
                <a:gd name="T5" fmla="*/ 0 h 222"/>
                <a:gd name="T6" fmla="*/ 138 w 416"/>
                <a:gd name="T7" fmla="*/ 7 h 222"/>
                <a:gd name="T8" fmla="*/ 138 w 416"/>
                <a:gd name="T9" fmla="*/ 7 h 222"/>
                <a:gd name="T10" fmla="*/ 0 w 416"/>
                <a:gd name="T11" fmla="*/ 25 h 222"/>
                <a:gd name="T12" fmla="*/ 27 w 416"/>
                <a:gd name="T13" fmla="*/ 172 h 222"/>
                <a:gd name="T14" fmla="*/ 27 w 416"/>
                <a:gd name="T15" fmla="*/ 172 h 222"/>
                <a:gd name="T16" fmla="*/ 35 w 416"/>
                <a:gd name="T17" fmla="*/ 217 h 222"/>
                <a:gd name="T18" fmla="*/ 68 w 416"/>
                <a:gd name="T19" fmla="*/ 173 h 222"/>
                <a:gd name="T20" fmla="*/ 76 w 416"/>
                <a:gd name="T21" fmla="*/ 177 h 222"/>
                <a:gd name="T22" fmla="*/ 250 w 416"/>
                <a:gd name="T23" fmla="*/ 222 h 222"/>
                <a:gd name="T24" fmla="*/ 416 w 416"/>
                <a:gd name="T25" fmla="*/ 181 h 222"/>
                <a:gd name="T26" fmla="*/ 303 w 416"/>
                <a:gd name="T27" fmla="*/ 167 h 222"/>
                <a:gd name="T28" fmla="*/ 325 w 416"/>
                <a:gd name="T29" fmla="*/ 50 h 222"/>
                <a:gd name="T30" fmla="*/ 250 w 416"/>
                <a:gd name="T31" fmla="*/ 64 h 222"/>
                <a:gd name="T32" fmla="*/ 173 w 416"/>
                <a:gd name="T33" fmla="*/ 49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6" h="222">
                  <a:moveTo>
                    <a:pt x="173" y="49"/>
                  </a:moveTo>
                  <a:cubicBezTo>
                    <a:pt x="161" y="44"/>
                    <a:pt x="161" y="44"/>
                    <a:pt x="161" y="44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38" y="7"/>
                    <a:pt x="138" y="7"/>
                    <a:pt x="138" y="7"/>
                  </a:cubicBezTo>
                  <a:cubicBezTo>
                    <a:pt x="138" y="7"/>
                    <a:pt x="138" y="7"/>
                    <a:pt x="138" y="7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27" y="172"/>
                    <a:pt x="27" y="172"/>
                    <a:pt x="27" y="172"/>
                  </a:cubicBezTo>
                  <a:cubicBezTo>
                    <a:pt x="27" y="172"/>
                    <a:pt x="27" y="172"/>
                    <a:pt x="27" y="172"/>
                  </a:cubicBezTo>
                  <a:cubicBezTo>
                    <a:pt x="35" y="217"/>
                    <a:pt x="35" y="217"/>
                    <a:pt x="35" y="217"/>
                  </a:cubicBezTo>
                  <a:cubicBezTo>
                    <a:pt x="68" y="173"/>
                    <a:pt x="68" y="173"/>
                    <a:pt x="68" y="173"/>
                  </a:cubicBezTo>
                  <a:cubicBezTo>
                    <a:pt x="76" y="177"/>
                    <a:pt x="76" y="177"/>
                    <a:pt x="76" y="177"/>
                  </a:cubicBezTo>
                  <a:cubicBezTo>
                    <a:pt x="129" y="206"/>
                    <a:pt x="189" y="222"/>
                    <a:pt x="250" y="222"/>
                  </a:cubicBezTo>
                  <a:cubicBezTo>
                    <a:pt x="308" y="222"/>
                    <a:pt x="365" y="208"/>
                    <a:pt x="416" y="181"/>
                  </a:cubicBezTo>
                  <a:cubicBezTo>
                    <a:pt x="303" y="167"/>
                    <a:pt x="303" y="167"/>
                    <a:pt x="303" y="167"/>
                  </a:cubicBezTo>
                  <a:cubicBezTo>
                    <a:pt x="325" y="50"/>
                    <a:pt x="325" y="50"/>
                    <a:pt x="325" y="50"/>
                  </a:cubicBezTo>
                  <a:cubicBezTo>
                    <a:pt x="301" y="59"/>
                    <a:pt x="276" y="64"/>
                    <a:pt x="250" y="64"/>
                  </a:cubicBezTo>
                  <a:cubicBezTo>
                    <a:pt x="223" y="64"/>
                    <a:pt x="198" y="59"/>
                    <a:pt x="173" y="49"/>
                  </a:cubicBezTo>
                  <a:close/>
                </a:path>
              </a:pathLst>
            </a:custGeom>
            <a:gradFill>
              <a:gsLst>
                <a:gs pos="0">
                  <a:srgbClr val="37ACCD"/>
                </a:gs>
                <a:gs pos="63000">
                  <a:srgbClr val="1EBDA2"/>
                </a:gs>
              </a:gsLst>
              <a:lin ang="1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 dirty="0">
                <a:solidFill>
                  <a:schemeClr val="lt1"/>
                </a:solidFill>
              </a:endParaRPr>
            </a:p>
          </p:txBody>
        </p:sp>
        <p:sp>
          <p:nvSpPr>
            <p:cNvPr id="109" name="Freeform 15">
              <a:extLst>
                <a:ext uri="{FF2B5EF4-FFF2-40B4-BE49-F238E27FC236}">
                  <a16:creationId xmlns:a16="http://schemas.microsoft.com/office/drawing/2014/main" id="{6FFE359F-C420-8227-440C-931A38E8534A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465" y="2644786"/>
              <a:ext cx="1309891" cy="2264145"/>
            </a:xfrm>
            <a:custGeom>
              <a:avLst/>
              <a:gdLst>
                <a:gd name="T0" fmla="*/ 204 w 256"/>
                <a:gd name="T1" fmla="*/ 173 h 442"/>
                <a:gd name="T2" fmla="*/ 205 w 256"/>
                <a:gd name="T3" fmla="*/ 160 h 442"/>
                <a:gd name="T4" fmla="*/ 256 w 256"/>
                <a:gd name="T5" fmla="*/ 176 h 442"/>
                <a:gd name="T6" fmla="*/ 233 w 256"/>
                <a:gd name="T7" fmla="*/ 128 h 442"/>
                <a:gd name="T8" fmla="*/ 233 w 256"/>
                <a:gd name="T9" fmla="*/ 128 h 442"/>
                <a:gd name="T10" fmla="*/ 172 w 256"/>
                <a:gd name="T11" fmla="*/ 0 h 442"/>
                <a:gd name="T12" fmla="*/ 42 w 256"/>
                <a:gd name="T13" fmla="*/ 70 h 442"/>
                <a:gd name="T14" fmla="*/ 42 w 256"/>
                <a:gd name="T15" fmla="*/ 70 h 442"/>
                <a:gd name="T16" fmla="*/ 0 w 256"/>
                <a:gd name="T17" fmla="*/ 93 h 442"/>
                <a:gd name="T18" fmla="*/ 54 w 256"/>
                <a:gd name="T19" fmla="*/ 111 h 442"/>
                <a:gd name="T20" fmla="*/ 52 w 256"/>
                <a:gd name="T21" fmla="*/ 120 h 442"/>
                <a:gd name="T22" fmla="*/ 46 w 256"/>
                <a:gd name="T23" fmla="*/ 187 h 442"/>
                <a:gd name="T24" fmla="*/ 152 w 256"/>
                <a:gd name="T25" fmla="*/ 442 h 442"/>
                <a:gd name="T26" fmla="*/ 131 w 256"/>
                <a:gd name="T27" fmla="*/ 332 h 442"/>
                <a:gd name="T28" fmla="*/ 250 w 256"/>
                <a:gd name="T29" fmla="*/ 317 h 442"/>
                <a:gd name="T30" fmla="*/ 203 w 256"/>
                <a:gd name="T31" fmla="*/ 187 h 442"/>
                <a:gd name="T32" fmla="*/ 204 w 256"/>
                <a:gd name="T33" fmla="*/ 173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6" h="442">
                  <a:moveTo>
                    <a:pt x="204" y="173"/>
                  </a:moveTo>
                  <a:cubicBezTo>
                    <a:pt x="205" y="160"/>
                    <a:pt x="205" y="160"/>
                    <a:pt x="205" y="160"/>
                  </a:cubicBezTo>
                  <a:cubicBezTo>
                    <a:pt x="256" y="176"/>
                    <a:pt x="256" y="176"/>
                    <a:pt x="256" y="176"/>
                  </a:cubicBezTo>
                  <a:cubicBezTo>
                    <a:pt x="233" y="128"/>
                    <a:pt x="233" y="128"/>
                    <a:pt x="233" y="128"/>
                  </a:cubicBezTo>
                  <a:cubicBezTo>
                    <a:pt x="233" y="128"/>
                    <a:pt x="233" y="128"/>
                    <a:pt x="233" y="128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42" y="70"/>
                    <a:pt x="42" y="70"/>
                    <a:pt x="42" y="70"/>
                  </a:cubicBezTo>
                  <a:cubicBezTo>
                    <a:pt x="42" y="70"/>
                    <a:pt x="42" y="70"/>
                    <a:pt x="42" y="70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54" y="111"/>
                    <a:pt x="54" y="111"/>
                    <a:pt x="54" y="111"/>
                  </a:cubicBezTo>
                  <a:cubicBezTo>
                    <a:pt x="52" y="120"/>
                    <a:pt x="52" y="120"/>
                    <a:pt x="52" y="120"/>
                  </a:cubicBezTo>
                  <a:cubicBezTo>
                    <a:pt x="48" y="142"/>
                    <a:pt x="46" y="165"/>
                    <a:pt x="46" y="187"/>
                  </a:cubicBezTo>
                  <a:cubicBezTo>
                    <a:pt x="46" y="283"/>
                    <a:pt x="84" y="374"/>
                    <a:pt x="152" y="442"/>
                  </a:cubicBezTo>
                  <a:cubicBezTo>
                    <a:pt x="131" y="332"/>
                    <a:pt x="131" y="332"/>
                    <a:pt x="131" y="332"/>
                  </a:cubicBezTo>
                  <a:cubicBezTo>
                    <a:pt x="250" y="317"/>
                    <a:pt x="250" y="317"/>
                    <a:pt x="250" y="317"/>
                  </a:cubicBezTo>
                  <a:cubicBezTo>
                    <a:pt x="220" y="281"/>
                    <a:pt x="203" y="235"/>
                    <a:pt x="203" y="187"/>
                  </a:cubicBezTo>
                  <a:cubicBezTo>
                    <a:pt x="203" y="183"/>
                    <a:pt x="204" y="178"/>
                    <a:pt x="204" y="173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3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400" dirty="0">
                <a:solidFill>
                  <a:schemeClr val="tx1"/>
                </a:solidFill>
                <a:latin typeface="Montserrat" panose="00000500000000000000" pitchFamily="50" charset="0"/>
              </a:endParaRPr>
            </a:p>
          </p:txBody>
        </p:sp>
        <p:sp>
          <p:nvSpPr>
            <p:cNvPr id="110" name="Oval 109">
              <a:extLst>
                <a:ext uri="{FF2B5EF4-FFF2-40B4-BE49-F238E27FC236}">
                  <a16:creationId xmlns:a16="http://schemas.microsoft.com/office/drawing/2014/main" id="{274CCA71-2D5D-BAFB-90CB-6B44DC4FE4D7}"/>
                </a:ext>
              </a:extLst>
            </p:cNvPr>
            <p:cNvSpPr/>
            <p:nvPr/>
          </p:nvSpPr>
          <p:spPr>
            <a:xfrm>
              <a:off x="3321792" y="4397530"/>
              <a:ext cx="533730" cy="5337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11" name="Oval 110">
              <a:extLst>
                <a:ext uri="{FF2B5EF4-FFF2-40B4-BE49-F238E27FC236}">
                  <a16:creationId xmlns:a16="http://schemas.microsoft.com/office/drawing/2014/main" id="{F7B03E57-3FEA-C53A-011F-30AD950F83E0}"/>
                </a:ext>
              </a:extLst>
            </p:cNvPr>
            <p:cNvSpPr/>
            <p:nvPr/>
          </p:nvSpPr>
          <p:spPr>
            <a:xfrm>
              <a:off x="1659704" y="4568531"/>
              <a:ext cx="533730" cy="5337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12" name="Oval 111">
              <a:extLst>
                <a:ext uri="{FF2B5EF4-FFF2-40B4-BE49-F238E27FC236}">
                  <a16:creationId xmlns:a16="http://schemas.microsoft.com/office/drawing/2014/main" id="{6CE87E8F-BCD4-600E-FF07-B3954562B2CD}"/>
                </a:ext>
              </a:extLst>
            </p:cNvPr>
            <p:cNvSpPr/>
            <p:nvPr/>
          </p:nvSpPr>
          <p:spPr>
            <a:xfrm>
              <a:off x="2123827" y="1919400"/>
              <a:ext cx="533730" cy="5337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13" name="Oval 112">
              <a:extLst>
                <a:ext uri="{FF2B5EF4-FFF2-40B4-BE49-F238E27FC236}">
                  <a16:creationId xmlns:a16="http://schemas.microsoft.com/office/drawing/2014/main" id="{30E30FCF-7E48-F5A6-84DC-67193C1B94C0}"/>
                </a:ext>
              </a:extLst>
            </p:cNvPr>
            <p:cNvSpPr/>
            <p:nvPr/>
          </p:nvSpPr>
          <p:spPr>
            <a:xfrm>
              <a:off x="3597178" y="2631688"/>
              <a:ext cx="533730" cy="5337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sp>
          <p:nvSpPr>
            <p:cNvPr id="114" name="Oval 113">
              <a:extLst>
                <a:ext uri="{FF2B5EF4-FFF2-40B4-BE49-F238E27FC236}">
                  <a16:creationId xmlns:a16="http://schemas.microsoft.com/office/drawing/2014/main" id="{5393B35C-A789-ED55-6CFE-3CC795106C85}"/>
                </a:ext>
              </a:extLst>
            </p:cNvPr>
            <p:cNvSpPr/>
            <p:nvPr/>
          </p:nvSpPr>
          <p:spPr>
            <a:xfrm>
              <a:off x="929242" y="3112524"/>
              <a:ext cx="533730" cy="5337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15" name="Freeform 44">
              <a:extLst>
                <a:ext uri="{FF2B5EF4-FFF2-40B4-BE49-F238E27FC236}">
                  <a16:creationId xmlns:a16="http://schemas.microsoft.com/office/drawing/2014/main" id="{08EAD8FA-3726-31A7-32A4-C4132A8239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31263" y="3138138"/>
              <a:ext cx="774613" cy="824403"/>
            </a:xfrm>
            <a:custGeom>
              <a:avLst/>
              <a:gdLst>
                <a:gd name="T0" fmla="*/ 176 w 176"/>
                <a:gd name="T1" fmla="*/ 68 h 176"/>
                <a:gd name="T2" fmla="*/ 174 w 176"/>
                <a:gd name="T3" fmla="*/ 49 h 176"/>
                <a:gd name="T4" fmla="*/ 90 w 176"/>
                <a:gd name="T5" fmla="*/ 1 h 176"/>
                <a:gd name="T6" fmla="*/ 88 w 176"/>
                <a:gd name="T7" fmla="*/ 0 h 176"/>
                <a:gd name="T8" fmla="*/ 86 w 176"/>
                <a:gd name="T9" fmla="*/ 1 h 176"/>
                <a:gd name="T10" fmla="*/ 2 w 176"/>
                <a:gd name="T11" fmla="*/ 49 h 176"/>
                <a:gd name="T12" fmla="*/ 0 w 176"/>
                <a:gd name="T13" fmla="*/ 68 h 176"/>
                <a:gd name="T14" fmla="*/ 16 w 176"/>
                <a:gd name="T15" fmla="*/ 72 h 176"/>
                <a:gd name="T16" fmla="*/ 12 w 176"/>
                <a:gd name="T17" fmla="*/ 144 h 176"/>
                <a:gd name="T18" fmla="*/ 8 w 176"/>
                <a:gd name="T19" fmla="*/ 147 h 176"/>
                <a:gd name="T20" fmla="*/ 0 w 176"/>
                <a:gd name="T21" fmla="*/ 171 h 176"/>
                <a:gd name="T22" fmla="*/ 4 w 176"/>
                <a:gd name="T23" fmla="*/ 176 h 176"/>
                <a:gd name="T24" fmla="*/ 176 w 176"/>
                <a:gd name="T25" fmla="*/ 172 h 176"/>
                <a:gd name="T26" fmla="*/ 176 w 176"/>
                <a:gd name="T27" fmla="*/ 171 h 176"/>
                <a:gd name="T28" fmla="*/ 168 w 176"/>
                <a:gd name="T29" fmla="*/ 147 h 176"/>
                <a:gd name="T30" fmla="*/ 160 w 176"/>
                <a:gd name="T31" fmla="*/ 144 h 176"/>
                <a:gd name="T32" fmla="*/ 172 w 176"/>
                <a:gd name="T33" fmla="*/ 72 h 176"/>
                <a:gd name="T34" fmla="*/ 157 w 176"/>
                <a:gd name="T35" fmla="*/ 48 h 176"/>
                <a:gd name="T36" fmla="*/ 88 w 176"/>
                <a:gd name="T37" fmla="*/ 9 h 176"/>
                <a:gd name="T38" fmla="*/ 166 w 176"/>
                <a:gd name="T39" fmla="*/ 168 h 176"/>
                <a:gd name="T40" fmla="*/ 15 w 176"/>
                <a:gd name="T41" fmla="*/ 152 h 176"/>
                <a:gd name="T42" fmla="*/ 24 w 176"/>
                <a:gd name="T43" fmla="*/ 72 h 176"/>
                <a:gd name="T44" fmla="*/ 40 w 176"/>
                <a:gd name="T45" fmla="*/ 144 h 176"/>
                <a:gd name="T46" fmla="*/ 24 w 176"/>
                <a:gd name="T47" fmla="*/ 72 h 176"/>
                <a:gd name="T48" fmla="*/ 64 w 176"/>
                <a:gd name="T49" fmla="*/ 72 h 176"/>
                <a:gd name="T50" fmla="*/ 48 w 176"/>
                <a:gd name="T51" fmla="*/ 144 h 176"/>
                <a:gd name="T52" fmla="*/ 72 w 176"/>
                <a:gd name="T53" fmla="*/ 72 h 176"/>
                <a:gd name="T54" fmla="*/ 104 w 176"/>
                <a:gd name="T55" fmla="*/ 144 h 176"/>
                <a:gd name="T56" fmla="*/ 72 w 176"/>
                <a:gd name="T57" fmla="*/ 72 h 176"/>
                <a:gd name="T58" fmla="*/ 128 w 176"/>
                <a:gd name="T59" fmla="*/ 72 h 176"/>
                <a:gd name="T60" fmla="*/ 112 w 176"/>
                <a:gd name="T61" fmla="*/ 144 h 176"/>
                <a:gd name="T62" fmla="*/ 136 w 176"/>
                <a:gd name="T63" fmla="*/ 72 h 176"/>
                <a:gd name="T64" fmla="*/ 152 w 176"/>
                <a:gd name="T65" fmla="*/ 144 h 176"/>
                <a:gd name="T66" fmla="*/ 136 w 176"/>
                <a:gd name="T67" fmla="*/ 72 h 176"/>
                <a:gd name="T68" fmla="*/ 168 w 176"/>
                <a:gd name="T69" fmla="*/ 56 h 176"/>
                <a:gd name="T70" fmla="*/ 8 w 176"/>
                <a:gd name="T71" fmla="*/ 64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76" h="176">
                  <a:moveTo>
                    <a:pt x="172" y="72"/>
                  </a:moveTo>
                  <a:cubicBezTo>
                    <a:pt x="174" y="72"/>
                    <a:pt x="176" y="70"/>
                    <a:pt x="176" y="68"/>
                  </a:cubicBezTo>
                  <a:cubicBezTo>
                    <a:pt x="176" y="52"/>
                    <a:pt x="176" y="52"/>
                    <a:pt x="176" y="52"/>
                  </a:cubicBezTo>
                  <a:cubicBezTo>
                    <a:pt x="176" y="51"/>
                    <a:pt x="175" y="49"/>
                    <a:pt x="174" y="49"/>
                  </a:cubicBezTo>
                  <a:cubicBezTo>
                    <a:pt x="174" y="49"/>
                    <a:pt x="174" y="49"/>
                    <a:pt x="174" y="49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89" y="0"/>
                    <a:pt x="89" y="0"/>
                    <a:pt x="88" y="0"/>
                  </a:cubicBezTo>
                  <a:cubicBezTo>
                    <a:pt x="87" y="0"/>
                    <a:pt x="87" y="0"/>
                    <a:pt x="86" y="1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1" y="49"/>
                    <a:pt x="0" y="51"/>
                    <a:pt x="0" y="52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0"/>
                    <a:pt x="2" y="72"/>
                    <a:pt x="4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144"/>
                    <a:pt x="16" y="144"/>
                    <a:pt x="16" y="144"/>
                  </a:cubicBezTo>
                  <a:cubicBezTo>
                    <a:pt x="12" y="144"/>
                    <a:pt x="12" y="144"/>
                    <a:pt x="12" y="144"/>
                  </a:cubicBezTo>
                  <a:cubicBezTo>
                    <a:pt x="10" y="144"/>
                    <a:pt x="9" y="145"/>
                    <a:pt x="8" y="147"/>
                  </a:cubicBezTo>
                  <a:cubicBezTo>
                    <a:pt x="8" y="147"/>
                    <a:pt x="8" y="147"/>
                    <a:pt x="8" y="147"/>
                  </a:cubicBezTo>
                  <a:cubicBezTo>
                    <a:pt x="0" y="171"/>
                    <a:pt x="0" y="171"/>
                    <a:pt x="0" y="171"/>
                  </a:cubicBezTo>
                  <a:cubicBezTo>
                    <a:pt x="0" y="171"/>
                    <a:pt x="0" y="171"/>
                    <a:pt x="0" y="171"/>
                  </a:cubicBezTo>
                  <a:cubicBezTo>
                    <a:pt x="0" y="171"/>
                    <a:pt x="0" y="172"/>
                    <a:pt x="0" y="172"/>
                  </a:cubicBezTo>
                  <a:cubicBezTo>
                    <a:pt x="0" y="174"/>
                    <a:pt x="2" y="176"/>
                    <a:pt x="4" y="176"/>
                  </a:cubicBezTo>
                  <a:cubicBezTo>
                    <a:pt x="172" y="176"/>
                    <a:pt x="172" y="176"/>
                    <a:pt x="172" y="176"/>
                  </a:cubicBezTo>
                  <a:cubicBezTo>
                    <a:pt x="174" y="176"/>
                    <a:pt x="176" y="174"/>
                    <a:pt x="176" y="172"/>
                  </a:cubicBezTo>
                  <a:cubicBezTo>
                    <a:pt x="176" y="172"/>
                    <a:pt x="176" y="171"/>
                    <a:pt x="176" y="171"/>
                  </a:cubicBezTo>
                  <a:cubicBezTo>
                    <a:pt x="176" y="171"/>
                    <a:pt x="176" y="171"/>
                    <a:pt x="176" y="171"/>
                  </a:cubicBezTo>
                  <a:cubicBezTo>
                    <a:pt x="168" y="147"/>
                    <a:pt x="168" y="147"/>
                    <a:pt x="168" y="147"/>
                  </a:cubicBezTo>
                  <a:cubicBezTo>
                    <a:pt x="168" y="147"/>
                    <a:pt x="168" y="147"/>
                    <a:pt x="168" y="147"/>
                  </a:cubicBezTo>
                  <a:cubicBezTo>
                    <a:pt x="167" y="145"/>
                    <a:pt x="166" y="144"/>
                    <a:pt x="164" y="144"/>
                  </a:cubicBezTo>
                  <a:cubicBezTo>
                    <a:pt x="160" y="144"/>
                    <a:pt x="160" y="144"/>
                    <a:pt x="160" y="144"/>
                  </a:cubicBezTo>
                  <a:cubicBezTo>
                    <a:pt x="160" y="72"/>
                    <a:pt x="160" y="72"/>
                    <a:pt x="160" y="72"/>
                  </a:cubicBezTo>
                  <a:lnTo>
                    <a:pt x="172" y="72"/>
                  </a:lnTo>
                  <a:close/>
                  <a:moveTo>
                    <a:pt x="88" y="9"/>
                  </a:moveTo>
                  <a:cubicBezTo>
                    <a:pt x="157" y="48"/>
                    <a:pt x="157" y="48"/>
                    <a:pt x="157" y="48"/>
                  </a:cubicBezTo>
                  <a:cubicBezTo>
                    <a:pt x="19" y="48"/>
                    <a:pt x="19" y="48"/>
                    <a:pt x="19" y="48"/>
                  </a:cubicBezTo>
                  <a:lnTo>
                    <a:pt x="88" y="9"/>
                  </a:lnTo>
                  <a:close/>
                  <a:moveTo>
                    <a:pt x="161" y="152"/>
                  </a:moveTo>
                  <a:cubicBezTo>
                    <a:pt x="166" y="168"/>
                    <a:pt x="166" y="168"/>
                    <a:pt x="166" y="168"/>
                  </a:cubicBezTo>
                  <a:cubicBezTo>
                    <a:pt x="10" y="168"/>
                    <a:pt x="10" y="168"/>
                    <a:pt x="10" y="168"/>
                  </a:cubicBezTo>
                  <a:cubicBezTo>
                    <a:pt x="15" y="152"/>
                    <a:pt x="15" y="152"/>
                    <a:pt x="15" y="152"/>
                  </a:cubicBezTo>
                  <a:lnTo>
                    <a:pt x="161" y="152"/>
                  </a:lnTo>
                  <a:close/>
                  <a:moveTo>
                    <a:pt x="24" y="72"/>
                  </a:moveTo>
                  <a:cubicBezTo>
                    <a:pt x="40" y="72"/>
                    <a:pt x="40" y="72"/>
                    <a:pt x="40" y="72"/>
                  </a:cubicBezTo>
                  <a:cubicBezTo>
                    <a:pt x="40" y="144"/>
                    <a:pt x="40" y="144"/>
                    <a:pt x="40" y="144"/>
                  </a:cubicBezTo>
                  <a:cubicBezTo>
                    <a:pt x="24" y="144"/>
                    <a:pt x="24" y="144"/>
                    <a:pt x="24" y="144"/>
                  </a:cubicBezTo>
                  <a:lnTo>
                    <a:pt x="24" y="72"/>
                  </a:lnTo>
                  <a:close/>
                  <a:moveTo>
                    <a:pt x="48" y="72"/>
                  </a:moveTo>
                  <a:cubicBezTo>
                    <a:pt x="64" y="72"/>
                    <a:pt x="64" y="72"/>
                    <a:pt x="64" y="72"/>
                  </a:cubicBezTo>
                  <a:cubicBezTo>
                    <a:pt x="64" y="144"/>
                    <a:pt x="64" y="144"/>
                    <a:pt x="64" y="144"/>
                  </a:cubicBezTo>
                  <a:cubicBezTo>
                    <a:pt x="48" y="144"/>
                    <a:pt x="48" y="144"/>
                    <a:pt x="48" y="144"/>
                  </a:cubicBezTo>
                  <a:lnTo>
                    <a:pt x="48" y="72"/>
                  </a:lnTo>
                  <a:close/>
                  <a:moveTo>
                    <a:pt x="72" y="72"/>
                  </a:moveTo>
                  <a:cubicBezTo>
                    <a:pt x="104" y="72"/>
                    <a:pt x="104" y="72"/>
                    <a:pt x="104" y="72"/>
                  </a:cubicBezTo>
                  <a:cubicBezTo>
                    <a:pt x="104" y="144"/>
                    <a:pt x="104" y="144"/>
                    <a:pt x="104" y="144"/>
                  </a:cubicBezTo>
                  <a:cubicBezTo>
                    <a:pt x="72" y="144"/>
                    <a:pt x="72" y="144"/>
                    <a:pt x="72" y="144"/>
                  </a:cubicBezTo>
                  <a:lnTo>
                    <a:pt x="72" y="72"/>
                  </a:lnTo>
                  <a:close/>
                  <a:moveTo>
                    <a:pt x="112" y="72"/>
                  </a:moveTo>
                  <a:cubicBezTo>
                    <a:pt x="128" y="72"/>
                    <a:pt x="128" y="72"/>
                    <a:pt x="128" y="72"/>
                  </a:cubicBezTo>
                  <a:cubicBezTo>
                    <a:pt x="128" y="144"/>
                    <a:pt x="128" y="144"/>
                    <a:pt x="128" y="144"/>
                  </a:cubicBezTo>
                  <a:cubicBezTo>
                    <a:pt x="112" y="144"/>
                    <a:pt x="112" y="144"/>
                    <a:pt x="112" y="144"/>
                  </a:cubicBezTo>
                  <a:lnTo>
                    <a:pt x="112" y="72"/>
                  </a:lnTo>
                  <a:close/>
                  <a:moveTo>
                    <a:pt x="136" y="72"/>
                  </a:moveTo>
                  <a:cubicBezTo>
                    <a:pt x="152" y="72"/>
                    <a:pt x="152" y="72"/>
                    <a:pt x="152" y="72"/>
                  </a:cubicBezTo>
                  <a:cubicBezTo>
                    <a:pt x="152" y="144"/>
                    <a:pt x="152" y="144"/>
                    <a:pt x="152" y="144"/>
                  </a:cubicBezTo>
                  <a:cubicBezTo>
                    <a:pt x="136" y="144"/>
                    <a:pt x="136" y="144"/>
                    <a:pt x="136" y="144"/>
                  </a:cubicBezTo>
                  <a:lnTo>
                    <a:pt x="136" y="72"/>
                  </a:lnTo>
                  <a:close/>
                  <a:moveTo>
                    <a:pt x="8" y="56"/>
                  </a:moveTo>
                  <a:cubicBezTo>
                    <a:pt x="168" y="56"/>
                    <a:pt x="168" y="56"/>
                    <a:pt x="168" y="56"/>
                  </a:cubicBezTo>
                  <a:cubicBezTo>
                    <a:pt x="168" y="64"/>
                    <a:pt x="168" y="64"/>
                    <a:pt x="168" y="64"/>
                  </a:cubicBezTo>
                  <a:cubicBezTo>
                    <a:pt x="8" y="64"/>
                    <a:pt x="8" y="64"/>
                    <a:pt x="8" y="64"/>
                  </a:cubicBezTo>
                  <a:lnTo>
                    <a:pt x="8" y="56"/>
                  </a:lnTo>
                  <a:close/>
                </a:path>
              </a:pathLst>
            </a:custGeom>
            <a:solidFill>
              <a:srgbClr val="404040"/>
            </a:solidFill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16" name="Group 115">
              <a:extLst>
                <a:ext uri="{FF2B5EF4-FFF2-40B4-BE49-F238E27FC236}">
                  <a16:creationId xmlns:a16="http://schemas.microsoft.com/office/drawing/2014/main" id="{C5AB3FAD-13D5-565B-6B68-7092EBB188B3}"/>
                </a:ext>
              </a:extLst>
            </p:cNvPr>
            <p:cNvGrpSpPr/>
            <p:nvPr/>
          </p:nvGrpSpPr>
          <p:grpSpPr>
            <a:xfrm>
              <a:off x="3411005" y="4510457"/>
              <a:ext cx="359457" cy="307876"/>
              <a:chOff x="8251826" y="4387851"/>
              <a:chExt cx="1770063" cy="1516063"/>
            </a:xfrm>
            <a:solidFill>
              <a:srgbClr val="404040"/>
            </a:solidFill>
          </p:grpSpPr>
          <p:sp>
            <p:nvSpPr>
              <p:cNvPr id="134" name="Freeform 314">
                <a:extLst>
                  <a:ext uri="{FF2B5EF4-FFF2-40B4-BE49-F238E27FC236}">
                    <a16:creationId xmlns:a16="http://schemas.microsoft.com/office/drawing/2014/main" id="{622BCAA2-166A-62B9-E0EE-49DF58F6844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251826" y="4387851"/>
                <a:ext cx="1770063" cy="1516063"/>
              </a:xfrm>
              <a:custGeom>
                <a:avLst/>
                <a:gdLst>
                  <a:gd name="T0" fmla="*/ 308 w 713"/>
                  <a:gd name="T1" fmla="*/ 120 h 611"/>
                  <a:gd name="T2" fmla="*/ 138 w 713"/>
                  <a:gd name="T3" fmla="*/ 179 h 611"/>
                  <a:gd name="T4" fmla="*/ 78 w 713"/>
                  <a:gd name="T5" fmla="*/ 263 h 611"/>
                  <a:gd name="T6" fmla="*/ 41 w 713"/>
                  <a:gd name="T7" fmla="*/ 417 h 611"/>
                  <a:gd name="T8" fmla="*/ 23 w 713"/>
                  <a:gd name="T9" fmla="*/ 576 h 611"/>
                  <a:gd name="T10" fmla="*/ 454 w 713"/>
                  <a:gd name="T11" fmla="*/ 575 h 611"/>
                  <a:gd name="T12" fmla="*/ 535 w 713"/>
                  <a:gd name="T13" fmla="*/ 455 h 611"/>
                  <a:gd name="T14" fmla="*/ 391 w 713"/>
                  <a:gd name="T15" fmla="*/ 375 h 611"/>
                  <a:gd name="T16" fmla="*/ 415 w 713"/>
                  <a:gd name="T17" fmla="*/ 179 h 611"/>
                  <a:gd name="T18" fmla="*/ 421 w 713"/>
                  <a:gd name="T19" fmla="*/ 165 h 611"/>
                  <a:gd name="T20" fmla="*/ 618 w 713"/>
                  <a:gd name="T21" fmla="*/ 110 h 611"/>
                  <a:gd name="T22" fmla="*/ 472 w 713"/>
                  <a:gd name="T23" fmla="*/ 289 h 611"/>
                  <a:gd name="T24" fmla="*/ 665 w 713"/>
                  <a:gd name="T25" fmla="*/ 291 h 611"/>
                  <a:gd name="T26" fmla="*/ 693 w 713"/>
                  <a:gd name="T27" fmla="*/ 3 h 611"/>
                  <a:gd name="T28" fmla="*/ 78 w 713"/>
                  <a:gd name="T29" fmla="*/ 294 h 611"/>
                  <a:gd name="T30" fmla="*/ 156 w 713"/>
                  <a:gd name="T31" fmla="*/ 278 h 611"/>
                  <a:gd name="T32" fmla="*/ 249 w 713"/>
                  <a:gd name="T33" fmla="*/ 196 h 611"/>
                  <a:gd name="T34" fmla="*/ 275 w 713"/>
                  <a:gd name="T35" fmla="*/ 202 h 611"/>
                  <a:gd name="T36" fmla="*/ 289 w 713"/>
                  <a:gd name="T37" fmla="*/ 210 h 611"/>
                  <a:gd name="T38" fmla="*/ 299 w 713"/>
                  <a:gd name="T39" fmla="*/ 220 h 611"/>
                  <a:gd name="T40" fmla="*/ 308 w 713"/>
                  <a:gd name="T41" fmla="*/ 235 h 611"/>
                  <a:gd name="T42" fmla="*/ 313 w 713"/>
                  <a:gd name="T43" fmla="*/ 291 h 611"/>
                  <a:gd name="T44" fmla="*/ 299 w 713"/>
                  <a:gd name="T45" fmla="*/ 337 h 611"/>
                  <a:gd name="T46" fmla="*/ 264 w 713"/>
                  <a:gd name="T47" fmla="*/ 389 h 611"/>
                  <a:gd name="T48" fmla="*/ 242 w 713"/>
                  <a:gd name="T49" fmla="*/ 409 h 611"/>
                  <a:gd name="T50" fmla="*/ 78 w 713"/>
                  <a:gd name="T51" fmla="*/ 414 h 611"/>
                  <a:gd name="T52" fmla="*/ 72 w 713"/>
                  <a:gd name="T53" fmla="*/ 412 h 611"/>
                  <a:gd name="T54" fmla="*/ 38 w 713"/>
                  <a:gd name="T55" fmla="*/ 529 h 611"/>
                  <a:gd name="T56" fmla="*/ 513 w 713"/>
                  <a:gd name="T57" fmla="*/ 483 h 611"/>
                  <a:gd name="T58" fmla="*/ 468 w 713"/>
                  <a:gd name="T59" fmla="*/ 528 h 611"/>
                  <a:gd name="T60" fmla="*/ 503 w 713"/>
                  <a:gd name="T61" fmla="*/ 445 h 611"/>
                  <a:gd name="T62" fmla="*/ 450 w 713"/>
                  <a:gd name="T63" fmla="*/ 485 h 611"/>
                  <a:gd name="T64" fmla="*/ 92 w 713"/>
                  <a:gd name="T65" fmla="*/ 453 h 611"/>
                  <a:gd name="T66" fmla="*/ 221 w 713"/>
                  <a:gd name="T67" fmla="*/ 445 h 611"/>
                  <a:gd name="T68" fmla="*/ 420 w 713"/>
                  <a:gd name="T69" fmla="*/ 165 h 611"/>
                  <a:gd name="T70" fmla="*/ 636 w 713"/>
                  <a:gd name="T71" fmla="*/ 280 h 611"/>
                  <a:gd name="T72" fmla="*/ 624 w 713"/>
                  <a:gd name="T73" fmla="*/ 301 h 611"/>
                  <a:gd name="T74" fmla="*/ 605 w 713"/>
                  <a:gd name="T75" fmla="*/ 320 h 611"/>
                  <a:gd name="T76" fmla="*/ 587 w 713"/>
                  <a:gd name="T77" fmla="*/ 331 h 611"/>
                  <a:gd name="T78" fmla="*/ 574 w 713"/>
                  <a:gd name="T79" fmla="*/ 334 h 611"/>
                  <a:gd name="T80" fmla="*/ 512 w 713"/>
                  <a:gd name="T81" fmla="*/ 306 h 611"/>
                  <a:gd name="T82" fmla="*/ 506 w 713"/>
                  <a:gd name="T83" fmla="*/ 295 h 611"/>
                  <a:gd name="T84" fmla="*/ 501 w 713"/>
                  <a:gd name="T85" fmla="*/ 273 h 611"/>
                  <a:gd name="T86" fmla="*/ 502 w 713"/>
                  <a:gd name="T87" fmla="*/ 250 h 611"/>
                  <a:gd name="T88" fmla="*/ 623 w 713"/>
                  <a:gd name="T89" fmla="*/ 270 h 611"/>
                  <a:gd name="T90" fmla="*/ 448 w 713"/>
                  <a:gd name="T91" fmla="*/ 125 h 611"/>
                  <a:gd name="T92" fmla="*/ 399 w 713"/>
                  <a:gd name="T93" fmla="*/ 143 h 611"/>
                  <a:gd name="T94" fmla="*/ 381 w 713"/>
                  <a:gd name="T95" fmla="*/ 302 h 611"/>
                  <a:gd name="T96" fmla="*/ 371 w 713"/>
                  <a:gd name="T97" fmla="*/ 345 h 611"/>
                  <a:gd name="T98" fmla="*/ 313 w 713"/>
                  <a:gd name="T99" fmla="*/ 414 h 611"/>
                  <a:gd name="T100" fmla="*/ 315 w 713"/>
                  <a:gd name="T101" fmla="*/ 192 h 611"/>
                  <a:gd name="T102" fmla="*/ 315 w 713"/>
                  <a:gd name="T103" fmla="*/ 179 h 611"/>
                  <a:gd name="T104" fmla="*/ 335 w 713"/>
                  <a:gd name="T105" fmla="*/ 135 h 611"/>
                  <a:gd name="T106" fmla="*/ 343 w 713"/>
                  <a:gd name="T107" fmla="*/ 126 h 611"/>
                  <a:gd name="T108" fmla="*/ 354 w 713"/>
                  <a:gd name="T109" fmla="*/ 116 h 611"/>
                  <a:gd name="T110" fmla="*/ 463 w 713"/>
                  <a:gd name="T111" fmla="*/ 84 h 6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13" h="611">
                    <a:moveTo>
                      <a:pt x="693" y="3"/>
                    </a:moveTo>
                    <a:cubicBezTo>
                      <a:pt x="610" y="21"/>
                      <a:pt x="528" y="39"/>
                      <a:pt x="445" y="56"/>
                    </a:cubicBezTo>
                    <a:cubicBezTo>
                      <a:pt x="420" y="61"/>
                      <a:pt x="393" y="64"/>
                      <a:pt x="368" y="74"/>
                    </a:cubicBezTo>
                    <a:cubicBezTo>
                      <a:pt x="344" y="83"/>
                      <a:pt x="324" y="99"/>
                      <a:pt x="308" y="120"/>
                    </a:cubicBezTo>
                    <a:cubicBezTo>
                      <a:pt x="297" y="135"/>
                      <a:pt x="289" y="154"/>
                      <a:pt x="285" y="173"/>
                    </a:cubicBezTo>
                    <a:cubicBezTo>
                      <a:pt x="270" y="167"/>
                      <a:pt x="253" y="164"/>
                      <a:pt x="237" y="164"/>
                    </a:cubicBezTo>
                    <a:cubicBezTo>
                      <a:pt x="191" y="164"/>
                      <a:pt x="191" y="164"/>
                      <a:pt x="191" y="164"/>
                    </a:cubicBezTo>
                    <a:cubicBezTo>
                      <a:pt x="173" y="164"/>
                      <a:pt x="148" y="160"/>
                      <a:pt x="138" y="179"/>
                    </a:cubicBezTo>
                    <a:cubicBezTo>
                      <a:pt x="135" y="186"/>
                      <a:pt x="135" y="194"/>
                      <a:pt x="134" y="201"/>
                    </a:cubicBezTo>
                    <a:cubicBezTo>
                      <a:pt x="131" y="231"/>
                      <a:pt x="131" y="231"/>
                      <a:pt x="131" y="231"/>
                    </a:cubicBezTo>
                    <a:cubicBezTo>
                      <a:pt x="129" y="242"/>
                      <a:pt x="128" y="252"/>
                      <a:pt x="127" y="263"/>
                    </a:cubicBezTo>
                    <a:cubicBezTo>
                      <a:pt x="78" y="263"/>
                      <a:pt x="78" y="263"/>
                      <a:pt x="78" y="263"/>
                    </a:cubicBezTo>
                    <a:cubicBezTo>
                      <a:pt x="78" y="263"/>
                      <a:pt x="77" y="263"/>
                      <a:pt x="76" y="263"/>
                    </a:cubicBezTo>
                    <a:cubicBezTo>
                      <a:pt x="61" y="264"/>
                      <a:pt x="43" y="273"/>
                      <a:pt x="41" y="290"/>
                    </a:cubicBezTo>
                    <a:cubicBezTo>
                      <a:pt x="41" y="293"/>
                      <a:pt x="41" y="296"/>
                      <a:pt x="41" y="299"/>
                    </a:cubicBezTo>
                    <a:cubicBezTo>
                      <a:pt x="41" y="417"/>
                      <a:pt x="41" y="417"/>
                      <a:pt x="41" y="417"/>
                    </a:cubicBezTo>
                    <a:cubicBezTo>
                      <a:pt x="41" y="430"/>
                      <a:pt x="51" y="437"/>
                      <a:pt x="62" y="441"/>
                    </a:cubicBezTo>
                    <a:cubicBezTo>
                      <a:pt x="61" y="446"/>
                      <a:pt x="61" y="451"/>
                      <a:pt x="61" y="456"/>
                    </a:cubicBezTo>
                    <a:cubicBezTo>
                      <a:pt x="45" y="461"/>
                      <a:pt x="30" y="472"/>
                      <a:pt x="20" y="486"/>
                    </a:cubicBezTo>
                    <a:cubicBezTo>
                      <a:pt x="0" y="513"/>
                      <a:pt x="4" y="551"/>
                      <a:pt x="23" y="576"/>
                    </a:cubicBezTo>
                    <a:cubicBezTo>
                      <a:pt x="43" y="602"/>
                      <a:pt x="79" y="611"/>
                      <a:pt x="109" y="600"/>
                    </a:cubicBezTo>
                    <a:cubicBezTo>
                      <a:pt x="135" y="591"/>
                      <a:pt x="153" y="568"/>
                      <a:pt x="157" y="542"/>
                    </a:cubicBezTo>
                    <a:cubicBezTo>
                      <a:pt x="439" y="542"/>
                      <a:pt x="439" y="542"/>
                      <a:pt x="439" y="542"/>
                    </a:cubicBezTo>
                    <a:cubicBezTo>
                      <a:pt x="441" y="554"/>
                      <a:pt x="446" y="565"/>
                      <a:pt x="454" y="575"/>
                    </a:cubicBezTo>
                    <a:cubicBezTo>
                      <a:pt x="473" y="600"/>
                      <a:pt x="509" y="610"/>
                      <a:pt x="539" y="599"/>
                    </a:cubicBezTo>
                    <a:cubicBezTo>
                      <a:pt x="569" y="588"/>
                      <a:pt x="588" y="560"/>
                      <a:pt x="589" y="529"/>
                    </a:cubicBezTo>
                    <a:cubicBezTo>
                      <a:pt x="588" y="495"/>
                      <a:pt x="567" y="466"/>
                      <a:pt x="536" y="455"/>
                    </a:cubicBezTo>
                    <a:cubicBezTo>
                      <a:pt x="535" y="455"/>
                      <a:pt x="535" y="455"/>
                      <a:pt x="535" y="455"/>
                    </a:cubicBezTo>
                    <a:cubicBezTo>
                      <a:pt x="535" y="451"/>
                      <a:pt x="535" y="448"/>
                      <a:pt x="534" y="444"/>
                    </a:cubicBezTo>
                    <a:cubicBezTo>
                      <a:pt x="532" y="428"/>
                      <a:pt x="521" y="414"/>
                      <a:pt x="505" y="414"/>
                    </a:cubicBezTo>
                    <a:cubicBezTo>
                      <a:pt x="363" y="414"/>
                      <a:pt x="363" y="414"/>
                      <a:pt x="363" y="414"/>
                    </a:cubicBezTo>
                    <a:cubicBezTo>
                      <a:pt x="374" y="403"/>
                      <a:pt x="384" y="389"/>
                      <a:pt x="391" y="375"/>
                    </a:cubicBezTo>
                    <a:cubicBezTo>
                      <a:pt x="403" y="351"/>
                      <a:pt x="409" y="325"/>
                      <a:pt x="412" y="299"/>
                    </a:cubicBezTo>
                    <a:cubicBezTo>
                      <a:pt x="414" y="276"/>
                      <a:pt x="414" y="253"/>
                      <a:pt x="413" y="231"/>
                    </a:cubicBezTo>
                    <a:cubicBezTo>
                      <a:pt x="413" y="220"/>
                      <a:pt x="412" y="209"/>
                      <a:pt x="413" y="198"/>
                    </a:cubicBezTo>
                    <a:cubicBezTo>
                      <a:pt x="413" y="190"/>
                      <a:pt x="413" y="186"/>
                      <a:pt x="415" y="179"/>
                    </a:cubicBezTo>
                    <a:cubicBezTo>
                      <a:pt x="415" y="176"/>
                      <a:pt x="416" y="174"/>
                      <a:pt x="417" y="171"/>
                    </a:cubicBezTo>
                    <a:cubicBezTo>
                      <a:pt x="417" y="171"/>
                      <a:pt x="417" y="170"/>
                      <a:pt x="418" y="170"/>
                    </a:cubicBezTo>
                    <a:cubicBezTo>
                      <a:pt x="418" y="169"/>
                      <a:pt x="418" y="168"/>
                      <a:pt x="419" y="168"/>
                    </a:cubicBezTo>
                    <a:cubicBezTo>
                      <a:pt x="419" y="167"/>
                      <a:pt x="420" y="166"/>
                      <a:pt x="421" y="165"/>
                    </a:cubicBezTo>
                    <a:cubicBezTo>
                      <a:pt x="421" y="165"/>
                      <a:pt x="421" y="165"/>
                      <a:pt x="421" y="165"/>
                    </a:cubicBezTo>
                    <a:cubicBezTo>
                      <a:pt x="422" y="164"/>
                      <a:pt x="423" y="164"/>
                      <a:pt x="424" y="164"/>
                    </a:cubicBezTo>
                    <a:cubicBezTo>
                      <a:pt x="433" y="161"/>
                      <a:pt x="442" y="159"/>
                      <a:pt x="452" y="156"/>
                    </a:cubicBezTo>
                    <a:cubicBezTo>
                      <a:pt x="507" y="141"/>
                      <a:pt x="563" y="125"/>
                      <a:pt x="618" y="110"/>
                    </a:cubicBezTo>
                    <a:cubicBezTo>
                      <a:pt x="611" y="154"/>
                      <a:pt x="603" y="199"/>
                      <a:pt x="596" y="243"/>
                    </a:cubicBezTo>
                    <a:cubicBezTo>
                      <a:pt x="566" y="227"/>
                      <a:pt x="535" y="212"/>
                      <a:pt x="505" y="196"/>
                    </a:cubicBezTo>
                    <a:cubicBezTo>
                      <a:pt x="498" y="193"/>
                      <a:pt x="487" y="194"/>
                      <a:pt x="484" y="202"/>
                    </a:cubicBezTo>
                    <a:cubicBezTo>
                      <a:pt x="472" y="229"/>
                      <a:pt x="467" y="260"/>
                      <a:pt x="472" y="289"/>
                    </a:cubicBezTo>
                    <a:cubicBezTo>
                      <a:pt x="481" y="341"/>
                      <a:pt x="541" y="377"/>
                      <a:pt x="592" y="362"/>
                    </a:cubicBezTo>
                    <a:cubicBezTo>
                      <a:pt x="613" y="355"/>
                      <a:pt x="631" y="340"/>
                      <a:pt x="645" y="323"/>
                    </a:cubicBezTo>
                    <a:cubicBezTo>
                      <a:pt x="650" y="317"/>
                      <a:pt x="655" y="310"/>
                      <a:pt x="660" y="303"/>
                    </a:cubicBezTo>
                    <a:cubicBezTo>
                      <a:pt x="662" y="300"/>
                      <a:pt x="665" y="295"/>
                      <a:pt x="665" y="291"/>
                    </a:cubicBezTo>
                    <a:cubicBezTo>
                      <a:pt x="669" y="271"/>
                      <a:pt x="672" y="250"/>
                      <a:pt x="676" y="229"/>
                    </a:cubicBezTo>
                    <a:cubicBezTo>
                      <a:pt x="688" y="161"/>
                      <a:pt x="699" y="93"/>
                      <a:pt x="711" y="25"/>
                    </a:cubicBezTo>
                    <a:cubicBezTo>
                      <a:pt x="711" y="24"/>
                      <a:pt x="711" y="23"/>
                      <a:pt x="712" y="22"/>
                    </a:cubicBezTo>
                    <a:cubicBezTo>
                      <a:pt x="713" y="10"/>
                      <a:pt x="705" y="0"/>
                      <a:pt x="693" y="3"/>
                    </a:cubicBezTo>
                    <a:close/>
                    <a:moveTo>
                      <a:pt x="72" y="296"/>
                    </a:moveTo>
                    <a:cubicBezTo>
                      <a:pt x="72" y="296"/>
                      <a:pt x="72" y="296"/>
                      <a:pt x="72" y="296"/>
                    </a:cubicBezTo>
                    <a:cubicBezTo>
                      <a:pt x="72" y="295"/>
                      <a:pt x="73" y="295"/>
                      <a:pt x="73" y="295"/>
                    </a:cubicBezTo>
                    <a:cubicBezTo>
                      <a:pt x="75" y="295"/>
                      <a:pt x="76" y="294"/>
                      <a:pt x="78" y="294"/>
                    </a:cubicBezTo>
                    <a:cubicBezTo>
                      <a:pt x="78" y="294"/>
                      <a:pt x="78" y="294"/>
                      <a:pt x="78" y="294"/>
                    </a:cubicBezTo>
                    <a:cubicBezTo>
                      <a:pt x="78" y="294"/>
                      <a:pt x="78" y="294"/>
                      <a:pt x="78" y="294"/>
                    </a:cubicBezTo>
                    <a:cubicBezTo>
                      <a:pt x="141" y="294"/>
                      <a:pt x="141" y="294"/>
                      <a:pt x="141" y="294"/>
                    </a:cubicBezTo>
                    <a:cubicBezTo>
                      <a:pt x="150" y="294"/>
                      <a:pt x="155" y="287"/>
                      <a:pt x="156" y="278"/>
                    </a:cubicBezTo>
                    <a:cubicBezTo>
                      <a:pt x="159" y="251"/>
                      <a:pt x="162" y="223"/>
                      <a:pt x="166" y="195"/>
                    </a:cubicBezTo>
                    <a:cubicBezTo>
                      <a:pt x="197" y="195"/>
                      <a:pt x="197" y="195"/>
                      <a:pt x="197" y="195"/>
                    </a:cubicBezTo>
                    <a:cubicBezTo>
                      <a:pt x="211" y="195"/>
                      <a:pt x="224" y="195"/>
                      <a:pt x="238" y="195"/>
                    </a:cubicBezTo>
                    <a:cubicBezTo>
                      <a:pt x="242" y="195"/>
                      <a:pt x="245" y="195"/>
                      <a:pt x="249" y="196"/>
                    </a:cubicBezTo>
                    <a:cubicBezTo>
                      <a:pt x="249" y="196"/>
                      <a:pt x="250" y="196"/>
                      <a:pt x="251" y="196"/>
                    </a:cubicBezTo>
                    <a:cubicBezTo>
                      <a:pt x="252" y="196"/>
                      <a:pt x="253" y="196"/>
                      <a:pt x="254" y="196"/>
                    </a:cubicBezTo>
                    <a:cubicBezTo>
                      <a:pt x="257" y="197"/>
                      <a:pt x="261" y="198"/>
                      <a:pt x="264" y="199"/>
                    </a:cubicBezTo>
                    <a:cubicBezTo>
                      <a:pt x="268" y="200"/>
                      <a:pt x="271" y="201"/>
                      <a:pt x="275" y="202"/>
                    </a:cubicBezTo>
                    <a:cubicBezTo>
                      <a:pt x="275" y="202"/>
                      <a:pt x="275" y="202"/>
                      <a:pt x="275" y="202"/>
                    </a:cubicBezTo>
                    <a:cubicBezTo>
                      <a:pt x="276" y="203"/>
                      <a:pt x="276" y="203"/>
                      <a:pt x="277" y="203"/>
                    </a:cubicBezTo>
                    <a:cubicBezTo>
                      <a:pt x="280" y="204"/>
                      <a:pt x="282" y="206"/>
                      <a:pt x="284" y="207"/>
                    </a:cubicBezTo>
                    <a:cubicBezTo>
                      <a:pt x="285" y="208"/>
                      <a:pt x="287" y="209"/>
                      <a:pt x="289" y="210"/>
                    </a:cubicBezTo>
                    <a:cubicBezTo>
                      <a:pt x="289" y="210"/>
                      <a:pt x="289" y="211"/>
                      <a:pt x="290" y="211"/>
                    </a:cubicBezTo>
                    <a:cubicBezTo>
                      <a:pt x="290" y="211"/>
                      <a:pt x="291" y="212"/>
                      <a:pt x="292" y="213"/>
                    </a:cubicBezTo>
                    <a:cubicBezTo>
                      <a:pt x="293" y="214"/>
                      <a:pt x="295" y="216"/>
                      <a:pt x="296" y="217"/>
                    </a:cubicBezTo>
                    <a:cubicBezTo>
                      <a:pt x="297" y="218"/>
                      <a:pt x="298" y="219"/>
                      <a:pt x="299" y="220"/>
                    </a:cubicBezTo>
                    <a:cubicBezTo>
                      <a:pt x="299" y="220"/>
                      <a:pt x="300" y="221"/>
                      <a:pt x="300" y="221"/>
                    </a:cubicBezTo>
                    <a:cubicBezTo>
                      <a:pt x="303" y="225"/>
                      <a:pt x="305" y="230"/>
                      <a:pt x="308" y="234"/>
                    </a:cubicBezTo>
                    <a:cubicBezTo>
                      <a:pt x="308" y="234"/>
                      <a:pt x="308" y="235"/>
                      <a:pt x="308" y="235"/>
                    </a:cubicBezTo>
                    <a:cubicBezTo>
                      <a:pt x="308" y="235"/>
                      <a:pt x="308" y="235"/>
                      <a:pt x="308" y="235"/>
                    </a:cubicBezTo>
                    <a:cubicBezTo>
                      <a:pt x="309" y="237"/>
                      <a:pt x="309" y="238"/>
                      <a:pt x="310" y="239"/>
                    </a:cubicBezTo>
                    <a:cubicBezTo>
                      <a:pt x="311" y="243"/>
                      <a:pt x="312" y="246"/>
                      <a:pt x="312" y="249"/>
                    </a:cubicBezTo>
                    <a:cubicBezTo>
                      <a:pt x="314" y="256"/>
                      <a:pt x="314" y="259"/>
                      <a:pt x="314" y="267"/>
                    </a:cubicBezTo>
                    <a:cubicBezTo>
                      <a:pt x="315" y="275"/>
                      <a:pt x="314" y="283"/>
                      <a:pt x="313" y="291"/>
                    </a:cubicBezTo>
                    <a:cubicBezTo>
                      <a:pt x="313" y="295"/>
                      <a:pt x="311" y="304"/>
                      <a:pt x="310" y="309"/>
                    </a:cubicBezTo>
                    <a:cubicBezTo>
                      <a:pt x="308" y="316"/>
                      <a:pt x="305" y="323"/>
                      <a:pt x="303" y="330"/>
                    </a:cubicBezTo>
                    <a:cubicBezTo>
                      <a:pt x="303" y="330"/>
                      <a:pt x="301" y="333"/>
                      <a:pt x="301" y="333"/>
                    </a:cubicBezTo>
                    <a:cubicBezTo>
                      <a:pt x="301" y="334"/>
                      <a:pt x="300" y="336"/>
                      <a:pt x="299" y="337"/>
                    </a:cubicBezTo>
                    <a:cubicBezTo>
                      <a:pt x="298" y="340"/>
                      <a:pt x="296" y="343"/>
                      <a:pt x="295" y="346"/>
                    </a:cubicBezTo>
                    <a:cubicBezTo>
                      <a:pt x="292" y="352"/>
                      <a:pt x="288" y="358"/>
                      <a:pt x="284" y="363"/>
                    </a:cubicBezTo>
                    <a:cubicBezTo>
                      <a:pt x="280" y="369"/>
                      <a:pt x="278" y="372"/>
                      <a:pt x="275" y="376"/>
                    </a:cubicBezTo>
                    <a:cubicBezTo>
                      <a:pt x="272" y="380"/>
                      <a:pt x="268" y="384"/>
                      <a:pt x="264" y="389"/>
                    </a:cubicBezTo>
                    <a:cubicBezTo>
                      <a:pt x="257" y="395"/>
                      <a:pt x="250" y="402"/>
                      <a:pt x="243" y="408"/>
                    </a:cubicBezTo>
                    <a:cubicBezTo>
                      <a:pt x="243" y="408"/>
                      <a:pt x="243" y="408"/>
                      <a:pt x="242" y="408"/>
                    </a:cubicBezTo>
                    <a:cubicBezTo>
                      <a:pt x="244" y="407"/>
                      <a:pt x="243" y="408"/>
                      <a:pt x="242" y="409"/>
                    </a:cubicBezTo>
                    <a:cubicBezTo>
                      <a:pt x="242" y="409"/>
                      <a:pt x="242" y="409"/>
                      <a:pt x="242" y="409"/>
                    </a:cubicBezTo>
                    <a:cubicBezTo>
                      <a:pt x="242" y="409"/>
                      <a:pt x="242" y="409"/>
                      <a:pt x="242" y="409"/>
                    </a:cubicBezTo>
                    <a:cubicBezTo>
                      <a:pt x="240" y="410"/>
                      <a:pt x="239" y="411"/>
                      <a:pt x="238" y="412"/>
                    </a:cubicBezTo>
                    <a:cubicBezTo>
                      <a:pt x="237" y="412"/>
                      <a:pt x="235" y="413"/>
                      <a:pt x="234" y="414"/>
                    </a:cubicBezTo>
                    <a:cubicBezTo>
                      <a:pt x="78" y="414"/>
                      <a:pt x="78" y="414"/>
                      <a:pt x="78" y="414"/>
                    </a:cubicBezTo>
                    <a:cubicBezTo>
                      <a:pt x="78" y="414"/>
                      <a:pt x="78" y="414"/>
                      <a:pt x="77" y="414"/>
                    </a:cubicBezTo>
                    <a:cubicBezTo>
                      <a:pt x="81" y="414"/>
                      <a:pt x="76" y="414"/>
                      <a:pt x="75" y="413"/>
                    </a:cubicBezTo>
                    <a:cubicBezTo>
                      <a:pt x="75" y="413"/>
                      <a:pt x="72" y="412"/>
                      <a:pt x="72" y="412"/>
                    </a:cubicBezTo>
                    <a:cubicBezTo>
                      <a:pt x="72" y="412"/>
                      <a:pt x="72" y="412"/>
                      <a:pt x="72" y="412"/>
                    </a:cubicBezTo>
                    <a:lnTo>
                      <a:pt x="72" y="296"/>
                    </a:lnTo>
                    <a:close/>
                    <a:moveTo>
                      <a:pt x="114" y="561"/>
                    </a:moveTo>
                    <a:cubicBezTo>
                      <a:pt x="106" y="570"/>
                      <a:pt x="94" y="574"/>
                      <a:pt x="83" y="574"/>
                    </a:cubicBezTo>
                    <a:cubicBezTo>
                      <a:pt x="58" y="574"/>
                      <a:pt x="38" y="553"/>
                      <a:pt x="38" y="529"/>
                    </a:cubicBezTo>
                    <a:cubicBezTo>
                      <a:pt x="37" y="504"/>
                      <a:pt x="58" y="484"/>
                      <a:pt x="83" y="484"/>
                    </a:cubicBezTo>
                    <a:cubicBezTo>
                      <a:pt x="107" y="483"/>
                      <a:pt x="127" y="505"/>
                      <a:pt x="128" y="530"/>
                    </a:cubicBezTo>
                    <a:cubicBezTo>
                      <a:pt x="127" y="542"/>
                      <a:pt x="123" y="553"/>
                      <a:pt x="114" y="561"/>
                    </a:cubicBezTo>
                    <a:close/>
                    <a:moveTo>
                      <a:pt x="513" y="483"/>
                    </a:moveTo>
                    <a:cubicBezTo>
                      <a:pt x="538" y="482"/>
                      <a:pt x="558" y="504"/>
                      <a:pt x="558" y="529"/>
                    </a:cubicBezTo>
                    <a:cubicBezTo>
                      <a:pt x="558" y="541"/>
                      <a:pt x="553" y="551"/>
                      <a:pt x="545" y="560"/>
                    </a:cubicBezTo>
                    <a:cubicBezTo>
                      <a:pt x="536" y="568"/>
                      <a:pt x="525" y="573"/>
                      <a:pt x="513" y="573"/>
                    </a:cubicBezTo>
                    <a:cubicBezTo>
                      <a:pt x="488" y="573"/>
                      <a:pt x="468" y="552"/>
                      <a:pt x="468" y="528"/>
                    </a:cubicBezTo>
                    <a:cubicBezTo>
                      <a:pt x="467" y="503"/>
                      <a:pt x="489" y="483"/>
                      <a:pt x="513" y="483"/>
                    </a:cubicBezTo>
                    <a:close/>
                    <a:moveTo>
                      <a:pt x="503" y="445"/>
                    </a:moveTo>
                    <a:cubicBezTo>
                      <a:pt x="503" y="445"/>
                      <a:pt x="503" y="445"/>
                      <a:pt x="503" y="445"/>
                    </a:cubicBezTo>
                    <a:cubicBezTo>
                      <a:pt x="503" y="445"/>
                      <a:pt x="503" y="445"/>
                      <a:pt x="503" y="445"/>
                    </a:cubicBezTo>
                    <a:cubicBezTo>
                      <a:pt x="503" y="445"/>
                      <a:pt x="503" y="445"/>
                      <a:pt x="503" y="445"/>
                    </a:cubicBezTo>
                    <a:cubicBezTo>
                      <a:pt x="504" y="447"/>
                      <a:pt x="504" y="445"/>
                      <a:pt x="504" y="448"/>
                    </a:cubicBezTo>
                    <a:cubicBezTo>
                      <a:pt x="504" y="452"/>
                      <a:pt x="504" y="452"/>
                      <a:pt x="504" y="452"/>
                    </a:cubicBezTo>
                    <a:cubicBezTo>
                      <a:pt x="483" y="455"/>
                      <a:pt x="463" y="467"/>
                      <a:pt x="450" y="485"/>
                    </a:cubicBezTo>
                    <a:cubicBezTo>
                      <a:pt x="445" y="493"/>
                      <a:pt x="441" y="502"/>
                      <a:pt x="439" y="511"/>
                    </a:cubicBezTo>
                    <a:cubicBezTo>
                      <a:pt x="156" y="511"/>
                      <a:pt x="156" y="511"/>
                      <a:pt x="156" y="511"/>
                    </a:cubicBezTo>
                    <a:cubicBezTo>
                      <a:pt x="149" y="486"/>
                      <a:pt x="131" y="466"/>
                      <a:pt x="105" y="457"/>
                    </a:cubicBezTo>
                    <a:cubicBezTo>
                      <a:pt x="101" y="455"/>
                      <a:pt x="97" y="454"/>
                      <a:pt x="92" y="453"/>
                    </a:cubicBezTo>
                    <a:cubicBezTo>
                      <a:pt x="92" y="448"/>
                      <a:pt x="92" y="448"/>
                      <a:pt x="92" y="448"/>
                    </a:cubicBezTo>
                    <a:cubicBezTo>
                      <a:pt x="92" y="447"/>
                      <a:pt x="93" y="446"/>
                      <a:pt x="93" y="445"/>
                    </a:cubicBezTo>
                    <a:cubicBezTo>
                      <a:pt x="97" y="445"/>
                      <a:pt x="101" y="445"/>
                      <a:pt x="106" y="445"/>
                    </a:cubicBezTo>
                    <a:cubicBezTo>
                      <a:pt x="221" y="445"/>
                      <a:pt x="221" y="445"/>
                      <a:pt x="221" y="445"/>
                    </a:cubicBezTo>
                    <a:cubicBezTo>
                      <a:pt x="226" y="445"/>
                      <a:pt x="231" y="445"/>
                      <a:pt x="235" y="445"/>
                    </a:cubicBezTo>
                    <a:lnTo>
                      <a:pt x="503" y="445"/>
                    </a:lnTo>
                    <a:close/>
                    <a:moveTo>
                      <a:pt x="420" y="165"/>
                    </a:moveTo>
                    <a:cubicBezTo>
                      <a:pt x="419" y="166"/>
                      <a:pt x="420" y="165"/>
                      <a:pt x="420" y="165"/>
                    </a:cubicBezTo>
                    <a:close/>
                    <a:moveTo>
                      <a:pt x="623" y="302"/>
                    </a:moveTo>
                    <a:cubicBezTo>
                      <a:pt x="623" y="302"/>
                      <a:pt x="623" y="302"/>
                      <a:pt x="623" y="302"/>
                    </a:cubicBezTo>
                    <a:close/>
                    <a:moveTo>
                      <a:pt x="650" y="198"/>
                    </a:moveTo>
                    <a:cubicBezTo>
                      <a:pt x="646" y="225"/>
                      <a:pt x="641" y="253"/>
                      <a:pt x="636" y="280"/>
                    </a:cubicBezTo>
                    <a:cubicBezTo>
                      <a:pt x="636" y="281"/>
                      <a:pt x="636" y="282"/>
                      <a:pt x="636" y="282"/>
                    </a:cubicBezTo>
                    <a:cubicBezTo>
                      <a:pt x="634" y="285"/>
                      <a:pt x="632" y="288"/>
                      <a:pt x="630" y="292"/>
                    </a:cubicBezTo>
                    <a:cubicBezTo>
                      <a:pt x="628" y="295"/>
                      <a:pt x="626" y="298"/>
                      <a:pt x="624" y="301"/>
                    </a:cubicBezTo>
                    <a:cubicBezTo>
                      <a:pt x="624" y="301"/>
                      <a:pt x="624" y="301"/>
                      <a:pt x="624" y="301"/>
                    </a:cubicBezTo>
                    <a:cubicBezTo>
                      <a:pt x="623" y="302"/>
                      <a:pt x="623" y="302"/>
                      <a:pt x="622" y="303"/>
                    </a:cubicBezTo>
                    <a:cubicBezTo>
                      <a:pt x="620" y="305"/>
                      <a:pt x="619" y="307"/>
                      <a:pt x="617" y="309"/>
                    </a:cubicBezTo>
                    <a:cubicBezTo>
                      <a:pt x="614" y="313"/>
                      <a:pt x="610" y="316"/>
                      <a:pt x="607" y="319"/>
                    </a:cubicBezTo>
                    <a:cubicBezTo>
                      <a:pt x="606" y="319"/>
                      <a:pt x="605" y="320"/>
                      <a:pt x="605" y="320"/>
                    </a:cubicBezTo>
                    <a:cubicBezTo>
                      <a:pt x="605" y="321"/>
                      <a:pt x="603" y="322"/>
                      <a:pt x="603" y="322"/>
                    </a:cubicBezTo>
                    <a:cubicBezTo>
                      <a:pt x="600" y="324"/>
                      <a:pt x="598" y="325"/>
                      <a:pt x="595" y="327"/>
                    </a:cubicBezTo>
                    <a:cubicBezTo>
                      <a:pt x="593" y="328"/>
                      <a:pt x="591" y="329"/>
                      <a:pt x="590" y="330"/>
                    </a:cubicBezTo>
                    <a:cubicBezTo>
                      <a:pt x="589" y="330"/>
                      <a:pt x="587" y="331"/>
                      <a:pt x="587" y="331"/>
                    </a:cubicBezTo>
                    <a:cubicBezTo>
                      <a:pt x="586" y="331"/>
                      <a:pt x="585" y="332"/>
                      <a:pt x="583" y="332"/>
                    </a:cubicBezTo>
                    <a:cubicBezTo>
                      <a:pt x="581" y="333"/>
                      <a:pt x="578" y="333"/>
                      <a:pt x="576" y="334"/>
                    </a:cubicBezTo>
                    <a:cubicBezTo>
                      <a:pt x="575" y="334"/>
                      <a:pt x="575" y="334"/>
                      <a:pt x="575" y="334"/>
                    </a:cubicBezTo>
                    <a:cubicBezTo>
                      <a:pt x="575" y="334"/>
                      <a:pt x="574" y="334"/>
                      <a:pt x="574" y="334"/>
                    </a:cubicBezTo>
                    <a:cubicBezTo>
                      <a:pt x="573" y="334"/>
                      <a:pt x="571" y="334"/>
                      <a:pt x="570" y="334"/>
                    </a:cubicBezTo>
                    <a:cubicBezTo>
                      <a:pt x="559" y="335"/>
                      <a:pt x="548" y="332"/>
                      <a:pt x="538" y="327"/>
                    </a:cubicBezTo>
                    <a:cubicBezTo>
                      <a:pt x="527" y="321"/>
                      <a:pt x="521" y="317"/>
                      <a:pt x="513" y="308"/>
                    </a:cubicBezTo>
                    <a:cubicBezTo>
                      <a:pt x="514" y="308"/>
                      <a:pt x="512" y="306"/>
                      <a:pt x="512" y="306"/>
                    </a:cubicBezTo>
                    <a:cubicBezTo>
                      <a:pt x="511" y="305"/>
                      <a:pt x="510" y="304"/>
                      <a:pt x="510" y="303"/>
                    </a:cubicBezTo>
                    <a:cubicBezTo>
                      <a:pt x="508" y="301"/>
                      <a:pt x="507" y="298"/>
                      <a:pt x="506" y="296"/>
                    </a:cubicBezTo>
                    <a:cubicBezTo>
                      <a:pt x="506" y="296"/>
                      <a:pt x="506" y="296"/>
                      <a:pt x="506" y="295"/>
                    </a:cubicBezTo>
                    <a:cubicBezTo>
                      <a:pt x="506" y="295"/>
                      <a:pt x="506" y="295"/>
                      <a:pt x="506" y="295"/>
                    </a:cubicBezTo>
                    <a:cubicBezTo>
                      <a:pt x="505" y="294"/>
                      <a:pt x="505" y="293"/>
                      <a:pt x="505" y="292"/>
                    </a:cubicBezTo>
                    <a:cubicBezTo>
                      <a:pt x="504" y="289"/>
                      <a:pt x="503" y="287"/>
                      <a:pt x="502" y="284"/>
                    </a:cubicBezTo>
                    <a:cubicBezTo>
                      <a:pt x="502" y="282"/>
                      <a:pt x="502" y="280"/>
                      <a:pt x="501" y="278"/>
                    </a:cubicBezTo>
                    <a:cubicBezTo>
                      <a:pt x="501" y="279"/>
                      <a:pt x="501" y="274"/>
                      <a:pt x="501" y="273"/>
                    </a:cubicBezTo>
                    <a:cubicBezTo>
                      <a:pt x="500" y="269"/>
                      <a:pt x="501" y="264"/>
                      <a:pt x="501" y="260"/>
                    </a:cubicBezTo>
                    <a:cubicBezTo>
                      <a:pt x="501" y="258"/>
                      <a:pt x="501" y="255"/>
                      <a:pt x="501" y="253"/>
                    </a:cubicBezTo>
                    <a:cubicBezTo>
                      <a:pt x="501" y="253"/>
                      <a:pt x="501" y="252"/>
                      <a:pt x="501" y="252"/>
                    </a:cubicBezTo>
                    <a:cubicBezTo>
                      <a:pt x="502" y="251"/>
                      <a:pt x="502" y="250"/>
                      <a:pt x="502" y="250"/>
                    </a:cubicBezTo>
                    <a:cubicBezTo>
                      <a:pt x="502" y="246"/>
                      <a:pt x="503" y="242"/>
                      <a:pt x="504" y="239"/>
                    </a:cubicBezTo>
                    <a:cubicBezTo>
                      <a:pt x="504" y="236"/>
                      <a:pt x="505" y="234"/>
                      <a:pt x="506" y="231"/>
                    </a:cubicBezTo>
                    <a:cubicBezTo>
                      <a:pt x="537" y="247"/>
                      <a:pt x="569" y="264"/>
                      <a:pt x="600" y="280"/>
                    </a:cubicBezTo>
                    <a:cubicBezTo>
                      <a:pt x="608" y="284"/>
                      <a:pt x="621" y="281"/>
                      <a:pt x="623" y="270"/>
                    </a:cubicBezTo>
                    <a:cubicBezTo>
                      <a:pt x="632" y="211"/>
                      <a:pt x="642" y="153"/>
                      <a:pt x="652" y="94"/>
                    </a:cubicBezTo>
                    <a:cubicBezTo>
                      <a:pt x="652" y="93"/>
                      <a:pt x="652" y="93"/>
                      <a:pt x="652" y="92"/>
                    </a:cubicBezTo>
                    <a:cubicBezTo>
                      <a:pt x="654" y="81"/>
                      <a:pt x="645" y="70"/>
                      <a:pt x="633" y="73"/>
                    </a:cubicBezTo>
                    <a:cubicBezTo>
                      <a:pt x="571" y="91"/>
                      <a:pt x="510" y="108"/>
                      <a:pt x="448" y="125"/>
                    </a:cubicBezTo>
                    <a:cubicBezTo>
                      <a:pt x="438" y="128"/>
                      <a:pt x="427" y="131"/>
                      <a:pt x="417" y="134"/>
                    </a:cubicBezTo>
                    <a:cubicBezTo>
                      <a:pt x="416" y="134"/>
                      <a:pt x="416" y="134"/>
                      <a:pt x="416" y="134"/>
                    </a:cubicBezTo>
                    <a:cubicBezTo>
                      <a:pt x="415" y="134"/>
                      <a:pt x="415" y="134"/>
                      <a:pt x="414" y="134"/>
                    </a:cubicBezTo>
                    <a:cubicBezTo>
                      <a:pt x="408" y="135"/>
                      <a:pt x="403" y="139"/>
                      <a:pt x="399" y="143"/>
                    </a:cubicBezTo>
                    <a:cubicBezTo>
                      <a:pt x="381" y="160"/>
                      <a:pt x="381" y="191"/>
                      <a:pt x="382" y="213"/>
                    </a:cubicBezTo>
                    <a:cubicBezTo>
                      <a:pt x="382" y="235"/>
                      <a:pt x="383" y="256"/>
                      <a:pt x="383" y="277"/>
                    </a:cubicBezTo>
                    <a:cubicBezTo>
                      <a:pt x="382" y="284"/>
                      <a:pt x="382" y="291"/>
                      <a:pt x="381" y="297"/>
                    </a:cubicBezTo>
                    <a:cubicBezTo>
                      <a:pt x="381" y="299"/>
                      <a:pt x="381" y="300"/>
                      <a:pt x="381" y="302"/>
                    </a:cubicBezTo>
                    <a:cubicBezTo>
                      <a:pt x="381" y="302"/>
                      <a:pt x="380" y="305"/>
                      <a:pt x="380" y="306"/>
                    </a:cubicBezTo>
                    <a:cubicBezTo>
                      <a:pt x="380" y="309"/>
                      <a:pt x="379" y="312"/>
                      <a:pt x="379" y="315"/>
                    </a:cubicBezTo>
                    <a:cubicBezTo>
                      <a:pt x="378" y="322"/>
                      <a:pt x="376" y="328"/>
                      <a:pt x="374" y="335"/>
                    </a:cubicBezTo>
                    <a:cubicBezTo>
                      <a:pt x="373" y="338"/>
                      <a:pt x="372" y="342"/>
                      <a:pt x="371" y="345"/>
                    </a:cubicBezTo>
                    <a:cubicBezTo>
                      <a:pt x="370" y="346"/>
                      <a:pt x="370" y="348"/>
                      <a:pt x="369" y="349"/>
                    </a:cubicBezTo>
                    <a:cubicBezTo>
                      <a:pt x="369" y="350"/>
                      <a:pt x="369" y="351"/>
                      <a:pt x="368" y="352"/>
                    </a:cubicBezTo>
                    <a:cubicBezTo>
                      <a:pt x="368" y="352"/>
                      <a:pt x="368" y="352"/>
                      <a:pt x="368" y="352"/>
                    </a:cubicBezTo>
                    <a:cubicBezTo>
                      <a:pt x="356" y="380"/>
                      <a:pt x="338" y="399"/>
                      <a:pt x="313" y="414"/>
                    </a:cubicBezTo>
                    <a:cubicBezTo>
                      <a:pt x="282" y="414"/>
                      <a:pt x="282" y="414"/>
                      <a:pt x="282" y="414"/>
                    </a:cubicBezTo>
                    <a:cubicBezTo>
                      <a:pt x="283" y="414"/>
                      <a:pt x="283" y="413"/>
                      <a:pt x="284" y="412"/>
                    </a:cubicBezTo>
                    <a:cubicBezTo>
                      <a:pt x="301" y="394"/>
                      <a:pt x="317" y="373"/>
                      <a:pt x="327" y="350"/>
                    </a:cubicBezTo>
                    <a:cubicBezTo>
                      <a:pt x="350" y="302"/>
                      <a:pt x="357" y="232"/>
                      <a:pt x="315" y="192"/>
                    </a:cubicBezTo>
                    <a:cubicBezTo>
                      <a:pt x="315" y="192"/>
                      <a:pt x="314" y="191"/>
                      <a:pt x="313" y="191"/>
                    </a:cubicBezTo>
                    <a:cubicBezTo>
                      <a:pt x="313" y="190"/>
                      <a:pt x="313" y="189"/>
                      <a:pt x="314" y="188"/>
                    </a:cubicBezTo>
                    <a:cubicBezTo>
                      <a:pt x="314" y="188"/>
                      <a:pt x="314" y="188"/>
                      <a:pt x="314" y="188"/>
                    </a:cubicBezTo>
                    <a:cubicBezTo>
                      <a:pt x="314" y="185"/>
                      <a:pt x="315" y="182"/>
                      <a:pt x="315" y="179"/>
                    </a:cubicBezTo>
                    <a:cubicBezTo>
                      <a:pt x="317" y="172"/>
                      <a:pt x="319" y="165"/>
                      <a:pt x="322" y="158"/>
                    </a:cubicBezTo>
                    <a:cubicBezTo>
                      <a:pt x="322" y="158"/>
                      <a:pt x="323" y="155"/>
                      <a:pt x="324" y="154"/>
                    </a:cubicBezTo>
                    <a:cubicBezTo>
                      <a:pt x="325" y="152"/>
                      <a:pt x="326" y="150"/>
                      <a:pt x="327" y="148"/>
                    </a:cubicBezTo>
                    <a:cubicBezTo>
                      <a:pt x="329" y="144"/>
                      <a:pt x="332" y="139"/>
                      <a:pt x="335" y="135"/>
                    </a:cubicBezTo>
                    <a:cubicBezTo>
                      <a:pt x="335" y="135"/>
                      <a:pt x="335" y="135"/>
                      <a:pt x="335" y="135"/>
                    </a:cubicBezTo>
                    <a:cubicBezTo>
                      <a:pt x="335" y="135"/>
                      <a:pt x="335" y="135"/>
                      <a:pt x="335" y="135"/>
                    </a:cubicBezTo>
                    <a:cubicBezTo>
                      <a:pt x="336" y="134"/>
                      <a:pt x="337" y="133"/>
                      <a:pt x="338" y="132"/>
                    </a:cubicBezTo>
                    <a:cubicBezTo>
                      <a:pt x="339" y="130"/>
                      <a:pt x="341" y="128"/>
                      <a:pt x="343" y="126"/>
                    </a:cubicBezTo>
                    <a:cubicBezTo>
                      <a:pt x="345" y="124"/>
                      <a:pt x="347" y="122"/>
                      <a:pt x="348" y="121"/>
                    </a:cubicBezTo>
                    <a:cubicBezTo>
                      <a:pt x="349" y="120"/>
                      <a:pt x="351" y="119"/>
                      <a:pt x="352" y="118"/>
                    </a:cubicBezTo>
                    <a:cubicBezTo>
                      <a:pt x="352" y="118"/>
                      <a:pt x="352" y="118"/>
                      <a:pt x="352" y="117"/>
                    </a:cubicBezTo>
                    <a:cubicBezTo>
                      <a:pt x="353" y="117"/>
                      <a:pt x="353" y="117"/>
                      <a:pt x="354" y="116"/>
                    </a:cubicBezTo>
                    <a:cubicBezTo>
                      <a:pt x="359" y="113"/>
                      <a:pt x="364" y="110"/>
                      <a:pt x="369" y="107"/>
                    </a:cubicBezTo>
                    <a:cubicBezTo>
                      <a:pt x="375" y="104"/>
                      <a:pt x="379" y="103"/>
                      <a:pt x="386" y="100"/>
                    </a:cubicBezTo>
                    <a:cubicBezTo>
                      <a:pt x="399" y="96"/>
                      <a:pt x="412" y="94"/>
                      <a:pt x="424" y="92"/>
                    </a:cubicBezTo>
                    <a:cubicBezTo>
                      <a:pt x="437" y="89"/>
                      <a:pt x="450" y="87"/>
                      <a:pt x="463" y="84"/>
                    </a:cubicBezTo>
                    <a:cubicBezTo>
                      <a:pt x="535" y="69"/>
                      <a:pt x="606" y="54"/>
                      <a:pt x="678" y="38"/>
                    </a:cubicBezTo>
                    <a:cubicBezTo>
                      <a:pt x="669" y="91"/>
                      <a:pt x="659" y="145"/>
                      <a:pt x="650" y="19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5" name="Freeform 315">
                <a:extLst>
                  <a:ext uri="{FF2B5EF4-FFF2-40B4-BE49-F238E27FC236}">
                    <a16:creationId xmlns:a16="http://schemas.microsoft.com/office/drawing/2014/main" id="{4422A28A-247C-0ECE-4B27-D5B9D716D8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51901" y="5400676"/>
                <a:ext cx="0" cy="1588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6" name="Freeform 316">
                <a:extLst>
                  <a:ext uri="{FF2B5EF4-FFF2-40B4-BE49-F238E27FC236}">
                    <a16:creationId xmlns:a16="http://schemas.microsoft.com/office/drawing/2014/main" id="{C21594BC-1F2B-F1F7-3009-D206001C6F9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651876" y="4894263"/>
                <a:ext cx="358775" cy="414338"/>
              </a:xfrm>
              <a:custGeom>
                <a:avLst/>
                <a:gdLst>
                  <a:gd name="T0" fmla="*/ 5 w 145"/>
                  <a:gd name="T1" fmla="*/ 121 h 167"/>
                  <a:gd name="T2" fmla="*/ 8 w 145"/>
                  <a:gd name="T3" fmla="*/ 123 h 167"/>
                  <a:gd name="T4" fmla="*/ 45 w 145"/>
                  <a:gd name="T5" fmla="*/ 145 h 167"/>
                  <a:gd name="T6" fmla="*/ 69 w 145"/>
                  <a:gd name="T7" fmla="*/ 159 h 167"/>
                  <a:gd name="T8" fmla="*/ 89 w 145"/>
                  <a:gd name="T9" fmla="*/ 165 h 167"/>
                  <a:gd name="T10" fmla="*/ 107 w 145"/>
                  <a:gd name="T11" fmla="*/ 154 h 167"/>
                  <a:gd name="T12" fmla="*/ 126 w 145"/>
                  <a:gd name="T13" fmla="*/ 128 h 167"/>
                  <a:gd name="T14" fmla="*/ 133 w 145"/>
                  <a:gd name="T15" fmla="*/ 38 h 167"/>
                  <a:gd name="T16" fmla="*/ 86 w 145"/>
                  <a:gd name="T17" fmla="*/ 3 h 167"/>
                  <a:gd name="T18" fmla="*/ 47 w 145"/>
                  <a:gd name="T19" fmla="*/ 1 h 167"/>
                  <a:gd name="T20" fmla="*/ 15 w 145"/>
                  <a:gd name="T21" fmla="*/ 12 h 167"/>
                  <a:gd name="T22" fmla="*/ 12 w 145"/>
                  <a:gd name="T23" fmla="*/ 18 h 167"/>
                  <a:gd name="T24" fmla="*/ 12 w 145"/>
                  <a:gd name="T25" fmla="*/ 20 h 167"/>
                  <a:gd name="T26" fmla="*/ 12 w 145"/>
                  <a:gd name="T27" fmla="*/ 21 h 167"/>
                  <a:gd name="T28" fmla="*/ 11 w 145"/>
                  <a:gd name="T29" fmla="*/ 29 h 167"/>
                  <a:gd name="T30" fmla="*/ 3 w 145"/>
                  <a:gd name="T31" fmla="*/ 87 h 167"/>
                  <a:gd name="T32" fmla="*/ 1 w 145"/>
                  <a:gd name="T33" fmla="*/ 106 h 167"/>
                  <a:gd name="T34" fmla="*/ 0 w 145"/>
                  <a:gd name="T35" fmla="*/ 109 h 167"/>
                  <a:gd name="T36" fmla="*/ 5 w 145"/>
                  <a:gd name="T37" fmla="*/ 121 h 167"/>
                  <a:gd name="T38" fmla="*/ 79 w 145"/>
                  <a:gd name="T39" fmla="*/ 136 h 167"/>
                  <a:gd name="T40" fmla="*/ 79 w 145"/>
                  <a:gd name="T41" fmla="*/ 136 h 167"/>
                  <a:gd name="T42" fmla="*/ 79 w 145"/>
                  <a:gd name="T43" fmla="*/ 136 h 167"/>
                  <a:gd name="T44" fmla="*/ 80 w 145"/>
                  <a:gd name="T45" fmla="*/ 136 h 167"/>
                  <a:gd name="T46" fmla="*/ 80 w 145"/>
                  <a:gd name="T47" fmla="*/ 135 h 167"/>
                  <a:gd name="T48" fmla="*/ 80 w 145"/>
                  <a:gd name="T49" fmla="*/ 136 h 167"/>
                  <a:gd name="T50" fmla="*/ 41 w 145"/>
                  <a:gd name="T51" fmla="*/ 32 h 167"/>
                  <a:gd name="T52" fmla="*/ 52 w 145"/>
                  <a:gd name="T53" fmla="*/ 32 h 167"/>
                  <a:gd name="T54" fmla="*/ 70 w 145"/>
                  <a:gd name="T55" fmla="*/ 32 h 167"/>
                  <a:gd name="T56" fmla="*/ 76 w 145"/>
                  <a:gd name="T57" fmla="*/ 32 h 167"/>
                  <a:gd name="T58" fmla="*/ 77 w 145"/>
                  <a:gd name="T59" fmla="*/ 32 h 167"/>
                  <a:gd name="T60" fmla="*/ 77 w 145"/>
                  <a:gd name="T61" fmla="*/ 32 h 167"/>
                  <a:gd name="T62" fmla="*/ 82 w 145"/>
                  <a:gd name="T63" fmla="*/ 34 h 167"/>
                  <a:gd name="T64" fmla="*/ 88 w 145"/>
                  <a:gd name="T65" fmla="*/ 35 h 167"/>
                  <a:gd name="T66" fmla="*/ 89 w 145"/>
                  <a:gd name="T67" fmla="*/ 36 h 167"/>
                  <a:gd name="T68" fmla="*/ 90 w 145"/>
                  <a:gd name="T69" fmla="*/ 36 h 167"/>
                  <a:gd name="T70" fmla="*/ 95 w 145"/>
                  <a:gd name="T71" fmla="*/ 39 h 167"/>
                  <a:gd name="T72" fmla="*/ 97 w 145"/>
                  <a:gd name="T73" fmla="*/ 40 h 167"/>
                  <a:gd name="T74" fmla="*/ 99 w 145"/>
                  <a:gd name="T75" fmla="*/ 42 h 167"/>
                  <a:gd name="T76" fmla="*/ 101 w 145"/>
                  <a:gd name="T77" fmla="*/ 45 h 167"/>
                  <a:gd name="T78" fmla="*/ 102 w 145"/>
                  <a:gd name="T79" fmla="*/ 45 h 167"/>
                  <a:gd name="T80" fmla="*/ 102 w 145"/>
                  <a:gd name="T81" fmla="*/ 45 h 167"/>
                  <a:gd name="T82" fmla="*/ 105 w 145"/>
                  <a:gd name="T83" fmla="*/ 51 h 167"/>
                  <a:gd name="T84" fmla="*/ 106 w 145"/>
                  <a:gd name="T85" fmla="*/ 53 h 167"/>
                  <a:gd name="T86" fmla="*/ 107 w 145"/>
                  <a:gd name="T87" fmla="*/ 58 h 167"/>
                  <a:gd name="T88" fmla="*/ 109 w 145"/>
                  <a:gd name="T89" fmla="*/ 66 h 167"/>
                  <a:gd name="T90" fmla="*/ 102 w 145"/>
                  <a:gd name="T91" fmla="*/ 108 h 167"/>
                  <a:gd name="T92" fmla="*/ 101 w 145"/>
                  <a:gd name="T93" fmla="*/ 110 h 167"/>
                  <a:gd name="T94" fmla="*/ 99 w 145"/>
                  <a:gd name="T95" fmla="*/ 114 h 167"/>
                  <a:gd name="T96" fmla="*/ 95 w 145"/>
                  <a:gd name="T97" fmla="*/ 121 h 167"/>
                  <a:gd name="T98" fmla="*/ 94 w 145"/>
                  <a:gd name="T99" fmla="*/ 123 h 167"/>
                  <a:gd name="T100" fmla="*/ 92 w 145"/>
                  <a:gd name="T101" fmla="*/ 124 h 167"/>
                  <a:gd name="T102" fmla="*/ 87 w 145"/>
                  <a:gd name="T103" fmla="*/ 130 h 167"/>
                  <a:gd name="T104" fmla="*/ 84 w 145"/>
                  <a:gd name="T105" fmla="*/ 133 h 167"/>
                  <a:gd name="T106" fmla="*/ 32 w 145"/>
                  <a:gd name="T107" fmla="*/ 102 h 167"/>
                  <a:gd name="T108" fmla="*/ 41 w 145"/>
                  <a:gd name="T109" fmla="*/ 32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45" h="167">
                    <a:moveTo>
                      <a:pt x="5" y="121"/>
                    </a:moveTo>
                    <a:cubicBezTo>
                      <a:pt x="6" y="122"/>
                      <a:pt x="7" y="123"/>
                      <a:pt x="8" y="123"/>
                    </a:cubicBezTo>
                    <a:cubicBezTo>
                      <a:pt x="21" y="131"/>
                      <a:pt x="33" y="138"/>
                      <a:pt x="45" y="145"/>
                    </a:cubicBezTo>
                    <a:cubicBezTo>
                      <a:pt x="53" y="150"/>
                      <a:pt x="61" y="155"/>
                      <a:pt x="69" y="159"/>
                    </a:cubicBezTo>
                    <a:cubicBezTo>
                      <a:pt x="75" y="163"/>
                      <a:pt x="81" y="167"/>
                      <a:pt x="89" y="165"/>
                    </a:cubicBezTo>
                    <a:cubicBezTo>
                      <a:pt x="96" y="164"/>
                      <a:pt x="102" y="158"/>
                      <a:pt x="107" y="154"/>
                    </a:cubicBezTo>
                    <a:cubicBezTo>
                      <a:pt x="115" y="147"/>
                      <a:pt x="121" y="138"/>
                      <a:pt x="126" y="128"/>
                    </a:cubicBezTo>
                    <a:cubicBezTo>
                      <a:pt x="141" y="102"/>
                      <a:pt x="145" y="66"/>
                      <a:pt x="133" y="38"/>
                    </a:cubicBezTo>
                    <a:cubicBezTo>
                      <a:pt x="124" y="19"/>
                      <a:pt x="106" y="6"/>
                      <a:pt x="86" y="3"/>
                    </a:cubicBezTo>
                    <a:cubicBezTo>
                      <a:pt x="73" y="1"/>
                      <a:pt x="60" y="1"/>
                      <a:pt x="47" y="1"/>
                    </a:cubicBezTo>
                    <a:cubicBezTo>
                      <a:pt x="36" y="1"/>
                      <a:pt x="23" y="0"/>
                      <a:pt x="15" y="12"/>
                    </a:cubicBezTo>
                    <a:cubicBezTo>
                      <a:pt x="14" y="14"/>
                      <a:pt x="13" y="16"/>
                      <a:pt x="12" y="18"/>
                    </a:cubicBezTo>
                    <a:cubicBezTo>
                      <a:pt x="12" y="20"/>
                      <a:pt x="11" y="25"/>
                      <a:pt x="12" y="20"/>
                    </a:cubicBezTo>
                    <a:cubicBezTo>
                      <a:pt x="12" y="20"/>
                      <a:pt x="12" y="21"/>
                      <a:pt x="12" y="21"/>
                    </a:cubicBezTo>
                    <a:cubicBezTo>
                      <a:pt x="12" y="24"/>
                      <a:pt x="11" y="27"/>
                      <a:pt x="11" y="29"/>
                    </a:cubicBezTo>
                    <a:cubicBezTo>
                      <a:pt x="8" y="48"/>
                      <a:pt x="6" y="67"/>
                      <a:pt x="3" y="87"/>
                    </a:cubicBezTo>
                    <a:cubicBezTo>
                      <a:pt x="2" y="93"/>
                      <a:pt x="2" y="99"/>
                      <a:pt x="1" y="106"/>
                    </a:cubicBezTo>
                    <a:cubicBezTo>
                      <a:pt x="1" y="107"/>
                      <a:pt x="0" y="108"/>
                      <a:pt x="0" y="109"/>
                    </a:cubicBezTo>
                    <a:cubicBezTo>
                      <a:pt x="0" y="113"/>
                      <a:pt x="1" y="118"/>
                      <a:pt x="5" y="121"/>
                    </a:cubicBezTo>
                    <a:close/>
                    <a:moveTo>
                      <a:pt x="79" y="136"/>
                    </a:moveTo>
                    <a:cubicBezTo>
                      <a:pt x="78" y="137"/>
                      <a:pt x="76" y="137"/>
                      <a:pt x="79" y="136"/>
                    </a:cubicBezTo>
                    <a:cubicBezTo>
                      <a:pt x="79" y="136"/>
                      <a:pt x="79" y="136"/>
                      <a:pt x="79" y="136"/>
                    </a:cubicBezTo>
                    <a:close/>
                    <a:moveTo>
                      <a:pt x="80" y="136"/>
                    </a:moveTo>
                    <a:cubicBezTo>
                      <a:pt x="80" y="136"/>
                      <a:pt x="80" y="135"/>
                      <a:pt x="80" y="135"/>
                    </a:cubicBezTo>
                    <a:cubicBezTo>
                      <a:pt x="80" y="135"/>
                      <a:pt x="80" y="135"/>
                      <a:pt x="80" y="136"/>
                    </a:cubicBezTo>
                    <a:close/>
                    <a:moveTo>
                      <a:pt x="41" y="32"/>
                    </a:moveTo>
                    <a:cubicBezTo>
                      <a:pt x="52" y="32"/>
                      <a:pt x="52" y="32"/>
                      <a:pt x="52" y="32"/>
                    </a:cubicBezTo>
                    <a:cubicBezTo>
                      <a:pt x="58" y="32"/>
                      <a:pt x="64" y="32"/>
                      <a:pt x="70" y="32"/>
                    </a:cubicBezTo>
                    <a:cubicBezTo>
                      <a:pt x="72" y="32"/>
                      <a:pt x="74" y="32"/>
                      <a:pt x="76" y="32"/>
                    </a:cubicBezTo>
                    <a:cubicBezTo>
                      <a:pt x="76" y="32"/>
                      <a:pt x="77" y="32"/>
                      <a:pt x="77" y="32"/>
                    </a:cubicBezTo>
                    <a:cubicBezTo>
                      <a:pt x="77" y="32"/>
                      <a:pt x="77" y="32"/>
                      <a:pt x="77" y="32"/>
                    </a:cubicBezTo>
                    <a:cubicBezTo>
                      <a:pt x="79" y="33"/>
                      <a:pt x="81" y="33"/>
                      <a:pt x="82" y="34"/>
                    </a:cubicBezTo>
                    <a:cubicBezTo>
                      <a:pt x="84" y="34"/>
                      <a:pt x="86" y="35"/>
                      <a:pt x="88" y="35"/>
                    </a:cubicBezTo>
                    <a:cubicBezTo>
                      <a:pt x="88" y="35"/>
                      <a:pt x="88" y="35"/>
                      <a:pt x="89" y="36"/>
                    </a:cubicBezTo>
                    <a:cubicBezTo>
                      <a:pt x="89" y="36"/>
                      <a:pt x="90" y="36"/>
                      <a:pt x="90" y="36"/>
                    </a:cubicBezTo>
                    <a:cubicBezTo>
                      <a:pt x="92" y="37"/>
                      <a:pt x="94" y="38"/>
                      <a:pt x="95" y="39"/>
                    </a:cubicBezTo>
                    <a:cubicBezTo>
                      <a:pt x="96" y="39"/>
                      <a:pt x="96" y="40"/>
                      <a:pt x="97" y="40"/>
                    </a:cubicBezTo>
                    <a:cubicBezTo>
                      <a:pt x="98" y="41"/>
                      <a:pt x="98" y="42"/>
                      <a:pt x="99" y="42"/>
                    </a:cubicBezTo>
                    <a:cubicBezTo>
                      <a:pt x="100" y="43"/>
                      <a:pt x="101" y="44"/>
                      <a:pt x="101" y="45"/>
                    </a:cubicBezTo>
                    <a:cubicBezTo>
                      <a:pt x="102" y="45"/>
                      <a:pt x="102" y="45"/>
                      <a:pt x="102" y="45"/>
                    </a:cubicBezTo>
                    <a:cubicBezTo>
                      <a:pt x="102" y="45"/>
                      <a:pt x="102" y="45"/>
                      <a:pt x="102" y="45"/>
                    </a:cubicBezTo>
                    <a:cubicBezTo>
                      <a:pt x="103" y="47"/>
                      <a:pt x="104" y="49"/>
                      <a:pt x="105" y="51"/>
                    </a:cubicBezTo>
                    <a:cubicBezTo>
                      <a:pt x="105" y="50"/>
                      <a:pt x="106" y="53"/>
                      <a:pt x="106" y="53"/>
                    </a:cubicBezTo>
                    <a:cubicBezTo>
                      <a:pt x="107" y="55"/>
                      <a:pt x="107" y="56"/>
                      <a:pt x="107" y="58"/>
                    </a:cubicBezTo>
                    <a:cubicBezTo>
                      <a:pt x="109" y="62"/>
                      <a:pt x="109" y="63"/>
                      <a:pt x="109" y="66"/>
                    </a:cubicBezTo>
                    <a:cubicBezTo>
                      <a:pt x="110" y="81"/>
                      <a:pt x="108" y="94"/>
                      <a:pt x="102" y="108"/>
                    </a:cubicBezTo>
                    <a:cubicBezTo>
                      <a:pt x="103" y="107"/>
                      <a:pt x="101" y="110"/>
                      <a:pt x="101" y="110"/>
                    </a:cubicBezTo>
                    <a:cubicBezTo>
                      <a:pt x="101" y="112"/>
                      <a:pt x="100" y="113"/>
                      <a:pt x="99" y="114"/>
                    </a:cubicBezTo>
                    <a:cubicBezTo>
                      <a:pt x="98" y="116"/>
                      <a:pt x="96" y="119"/>
                      <a:pt x="95" y="121"/>
                    </a:cubicBezTo>
                    <a:cubicBezTo>
                      <a:pt x="95" y="122"/>
                      <a:pt x="94" y="122"/>
                      <a:pt x="94" y="123"/>
                    </a:cubicBezTo>
                    <a:cubicBezTo>
                      <a:pt x="93" y="123"/>
                      <a:pt x="93" y="124"/>
                      <a:pt x="92" y="124"/>
                    </a:cubicBezTo>
                    <a:cubicBezTo>
                      <a:pt x="91" y="126"/>
                      <a:pt x="89" y="128"/>
                      <a:pt x="87" y="130"/>
                    </a:cubicBezTo>
                    <a:cubicBezTo>
                      <a:pt x="86" y="131"/>
                      <a:pt x="85" y="132"/>
                      <a:pt x="84" y="133"/>
                    </a:cubicBezTo>
                    <a:cubicBezTo>
                      <a:pt x="67" y="122"/>
                      <a:pt x="49" y="112"/>
                      <a:pt x="32" y="102"/>
                    </a:cubicBezTo>
                    <a:cubicBezTo>
                      <a:pt x="35" y="78"/>
                      <a:pt x="38" y="55"/>
                      <a:pt x="41" y="3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7" name="Freeform 317">
                <a:extLst>
                  <a:ext uri="{FF2B5EF4-FFF2-40B4-BE49-F238E27FC236}">
                    <a16:creationId xmlns:a16="http://schemas.microsoft.com/office/drawing/2014/main" id="{F6A0575D-BE71-25B2-FB74-BB29A4DBE1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15338" y="5657851"/>
                <a:ext cx="82550" cy="84138"/>
              </a:xfrm>
              <a:custGeom>
                <a:avLst/>
                <a:gdLst>
                  <a:gd name="T0" fmla="*/ 28 w 33"/>
                  <a:gd name="T1" fmla="*/ 5 h 34"/>
                  <a:gd name="T2" fmla="*/ 25 w 33"/>
                  <a:gd name="T3" fmla="*/ 2 h 34"/>
                  <a:gd name="T4" fmla="*/ 17 w 33"/>
                  <a:gd name="T5" fmla="*/ 0 h 34"/>
                  <a:gd name="T6" fmla="*/ 12 w 33"/>
                  <a:gd name="T7" fmla="*/ 1 h 34"/>
                  <a:gd name="T8" fmla="*/ 5 w 33"/>
                  <a:gd name="T9" fmla="*/ 5 h 34"/>
                  <a:gd name="T10" fmla="*/ 2 w 33"/>
                  <a:gd name="T11" fmla="*/ 9 h 34"/>
                  <a:gd name="T12" fmla="*/ 0 w 33"/>
                  <a:gd name="T13" fmla="*/ 17 h 34"/>
                  <a:gd name="T14" fmla="*/ 1 w 33"/>
                  <a:gd name="T15" fmla="*/ 21 h 34"/>
                  <a:gd name="T16" fmla="*/ 5 w 33"/>
                  <a:gd name="T17" fmla="*/ 29 h 34"/>
                  <a:gd name="T18" fmla="*/ 8 w 33"/>
                  <a:gd name="T19" fmla="*/ 31 h 34"/>
                  <a:gd name="T20" fmla="*/ 17 w 33"/>
                  <a:gd name="T21" fmla="*/ 34 h 34"/>
                  <a:gd name="T22" fmla="*/ 21 w 33"/>
                  <a:gd name="T23" fmla="*/ 33 h 34"/>
                  <a:gd name="T24" fmla="*/ 28 w 33"/>
                  <a:gd name="T25" fmla="*/ 29 h 34"/>
                  <a:gd name="T26" fmla="*/ 31 w 33"/>
                  <a:gd name="T27" fmla="*/ 25 h 34"/>
                  <a:gd name="T28" fmla="*/ 33 w 33"/>
                  <a:gd name="T29" fmla="*/ 20 h 34"/>
                  <a:gd name="T30" fmla="*/ 33 w 33"/>
                  <a:gd name="T31" fmla="*/ 17 h 34"/>
                  <a:gd name="T32" fmla="*/ 33 w 33"/>
                  <a:gd name="T33" fmla="*/ 12 h 34"/>
                  <a:gd name="T34" fmla="*/ 28 w 33"/>
                  <a:gd name="T35" fmla="*/ 5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3" h="34">
                    <a:moveTo>
                      <a:pt x="28" y="5"/>
                    </a:moveTo>
                    <a:cubicBezTo>
                      <a:pt x="27" y="4"/>
                      <a:pt x="26" y="3"/>
                      <a:pt x="25" y="2"/>
                    </a:cubicBezTo>
                    <a:cubicBezTo>
                      <a:pt x="22" y="1"/>
                      <a:pt x="20" y="0"/>
                      <a:pt x="17" y="0"/>
                    </a:cubicBezTo>
                    <a:cubicBezTo>
                      <a:pt x="15" y="0"/>
                      <a:pt x="13" y="0"/>
                      <a:pt x="12" y="1"/>
                    </a:cubicBezTo>
                    <a:cubicBezTo>
                      <a:pt x="9" y="2"/>
                      <a:pt x="7" y="3"/>
                      <a:pt x="5" y="5"/>
                    </a:cubicBezTo>
                    <a:cubicBezTo>
                      <a:pt x="4" y="6"/>
                      <a:pt x="3" y="7"/>
                      <a:pt x="2" y="9"/>
                    </a:cubicBezTo>
                    <a:cubicBezTo>
                      <a:pt x="0" y="12"/>
                      <a:pt x="0" y="13"/>
                      <a:pt x="0" y="17"/>
                    </a:cubicBezTo>
                    <a:cubicBezTo>
                      <a:pt x="0" y="18"/>
                      <a:pt x="0" y="20"/>
                      <a:pt x="1" y="21"/>
                    </a:cubicBezTo>
                    <a:cubicBezTo>
                      <a:pt x="2" y="25"/>
                      <a:pt x="2" y="26"/>
                      <a:pt x="5" y="29"/>
                    </a:cubicBezTo>
                    <a:cubicBezTo>
                      <a:pt x="6" y="30"/>
                      <a:pt x="7" y="31"/>
                      <a:pt x="8" y="31"/>
                    </a:cubicBezTo>
                    <a:cubicBezTo>
                      <a:pt x="12" y="33"/>
                      <a:pt x="13" y="33"/>
                      <a:pt x="17" y="34"/>
                    </a:cubicBezTo>
                    <a:cubicBezTo>
                      <a:pt x="18" y="34"/>
                      <a:pt x="20" y="33"/>
                      <a:pt x="21" y="33"/>
                    </a:cubicBezTo>
                    <a:cubicBezTo>
                      <a:pt x="25" y="32"/>
                      <a:pt x="26" y="31"/>
                      <a:pt x="28" y="29"/>
                    </a:cubicBezTo>
                    <a:cubicBezTo>
                      <a:pt x="29" y="28"/>
                      <a:pt x="30" y="26"/>
                      <a:pt x="31" y="25"/>
                    </a:cubicBezTo>
                    <a:cubicBezTo>
                      <a:pt x="32" y="23"/>
                      <a:pt x="33" y="21"/>
                      <a:pt x="33" y="20"/>
                    </a:cubicBezTo>
                    <a:cubicBezTo>
                      <a:pt x="33" y="19"/>
                      <a:pt x="33" y="18"/>
                      <a:pt x="33" y="17"/>
                    </a:cubicBezTo>
                    <a:cubicBezTo>
                      <a:pt x="33" y="15"/>
                      <a:pt x="33" y="14"/>
                      <a:pt x="33" y="12"/>
                    </a:cubicBezTo>
                    <a:cubicBezTo>
                      <a:pt x="31" y="9"/>
                      <a:pt x="31" y="8"/>
                      <a:pt x="28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8" name="Freeform 318">
                <a:extLst>
                  <a:ext uri="{FF2B5EF4-FFF2-40B4-BE49-F238E27FC236}">
                    <a16:creationId xmlns:a16="http://schemas.microsoft.com/office/drawing/2014/main" id="{EA2D9F32-3536-2E86-2749-588C8A174C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82138" y="5656263"/>
                <a:ext cx="85725" cy="80963"/>
              </a:xfrm>
              <a:custGeom>
                <a:avLst/>
                <a:gdLst>
                  <a:gd name="T0" fmla="*/ 5 w 34"/>
                  <a:gd name="T1" fmla="*/ 28 h 33"/>
                  <a:gd name="T2" fmla="*/ 9 w 34"/>
                  <a:gd name="T3" fmla="*/ 31 h 33"/>
                  <a:gd name="T4" fmla="*/ 17 w 34"/>
                  <a:gd name="T5" fmla="*/ 33 h 33"/>
                  <a:gd name="T6" fmla="*/ 21 w 34"/>
                  <a:gd name="T7" fmla="*/ 33 h 33"/>
                  <a:gd name="T8" fmla="*/ 29 w 34"/>
                  <a:gd name="T9" fmla="*/ 28 h 33"/>
                  <a:gd name="T10" fmla="*/ 31 w 34"/>
                  <a:gd name="T11" fmla="*/ 25 h 33"/>
                  <a:gd name="T12" fmla="*/ 33 w 34"/>
                  <a:gd name="T13" fmla="*/ 19 h 33"/>
                  <a:gd name="T14" fmla="*/ 34 w 34"/>
                  <a:gd name="T15" fmla="*/ 17 h 33"/>
                  <a:gd name="T16" fmla="*/ 33 w 34"/>
                  <a:gd name="T17" fmla="*/ 12 h 33"/>
                  <a:gd name="T18" fmla="*/ 29 w 34"/>
                  <a:gd name="T19" fmla="*/ 5 h 33"/>
                  <a:gd name="T20" fmla="*/ 25 w 34"/>
                  <a:gd name="T21" fmla="*/ 2 h 33"/>
                  <a:gd name="T22" fmla="*/ 17 w 34"/>
                  <a:gd name="T23" fmla="*/ 0 h 33"/>
                  <a:gd name="T24" fmla="*/ 12 w 34"/>
                  <a:gd name="T25" fmla="*/ 1 h 33"/>
                  <a:gd name="T26" fmla="*/ 5 w 34"/>
                  <a:gd name="T27" fmla="*/ 5 h 33"/>
                  <a:gd name="T28" fmla="*/ 2 w 34"/>
                  <a:gd name="T29" fmla="*/ 8 h 33"/>
                  <a:gd name="T30" fmla="*/ 0 w 34"/>
                  <a:gd name="T31" fmla="*/ 17 h 33"/>
                  <a:gd name="T32" fmla="*/ 1 w 34"/>
                  <a:gd name="T33" fmla="*/ 21 h 33"/>
                  <a:gd name="T34" fmla="*/ 5 w 34"/>
                  <a:gd name="T35" fmla="*/ 2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33">
                    <a:moveTo>
                      <a:pt x="5" y="28"/>
                    </a:moveTo>
                    <a:cubicBezTo>
                      <a:pt x="6" y="30"/>
                      <a:pt x="7" y="31"/>
                      <a:pt x="9" y="31"/>
                    </a:cubicBezTo>
                    <a:cubicBezTo>
                      <a:pt x="12" y="33"/>
                      <a:pt x="13" y="33"/>
                      <a:pt x="17" y="33"/>
                    </a:cubicBezTo>
                    <a:cubicBezTo>
                      <a:pt x="18" y="33"/>
                      <a:pt x="20" y="33"/>
                      <a:pt x="21" y="33"/>
                    </a:cubicBezTo>
                    <a:cubicBezTo>
                      <a:pt x="25" y="32"/>
                      <a:pt x="26" y="31"/>
                      <a:pt x="29" y="28"/>
                    </a:cubicBezTo>
                    <a:cubicBezTo>
                      <a:pt x="30" y="28"/>
                      <a:pt x="31" y="26"/>
                      <a:pt x="31" y="25"/>
                    </a:cubicBezTo>
                    <a:cubicBezTo>
                      <a:pt x="33" y="23"/>
                      <a:pt x="33" y="21"/>
                      <a:pt x="33" y="19"/>
                    </a:cubicBezTo>
                    <a:cubicBezTo>
                      <a:pt x="33" y="18"/>
                      <a:pt x="34" y="18"/>
                      <a:pt x="34" y="17"/>
                    </a:cubicBezTo>
                    <a:cubicBezTo>
                      <a:pt x="33" y="15"/>
                      <a:pt x="33" y="14"/>
                      <a:pt x="33" y="12"/>
                    </a:cubicBezTo>
                    <a:cubicBezTo>
                      <a:pt x="32" y="9"/>
                      <a:pt x="31" y="8"/>
                      <a:pt x="29" y="5"/>
                    </a:cubicBezTo>
                    <a:cubicBezTo>
                      <a:pt x="28" y="4"/>
                      <a:pt x="26" y="3"/>
                      <a:pt x="25" y="2"/>
                    </a:cubicBezTo>
                    <a:cubicBezTo>
                      <a:pt x="22" y="1"/>
                      <a:pt x="21" y="0"/>
                      <a:pt x="17" y="0"/>
                    </a:cubicBezTo>
                    <a:cubicBezTo>
                      <a:pt x="15" y="0"/>
                      <a:pt x="14" y="0"/>
                      <a:pt x="12" y="1"/>
                    </a:cubicBezTo>
                    <a:cubicBezTo>
                      <a:pt x="9" y="2"/>
                      <a:pt x="8" y="2"/>
                      <a:pt x="5" y="5"/>
                    </a:cubicBezTo>
                    <a:cubicBezTo>
                      <a:pt x="4" y="6"/>
                      <a:pt x="3" y="7"/>
                      <a:pt x="2" y="8"/>
                    </a:cubicBezTo>
                    <a:cubicBezTo>
                      <a:pt x="1" y="12"/>
                      <a:pt x="0" y="13"/>
                      <a:pt x="0" y="17"/>
                    </a:cubicBezTo>
                    <a:cubicBezTo>
                      <a:pt x="0" y="18"/>
                      <a:pt x="0" y="20"/>
                      <a:pt x="1" y="21"/>
                    </a:cubicBezTo>
                    <a:cubicBezTo>
                      <a:pt x="2" y="25"/>
                      <a:pt x="3" y="26"/>
                      <a:pt x="5" y="2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17" name="Group 116">
              <a:extLst>
                <a:ext uri="{FF2B5EF4-FFF2-40B4-BE49-F238E27FC236}">
                  <a16:creationId xmlns:a16="http://schemas.microsoft.com/office/drawing/2014/main" id="{0B95CE02-8786-AE14-940A-31F6C81371CA}"/>
                </a:ext>
              </a:extLst>
            </p:cNvPr>
            <p:cNvGrpSpPr/>
            <p:nvPr/>
          </p:nvGrpSpPr>
          <p:grpSpPr>
            <a:xfrm>
              <a:off x="1741128" y="4709046"/>
              <a:ext cx="393281" cy="252700"/>
              <a:chOff x="6834187" y="5837238"/>
              <a:chExt cx="1798638" cy="1155700"/>
            </a:xfrm>
            <a:solidFill>
              <a:srgbClr val="404040"/>
            </a:solidFill>
          </p:grpSpPr>
          <p:sp>
            <p:nvSpPr>
              <p:cNvPr id="130" name="Freeform 129">
                <a:extLst>
                  <a:ext uri="{FF2B5EF4-FFF2-40B4-BE49-F238E27FC236}">
                    <a16:creationId xmlns:a16="http://schemas.microsoft.com/office/drawing/2014/main" id="{5A41D2A3-8C1E-3E3B-2D0A-07B5FA39D04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064375" y="6526213"/>
                <a:ext cx="252413" cy="254000"/>
              </a:xfrm>
              <a:custGeom>
                <a:avLst/>
                <a:gdLst>
                  <a:gd name="T0" fmla="*/ 51 w 102"/>
                  <a:gd name="T1" fmla="*/ 0 h 102"/>
                  <a:gd name="T2" fmla="*/ 1 w 102"/>
                  <a:gd name="T3" fmla="*/ 51 h 102"/>
                  <a:gd name="T4" fmla="*/ 51 w 102"/>
                  <a:gd name="T5" fmla="*/ 102 h 102"/>
                  <a:gd name="T6" fmla="*/ 102 w 102"/>
                  <a:gd name="T7" fmla="*/ 54 h 102"/>
                  <a:gd name="T8" fmla="*/ 102 w 102"/>
                  <a:gd name="T9" fmla="*/ 51 h 102"/>
                  <a:gd name="T10" fmla="*/ 102 w 102"/>
                  <a:gd name="T11" fmla="*/ 49 h 102"/>
                  <a:gd name="T12" fmla="*/ 51 w 102"/>
                  <a:gd name="T13" fmla="*/ 0 h 102"/>
                  <a:gd name="T14" fmla="*/ 51 w 102"/>
                  <a:gd name="T15" fmla="*/ 71 h 102"/>
                  <a:gd name="T16" fmla="*/ 44 w 102"/>
                  <a:gd name="T17" fmla="*/ 69 h 102"/>
                  <a:gd name="T18" fmla="*/ 42 w 102"/>
                  <a:gd name="T19" fmla="*/ 68 h 102"/>
                  <a:gd name="T20" fmla="*/ 38 w 102"/>
                  <a:gd name="T21" fmla="*/ 66 h 102"/>
                  <a:gd name="T22" fmla="*/ 32 w 102"/>
                  <a:gd name="T23" fmla="*/ 51 h 102"/>
                  <a:gd name="T24" fmla="*/ 33 w 102"/>
                  <a:gd name="T25" fmla="*/ 43 h 102"/>
                  <a:gd name="T26" fmla="*/ 34 w 102"/>
                  <a:gd name="T27" fmla="*/ 41 h 102"/>
                  <a:gd name="T28" fmla="*/ 37 w 102"/>
                  <a:gd name="T29" fmla="*/ 38 h 102"/>
                  <a:gd name="T30" fmla="*/ 51 w 102"/>
                  <a:gd name="T31" fmla="*/ 31 h 102"/>
                  <a:gd name="T32" fmla="*/ 59 w 102"/>
                  <a:gd name="T33" fmla="*/ 33 h 102"/>
                  <a:gd name="T34" fmla="*/ 61 w 102"/>
                  <a:gd name="T35" fmla="*/ 34 h 102"/>
                  <a:gd name="T36" fmla="*/ 65 w 102"/>
                  <a:gd name="T37" fmla="*/ 37 h 102"/>
                  <a:gd name="T38" fmla="*/ 71 w 102"/>
                  <a:gd name="T39" fmla="*/ 51 h 102"/>
                  <a:gd name="T40" fmla="*/ 51 w 102"/>
                  <a:gd name="T41" fmla="*/ 71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2" h="102">
                    <a:moveTo>
                      <a:pt x="51" y="0"/>
                    </a:moveTo>
                    <a:cubicBezTo>
                      <a:pt x="23" y="0"/>
                      <a:pt x="1" y="24"/>
                      <a:pt x="1" y="51"/>
                    </a:cubicBezTo>
                    <a:cubicBezTo>
                      <a:pt x="0" y="79"/>
                      <a:pt x="24" y="101"/>
                      <a:pt x="51" y="102"/>
                    </a:cubicBezTo>
                    <a:cubicBezTo>
                      <a:pt x="79" y="102"/>
                      <a:pt x="100" y="80"/>
                      <a:pt x="102" y="54"/>
                    </a:cubicBezTo>
                    <a:cubicBezTo>
                      <a:pt x="102" y="53"/>
                      <a:pt x="102" y="52"/>
                      <a:pt x="102" y="51"/>
                    </a:cubicBezTo>
                    <a:cubicBezTo>
                      <a:pt x="102" y="50"/>
                      <a:pt x="102" y="50"/>
                      <a:pt x="102" y="49"/>
                    </a:cubicBezTo>
                    <a:cubicBezTo>
                      <a:pt x="100" y="22"/>
                      <a:pt x="79" y="1"/>
                      <a:pt x="51" y="0"/>
                    </a:cubicBezTo>
                    <a:close/>
                    <a:moveTo>
                      <a:pt x="51" y="71"/>
                    </a:moveTo>
                    <a:cubicBezTo>
                      <a:pt x="48" y="71"/>
                      <a:pt x="48" y="71"/>
                      <a:pt x="44" y="69"/>
                    </a:cubicBezTo>
                    <a:cubicBezTo>
                      <a:pt x="46" y="70"/>
                      <a:pt x="41" y="68"/>
                      <a:pt x="42" y="68"/>
                    </a:cubicBezTo>
                    <a:cubicBezTo>
                      <a:pt x="39" y="67"/>
                      <a:pt x="40" y="67"/>
                      <a:pt x="38" y="66"/>
                    </a:cubicBezTo>
                    <a:cubicBezTo>
                      <a:pt x="34" y="62"/>
                      <a:pt x="32" y="57"/>
                      <a:pt x="32" y="51"/>
                    </a:cubicBezTo>
                    <a:cubicBezTo>
                      <a:pt x="32" y="48"/>
                      <a:pt x="32" y="47"/>
                      <a:pt x="33" y="43"/>
                    </a:cubicBezTo>
                    <a:cubicBezTo>
                      <a:pt x="32" y="46"/>
                      <a:pt x="34" y="41"/>
                      <a:pt x="34" y="41"/>
                    </a:cubicBezTo>
                    <a:cubicBezTo>
                      <a:pt x="36" y="39"/>
                      <a:pt x="36" y="39"/>
                      <a:pt x="37" y="38"/>
                    </a:cubicBezTo>
                    <a:cubicBezTo>
                      <a:pt x="41" y="33"/>
                      <a:pt x="46" y="31"/>
                      <a:pt x="51" y="31"/>
                    </a:cubicBezTo>
                    <a:cubicBezTo>
                      <a:pt x="55" y="31"/>
                      <a:pt x="55" y="32"/>
                      <a:pt x="59" y="33"/>
                    </a:cubicBezTo>
                    <a:cubicBezTo>
                      <a:pt x="57" y="32"/>
                      <a:pt x="62" y="34"/>
                      <a:pt x="61" y="34"/>
                    </a:cubicBezTo>
                    <a:cubicBezTo>
                      <a:pt x="64" y="35"/>
                      <a:pt x="64" y="35"/>
                      <a:pt x="65" y="37"/>
                    </a:cubicBezTo>
                    <a:cubicBezTo>
                      <a:pt x="69" y="41"/>
                      <a:pt x="71" y="46"/>
                      <a:pt x="71" y="51"/>
                    </a:cubicBezTo>
                    <a:cubicBezTo>
                      <a:pt x="71" y="62"/>
                      <a:pt x="63" y="71"/>
                      <a:pt x="51" y="7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1" name="Freeform 130">
                <a:extLst>
                  <a:ext uri="{FF2B5EF4-FFF2-40B4-BE49-F238E27FC236}">
                    <a16:creationId xmlns:a16="http://schemas.microsoft.com/office/drawing/2014/main" id="{8E539368-3DC9-2B58-EE51-E917D86D459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207250" y="5946776"/>
                <a:ext cx="390525" cy="552450"/>
              </a:xfrm>
              <a:custGeom>
                <a:avLst/>
                <a:gdLst>
                  <a:gd name="T0" fmla="*/ 154 w 157"/>
                  <a:gd name="T1" fmla="*/ 188 h 223"/>
                  <a:gd name="T2" fmla="*/ 148 w 157"/>
                  <a:gd name="T3" fmla="*/ 137 h 223"/>
                  <a:gd name="T4" fmla="*/ 135 w 157"/>
                  <a:gd name="T5" fmla="*/ 34 h 223"/>
                  <a:gd name="T6" fmla="*/ 129 w 157"/>
                  <a:gd name="T7" fmla="*/ 14 h 223"/>
                  <a:gd name="T8" fmla="*/ 98 w 157"/>
                  <a:gd name="T9" fmla="*/ 0 h 223"/>
                  <a:gd name="T10" fmla="*/ 42 w 157"/>
                  <a:gd name="T11" fmla="*/ 0 h 223"/>
                  <a:gd name="T12" fmla="*/ 18 w 157"/>
                  <a:gd name="T13" fmla="*/ 4 h 223"/>
                  <a:gd name="T14" fmla="*/ 0 w 157"/>
                  <a:gd name="T15" fmla="*/ 33 h 223"/>
                  <a:gd name="T16" fmla="*/ 0 w 157"/>
                  <a:gd name="T17" fmla="*/ 126 h 223"/>
                  <a:gd name="T18" fmla="*/ 16 w 157"/>
                  <a:gd name="T19" fmla="*/ 142 h 223"/>
                  <a:gd name="T20" fmla="*/ 62 w 157"/>
                  <a:gd name="T21" fmla="*/ 149 h 223"/>
                  <a:gd name="T22" fmla="*/ 79 w 157"/>
                  <a:gd name="T23" fmla="*/ 158 h 223"/>
                  <a:gd name="T24" fmla="*/ 82 w 157"/>
                  <a:gd name="T25" fmla="*/ 160 h 223"/>
                  <a:gd name="T26" fmla="*/ 85 w 157"/>
                  <a:gd name="T27" fmla="*/ 163 h 223"/>
                  <a:gd name="T28" fmla="*/ 92 w 157"/>
                  <a:gd name="T29" fmla="*/ 168 h 223"/>
                  <a:gd name="T30" fmla="*/ 102 w 157"/>
                  <a:gd name="T31" fmla="*/ 180 h 223"/>
                  <a:gd name="T32" fmla="*/ 104 w 157"/>
                  <a:gd name="T33" fmla="*/ 181 h 223"/>
                  <a:gd name="T34" fmla="*/ 106 w 157"/>
                  <a:gd name="T35" fmla="*/ 185 h 223"/>
                  <a:gd name="T36" fmla="*/ 110 w 157"/>
                  <a:gd name="T37" fmla="*/ 191 h 223"/>
                  <a:gd name="T38" fmla="*/ 116 w 157"/>
                  <a:gd name="T39" fmla="*/ 204 h 223"/>
                  <a:gd name="T40" fmla="*/ 117 w 157"/>
                  <a:gd name="T41" fmla="*/ 204 h 223"/>
                  <a:gd name="T42" fmla="*/ 117 w 157"/>
                  <a:gd name="T43" fmla="*/ 206 h 223"/>
                  <a:gd name="T44" fmla="*/ 119 w 157"/>
                  <a:gd name="T45" fmla="*/ 211 h 223"/>
                  <a:gd name="T46" fmla="*/ 124 w 157"/>
                  <a:gd name="T47" fmla="*/ 218 h 223"/>
                  <a:gd name="T48" fmla="*/ 134 w 157"/>
                  <a:gd name="T49" fmla="*/ 222 h 223"/>
                  <a:gd name="T50" fmla="*/ 134 w 157"/>
                  <a:gd name="T51" fmla="*/ 222 h 223"/>
                  <a:gd name="T52" fmla="*/ 155 w 157"/>
                  <a:gd name="T53" fmla="*/ 199 h 223"/>
                  <a:gd name="T54" fmla="*/ 154 w 157"/>
                  <a:gd name="T55" fmla="*/ 188 h 223"/>
                  <a:gd name="T56" fmla="*/ 103 w 157"/>
                  <a:gd name="T57" fmla="*/ 31 h 223"/>
                  <a:gd name="T58" fmla="*/ 103 w 157"/>
                  <a:gd name="T59" fmla="*/ 31 h 223"/>
                  <a:gd name="T60" fmla="*/ 117 w 157"/>
                  <a:gd name="T61" fmla="*/ 205 h 223"/>
                  <a:gd name="T62" fmla="*/ 117 w 157"/>
                  <a:gd name="T63" fmla="*/ 205 h 223"/>
                  <a:gd name="T64" fmla="*/ 113 w 157"/>
                  <a:gd name="T65" fmla="*/ 146 h 223"/>
                  <a:gd name="T66" fmla="*/ 31 w 157"/>
                  <a:gd name="T67" fmla="*/ 111 h 223"/>
                  <a:gd name="T68" fmla="*/ 31 w 157"/>
                  <a:gd name="T69" fmla="*/ 32 h 223"/>
                  <a:gd name="T70" fmla="*/ 32 w 157"/>
                  <a:gd name="T71" fmla="*/ 31 h 223"/>
                  <a:gd name="T72" fmla="*/ 33 w 157"/>
                  <a:gd name="T73" fmla="*/ 31 h 223"/>
                  <a:gd name="T74" fmla="*/ 101 w 157"/>
                  <a:gd name="T75" fmla="*/ 31 h 223"/>
                  <a:gd name="T76" fmla="*/ 103 w 157"/>
                  <a:gd name="T77" fmla="*/ 32 h 223"/>
                  <a:gd name="T78" fmla="*/ 103 w 157"/>
                  <a:gd name="T79" fmla="*/ 33 h 223"/>
                  <a:gd name="T80" fmla="*/ 105 w 157"/>
                  <a:gd name="T81" fmla="*/ 47 h 223"/>
                  <a:gd name="T82" fmla="*/ 112 w 157"/>
                  <a:gd name="T83" fmla="*/ 102 h 223"/>
                  <a:gd name="T84" fmla="*/ 118 w 157"/>
                  <a:gd name="T85" fmla="*/ 151 h 223"/>
                  <a:gd name="T86" fmla="*/ 113 w 157"/>
                  <a:gd name="T87" fmla="*/ 146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57" h="223">
                    <a:moveTo>
                      <a:pt x="154" y="188"/>
                    </a:moveTo>
                    <a:cubicBezTo>
                      <a:pt x="152" y="171"/>
                      <a:pt x="150" y="154"/>
                      <a:pt x="148" y="137"/>
                    </a:cubicBezTo>
                    <a:cubicBezTo>
                      <a:pt x="143" y="103"/>
                      <a:pt x="139" y="68"/>
                      <a:pt x="135" y="34"/>
                    </a:cubicBezTo>
                    <a:cubicBezTo>
                      <a:pt x="134" y="27"/>
                      <a:pt x="133" y="20"/>
                      <a:pt x="129" y="14"/>
                    </a:cubicBezTo>
                    <a:cubicBezTo>
                      <a:pt x="121" y="4"/>
                      <a:pt x="110" y="0"/>
                      <a:pt x="98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34" y="0"/>
                      <a:pt x="26" y="0"/>
                      <a:pt x="18" y="4"/>
                    </a:cubicBezTo>
                    <a:cubicBezTo>
                      <a:pt x="6" y="9"/>
                      <a:pt x="0" y="20"/>
                      <a:pt x="0" y="33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0" y="135"/>
                      <a:pt x="7" y="141"/>
                      <a:pt x="16" y="142"/>
                    </a:cubicBezTo>
                    <a:cubicBezTo>
                      <a:pt x="32" y="142"/>
                      <a:pt x="46" y="144"/>
                      <a:pt x="62" y="149"/>
                    </a:cubicBezTo>
                    <a:cubicBezTo>
                      <a:pt x="66" y="151"/>
                      <a:pt x="73" y="154"/>
                      <a:pt x="79" y="158"/>
                    </a:cubicBezTo>
                    <a:cubicBezTo>
                      <a:pt x="80" y="159"/>
                      <a:pt x="81" y="159"/>
                      <a:pt x="82" y="160"/>
                    </a:cubicBezTo>
                    <a:cubicBezTo>
                      <a:pt x="83" y="160"/>
                      <a:pt x="85" y="162"/>
                      <a:pt x="85" y="163"/>
                    </a:cubicBezTo>
                    <a:cubicBezTo>
                      <a:pt x="87" y="164"/>
                      <a:pt x="90" y="166"/>
                      <a:pt x="92" y="168"/>
                    </a:cubicBezTo>
                    <a:cubicBezTo>
                      <a:pt x="95" y="171"/>
                      <a:pt x="99" y="175"/>
                      <a:pt x="102" y="180"/>
                    </a:cubicBezTo>
                    <a:cubicBezTo>
                      <a:pt x="103" y="180"/>
                      <a:pt x="103" y="181"/>
                      <a:pt x="104" y="181"/>
                    </a:cubicBezTo>
                    <a:cubicBezTo>
                      <a:pt x="105" y="182"/>
                      <a:pt x="105" y="184"/>
                      <a:pt x="106" y="185"/>
                    </a:cubicBezTo>
                    <a:cubicBezTo>
                      <a:pt x="108" y="187"/>
                      <a:pt x="109" y="189"/>
                      <a:pt x="110" y="191"/>
                    </a:cubicBezTo>
                    <a:cubicBezTo>
                      <a:pt x="113" y="195"/>
                      <a:pt x="115" y="199"/>
                      <a:pt x="116" y="204"/>
                    </a:cubicBezTo>
                    <a:cubicBezTo>
                      <a:pt x="116" y="204"/>
                      <a:pt x="117" y="204"/>
                      <a:pt x="117" y="204"/>
                    </a:cubicBezTo>
                    <a:cubicBezTo>
                      <a:pt x="117" y="205"/>
                      <a:pt x="117" y="205"/>
                      <a:pt x="117" y="206"/>
                    </a:cubicBezTo>
                    <a:cubicBezTo>
                      <a:pt x="118" y="208"/>
                      <a:pt x="119" y="209"/>
                      <a:pt x="119" y="211"/>
                    </a:cubicBezTo>
                    <a:cubicBezTo>
                      <a:pt x="120" y="214"/>
                      <a:pt x="122" y="216"/>
                      <a:pt x="124" y="218"/>
                    </a:cubicBezTo>
                    <a:cubicBezTo>
                      <a:pt x="127" y="221"/>
                      <a:pt x="130" y="222"/>
                      <a:pt x="134" y="222"/>
                    </a:cubicBez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46" y="223"/>
                      <a:pt x="157" y="210"/>
                      <a:pt x="155" y="199"/>
                    </a:cubicBezTo>
                    <a:cubicBezTo>
                      <a:pt x="155" y="195"/>
                      <a:pt x="154" y="192"/>
                      <a:pt x="154" y="188"/>
                    </a:cubicBezTo>
                    <a:close/>
                    <a:moveTo>
                      <a:pt x="103" y="31"/>
                    </a:moveTo>
                    <a:cubicBezTo>
                      <a:pt x="103" y="31"/>
                      <a:pt x="103" y="30"/>
                      <a:pt x="103" y="31"/>
                    </a:cubicBezTo>
                    <a:close/>
                    <a:moveTo>
                      <a:pt x="117" y="205"/>
                    </a:moveTo>
                    <a:cubicBezTo>
                      <a:pt x="117" y="205"/>
                      <a:pt x="117" y="206"/>
                      <a:pt x="117" y="205"/>
                    </a:cubicBezTo>
                    <a:close/>
                    <a:moveTo>
                      <a:pt x="113" y="146"/>
                    </a:moveTo>
                    <a:cubicBezTo>
                      <a:pt x="91" y="125"/>
                      <a:pt x="62" y="114"/>
                      <a:pt x="31" y="111"/>
                    </a:cubicBezTo>
                    <a:cubicBezTo>
                      <a:pt x="31" y="32"/>
                      <a:pt x="31" y="32"/>
                      <a:pt x="31" y="32"/>
                    </a:cubicBezTo>
                    <a:cubicBezTo>
                      <a:pt x="31" y="31"/>
                      <a:pt x="32" y="31"/>
                      <a:pt x="32" y="31"/>
                    </a:cubicBezTo>
                    <a:cubicBezTo>
                      <a:pt x="31" y="32"/>
                      <a:pt x="33" y="31"/>
                      <a:pt x="33" y="31"/>
                    </a:cubicBezTo>
                    <a:cubicBezTo>
                      <a:pt x="101" y="31"/>
                      <a:pt x="101" y="31"/>
                      <a:pt x="101" y="31"/>
                    </a:cubicBezTo>
                    <a:cubicBezTo>
                      <a:pt x="102" y="31"/>
                      <a:pt x="102" y="31"/>
                      <a:pt x="103" y="32"/>
                    </a:cubicBezTo>
                    <a:cubicBezTo>
                      <a:pt x="103" y="32"/>
                      <a:pt x="103" y="33"/>
                      <a:pt x="103" y="33"/>
                    </a:cubicBezTo>
                    <a:cubicBezTo>
                      <a:pt x="104" y="38"/>
                      <a:pt x="105" y="43"/>
                      <a:pt x="105" y="47"/>
                    </a:cubicBezTo>
                    <a:cubicBezTo>
                      <a:pt x="108" y="66"/>
                      <a:pt x="110" y="84"/>
                      <a:pt x="112" y="102"/>
                    </a:cubicBezTo>
                    <a:cubicBezTo>
                      <a:pt x="114" y="118"/>
                      <a:pt x="116" y="134"/>
                      <a:pt x="118" y="151"/>
                    </a:cubicBezTo>
                    <a:cubicBezTo>
                      <a:pt x="117" y="149"/>
                      <a:pt x="115" y="148"/>
                      <a:pt x="113" y="14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2" name="Freeform 131">
                <a:extLst>
                  <a:ext uri="{FF2B5EF4-FFF2-40B4-BE49-F238E27FC236}">
                    <a16:creationId xmlns:a16="http://schemas.microsoft.com/office/drawing/2014/main" id="{6D239FB8-DC37-23C6-45D6-77601AFFE1C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716838" y="6648451"/>
                <a:ext cx="187325" cy="190500"/>
              </a:xfrm>
              <a:custGeom>
                <a:avLst/>
                <a:gdLst>
                  <a:gd name="T0" fmla="*/ 38 w 76"/>
                  <a:gd name="T1" fmla="*/ 0 h 77"/>
                  <a:gd name="T2" fmla="*/ 1 w 76"/>
                  <a:gd name="T3" fmla="*/ 38 h 77"/>
                  <a:gd name="T4" fmla="*/ 38 w 76"/>
                  <a:gd name="T5" fmla="*/ 76 h 77"/>
                  <a:gd name="T6" fmla="*/ 76 w 76"/>
                  <a:gd name="T7" fmla="*/ 43 h 77"/>
                  <a:gd name="T8" fmla="*/ 76 w 76"/>
                  <a:gd name="T9" fmla="*/ 38 h 77"/>
                  <a:gd name="T10" fmla="*/ 76 w 76"/>
                  <a:gd name="T11" fmla="*/ 34 h 77"/>
                  <a:gd name="T12" fmla="*/ 38 w 76"/>
                  <a:gd name="T13" fmla="*/ 0 h 77"/>
                  <a:gd name="T14" fmla="*/ 38 w 76"/>
                  <a:gd name="T15" fmla="*/ 45 h 77"/>
                  <a:gd name="T16" fmla="*/ 37 w 76"/>
                  <a:gd name="T17" fmla="*/ 45 h 77"/>
                  <a:gd name="T18" fmla="*/ 36 w 76"/>
                  <a:gd name="T19" fmla="*/ 45 h 77"/>
                  <a:gd name="T20" fmla="*/ 34 w 76"/>
                  <a:gd name="T21" fmla="*/ 44 h 77"/>
                  <a:gd name="T22" fmla="*/ 32 w 76"/>
                  <a:gd name="T23" fmla="*/ 38 h 77"/>
                  <a:gd name="T24" fmla="*/ 32 w 76"/>
                  <a:gd name="T25" fmla="*/ 37 h 77"/>
                  <a:gd name="T26" fmla="*/ 32 w 76"/>
                  <a:gd name="T27" fmla="*/ 36 h 77"/>
                  <a:gd name="T28" fmla="*/ 33 w 76"/>
                  <a:gd name="T29" fmla="*/ 34 h 77"/>
                  <a:gd name="T30" fmla="*/ 38 w 76"/>
                  <a:gd name="T31" fmla="*/ 31 h 77"/>
                  <a:gd name="T32" fmla="*/ 40 w 76"/>
                  <a:gd name="T33" fmla="*/ 31 h 77"/>
                  <a:gd name="T34" fmla="*/ 41 w 76"/>
                  <a:gd name="T35" fmla="*/ 32 h 77"/>
                  <a:gd name="T36" fmla="*/ 43 w 76"/>
                  <a:gd name="T37" fmla="*/ 33 h 77"/>
                  <a:gd name="T38" fmla="*/ 45 w 76"/>
                  <a:gd name="T39" fmla="*/ 38 h 77"/>
                  <a:gd name="T40" fmla="*/ 38 w 76"/>
                  <a:gd name="T41" fmla="*/ 45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6" h="77">
                    <a:moveTo>
                      <a:pt x="38" y="0"/>
                    </a:moveTo>
                    <a:cubicBezTo>
                      <a:pt x="17" y="0"/>
                      <a:pt x="1" y="18"/>
                      <a:pt x="1" y="38"/>
                    </a:cubicBezTo>
                    <a:cubicBezTo>
                      <a:pt x="0" y="59"/>
                      <a:pt x="19" y="75"/>
                      <a:pt x="38" y="76"/>
                    </a:cubicBezTo>
                    <a:cubicBezTo>
                      <a:pt x="58" y="77"/>
                      <a:pt x="73" y="61"/>
                      <a:pt x="76" y="43"/>
                    </a:cubicBezTo>
                    <a:cubicBezTo>
                      <a:pt x="76" y="41"/>
                      <a:pt x="76" y="40"/>
                      <a:pt x="76" y="38"/>
                    </a:cubicBezTo>
                    <a:cubicBezTo>
                      <a:pt x="76" y="37"/>
                      <a:pt x="76" y="35"/>
                      <a:pt x="76" y="34"/>
                    </a:cubicBezTo>
                    <a:cubicBezTo>
                      <a:pt x="73" y="15"/>
                      <a:pt x="58" y="1"/>
                      <a:pt x="38" y="0"/>
                    </a:cubicBezTo>
                    <a:close/>
                    <a:moveTo>
                      <a:pt x="38" y="45"/>
                    </a:moveTo>
                    <a:cubicBezTo>
                      <a:pt x="38" y="45"/>
                      <a:pt x="38" y="45"/>
                      <a:pt x="37" y="45"/>
                    </a:cubicBezTo>
                    <a:cubicBezTo>
                      <a:pt x="37" y="45"/>
                      <a:pt x="37" y="45"/>
                      <a:pt x="36" y="45"/>
                    </a:cubicBezTo>
                    <a:cubicBezTo>
                      <a:pt x="38" y="45"/>
                      <a:pt x="32" y="42"/>
                      <a:pt x="34" y="44"/>
                    </a:cubicBezTo>
                    <a:cubicBezTo>
                      <a:pt x="32" y="42"/>
                      <a:pt x="32" y="40"/>
                      <a:pt x="32" y="38"/>
                    </a:cubicBezTo>
                    <a:cubicBezTo>
                      <a:pt x="32" y="38"/>
                      <a:pt x="32" y="37"/>
                      <a:pt x="32" y="37"/>
                    </a:cubicBezTo>
                    <a:cubicBezTo>
                      <a:pt x="32" y="37"/>
                      <a:pt x="32" y="37"/>
                      <a:pt x="32" y="36"/>
                    </a:cubicBezTo>
                    <a:cubicBezTo>
                      <a:pt x="31" y="38"/>
                      <a:pt x="35" y="32"/>
                      <a:pt x="33" y="34"/>
                    </a:cubicBezTo>
                    <a:cubicBezTo>
                      <a:pt x="35" y="32"/>
                      <a:pt x="36" y="31"/>
                      <a:pt x="38" y="31"/>
                    </a:cubicBezTo>
                    <a:cubicBezTo>
                      <a:pt x="39" y="31"/>
                      <a:pt x="39" y="31"/>
                      <a:pt x="40" y="31"/>
                    </a:cubicBezTo>
                    <a:cubicBezTo>
                      <a:pt x="40" y="31"/>
                      <a:pt x="40" y="31"/>
                      <a:pt x="41" y="32"/>
                    </a:cubicBezTo>
                    <a:cubicBezTo>
                      <a:pt x="39" y="31"/>
                      <a:pt x="45" y="34"/>
                      <a:pt x="43" y="33"/>
                    </a:cubicBezTo>
                    <a:cubicBezTo>
                      <a:pt x="45" y="35"/>
                      <a:pt x="45" y="36"/>
                      <a:pt x="45" y="38"/>
                    </a:cubicBezTo>
                    <a:cubicBezTo>
                      <a:pt x="45" y="42"/>
                      <a:pt x="42" y="45"/>
                      <a:pt x="38" y="4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3" name="Freeform 132">
                <a:extLst>
                  <a:ext uri="{FF2B5EF4-FFF2-40B4-BE49-F238E27FC236}">
                    <a16:creationId xmlns:a16="http://schemas.microsoft.com/office/drawing/2014/main" id="{0D6A6A13-0223-59BC-362A-8E0650B694E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834187" y="5837238"/>
                <a:ext cx="1798638" cy="1155700"/>
              </a:xfrm>
              <a:custGeom>
                <a:avLst/>
                <a:gdLst>
                  <a:gd name="T0" fmla="*/ 647 w 726"/>
                  <a:gd name="T1" fmla="*/ 369 h 466"/>
                  <a:gd name="T2" fmla="*/ 623 w 726"/>
                  <a:gd name="T3" fmla="*/ 346 h 466"/>
                  <a:gd name="T4" fmla="*/ 610 w 726"/>
                  <a:gd name="T5" fmla="*/ 318 h 466"/>
                  <a:gd name="T6" fmla="*/ 557 w 726"/>
                  <a:gd name="T7" fmla="*/ 227 h 466"/>
                  <a:gd name="T8" fmla="*/ 507 w 726"/>
                  <a:gd name="T9" fmla="*/ 233 h 466"/>
                  <a:gd name="T10" fmla="*/ 518 w 726"/>
                  <a:gd name="T11" fmla="*/ 288 h 466"/>
                  <a:gd name="T12" fmla="*/ 468 w 726"/>
                  <a:gd name="T13" fmla="*/ 171 h 466"/>
                  <a:gd name="T14" fmla="*/ 426 w 726"/>
                  <a:gd name="T15" fmla="*/ 143 h 466"/>
                  <a:gd name="T16" fmla="*/ 331 w 726"/>
                  <a:gd name="T17" fmla="*/ 65 h 466"/>
                  <a:gd name="T18" fmla="*/ 320 w 726"/>
                  <a:gd name="T19" fmla="*/ 11 h 466"/>
                  <a:gd name="T20" fmla="*/ 285 w 726"/>
                  <a:gd name="T21" fmla="*/ 0 h 466"/>
                  <a:gd name="T22" fmla="*/ 127 w 726"/>
                  <a:gd name="T23" fmla="*/ 0 h 466"/>
                  <a:gd name="T24" fmla="*/ 94 w 726"/>
                  <a:gd name="T25" fmla="*/ 27 h 466"/>
                  <a:gd name="T26" fmla="*/ 20 w 726"/>
                  <a:gd name="T27" fmla="*/ 289 h 466"/>
                  <a:gd name="T28" fmla="*/ 177 w 726"/>
                  <a:gd name="T29" fmla="*/ 456 h 466"/>
                  <a:gd name="T30" fmla="*/ 274 w 726"/>
                  <a:gd name="T31" fmla="*/ 349 h 466"/>
                  <a:gd name="T32" fmla="*/ 301 w 726"/>
                  <a:gd name="T33" fmla="*/ 349 h 466"/>
                  <a:gd name="T34" fmla="*/ 434 w 726"/>
                  <a:gd name="T35" fmla="*/ 451 h 466"/>
                  <a:gd name="T36" fmla="*/ 468 w 726"/>
                  <a:gd name="T37" fmla="*/ 305 h 466"/>
                  <a:gd name="T38" fmla="*/ 468 w 726"/>
                  <a:gd name="T39" fmla="*/ 294 h 466"/>
                  <a:gd name="T40" fmla="*/ 531 w 726"/>
                  <a:gd name="T41" fmla="*/ 335 h 466"/>
                  <a:gd name="T42" fmla="*/ 563 w 726"/>
                  <a:gd name="T43" fmla="*/ 402 h 466"/>
                  <a:gd name="T44" fmla="*/ 611 w 726"/>
                  <a:gd name="T45" fmla="*/ 451 h 466"/>
                  <a:gd name="T46" fmla="*/ 705 w 726"/>
                  <a:gd name="T47" fmla="*/ 461 h 466"/>
                  <a:gd name="T48" fmla="*/ 215 w 726"/>
                  <a:gd name="T49" fmla="*/ 400 h 466"/>
                  <a:gd name="T50" fmla="*/ 45 w 726"/>
                  <a:gd name="T51" fmla="*/ 325 h 466"/>
                  <a:gd name="T52" fmla="*/ 244 w 726"/>
                  <a:gd name="T53" fmla="*/ 329 h 466"/>
                  <a:gd name="T54" fmla="*/ 312 w 726"/>
                  <a:gd name="T55" fmla="*/ 318 h 466"/>
                  <a:gd name="T56" fmla="*/ 275 w 726"/>
                  <a:gd name="T57" fmla="*/ 318 h 466"/>
                  <a:gd name="T58" fmla="*/ 125 w 726"/>
                  <a:gd name="T59" fmla="*/ 200 h 466"/>
                  <a:gd name="T60" fmla="*/ 128 w 726"/>
                  <a:gd name="T61" fmla="*/ 31 h 466"/>
                  <a:gd name="T62" fmla="*/ 294 w 726"/>
                  <a:gd name="T63" fmla="*/ 31 h 466"/>
                  <a:gd name="T64" fmla="*/ 304 w 726"/>
                  <a:gd name="T65" fmla="*/ 92 h 466"/>
                  <a:gd name="T66" fmla="*/ 328 w 726"/>
                  <a:gd name="T67" fmla="*/ 174 h 466"/>
                  <a:gd name="T68" fmla="*/ 435 w 726"/>
                  <a:gd name="T69" fmla="*/ 174 h 466"/>
                  <a:gd name="T70" fmla="*/ 437 w 726"/>
                  <a:gd name="T71" fmla="*/ 280 h 466"/>
                  <a:gd name="T72" fmla="*/ 312 w 726"/>
                  <a:gd name="T73" fmla="*/ 318 h 466"/>
                  <a:gd name="T74" fmla="*/ 383 w 726"/>
                  <a:gd name="T75" fmla="*/ 428 h 466"/>
                  <a:gd name="T76" fmla="*/ 350 w 726"/>
                  <a:gd name="T77" fmla="*/ 411 h 466"/>
                  <a:gd name="T78" fmla="*/ 343 w 726"/>
                  <a:gd name="T79" fmla="*/ 327 h 466"/>
                  <a:gd name="T80" fmla="*/ 357 w 726"/>
                  <a:gd name="T81" fmla="*/ 313 h 466"/>
                  <a:gd name="T82" fmla="*/ 458 w 726"/>
                  <a:gd name="T83" fmla="*/ 365 h 466"/>
                  <a:gd name="T84" fmla="*/ 623 w 726"/>
                  <a:gd name="T85" fmla="*/ 347 h 466"/>
                  <a:gd name="T86" fmla="*/ 630 w 726"/>
                  <a:gd name="T87" fmla="*/ 427 h 466"/>
                  <a:gd name="T88" fmla="*/ 541 w 726"/>
                  <a:gd name="T89" fmla="*/ 257 h 466"/>
                  <a:gd name="T90" fmla="*/ 585 w 726"/>
                  <a:gd name="T91" fmla="*/ 337 h 466"/>
                  <a:gd name="T92" fmla="*/ 600 w 726"/>
                  <a:gd name="T93" fmla="*/ 367 h 466"/>
                  <a:gd name="T94" fmla="*/ 665 w 726"/>
                  <a:gd name="T95" fmla="*/ 428 h 4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26" h="466">
                    <a:moveTo>
                      <a:pt x="716" y="435"/>
                    </a:moveTo>
                    <a:cubicBezTo>
                      <a:pt x="693" y="413"/>
                      <a:pt x="670" y="391"/>
                      <a:pt x="647" y="369"/>
                    </a:cubicBezTo>
                    <a:cubicBezTo>
                      <a:pt x="639" y="362"/>
                      <a:pt x="631" y="354"/>
                      <a:pt x="623" y="346"/>
                    </a:cubicBezTo>
                    <a:cubicBezTo>
                      <a:pt x="623" y="346"/>
                      <a:pt x="623" y="346"/>
                      <a:pt x="623" y="346"/>
                    </a:cubicBezTo>
                    <a:cubicBezTo>
                      <a:pt x="622" y="344"/>
                      <a:pt x="621" y="342"/>
                      <a:pt x="620" y="340"/>
                    </a:cubicBezTo>
                    <a:cubicBezTo>
                      <a:pt x="617" y="333"/>
                      <a:pt x="613" y="325"/>
                      <a:pt x="610" y="318"/>
                    </a:cubicBezTo>
                    <a:cubicBezTo>
                      <a:pt x="597" y="290"/>
                      <a:pt x="584" y="263"/>
                      <a:pt x="571" y="235"/>
                    </a:cubicBezTo>
                    <a:cubicBezTo>
                      <a:pt x="569" y="230"/>
                      <a:pt x="563" y="227"/>
                      <a:pt x="557" y="227"/>
                    </a:cubicBezTo>
                    <a:cubicBezTo>
                      <a:pt x="545" y="227"/>
                      <a:pt x="533" y="226"/>
                      <a:pt x="520" y="226"/>
                    </a:cubicBezTo>
                    <a:cubicBezTo>
                      <a:pt x="514" y="226"/>
                      <a:pt x="510" y="229"/>
                      <a:pt x="507" y="233"/>
                    </a:cubicBezTo>
                    <a:cubicBezTo>
                      <a:pt x="505" y="236"/>
                      <a:pt x="504" y="240"/>
                      <a:pt x="505" y="245"/>
                    </a:cubicBezTo>
                    <a:cubicBezTo>
                      <a:pt x="510" y="260"/>
                      <a:pt x="514" y="274"/>
                      <a:pt x="518" y="288"/>
                    </a:cubicBezTo>
                    <a:cubicBezTo>
                      <a:pt x="501" y="278"/>
                      <a:pt x="484" y="268"/>
                      <a:pt x="468" y="258"/>
                    </a:cubicBezTo>
                    <a:cubicBezTo>
                      <a:pt x="468" y="171"/>
                      <a:pt x="468" y="171"/>
                      <a:pt x="468" y="171"/>
                    </a:cubicBezTo>
                    <a:cubicBezTo>
                      <a:pt x="468" y="157"/>
                      <a:pt x="458" y="148"/>
                      <a:pt x="445" y="144"/>
                    </a:cubicBezTo>
                    <a:cubicBezTo>
                      <a:pt x="439" y="143"/>
                      <a:pt x="432" y="143"/>
                      <a:pt x="426" y="143"/>
                    </a:cubicBezTo>
                    <a:cubicBezTo>
                      <a:pt x="342" y="143"/>
                      <a:pt x="342" y="143"/>
                      <a:pt x="342" y="143"/>
                    </a:cubicBezTo>
                    <a:cubicBezTo>
                      <a:pt x="338" y="117"/>
                      <a:pt x="335" y="91"/>
                      <a:pt x="331" y="65"/>
                    </a:cubicBezTo>
                    <a:cubicBezTo>
                      <a:pt x="330" y="52"/>
                      <a:pt x="328" y="40"/>
                      <a:pt x="327" y="27"/>
                    </a:cubicBezTo>
                    <a:cubicBezTo>
                      <a:pt x="326" y="21"/>
                      <a:pt x="325" y="16"/>
                      <a:pt x="320" y="11"/>
                    </a:cubicBezTo>
                    <a:cubicBezTo>
                      <a:pt x="314" y="4"/>
                      <a:pt x="304" y="1"/>
                      <a:pt x="294" y="0"/>
                    </a:cubicBezTo>
                    <a:cubicBezTo>
                      <a:pt x="291" y="0"/>
                      <a:pt x="288" y="0"/>
                      <a:pt x="285" y="0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128" y="0"/>
                      <a:pt x="127" y="0"/>
                      <a:pt x="127" y="0"/>
                    </a:cubicBezTo>
                    <a:cubicBezTo>
                      <a:pt x="126" y="0"/>
                      <a:pt x="126" y="0"/>
                      <a:pt x="126" y="0"/>
                    </a:cubicBezTo>
                    <a:cubicBezTo>
                      <a:pt x="111" y="1"/>
                      <a:pt x="94" y="9"/>
                      <a:pt x="94" y="27"/>
                    </a:cubicBezTo>
                    <a:cubicBezTo>
                      <a:pt x="94" y="209"/>
                      <a:pt x="94" y="209"/>
                      <a:pt x="94" y="209"/>
                    </a:cubicBezTo>
                    <a:cubicBezTo>
                      <a:pt x="60" y="223"/>
                      <a:pt x="33" y="252"/>
                      <a:pt x="20" y="289"/>
                    </a:cubicBezTo>
                    <a:cubicBezTo>
                      <a:pt x="0" y="348"/>
                      <a:pt x="29" y="417"/>
                      <a:pt x="84" y="445"/>
                    </a:cubicBezTo>
                    <a:cubicBezTo>
                      <a:pt x="113" y="460"/>
                      <a:pt x="146" y="464"/>
                      <a:pt x="177" y="456"/>
                    </a:cubicBezTo>
                    <a:cubicBezTo>
                      <a:pt x="207" y="449"/>
                      <a:pt x="233" y="430"/>
                      <a:pt x="251" y="405"/>
                    </a:cubicBezTo>
                    <a:cubicBezTo>
                      <a:pt x="263" y="389"/>
                      <a:pt x="271" y="369"/>
                      <a:pt x="274" y="349"/>
                    </a:cubicBezTo>
                    <a:cubicBezTo>
                      <a:pt x="285" y="349"/>
                      <a:pt x="285" y="349"/>
                      <a:pt x="285" y="349"/>
                    </a:cubicBezTo>
                    <a:cubicBezTo>
                      <a:pt x="290" y="349"/>
                      <a:pt x="296" y="349"/>
                      <a:pt x="301" y="349"/>
                    </a:cubicBezTo>
                    <a:cubicBezTo>
                      <a:pt x="296" y="381"/>
                      <a:pt x="307" y="413"/>
                      <a:pt x="330" y="435"/>
                    </a:cubicBezTo>
                    <a:cubicBezTo>
                      <a:pt x="359" y="461"/>
                      <a:pt x="399" y="466"/>
                      <a:pt x="434" y="451"/>
                    </a:cubicBezTo>
                    <a:cubicBezTo>
                      <a:pt x="468" y="437"/>
                      <a:pt x="489" y="401"/>
                      <a:pt x="489" y="365"/>
                    </a:cubicBezTo>
                    <a:cubicBezTo>
                      <a:pt x="489" y="343"/>
                      <a:pt x="481" y="322"/>
                      <a:pt x="468" y="305"/>
                    </a:cubicBezTo>
                    <a:cubicBezTo>
                      <a:pt x="468" y="303"/>
                      <a:pt x="468" y="301"/>
                      <a:pt x="468" y="298"/>
                    </a:cubicBezTo>
                    <a:cubicBezTo>
                      <a:pt x="468" y="294"/>
                      <a:pt x="468" y="294"/>
                      <a:pt x="468" y="294"/>
                    </a:cubicBezTo>
                    <a:cubicBezTo>
                      <a:pt x="489" y="307"/>
                      <a:pt x="509" y="319"/>
                      <a:pt x="530" y="332"/>
                    </a:cubicBezTo>
                    <a:cubicBezTo>
                      <a:pt x="531" y="333"/>
                      <a:pt x="531" y="334"/>
                      <a:pt x="531" y="335"/>
                    </a:cubicBezTo>
                    <a:cubicBezTo>
                      <a:pt x="535" y="349"/>
                      <a:pt x="539" y="363"/>
                      <a:pt x="543" y="377"/>
                    </a:cubicBezTo>
                    <a:cubicBezTo>
                      <a:pt x="546" y="388"/>
                      <a:pt x="556" y="395"/>
                      <a:pt x="563" y="402"/>
                    </a:cubicBezTo>
                    <a:cubicBezTo>
                      <a:pt x="575" y="415"/>
                      <a:pt x="587" y="427"/>
                      <a:pt x="599" y="440"/>
                    </a:cubicBezTo>
                    <a:cubicBezTo>
                      <a:pt x="611" y="451"/>
                      <a:pt x="611" y="451"/>
                      <a:pt x="611" y="451"/>
                    </a:cubicBezTo>
                    <a:cubicBezTo>
                      <a:pt x="615" y="455"/>
                      <a:pt x="619" y="457"/>
                      <a:pt x="625" y="458"/>
                    </a:cubicBezTo>
                    <a:cubicBezTo>
                      <a:pt x="652" y="459"/>
                      <a:pt x="679" y="460"/>
                      <a:pt x="705" y="461"/>
                    </a:cubicBezTo>
                    <a:cubicBezTo>
                      <a:pt x="719" y="462"/>
                      <a:pt x="726" y="444"/>
                      <a:pt x="716" y="435"/>
                    </a:cubicBezTo>
                    <a:close/>
                    <a:moveTo>
                      <a:pt x="215" y="400"/>
                    </a:moveTo>
                    <a:cubicBezTo>
                      <a:pt x="196" y="419"/>
                      <a:pt x="170" y="429"/>
                      <a:pt x="143" y="429"/>
                    </a:cubicBezTo>
                    <a:cubicBezTo>
                      <a:pt x="87" y="429"/>
                      <a:pt x="43" y="381"/>
                      <a:pt x="45" y="325"/>
                    </a:cubicBezTo>
                    <a:cubicBezTo>
                      <a:pt x="46" y="272"/>
                      <a:pt x="93" y="229"/>
                      <a:pt x="146" y="229"/>
                    </a:cubicBezTo>
                    <a:cubicBezTo>
                      <a:pt x="200" y="230"/>
                      <a:pt x="244" y="276"/>
                      <a:pt x="244" y="329"/>
                    </a:cubicBezTo>
                    <a:cubicBezTo>
                      <a:pt x="244" y="356"/>
                      <a:pt x="234" y="381"/>
                      <a:pt x="215" y="400"/>
                    </a:cubicBezTo>
                    <a:close/>
                    <a:moveTo>
                      <a:pt x="312" y="318"/>
                    </a:moveTo>
                    <a:cubicBezTo>
                      <a:pt x="311" y="318"/>
                      <a:pt x="310" y="318"/>
                      <a:pt x="309" y="318"/>
                    </a:cubicBezTo>
                    <a:cubicBezTo>
                      <a:pt x="275" y="318"/>
                      <a:pt x="275" y="318"/>
                      <a:pt x="275" y="318"/>
                    </a:cubicBezTo>
                    <a:cubicBezTo>
                      <a:pt x="270" y="260"/>
                      <a:pt x="225" y="210"/>
                      <a:pt x="166" y="200"/>
                    </a:cubicBezTo>
                    <a:cubicBezTo>
                      <a:pt x="152" y="198"/>
                      <a:pt x="138" y="198"/>
                      <a:pt x="125" y="200"/>
                    </a:cubicBezTo>
                    <a:cubicBezTo>
                      <a:pt x="125" y="31"/>
                      <a:pt x="125" y="31"/>
                      <a:pt x="125" y="31"/>
                    </a:cubicBezTo>
                    <a:cubicBezTo>
                      <a:pt x="126" y="31"/>
                      <a:pt x="127" y="31"/>
                      <a:pt x="128" y="31"/>
                    </a:cubicBezTo>
                    <a:cubicBezTo>
                      <a:pt x="292" y="31"/>
                      <a:pt x="292" y="31"/>
                      <a:pt x="292" y="31"/>
                    </a:cubicBezTo>
                    <a:cubicBezTo>
                      <a:pt x="293" y="31"/>
                      <a:pt x="294" y="31"/>
                      <a:pt x="294" y="31"/>
                    </a:cubicBezTo>
                    <a:cubicBezTo>
                      <a:pt x="295" y="31"/>
                      <a:pt x="295" y="32"/>
                      <a:pt x="296" y="32"/>
                    </a:cubicBezTo>
                    <a:cubicBezTo>
                      <a:pt x="298" y="52"/>
                      <a:pt x="301" y="72"/>
                      <a:pt x="304" y="92"/>
                    </a:cubicBezTo>
                    <a:cubicBezTo>
                      <a:pt x="307" y="114"/>
                      <a:pt x="310" y="136"/>
                      <a:pt x="313" y="158"/>
                    </a:cubicBezTo>
                    <a:cubicBezTo>
                      <a:pt x="314" y="167"/>
                      <a:pt x="319" y="174"/>
                      <a:pt x="328" y="174"/>
                    </a:cubicBezTo>
                    <a:cubicBezTo>
                      <a:pt x="424" y="174"/>
                      <a:pt x="424" y="174"/>
                      <a:pt x="424" y="174"/>
                    </a:cubicBezTo>
                    <a:cubicBezTo>
                      <a:pt x="427" y="174"/>
                      <a:pt x="432" y="173"/>
                      <a:pt x="435" y="174"/>
                    </a:cubicBezTo>
                    <a:cubicBezTo>
                      <a:pt x="435" y="174"/>
                      <a:pt x="436" y="174"/>
                      <a:pt x="437" y="174"/>
                    </a:cubicBezTo>
                    <a:cubicBezTo>
                      <a:pt x="437" y="280"/>
                      <a:pt x="437" y="280"/>
                      <a:pt x="437" y="280"/>
                    </a:cubicBezTo>
                    <a:cubicBezTo>
                      <a:pt x="411" y="267"/>
                      <a:pt x="381" y="268"/>
                      <a:pt x="355" y="279"/>
                    </a:cubicBezTo>
                    <a:cubicBezTo>
                      <a:pt x="337" y="287"/>
                      <a:pt x="322" y="301"/>
                      <a:pt x="312" y="318"/>
                    </a:cubicBezTo>
                    <a:close/>
                    <a:moveTo>
                      <a:pt x="419" y="424"/>
                    </a:moveTo>
                    <a:cubicBezTo>
                      <a:pt x="409" y="429"/>
                      <a:pt x="394" y="430"/>
                      <a:pt x="383" y="428"/>
                    </a:cubicBezTo>
                    <a:cubicBezTo>
                      <a:pt x="376" y="427"/>
                      <a:pt x="371" y="425"/>
                      <a:pt x="366" y="422"/>
                    </a:cubicBezTo>
                    <a:cubicBezTo>
                      <a:pt x="359" y="419"/>
                      <a:pt x="355" y="416"/>
                      <a:pt x="350" y="411"/>
                    </a:cubicBezTo>
                    <a:cubicBezTo>
                      <a:pt x="331" y="393"/>
                      <a:pt x="326" y="365"/>
                      <a:pt x="335" y="340"/>
                    </a:cubicBezTo>
                    <a:cubicBezTo>
                      <a:pt x="336" y="338"/>
                      <a:pt x="342" y="329"/>
                      <a:pt x="343" y="327"/>
                    </a:cubicBezTo>
                    <a:cubicBezTo>
                      <a:pt x="345" y="324"/>
                      <a:pt x="348" y="322"/>
                      <a:pt x="350" y="319"/>
                    </a:cubicBezTo>
                    <a:cubicBezTo>
                      <a:pt x="352" y="317"/>
                      <a:pt x="355" y="314"/>
                      <a:pt x="357" y="313"/>
                    </a:cubicBezTo>
                    <a:cubicBezTo>
                      <a:pt x="368" y="305"/>
                      <a:pt x="380" y="302"/>
                      <a:pt x="393" y="301"/>
                    </a:cubicBezTo>
                    <a:cubicBezTo>
                      <a:pt x="429" y="300"/>
                      <a:pt x="458" y="330"/>
                      <a:pt x="458" y="365"/>
                    </a:cubicBezTo>
                    <a:cubicBezTo>
                      <a:pt x="458" y="391"/>
                      <a:pt x="443" y="413"/>
                      <a:pt x="419" y="424"/>
                    </a:cubicBezTo>
                    <a:close/>
                    <a:moveTo>
                      <a:pt x="623" y="347"/>
                    </a:moveTo>
                    <a:cubicBezTo>
                      <a:pt x="624" y="348"/>
                      <a:pt x="624" y="348"/>
                      <a:pt x="623" y="347"/>
                    </a:cubicBezTo>
                    <a:close/>
                    <a:moveTo>
                      <a:pt x="630" y="427"/>
                    </a:moveTo>
                    <a:cubicBezTo>
                      <a:pt x="611" y="407"/>
                      <a:pt x="592" y="388"/>
                      <a:pt x="573" y="368"/>
                    </a:cubicBezTo>
                    <a:cubicBezTo>
                      <a:pt x="562" y="331"/>
                      <a:pt x="552" y="294"/>
                      <a:pt x="541" y="257"/>
                    </a:cubicBezTo>
                    <a:cubicBezTo>
                      <a:pt x="543" y="258"/>
                      <a:pt x="545" y="258"/>
                      <a:pt x="548" y="258"/>
                    </a:cubicBezTo>
                    <a:cubicBezTo>
                      <a:pt x="560" y="284"/>
                      <a:pt x="572" y="311"/>
                      <a:pt x="585" y="337"/>
                    </a:cubicBezTo>
                    <a:cubicBezTo>
                      <a:pt x="588" y="344"/>
                      <a:pt x="591" y="350"/>
                      <a:pt x="594" y="357"/>
                    </a:cubicBezTo>
                    <a:cubicBezTo>
                      <a:pt x="596" y="360"/>
                      <a:pt x="597" y="364"/>
                      <a:pt x="600" y="367"/>
                    </a:cubicBezTo>
                    <a:cubicBezTo>
                      <a:pt x="609" y="375"/>
                      <a:pt x="617" y="383"/>
                      <a:pt x="626" y="392"/>
                    </a:cubicBezTo>
                    <a:cubicBezTo>
                      <a:pt x="639" y="404"/>
                      <a:pt x="652" y="416"/>
                      <a:pt x="665" y="428"/>
                    </a:cubicBezTo>
                    <a:cubicBezTo>
                      <a:pt x="653" y="428"/>
                      <a:pt x="642" y="427"/>
                      <a:pt x="630" y="42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18" name="Group 117">
              <a:extLst>
                <a:ext uri="{FF2B5EF4-FFF2-40B4-BE49-F238E27FC236}">
                  <a16:creationId xmlns:a16="http://schemas.microsoft.com/office/drawing/2014/main" id="{41DB18C3-175E-12C0-9D75-37B9FF28E20A}"/>
                </a:ext>
              </a:extLst>
            </p:cNvPr>
            <p:cNvGrpSpPr/>
            <p:nvPr/>
          </p:nvGrpSpPr>
          <p:grpSpPr>
            <a:xfrm>
              <a:off x="2208826" y="2078649"/>
              <a:ext cx="363732" cy="216757"/>
              <a:chOff x="9318626" y="6578600"/>
              <a:chExt cx="1870075" cy="1114426"/>
            </a:xfrm>
            <a:solidFill>
              <a:srgbClr val="404040"/>
            </a:solidFill>
          </p:grpSpPr>
          <p:sp>
            <p:nvSpPr>
              <p:cNvPr id="125" name="Freeform 403">
                <a:extLst>
                  <a:ext uri="{FF2B5EF4-FFF2-40B4-BE49-F238E27FC236}">
                    <a16:creationId xmlns:a16="http://schemas.microsoft.com/office/drawing/2014/main" id="{359D49ED-C58C-7E34-ABC8-122BA2236F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02888" y="7035800"/>
                <a:ext cx="188913" cy="290513"/>
              </a:xfrm>
              <a:custGeom>
                <a:avLst/>
                <a:gdLst>
                  <a:gd name="T0" fmla="*/ 10 w 76"/>
                  <a:gd name="T1" fmla="*/ 113 h 117"/>
                  <a:gd name="T2" fmla="*/ 32 w 76"/>
                  <a:gd name="T3" fmla="*/ 107 h 117"/>
                  <a:gd name="T4" fmla="*/ 72 w 76"/>
                  <a:gd name="T5" fmla="*/ 27 h 117"/>
                  <a:gd name="T6" fmla="*/ 66 w 76"/>
                  <a:gd name="T7" fmla="*/ 5 h 117"/>
                  <a:gd name="T8" fmla="*/ 44 w 76"/>
                  <a:gd name="T9" fmla="*/ 11 h 117"/>
                  <a:gd name="T10" fmla="*/ 4 w 76"/>
                  <a:gd name="T11" fmla="*/ 91 h 117"/>
                  <a:gd name="T12" fmla="*/ 10 w 76"/>
                  <a:gd name="T13" fmla="*/ 113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117">
                    <a:moveTo>
                      <a:pt x="10" y="113"/>
                    </a:moveTo>
                    <a:cubicBezTo>
                      <a:pt x="17" y="117"/>
                      <a:pt x="28" y="115"/>
                      <a:pt x="32" y="107"/>
                    </a:cubicBezTo>
                    <a:cubicBezTo>
                      <a:pt x="46" y="81"/>
                      <a:pt x="59" y="54"/>
                      <a:pt x="72" y="27"/>
                    </a:cubicBezTo>
                    <a:cubicBezTo>
                      <a:pt x="76" y="19"/>
                      <a:pt x="74" y="9"/>
                      <a:pt x="66" y="5"/>
                    </a:cubicBezTo>
                    <a:cubicBezTo>
                      <a:pt x="59" y="0"/>
                      <a:pt x="48" y="2"/>
                      <a:pt x="44" y="11"/>
                    </a:cubicBezTo>
                    <a:cubicBezTo>
                      <a:pt x="30" y="37"/>
                      <a:pt x="17" y="64"/>
                      <a:pt x="4" y="91"/>
                    </a:cubicBezTo>
                    <a:cubicBezTo>
                      <a:pt x="0" y="99"/>
                      <a:pt x="2" y="108"/>
                      <a:pt x="10" y="1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6" name="Freeform 404">
                <a:extLst>
                  <a:ext uri="{FF2B5EF4-FFF2-40B4-BE49-F238E27FC236}">
                    <a16:creationId xmlns:a16="http://schemas.microsoft.com/office/drawing/2014/main" id="{3A3598D0-49A0-63BC-6D84-5D0AD806C91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717213" y="7011988"/>
                <a:ext cx="360363" cy="314325"/>
              </a:xfrm>
              <a:custGeom>
                <a:avLst/>
                <a:gdLst>
                  <a:gd name="T0" fmla="*/ 125 w 145"/>
                  <a:gd name="T1" fmla="*/ 12 h 127"/>
                  <a:gd name="T2" fmla="*/ 109 w 145"/>
                  <a:gd name="T3" fmla="*/ 0 h 127"/>
                  <a:gd name="T4" fmla="*/ 16 w 145"/>
                  <a:gd name="T5" fmla="*/ 0 h 127"/>
                  <a:gd name="T6" fmla="*/ 1 w 145"/>
                  <a:gd name="T7" fmla="*/ 13 h 127"/>
                  <a:gd name="T8" fmla="*/ 0 w 145"/>
                  <a:gd name="T9" fmla="*/ 17 h 127"/>
                  <a:gd name="T10" fmla="*/ 0 w 145"/>
                  <a:gd name="T11" fmla="*/ 75 h 127"/>
                  <a:gd name="T12" fmla="*/ 12 w 145"/>
                  <a:gd name="T13" fmla="*/ 91 h 127"/>
                  <a:gd name="T14" fmla="*/ 75 w 145"/>
                  <a:gd name="T15" fmla="*/ 103 h 127"/>
                  <a:gd name="T16" fmla="*/ 75 w 145"/>
                  <a:gd name="T17" fmla="*/ 111 h 127"/>
                  <a:gd name="T18" fmla="*/ 92 w 145"/>
                  <a:gd name="T19" fmla="*/ 127 h 127"/>
                  <a:gd name="T20" fmla="*/ 128 w 145"/>
                  <a:gd name="T21" fmla="*/ 127 h 127"/>
                  <a:gd name="T22" fmla="*/ 145 w 145"/>
                  <a:gd name="T23" fmla="*/ 111 h 127"/>
                  <a:gd name="T24" fmla="*/ 145 w 145"/>
                  <a:gd name="T25" fmla="*/ 84 h 127"/>
                  <a:gd name="T26" fmla="*/ 140 w 145"/>
                  <a:gd name="T27" fmla="*/ 63 h 127"/>
                  <a:gd name="T28" fmla="*/ 125 w 145"/>
                  <a:gd name="T29" fmla="*/ 12 h 127"/>
                  <a:gd name="T30" fmla="*/ 112 w 145"/>
                  <a:gd name="T31" fmla="*/ 86 h 127"/>
                  <a:gd name="T32" fmla="*/ 112 w 145"/>
                  <a:gd name="T33" fmla="*/ 94 h 127"/>
                  <a:gd name="T34" fmla="*/ 108 w 145"/>
                  <a:gd name="T35" fmla="*/ 94 h 127"/>
                  <a:gd name="T36" fmla="*/ 108 w 145"/>
                  <a:gd name="T37" fmla="*/ 90 h 127"/>
                  <a:gd name="T38" fmla="*/ 96 w 145"/>
                  <a:gd name="T39" fmla="*/ 74 h 127"/>
                  <a:gd name="T40" fmla="*/ 33 w 145"/>
                  <a:gd name="T41" fmla="*/ 61 h 127"/>
                  <a:gd name="T42" fmla="*/ 33 w 145"/>
                  <a:gd name="T43" fmla="*/ 33 h 127"/>
                  <a:gd name="T44" fmla="*/ 97 w 145"/>
                  <a:gd name="T45" fmla="*/ 33 h 127"/>
                  <a:gd name="T46" fmla="*/ 108 w 145"/>
                  <a:gd name="T47" fmla="*/ 72 h 127"/>
                  <a:gd name="T48" fmla="*/ 112 w 145"/>
                  <a:gd name="T49" fmla="*/ 84 h 127"/>
                  <a:gd name="T50" fmla="*/ 112 w 145"/>
                  <a:gd name="T51" fmla="*/ 85 h 127"/>
                  <a:gd name="T52" fmla="*/ 112 w 145"/>
                  <a:gd name="T53" fmla="*/ 86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45" h="127">
                    <a:moveTo>
                      <a:pt x="125" y="12"/>
                    </a:moveTo>
                    <a:cubicBezTo>
                      <a:pt x="123" y="5"/>
                      <a:pt x="117" y="0"/>
                      <a:pt x="109" y="0"/>
                    </a:cubicBezTo>
                    <a:cubicBezTo>
                      <a:pt x="78" y="0"/>
                      <a:pt x="47" y="0"/>
                      <a:pt x="16" y="0"/>
                    </a:cubicBezTo>
                    <a:cubicBezTo>
                      <a:pt x="7" y="0"/>
                      <a:pt x="2" y="6"/>
                      <a:pt x="1" y="13"/>
                    </a:cubicBezTo>
                    <a:cubicBezTo>
                      <a:pt x="1" y="14"/>
                      <a:pt x="0" y="16"/>
                      <a:pt x="0" y="17"/>
                    </a:cubicBezTo>
                    <a:cubicBezTo>
                      <a:pt x="0" y="36"/>
                      <a:pt x="0" y="56"/>
                      <a:pt x="0" y="75"/>
                    </a:cubicBezTo>
                    <a:cubicBezTo>
                      <a:pt x="0" y="82"/>
                      <a:pt x="5" y="89"/>
                      <a:pt x="12" y="91"/>
                    </a:cubicBezTo>
                    <a:cubicBezTo>
                      <a:pt x="33" y="95"/>
                      <a:pt x="54" y="99"/>
                      <a:pt x="75" y="103"/>
                    </a:cubicBezTo>
                    <a:cubicBezTo>
                      <a:pt x="75" y="106"/>
                      <a:pt x="75" y="108"/>
                      <a:pt x="75" y="111"/>
                    </a:cubicBezTo>
                    <a:cubicBezTo>
                      <a:pt x="75" y="120"/>
                      <a:pt x="83" y="127"/>
                      <a:pt x="92" y="127"/>
                    </a:cubicBezTo>
                    <a:cubicBezTo>
                      <a:pt x="128" y="127"/>
                      <a:pt x="128" y="127"/>
                      <a:pt x="128" y="127"/>
                    </a:cubicBezTo>
                    <a:cubicBezTo>
                      <a:pt x="137" y="127"/>
                      <a:pt x="145" y="120"/>
                      <a:pt x="145" y="111"/>
                    </a:cubicBezTo>
                    <a:cubicBezTo>
                      <a:pt x="145" y="84"/>
                      <a:pt x="145" y="84"/>
                      <a:pt x="145" y="84"/>
                    </a:cubicBezTo>
                    <a:cubicBezTo>
                      <a:pt x="145" y="77"/>
                      <a:pt x="142" y="70"/>
                      <a:pt x="140" y="63"/>
                    </a:cubicBezTo>
                    <a:cubicBezTo>
                      <a:pt x="135" y="46"/>
                      <a:pt x="130" y="29"/>
                      <a:pt x="125" y="12"/>
                    </a:cubicBezTo>
                    <a:close/>
                    <a:moveTo>
                      <a:pt x="112" y="86"/>
                    </a:moveTo>
                    <a:cubicBezTo>
                      <a:pt x="112" y="94"/>
                      <a:pt x="112" y="94"/>
                      <a:pt x="112" y="94"/>
                    </a:cubicBezTo>
                    <a:cubicBezTo>
                      <a:pt x="108" y="94"/>
                      <a:pt x="108" y="94"/>
                      <a:pt x="108" y="94"/>
                    </a:cubicBezTo>
                    <a:cubicBezTo>
                      <a:pt x="108" y="93"/>
                      <a:pt x="108" y="91"/>
                      <a:pt x="108" y="90"/>
                    </a:cubicBezTo>
                    <a:cubicBezTo>
                      <a:pt x="108" y="83"/>
                      <a:pt x="103" y="75"/>
                      <a:pt x="96" y="74"/>
                    </a:cubicBezTo>
                    <a:cubicBezTo>
                      <a:pt x="75" y="70"/>
                      <a:pt x="54" y="66"/>
                      <a:pt x="33" y="61"/>
                    </a:cubicBezTo>
                    <a:cubicBezTo>
                      <a:pt x="33" y="52"/>
                      <a:pt x="33" y="42"/>
                      <a:pt x="33" y="33"/>
                    </a:cubicBezTo>
                    <a:cubicBezTo>
                      <a:pt x="54" y="33"/>
                      <a:pt x="76" y="33"/>
                      <a:pt x="97" y="33"/>
                    </a:cubicBezTo>
                    <a:cubicBezTo>
                      <a:pt x="101" y="46"/>
                      <a:pt x="105" y="59"/>
                      <a:pt x="108" y="72"/>
                    </a:cubicBezTo>
                    <a:cubicBezTo>
                      <a:pt x="110" y="76"/>
                      <a:pt x="111" y="80"/>
                      <a:pt x="112" y="84"/>
                    </a:cubicBezTo>
                    <a:cubicBezTo>
                      <a:pt x="112" y="85"/>
                      <a:pt x="112" y="85"/>
                      <a:pt x="112" y="85"/>
                    </a:cubicBezTo>
                    <a:cubicBezTo>
                      <a:pt x="112" y="85"/>
                      <a:pt x="112" y="85"/>
                      <a:pt x="112" y="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7" name="Freeform 405">
                <a:extLst>
                  <a:ext uri="{FF2B5EF4-FFF2-40B4-BE49-F238E27FC236}">
                    <a16:creationId xmlns:a16="http://schemas.microsoft.com/office/drawing/2014/main" id="{B642AC2B-F9F4-060A-ECC5-91E91E86512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318626" y="6653213"/>
                <a:ext cx="1870075" cy="1039813"/>
              </a:xfrm>
              <a:custGeom>
                <a:avLst/>
                <a:gdLst>
                  <a:gd name="T0" fmla="*/ 752 w 754"/>
                  <a:gd name="T1" fmla="*/ 233 h 418"/>
                  <a:gd name="T2" fmla="*/ 749 w 754"/>
                  <a:gd name="T3" fmla="*/ 203 h 418"/>
                  <a:gd name="T4" fmla="*/ 725 w 754"/>
                  <a:gd name="T5" fmla="*/ 123 h 418"/>
                  <a:gd name="T6" fmla="*/ 724 w 754"/>
                  <a:gd name="T7" fmla="*/ 120 h 418"/>
                  <a:gd name="T8" fmla="*/ 698 w 754"/>
                  <a:gd name="T9" fmla="*/ 99 h 418"/>
                  <a:gd name="T10" fmla="*/ 549 w 754"/>
                  <a:gd name="T11" fmla="*/ 98 h 418"/>
                  <a:gd name="T12" fmla="*/ 517 w 754"/>
                  <a:gd name="T13" fmla="*/ 130 h 418"/>
                  <a:gd name="T14" fmla="*/ 517 w 754"/>
                  <a:gd name="T15" fmla="*/ 280 h 418"/>
                  <a:gd name="T16" fmla="*/ 103 w 754"/>
                  <a:gd name="T17" fmla="*/ 185 h 418"/>
                  <a:gd name="T18" fmla="*/ 65 w 754"/>
                  <a:gd name="T19" fmla="*/ 51 h 418"/>
                  <a:gd name="T20" fmla="*/ 34 w 754"/>
                  <a:gd name="T21" fmla="*/ 11 h 418"/>
                  <a:gd name="T22" fmla="*/ 6 w 754"/>
                  <a:gd name="T23" fmla="*/ 27 h 418"/>
                  <a:gd name="T24" fmla="*/ 33 w 754"/>
                  <a:gd name="T25" fmla="*/ 63 h 418"/>
                  <a:gd name="T26" fmla="*/ 25 w 754"/>
                  <a:gd name="T27" fmla="*/ 297 h 418"/>
                  <a:gd name="T28" fmla="*/ 27 w 754"/>
                  <a:gd name="T29" fmla="*/ 362 h 418"/>
                  <a:gd name="T30" fmla="*/ 156 w 754"/>
                  <a:gd name="T31" fmla="*/ 371 h 418"/>
                  <a:gd name="T32" fmla="*/ 241 w 754"/>
                  <a:gd name="T33" fmla="*/ 418 h 418"/>
                  <a:gd name="T34" fmla="*/ 388 w 754"/>
                  <a:gd name="T35" fmla="*/ 357 h 418"/>
                  <a:gd name="T36" fmla="*/ 438 w 754"/>
                  <a:gd name="T37" fmla="*/ 382 h 418"/>
                  <a:gd name="T38" fmla="*/ 614 w 754"/>
                  <a:gd name="T39" fmla="*/ 418 h 418"/>
                  <a:gd name="T40" fmla="*/ 734 w 754"/>
                  <a:gd name="T41" fmla="*/ 382 h 418"/>
                  <a:gd name="T42" fmla="*/ 753 w 754"/>
                  <a:gd name="T43" fmla="*/ 330 h 418"/>
                  <a:gd name="T44" fmla="*/ 96 w 754"/>
                  <a:gd name="T45" fmla="*/ 280 h 418"/>
                  <a:gd name="T46" fmla="*/ 66 w 754"/>
                  <a:gd name="T47" fmla="*/ 175 h 418"/>
                  <a:gd name="T48" fmla="*/ 59 w 754"/>
                  <a:gd name="T49" fmla="*/ 351 h 418"/>
                  <a:gd name="T50" fmla="*/ 126 w 754"/>
                  <a:gd name="T51" fmla="*/ 351 h 418"/>
                  <a:gd name="T52" fmla="*/ 176 w 754"/>
                  <a:gd name="T53" fmla="*/ 338 h 418"/>
                  <a:gd name="T54" fmla="*/ 146 w 754"/>
                  <a:gd name="T55" fmla="*/ 313 h 418"/>
                  <a:gd name="T56" fmla="*/ 176 w 754"/>
                  <a:gd name="T57" fmla="*/ 338 h 418"/>
                  <a:gd name="T58" fmla="*/ 207 w 754"/>
                  <a:gd name="T59" fmla="*/ 351 h 418"/>
                  <a:gd name="T60" fmla="*/ 274 w 754"/>
                  <a:gd name="T61" fmla="*/ 351 h 418"/>
                  <a:gd name="T62" fmla="*/ 548 w 754"/>
                  <a:gd name="T63" fmla="*/ 349 h 418"/>
                  <a:gd name="T64" fmla="*/ 422 w 754"/>
                  <a:gd name="T65" fmla="*/ 338 h 418"/>
                  <a:gd name="T66" fmla="*/ 385 w 754"/>
                  <a:gd name="T67" fmla="*/ 324 h 418"/>
                  <a:gd name="T68" fmla="*/ 294 w 754"/>
                  <a:gd name="T69" fmla="*/ 313 h 418"/>
                  <a:gd name="T70" fmla="*/ 548 w 754"/>
                  <a:gd name="T71" fmla="*/ 349 h 418"/>
                  <a:gd name="T72" fmla="*/ 581 w 754"/>
                  <a:gd name="T73" fmla="*/ 351 h 418"/>
                  <a:gd name="T74" fmla="*/ 648 w 754"/>
                  <a:gd name="T75" fmla="*/ 351 h 418"/>
                  <a:gd name="T76" fmla="*/ 550 w 754"/>
                  <a:gd name="T77" fmla="*/ 280 h 418"/>
                  <a:gd name="T78" fmla="*/ 550 w 754"/>
                  <a:gd name="T79" fmla="*/ 131 h 418"/>
                  <a:gd name="T80" fmla="*/ 682 w 754"/>
                  <a:gd name="T81" fmla="*/ 131 h 418"/>
                  <a:gd name="T82" fmla="*/ 694 w 754"/>
                  <a:gd name="T83" fmla="*/ 133 h 418"/>
                  <a:gd name="T84" fmla="*/ 718 w 754"/>
                  <a:gd name="T85" fmla="*/ 214 h 418"/>
                  <a:gd name="T86" fmla="*/ 719 w 754"/>
                  <a:gd name="T87" fmla="*/ 280 h 418"/>
                  <a:gd name="T88" fmla="*/ 719 w 754"/>
                  <a:gd name="T89" fmla="*/ 349 h 418"/>
                  <a:gd name="T90" fmla="*/ 668 w 754"/>
                  <a:gd name="T91" fmla="*/ 313 h 418"/>
                  <a:gd name="T92" fmla="*/ 719 w 754"/>
                  <a:gd name="T93" fmla="*/ 317 h 418"/>
                  <a:gd name="T94" fmla="*/ 719 w 754"/>
                  <a:gd name="T95" fmla="*/ 349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54" h="418">
                    <a:moveTo>
                      <a:pt x="753" y="330"/>
                    </a:moveTo>
                    <a:cubicBezTo>
                      <a:pt x="752" y="298"/>
                      <a:pt x="752" y="266"/>
                      <a:pt x="752" y="233"/>
                    </a:cubicBezTo>
                    <a:cubicBezTo>
                      <a:pt x="752" y="217"/>
                      <a:pt x="752" y="217"/>
                      <a:pt x="752" y="217"/>
                    </a:cubicBezTo>
                    <a:cubicBezTo>
                      <a:pt x="752" y="212"/>
                      <a:pt x="750" y="208"/>
                      <a:pt x="749" y="203"/>
                    </a:cubicBezTo>
                    <a:cubicBezTo>
                      <a:pt x="743" y="183"/>
                      <a:pt x="737" y="164"/>
                      <a:pt x="731" y="144"/>
                    </a:cubicBezTo>
                    <a:cubicBezTo>
                      <a:pt x="729" y="137"/>
                      <a:pt x="727" y="130"/>
                      <a:pt x="725" y="123"/>
                    </a:cubicBezTo>
                    <a:cubicBezTo>
                      <a:pt x="725" y="123"/>
                      <a:pt x="725" y="122"/>
                      <a:pt x="725" y="122"/>
                    </a:cubicBezTo>
                    <a:cubicBezTo>
                      <a:pt x="724" y="121"/>
                      <a:pt x="724" y="120"/>
                      <a:pt x="724" y="120"/>
                    </a:cubicBezTo>
                    <a:cubicBezTo>
                      <a:pt x="724" y="117"/>
                      <a:pt x="723" y="115"/>
                      <a:pt x="721" y="112"/>
                    </a:cubicBezTo>
                    <a:cubicBezTo>
                      <a:pt x="716" y="104"/>
                      <a:pt x="708" y="99"/>
                      <a:pt x="698" y="99"/>
                    </a:cubicBezTo>
                    <a:cubicBezTo>
                      <a:pt x="687" y="99"/>
                      <a:pt x="675" y="99"/>
                      <a:pt x="664" y="98"/>
                    </a:cubicBezTo>
                    <a:cubicBezTo>
                      <a:pt x="549" y="98"/>
                      <a:pt x="549" y="98"/>
                      <a:pt x="549" y="98"/>
                    </a:cubicBezTo>
                    <a:cubicBezTo>
                      <a:pt x="540" y="98"/>
                      <a:pt x="531" y="99"/>
                      <a:pt x="525" y="106"/>
                    </a:cubicBezTo>
                    <a:cubicBezTo>
                      <a:pt x="519" y="113"/>
                      <a:pt x="517" y="121"/>
                      <a:pt x="517" y="130"/>
                    </a:cubicBezTo>
                    <a:cubicBezTo>
                      <a:pt x="517" y="278"/>
                      <a:pt x="517" y="278"/>
                      <a:pt x="517" y="278"/>
                    </a:cubicBezTo>
                    <a:cubicBezTo>
                      <a:pt x="517" y="279"/>
                      <a:pt x="517" y="279"/>
                      <a:pt x="517" y="280"/>
                    </a:cubicBezTo>
                    <a:cubicBezTo>
                      <a:pt x="130" y="280"/>
                      <a:pt x="130" y="280"/>
                      <a:pt x="130" y="280"/>
                    </a:cubicBezTo>
                    <a:cubicBezTo>
                      <a:pt x="121" y="248"/>
                      <a:pt x="112" y="217"/>
                      <a:pt x="103" y="185"/>
                    </a:cubicBezTo>
                    <a:cubicBezTo>
                      <a:pt x="92" y="147"/>
                      <a:pt x="82" y="109"/>
                      <a:pt x="71" y="71"/>
                    </a:cubicBezTo>
                    <a:cubicBezTo>
                      <a:pt x="69" y="65"/>
                      <a:pt x="68" y="57"/>
                      <a:pt x="65" y="51"/>
                    </a:cubicBezTo>
                    <a:cubicBezTo>
                      <a:pt x="64" y="48"/>
                      <a:pt x="62" y="46"/>
                      <a:pt x="60" y="45"/>
                    </a:cubicBezTo>
                    <a:cubicBezTo>
                      <a:pt x="52" y="33"/>
                      <a:pt x="43" y="22"/>
                      <a:pt x="34" y="11"/>
                    </a:cubicBezTo>
                    <a:cubicBezTo>
                      <a:pt x="29" y="3"/>
                      <a:pt x="20" y="0"/>
                      <a:pt x="12" y="5"/>
                    </a:cubicBezTo>
                    <a:cubicBezTo>
                      <a:pt x="5" y="9"/>
                      <a:pt x="0" y="20"/>
                      <a:pt x="6" y="27"/>
                    </a:cubicBezTo>
                    <a:cubicBezTo>
                      <a:pt x="12" y="35"/>
                      <a:pt x="18" y="43"/>
                      <a:pt x="24" y="51"/>
                    </a:cubicBezTo>
                    <a:cubicBezTo>
                      <a:pt x="27" y="55"/>
                      <a:pt x="30" y="59"/>
                      <a:pt x="33" y="63"/>
                    </a:cubicBezTo>
                    <a:cubicBezTo>
                      <a:pt x="33" y="283"/>
                      <a:pt x="33" y="283"/>
                      <a:pt x="33" y="283"/>
                    </a:cubicBezTo>
                    <a:cubicBezTo>
                      <a:pt x="28" y="286"/>
                      <a:pt x="25" y="291"/>
                      <a:pt x="25" y="297"/>
                    </a:cubicBezTo>
                    <a:cubicBezTo>
                      <a:pt x="25" y="354"/>
                      <a:pt x="25" y="354"/>
                      <a:pt x="25" y="354"/>
                    </a:cubicBezTo>
                    <a:cubicBezTo>
                      <a:pt x="25" y="357"/>
                      <a:pt x="26" y="360"/>
                      <a:pt x="27" y="362"/>
                    </a:cubicBezTo>
                    <a:cubicBezTo>
                      <a:pt x="33" y="393"/>
                      <a:pt x="60" y="418"/>
                      <a:pt x="92" y="418"/>
                    </a:cubicBezTo>
                    <a:cubicBezTo>
                      <a:pt x="122" y="417"/>
                      <a:pt x="147" y="398"/>
                      <a:pt x="156" y="371"/>
                    </a:cubicBezTo>
                    <a:cubicBezTo>
                      <a:pt x="178" y="371"/>
                      <a:pt x="178" y="371"/>
                      <a:pt x="178" y="371"/>
                    </a:cubicBezTo>
                    <a:cubicBezTo>
                      <a:pt x="186" y="398"/>
                      <a:pt x="211" y="418"/>
                      <a:pt x="241" y="418"/>
                    </a:cubicBezTo>
                    <a:cubicBezTo>
                      <a:pt x="275" y="417"/>
                      <a:pt x="303" y="391"/>
                      <a:pt x="307" y="357"/>
                    </a:cubicBezTo>
                    <a:cubicBezTo>
                      <a:pt x="388" y="357"/>
                      <a:pt x="388" y="357"/>
                      <a:pt x="388" y="357"/>
                    </a:cubicBezTo>
                    <a:cubicBezTo>
                      <a:pt x="400" y="364"/>
                      <a:pt x="413" y="370"/>
                      <a:pt x="425" y="377"/>
                    </a:cubicBezTo>
                    <a:cubicBezTo>
                      <a:pt x="429" y="380"/>
                      <a:pt x="433" y="382"/>
                      <a:pt x="438" y="382"/>
                    </a:cubicBezTo>
                    <a:cubicBezTo>
                      <a:pt x="556" y="382"/>
                      <a:pt x="556" y="382"/>
                      <a:pt x="556" y="382"/>
                    </a:cubicBezTo>
                    <a:cubicBezTo>
                      <a:pt x="567" y="403"/>
                      <a:pt x="589" y="418"/>
                      <a:pt x="614" y="418"/>
                    </a:cubicBezTo>
                    <a:cubicBezTo>
                      <a:pt x="640" y="417"/>
                      <a:pt x="662" y="403"/>
                      <a:pt x="673" y="382"/>
                    </a:cubicBezTo>
                    <a:cubicBezTo>
                      <a:pt x="734" y="382"/>
                      <a:pt x="734" y="382"/>
                      <a:pt x="734" y="382"/>
                    </a:cubicBezTo>
                    <a:cubicBezTo>
                      <a:pt x="742" y="382"/>
                      <a:pt x="747" y="376"/>
                      <a:pt x="749" y="370"/>
                    </a:cubicBezTo>
                    <a:cubicBezTo>
                      <a:pt x="754" y="358"/>
                      <a:pt x="753" y="340"/>
                      <a:pt x="753" y="330"/>
                    </a:cubicBezTo>
                    <a:close/>
                    <a:moveTo>
                      <a:pt x="66" y="175"/>
                    </a:moveTo>
                    <a:cubicBezTo>
                      <a:pt x="76" y="210"/>
                      <a:pt x="86" y="245"/>
                      <a:pt x="96" y="280"/>
                    </a:cubicBezTo>
                    <a:cubicBezTo>
                      <a:pt x="66" y="280"/>
                      <a:pt x="66" y="280"/>
                      <a:pt x="66" y="280"/>
                    </a:cubicBezTo>
                    <a:lnTo>
                      <a:pt x="66" y="175"/>
                    </a:lnTo>
                    <a:close/>
                    <a:moveTo>
                      <a:pt x="92" y="385"/>
                    </a:moveTo>
                    <a:cubicBezTo>
                      <a:pt x="74" y="384"/>
                      <a:pt x="59" y="370"/>
                      <a:pt x="59" y="351"/>
                    </a:cubicBezTo>
                    <a:cubicBezTo>
                      <a:pt x="59" y="333"/>
                      <a:pt x="74" y="318"/>
                      <a:pt x="92" y="318"/>
                    </a:cubicBezTo>
                    <a:cubicBezTo>
                      <a:pt x="111" y="318"/>
                      <a:pt x="125" y="333"/>
                      <a:pt x="126" y="351"/>
                    </a:cubicBezTo>
                    <a:cubicBezTo>
                      <a:pt x="125" y="369"/>
                      <a:pt x="111" y="385"/>
                      <a:pt x="92" y="385"/>
                    </a:cubicBezTo>
                    <a:close/>
                    <a:moveTo>
                      <a:pt x="176" y="338"/>
                    </a:moveTo>
                    <a:cubicBezTo>
                      <a:pt x="157" y="338"/>
                      <a:pt x="157" y="338"/>
                      <a:pt x="157" y="338"/>
                    </a:cubicBezTo>
                    <a:cubicBezTo>
                      <a:pt x="155" y="329"/>
                      <a:pt x="151" y="320"/>
                      <a:pt x="146" y="313"/>
                    </a:cubicBezTo>
                    <a:cubicBezTo>
                      <a:pt x="187" y="313"/>
                      <a:pt x="187" y="313"/>
                      <a:pt x="187" y="313"/>
                    </a:cubicBezTo>
                    <a:cubicBezTo>
                      <a:pt x="181" y="320"/>
                      <a:pt x="177" y="329"/>
                      <a:pt x="176" y="338"/>
                    </a:cubicBezTo>
                    <a:close/>
                    <a:moveTo>
                      <a:pt x="241" y="385"/>
                    </a:moveTo>
                    <a:cubicBezTo>
                      <a:pt x="223" y="384"/>
                      <a:pt x="207" y="370"/>
                      <a:pt x="207" y="351"/>
                    </a:cubicBezTo>
                    <a:cubicBezTo>
                      <a:pt x="208" y="333"/>
                      <a:pt x="222" y="318"/>
                      <a:pt x="241" y="318"/>
                    </a:cubicBezTo>
                    <a:cubicBezTo>
                      <a:pt x="259" y="318"/>
                      <a:pt x="274" y="333"/>
                      <a:pt x="274" y="351"/>
                    </a:cubicBezTo>
                    <a:cubicBezTo>
                      <a:pt x="274" y="369"/>
                      <a:pt x="259" y="385"/>
                      <a:pt x="241" y="385"/>
                    </a:cubicBezTo>
                    <a:close/>
                    <a:moveTo>
                      <a:pt x="548" y="349"/>
                    </a:moveTo>
                    <a:cubicBezTo>
                      <a:pt x="442" y="349"/>
                      <a:pt x="442" y="349"/>
                      <a:pt x="442" y="349"/>
                    </a:cubicBezTo>
                    <a:cubicBezTo>
                      <a:pt x="422" y="338"/>
                      <a:pt x="422" y="338"/>
                      <a:pt x="422" y="338"/>
                    </a:cubicBezTo>
                    <a:cubicBezTo>
                      <a:pt x="415" y="334"/>
                      <a:pt x="408" y="330"/>
                      <a:pt x="401" y="326"/>
                    </a:cubicBezTo>
                    <a:cubicBezTo>
                      <a:pt x="396" y="324"/>
                      <a:pt x="390" y="324"/>
                      <a:pt x="385" y="324"/>
                    </a:cubicBezTo>
                    <a:cubicBezTo>
                      <a:pt x="301" y="324"/>
                      <a:pt x="301" y="324"/>
                      <a:pt x="301" y="324"/>
                    </a:cubicBezTo>
                    <a:cubicBezTo>
                      <a:pt x="299" y="320"/>
                      <a:pt x="297" y="317"/>
                      <a:pt x="294" y="313"/>
                    </a:cubicBezTo>
                    <a:cubicBezTo>
                      <a:pt x="560" y="313"/>
                      <a:pt x="560" y="313"/>
                      <a:pt x="560" y="313"/>
                    </a:cubicBezTo>
                    <a:cubicBezTo>
                      <a:pt x="553" y="323"/>
                      <a:pt x="548" y="335"/>
                      <a:pt x="548" y="349"/>
                    </a:cubicBezTo>
                    <a:close/>
                    <a:moveTo>
                      <a:pt x="614" y="385"/>
                    </a:moveTo>
                    <a:cubicBezTo>
                      <a:pt x="596" y="384"/>
                      <a:pt x="581" y="370"/>
                      <a:pt x="581" y="351"/>
                    </a:cubicBezTo>
                    <a:cubicBezTo>
                      <a:pt x="581" y="333"/>
                      <a:pt x="596" y="318"/>
                      <a:pt x="614" y="318"/>
                    </a:cubicBezTo>
                    <a:cubicBezTo>
                      <a:pt x="633" y="318"/>
                      <a:pt x="647" y="333"/>
                      <a:pt x="648" y="351"/>
                    </a:cubicBezTo>
                    <a:cubicBezTo>
                      <a:pt x="647" y="369"/>
                      <a:pt x="633" y="385"/>
                      <a:pt x="614" y="385"/>
                    </a:cubicBezTo>
                    <a:close/>
                    <a:moveTo>
                      <a:pt x="550" y="280"/>
                    </a:moveTo>
                    <a:cubicBezTo>
                      <a:pt x="550" y="279"/>
                      <a:pt x="550" y="279"/>
                      <a:pt x="550" y="278"/>
                    </a:cubicBezTo>
                    <a:cubicBezTo>
                      <a:pt x="550" y="131"/>
                      <a:pt x="550" y="131"/>
                      <a:pt x="550" y="131"/>
                    </a:cubicBezTo>
                    <a:cubicBezTo>
                      <a:pt x="554" y="131"/>
                      <a:pt x="558" y="131"/>
                      <a:pt x="562" y="131"/>
                    </a:cubicBezTo>
                    <a:cubicBezTo>
                      <a:pt x="602" y="131"/>
                      <a:pt x="642" y="131"/>
                      <a:pt x="682" y="131"/>
                    </a:cubicBezTo>
                    <a:cubicBezTo>
                      <a:pt x="686" y="132"/>
                      <a:pt x="689" y="132"/>
                      <a:pt x="693" y="132"/>
                    </a:cubicBezTo>
                    <a:cubicBezTo>
                      <a:pt x="693" y="132"/>
                      <a:pt x="693" y="133"/>
                      <a:pt x="694" y="133"/>
                    </a:cubicBezTo>
                    <a:cubicBezTo>
                      <a:pt x="699" y="152"/>
                      <a:pt x="704" y="170"/>
                      <a:pt x="710" y="188"/>
                    </a:cubicBezTo>
                    <a:cubicBezTo>
                      <a:pt x="713" y="197"/>
                      <a:pt x="715" y="205"/>
                      <a:pt x="718" y="214"/>
                    </a:cubicBezTo>
                    <a:cubicBezTo>
                      <a:pt x="718" y="216"/>
                      <a:pt x="719" y="218"/>
                      <a:pt x="719" y="219"/>
                    </a:cubicBezTo>
                    <a:cubicBezTo>
                      <a:pt x="719" y="280"/>
                      <a:pt x="719" y="280"/>
                      <a:pt x="719" y="280"/>
                    </a:cubicBezTo>
                    <a:lnTo>
                      <a:pt x="550" y="280"/>
                    </a:lnTo>
                    <a:close/>
                    <a:moveTo>
                      <a:pt x="719" y="349"/>
                    </a:moveTo>
                    <a:cubicBezTo>
                      <a:pt x="681" y="349"/>
                      <a:pt x="681" y="349"/>
                      <a:pt x="681" y="349"/>
                    </a:cubicBezTo>
                    <a:cubicBezTo>
                      <a:pt x="680" y="336"/>
                      <a:pt x="675" y="323"/>
                      <a:pt x="668" y="313"/>
                    </a:cubicBezTo>
                    <a:cubicBezTo>
                      <a:pt x="719" y="313"/>
                      <a:pt x="719" y="313"/>
                      <a:pt x="719" y="313"/>
                    </a:cubicBezTo>
                    <a:cubicBezTo>
                      <a:pt x="719" y="317"/>
                      <a:pt x="719" y="317"/>
                      <a:pt x="719" y="317"/>
                    </a:cubicBezTo>
                    <a:cubicBezTo>
                      <a:pt x="719" y="324"/>
                      <a:pt x="720" y="330"/>
                      <a:pt x="720" y="337"/>
                    </a:cubicBezTo>
                    <a:cubicBezTo>
                      <a:pt x="720" y="341"/>
                      <a:pt x="720" y="345"/>
                      <a:pt x="719" y="3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8" name="Freeform 406">
                <a:extLst>
                  <a:ext uri="{FF2B5EF4-FFF2-40B4-BE49-F238E27FC236}">
                    <a16:creationId xmlns:a16="http://schemas.microsoft.com/office/drawing/2014/main" id="{D49668E0-0121-B35D-1E95-7613E9FA57C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605963" y="6578600"/>
                <a:ext cx="893763" cy="747713"/>
              </a:xfrm>
              <a:custGeom>
                <a:avLst/>
                <a:gdLst>
                  <a:gd name="T0" fmla="*/ 3 w 360"/>
                  <a:gd name="T1" fmla="*/ 129 h 301"/>
                  <a:gd name="T2" fmla="*/ 7 w 360"/>
                  <a:gd name="T3" fmla="*/ 155 h 301"/>
                  <a:gd name="T4" fmla="*/ 30 w 360"/>
                  <a:gd name="T5" fmla="*/ 198 h 301"/>
                  <a:gd name="T6" fmla="*/ 115 w 360"/>
                  <a:gd name="T7" fmla="*/ 270 h 301"/>
                  <a:gd name="T8" fmla="*/ 233 w 360"/>
                  <a:gd name="T9" fmla="*/ 300 h 301"/>
                  <a:gd name="T10" fmla="*/ 286 w 360"/>
                  <a:gd name="T11" fmla="*/ 290 h 301"/>
                  <a:gd name="T12" fmla="*/ 299 w 360"/>
                  <a:gd name="T13" fmla="*/ 285 h 301"/>
                  <a:gd name="T14" fmla="*/ 306 w 360"/>
                  <a:gd name="T15" fmla="*/ 278 h 301"/>
                  <a:gd name="T16" fmla="*/ 306 w 360"/>
                  <a:gd name="T17" fmla="*/ 278 h 301"/>
                  <a:gd name="T18" fmla="*/ 307 w 360"/>
                  <a:gd name="T19" fmla="*/ 277 h 301"/>
                  <a:gd name="T20" fmla="*/ 357 w 360"/>
                  <a:gd name="T21" fmla="*/ 176 h 301"/>
                  <a:gd name="T22" fmla="*/ 359 w 360"/>
                  <a:gd name="T23" fmla="*/ 169 h 301"/>
                  <a:gd name="T24" fmla="*/ 359 w 360"/>
                  <a:gd name="T25" fmla="*/ 169 h 301"/>
                  <a:gd name="T26" fmla="*/ 359 w 360"/>
                  <a:gd name="T27" fmla="*/ 168 h 301"/>
                  <a:gd name="T28" fmla="*/ 359 w 360"/>
                  <a:gd name="T29" fmla="*/ 163 h 301"/>
                  <a:gd name="T30" fmla="*/ 353 w 360"/>
                  <a:gd name="T31" fmla="*/ 143 h 301"/>
                  <a:gd name="T32" fmla="*/ 329 w 360"/>
                  <a:gd name="T33" fmla="*/ 100 h 301"/>
                  <a:gd name="T34" fmla="*/ 243 w 360"/>
                  <a:gd name="T35" fmla="*/ 29 h 301"/>
                  <a:gd name="T36" fmla="*/ 126 w 360"/>
                  <a:gd name="T37" fmla="*/ 2 h 301"/>
                  <a:gd name="T38" fmla="*/ 74 w 360"/>
                  <a:gd name="T39" fmla="*/ 11 h 301"/>
                  <a:gd name="T40" fmla="*/ 55 w 360"/>
                  <a:gd name="T41" fmla="*/ 23 h 301"/>
                  <a:gd name="T42" fmla="*/ 53 w 360"/>
                  <a:gd name="T43" fmla="*/ 27 h 301"/>
                  <a:gd name="T44" fmla="*/ 5 w 360"/>
                  <a:gd name="T45" fmla="*/ 123 h 301"/>
                  <a:gd name="T46" fmla="*/ 3 w 360"/>
                  <a:gd name="T47" fmla="*/ 129 h 301"/>
                  <a:gd name="T48" fmla="*/ 82 w 360"/>
                  <a:gd name="T49" fmla="*/ 44 h 301"/>
                  <a:gd name="T50" fmla="*/ 146 w 360"/>
                  <a:gd name="T51" fmla="*/ 35 h 301"/>
                  <a:gd name="T52" fmla="*/ 226 w 360"/>
                  <a:gd name="T53" fmla="*/ 57 h 301"/>
                  <a:gd name="T54" fmla="*/ 296 w 360"/>
                  <a:gd name="T55" fmla="*/ 110 h 301"/>
                  <a:gd name="T56" fmla="*/ 326 w 360"/>
                  <a:gd name="T57" fmla="*/ 166 h 301"/>
                  <a:gd name="T58" fmla="*/ 280 w 360"/>
                  <a:gd name="T59" fmla="*/ 258 h 301"/>
                  <a:gd name="T60" fmla="*/ 209 w 360"/>
                  <a:gd name="T61" fmla="*/ 266 h 301"/>
                  <a:gd name="T62" fmla="*/ 125 w 360"/>
                  <a:gd name="T63" fmla="*/ 238 h 301"/>
                  <a:gd name="T64" fmla="*/ 36 w 360"/>
                  <a:gd name="T65" fmla="*/ 135 h 301"/>
                  <a:gd name="T66" fmla="*/ 82 w 360"/>
                  <a:gd name="T67" fmla="*/ 44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60" h="301">
                    <a:moveTo>
                      <a:pt x="3" y="129"/>
                    </a:moveTo>
                    <a:cubicBezTo>
                      <a:pt x="0" y="137"/>
                      <a:pt x="5" y="147"/>
                      <a:pt x="7" y="155"/>
                    </a:cubicBezTo>
                    <a:cubicBezTo>
                      <a:pt x="13" y="170"/>
                      <a:pt x="20" y="185"/>
                      <a:pt x="30" y="198"/>
                    </a:cubicBezTo>
                    <a:cubicBezTo>
                      <a:pt x="52" y="228"/>
                      <a:pt x="81" y="253"/>
                      <a:pt x="115" y="270"/>
                    </a:cubicBezTo>
                    <a:cubicBezTo>
                      <a:pt x="151" y="289"/>
                      <a:pt x="192" y="301"/>
                      <a:pt x="233" y="300"/>
                    </a:cubicBezTo>
                    <a:cubicBezTo>
                      <a:pt x="251" y="299"/>
                      <a:pt x="269" y="297"/>
                      <a:pt x="286" y="290"/>
                    </a:cubicBezTo>
                    <a:cubicBezTo>
                      <a:pt x="290" y="289"/>
                      <a:pt x="295" y="287"/>
                      <a:pt x="299" y="285"/>
                    </a:cubicBezTo>
                    <a:cubicBezTo>
                      <a:pt x="302" y="284"/>
                      <a:pt x="305" y="282"/>
                      <a:pt x="306" y="278"/>
                    </a:cubicBezTo>
                    <a:cubicBezTo>
                      <a:pt x="306" y="278"/>
                      <a:pt x="306" y="278"/>
                      <a:pt x="306" y="278"/>
                    </a:cubicBezTo>
                    <a:cubicBezTo>
                      <a:pt x="307" y="278"/>
                      <a:pt x="307" y="277"/>
                      <a:pt x="307" y="277"/>
                    </a:cubicBezTo>
                    <a:cubicBezTo>
                      <a:pt x="324" y="243"/>
                      <a:pt x="341" y="210"/>
                      <a:pt x="357" y="176"/>
                    </a:cubicBezTo>
                    <a:cubicBezTo>
                      <a:pt x="359" y="174"/>
                      <a:pt x="359" y="171"/>
                      <a:pt x="359" y="169"/>
                    </a:cubicBezTo>
                    <a:cubicBezTo>
                      <a:pt x="359" y="169"/>
                      <a:pt x="359" y="169"/>
                      <a:pt x="359" y="169"/>
                    </a:cubicBezTo>
                    <a:cubicBezTo>
                      <a:pt x="359" y="168"/>
                      <a:pt x="359" y="168"/>
                      <a:pt x="359" y="168"/>
                    </a:cubicBezTo>
                    <a:cubicBezTo>
                      <a:pt x="360" y="166"/>
                      <a:pt x="359" y="165"/>
                      <a:pt x="359" y="163"/>
                    </a:cubicBezTo>
                    <a:cubicBezTo>
                      <a:pt x="358" y="156"/>
                      <a:pt x="356" y="150"/>
                      <a:pt x="353" y="143"/>
                    </a:cubicBezTo>
                    <a:cubicBezTo>
                      <a:pt x="347" y="128"/>
                      <a:pt x="339" y="113"/>
                      <a:pt x="329" y="100"/>
                    </a:cubicBezTo>
                    <a:cubicBezTo>
                      <a:pt x="306" y="70"/>
                      <a:pt x="277" y="46"/>
                      <a:pt x="243" y="29"/>
                    </a:cubicBezTo>
                    <a:cubicBezTo>
                      <a:pt x="207" y="11"/>
                      <a:pt x="167" y="0"/>
                      <a:pt x="126" y="2"/>
                    </a:cubicBezTo>
                    <a:cubicBezTo>
                      <a:pt x="109" y="2"/>
                      <a:pt x="90" y="5"/>
                      <a:pt x="74" y="11"/>
                    </a:cubicBezTo>
                    <a:cubicBezTo>
                      <a:pt x="68" y="14"/>
                      <a:pt x="59" y="16"/>
                      <a:pt x="55" y="23"/>
                    </a:cubicBezTo>
                    <a:cubicBezTo>
                      <a:pt x="54" y="24"/>
                      <a:pt x="54" y="26"/>
                      <a:pt x="53" y="27"/>
                    </a:cubicBezTo>
                    <a:cubicBezTo>
                      <a:pt x="37" y="59"/>
                      <a:pt x="21" y="91"/>
                      <a:pt x="5" y="123"/>
                    </a:cubicBezTo>
                    <a:cubicBezTo>
                      <a:pt x="4" y="125"/>
                      <a:pt x="3" y="127"/>
                      <a:pt x="3" y="129"/>
                    </a:cubicBezTo>
                    <a:close/>
                    <a:moveTo>
                      <a:pt x="82" y="44"/>
                    </a:moveTo>
                    <a:cubicBezTo>
                      <a:pt x="101" y="36"/>
                      <a:pt x="124" y="33"/>
                      <a:pt x="146" y="35"/>
                    </a:cubicBezTo>
                    <a:cubicBezTo>
                      <a:pt x="174" y="37"/>
                      <a:pt x="201" y="45"/>
                      <a:pt x="226" y="57"/>
                    </a:cubicBezTo>
                    <a:cubicBezTo>
                      <a:pt x="252" y="71"/>
                      <a:pt x="276" y="88"/>
                      <a:pt x="296" y="110"/>
                    </a:cubicBezTo>
                    <a:cubicBezTo>
                      <a:pt x="310" y="127"/>
                      <a:pt x="320" y="145"/>
                      <a:pt x="326" y="166"/>
                    </a:cubicBezTo>
                    <a:cubicBezTo>
                      <a:pt x="310" y="196"/>
                      <a:pt x="295" y="227"/>
                      <a:pt x="280" y="258"/>
                    </a:cubicBezTo>
                    <a:cubicBezTo>
                      <a:pt x="259" y="266"/>
                      <a:pt x="233" y="268"/>
                      <a:pt x="209" y="266"/>
                    </a:cubicBezTo>
                    <a:cubicBezTo>
                      <a:pt x="180" y="263"/>
                      <a:pt x="151" y="253"/>
                      <a:pt x="125" y="238"/>
                    </a:cubicBezTo>
                    <a:cubicBezTo>
                      <a:pt x="84" y="215"/>
                      <a:pt x="48" y="180"/>
                      <a:pt x="36" y="135"/>
                    </a:cubicBezTo>
                    <a:cubicBezTo>
                      <a:pt x="51" y="105"/>
                      <a:pt x="66" y="74"/>
                      <a:pt x="82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9" name="Freeform 407">
                <a:extLst>
                  <a:ext uri="{FF2B5EF4-FFF2-40B4-BE49-F238E27FC236}">
                    <a16:creationId xmlns:a16="http://schemas.microsoft.com/office/drawing/2014/main" id="{B0390D39-B131-356A-1EA8-AA55B19879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12301" y="6591300"/>
                <a:ext cx="188913" cy="290513"/>
              </a:xfrm>
              <a:custGeom>
                <a:avLst/>
                <a:gdLst>
                  <a:gd name="T0" fmla="*/ 10 w 76"/>
                  <a:gd name="T1" fmla="*/ 113 h 117"/>
                  <a:gd name="T2" fmla="*/ 33 w 76"/>
                  <a:gd name="T3" fmla="*/ 107 h 117"/>
                  <a:gd name="T4" fmla="*/ 72 w 76"/>
                  <a:gd name="T5" fmla="*/ 27 h 117"/>
                  <a:gd name="T6" fmla="*/ 67 w 76"/>
                  <a:gd name="T7" fmla="*/ 5 h 117"/>
                  <a:gd name="T8" fmla="*/ 44 w 76"/>
                  <a:gd name="T9" fmla="*/ 11 h 117"/>
                  <a:gd name="T10" fmla="*/ 4 w 76"/>
                  <a:gd name="T11" fmla="*/ 91 h 117"/>
                  <a:gd name="T12" fmla="*/ 10 w 76"/>
                  <a:gd name="T13" fmla="*/ 113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117">
                    <a:moveTo>
                      <a:pt x="10" y="113"/>
                    </a:moveTo>
                    <a:cubicBezTo>
                      <a:pt x="17" y="117"/>
                      <a:pt x="29" y="115"/>
                      <a:pt x="33" y="107"/>
                    </a:cubicBezTo>
                    <a:cubicBezTo>
                      <a:pt x="46" y="81"/>
                      <a:pt x="59" y="54"/>
                      <a:pt x="72" y="27"/>
                    </a:cubicBezTo>
                    <a:cubicBezTo>
                      <a:pt x="76" y="19"/>
                      <a:pt x="75" y="9"/>
                      <a:pt x="67" y="5"/>
                    </a:cubicBezTo>
                    <a:cubicBezTo>
                      <a:pt x="59" y="0"/>
                      <a:pt x="48" y="3"/>
                      <a:pt x="44" y="11"/>
                    </a:cubicBezTo>
                    <a:cubicBezTo>
                      <a:pt x="31" y="37"/>
                      <a:pt x="17" y="64"/>
                      <a:pt x="4" y="91"/>
                    </a:cubicBezTo>
                    <a:cubicBezTo>
                      <a:pt x="0" y="99"/>
                      <a:pt x="2" y="108"/>
                      <a:pt x="10" y="1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19" name="Group 118">
              <a:extLst>
                <a:ext uri="{FF2B5EF4-FFF2-40B4-BE49-F238E27FC236}">
                  <a16:creationId xmlns:a16="http://schemas.microsoft.com/office/drawing/2014/main" id="{72E68828-225D-A1B6-3F34-DBF57E71EC06}"/>
                </a:ext>
              </a:extLst>
            </p:cNvPr>
            <p:cNvGrpSpPr/>
            <p:nvPr/>
          </p:nvGrpSpPr>
          <p:grpSpPr>
            <a:xfrm>
              <a:off x="3644352" y="2806184"/>
              <a:ext cx="439381" cy="204457"/>
              <a:chOff x="5286527" y="6283325"/>
              <a:chExt cx="1739901" cy="809625"/>
            </a:xfrm>
            <a:solidFill>
              <a:srgbClr val="404040"/>
            </a:solidFill>
          </p:grpSpPr>
          <p:sp>
            <p:nvSpPr>
              <p:cNvPr id="123" name="Freeform 357">
                <a:extLst>
                  <a:ext uri="{FF2B5EF4-FFF2-40B4-BE49-F238E27FC236}">
                    <a16:creationId xmlns:a16="http://schemas.microsoft.com/office/drawing/2014/main" id="{963D4AB5-8FB0-9C1C-40EB-F3927BF74BF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659563" y="6477000"/>
                <a:ext cx="325438" cy="287338"/>
              </a:xfrm>
              <a:custGeom>
                <a:avLst/>
                <a:gdLst>
                  <a:gd name="T0" fmla="*/ 113 w 131"/>
                  <a:gd name="T1" fmla="*/ 11 h 115"/>
                  <a:gd name="T2" fmla="*/ 99 w 131"/>
                  <a:gd name="T3" fmla="*/ 0 h 115"/>
                  <a:gd name="T4" fmla="*/ 15 w 131"/>
                  <a:gd name="T5" fmla="*/ 0 h 115"/>
                  <a:gd name="T6" fmla="*/ 1 w 131"/>
                  <a:gd name="T7" fmla="*/ 12 h 115"/>
                  <a:gd name="T8" fmla="*/ 1 w 131"/>
                  <a:gd name="T9" fmla="*/ 16 h 115"/>
                  <a:gd name="T10" fmla="*/ 0 w 131"/>
                  <a:gd name="T11" fmla="*/ 68 h 115"/>
                  <a:gd name="T12" fmla="*/ 11 w 131"/>
                  <a:gd name="T13" fmla="*/ 82 h 115"/>
                  <a:gd name="T14" fmla="*/ 68 w 131"/>
                  <a:gd name="T15" fmla="*/ 94 h 115"/>
                  <a:gd name="T16" fmla="*/ 68 w 131"/>
                  <a:gd name="T17" fmla="*/ 100 h 115"/>
                  <a:gd name="T18" fmla="*/ 83 w 131"/>
                  <a:gd name="T19" fmla="*/ 115 h 115"/>
                  <a:gd name="T20" fmla="*/ 116 w 131"/>
                  <a:gd name="T21" fmla="*/ 115 h 115"/>
                  <a:gd name="T22" fmla="*/ 131 w 131"/>
                  <a:gd name="T23" fmla="*/ 100 h 115"/>
                  <a:gd name="T24" fmla="*/ 131 w 131"/>
                  <a:gd name="T25" fmla="*/ 76 h 115"/>
                  <a:gd name="T26" fmla="*/ 126 w 131"/>
                  <a:gd name="T27" fmla="*/ 58 h 115"/>
                  <a:gd name="T28" fmla="*/ 113 w 131"/>
                  <a:gd name="T29" fmla="*/ 11 h 115"/>
                  <a:gd name="T30" fmla="*/ 101 w 131"/>
                  <a:gd name="T31" fmla="*/ 78 h 115"/>
                  <a:gd name="T32" fmla="*/ 101 w 131"/>
                  <a:gd name="T33" fmla="*/ 85 h 115"/>
                  <a:gd name="T34" fmla="*/ 98 w 131"/>
                  <a:gd name="T35" fmla="*/ 85 h 115"/>
                  <a:gd name="T36" fmla="*/ 98 w 131"/>
                  <a:gd name="T37" fmla="*/ 81 h 115"/>
                  <a:gd name="T38" fmla="*/ 87 w 131"/>
                  <a:gd name="T39" fmla="*/ 67 h 115"/>
                  <a:gd name="T40" fmla="*/ 30 w 131"/>
                  <a:gd name="T41" fmla="*/ 56 h 115"/>
                  <a:gd name="T42" fmla="*/ 30 w 131"/>
                  <a:gd name="T43" fmla="*/ 30 h 115"/>
                  <a:gd name="T44" fmla="*/ 88 w 131"/>
                  <a:gd name="T45" fmla="*/ 30 h 115"/>
                  <a:gd name="T46" fmla="*/ 98 w 131"/>
                  <a:gd name="T47" fmla="*/ 66 h 115"/>
                  <a:gd name="T48" fmla="*/ 101 w 131"/>
                  <a:gd name="T49" fmla="*/ 76 h 115"/>
                  <a:gd name="T50" fmla="*/ 101 w 131"/>
                  <a:gd name="T51" fmla="*/ 77 h 115"/>
                  <a:gd name="T52" fmla="*/ 101 w 131"/>
                  <a:gd name="T53" fmla="*/ 78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31" h="115">
                    <a:moveTo>
                      <a:pt x="113" y="11"/>
                    </a:moveTo>
                    <a:cubicBezTo>
                      <a:pt x="111" y="5"/>
                      <a:pt x="105" y="0"/>
                      <a:pt x="99" y="0"/>
                    </a:cubicBezTo>
                    <a:cubicBezTo>
                      <a:pt x="71" y="0"/>
                      <a:pt x="43" y="0"/>
                      <a:pt x="15" y="0"/>
                    </a:cubicBezTo>
                    <a:cubicBezTo>
                      <a:pt x="7" y="0"/>
                      <a:pt x="2" y="6"/>
                      <a:pt x="1" y="12"/>
                    </a:cubicBezTo>
                    <a:cubicBezTo>
                      <a:pt x="1" y="13"/>
                      <a:pt x="1" y="15"/>
                      <a:pt x="1" y="16"/>
                    </a:cubicBezTo>
                    <a:cubicBezTo>
                      <a:pt x="1" y="33"/>
                      <a:pt x="1" y="51"/>
                      <a:pt x="0" y="68"/>
                    </a:cubicBezTo>
                    <a:cubicBezTo>
                      <a:pt x="0" y="74"/>
                      <a:pt x="5" y="81"/>
                      <a:pt x="11" y="82"/>
                    </a:cubicBezTo>
                    <a:cubicBezTo>
                      <a:pt x="30" y="86"/>
                      <a:pt x="49" y="90"/>
                      <a:pt x="68" y="94"/>
                    </a:cubicBezTo>
                    <a:cubicBezTo>
                      <a:pt x="68" y="96"/>
                      <a:pt x="68" y="98"/>
                      <a:pt x="68" y="100"/>
                    </a:cubicBezTo>
                    <a:cubicBezTo>
                      <a:pt x="68" y="108"/>
                      <a:pt x="75" y="115"/>
                      <a:pt x="83" y="115"/>
                    </a:cubicBezTo>
                    <a:cubicBezTo>
                      <a:pt x="116" y="115"/>
                      <a:pt x="116" y="115"/>
                      <a:pt x="116" y="115"/>
                    </a:cubicBezTo>
                    <a:cubicBezTo>
                      <a:pt x="124" y="115"/>
                      <a:pt x="131" y="108"/>
                      <a:pt x="131" y="100"/>
                    </a:cubicBezTo>
                    <a:cubicBezTo>
                      <a:pt x="131" y="76"/>
                      <a:pt x="131" y="76"/>
                      <a:pt x="131" y="76"/>
                    </a:cubicBezTo>
                    <a:cubicBezTo>
                      <a:pt x="131" y="70"/>
                      <a:pt x="128" y="64"/>
                      <a:pt x="126" y="58"/>
                    </a:cubicBezTo>
                    <a:cubicBezTo>
                      <a:pt x="122" y="42"/>
                      <a:pt x="117" y="27"/>
                      <a:pt x="113" y="11"/>
                    </a:cubicBezTo>
                    <a:close/>
                    <a:moveTo>
                      <a:pt x="101" y="78"/>
                    </a:moveTo>
                    <a:cubicBezTo>
                      <a:pt x="101" y="85"/>
                      <a:pt x="101" y="85"/>
                      <a:pt x="101" y="85"/>
                    </a:cubicBezTo>
                    <a:cubicBezTo>
                      <a:pt x="98" y="85"/>
                      <a:pt x="98" y="85"/>
                      <a:pt x="98" y="85"/>
                    </a:cubicBezTo>
                    <a:cubicBezTo>
                      <a:pt x="98" y="84"/>
                      <a:pt x="98" y="83"/>
                      <a:pt x="98" y="81"/>
                    </a:cubicBezTo>
                    <a:cubicBezTo>
                      <a:pt x="98" y="75"/>
                      <a:pt x="93" y="69"/>
                      <a:pt x="87" y="67"/>
                    </a:cubicBezTo>
                    <a:cubicBezTo>
                      <a:pt x="68" y="63"/>
                      <a:pt x="49" y="60"/>
                      <a:pt x="30" y="56"/>
                    </a:cubicBezTo>
                    <a:cubicBezTo>
                      <a:pt x="30" y="47"/>
                      <a:pt x="30" y="39"/>
                      <a:pt x="30" y="30"/>
                    </a:cubicBezTo>
                    <a:cubicBezTo>
                      <a:pt x="49" y="30"/>
                      <a:pt x="68" y="30"/>
                      <a:pt x="88" y="30"/>
                    </a:cubicBezTo>
                    <a:cubicBezTo>
                      <a:pt x="91" y="42"/>
                      <a:pt x="95" y="54"/>
                      <a:pt x="98" y="66"/>
                    </a:cubicBezTo>
                    <a:cubicBezTo>
                      <a:pt x="99" y="69"/>
                      <a:pt x="100" y="73"/>
                      <a:pt x="101" y="76"/>
                    </a:cubicBezTo>
                    <a:cubicBezTo>
                      <a:pt x="101" y="77"/>
                      <a:pt x="101" y="77"/>
                      <a:pt x="101" y="77"/>
                    </a:cubicBezTo>
                    <a:cubicBezTo>
                      <a:pt x="101" y="77"/>
                      <a:pt x="101" y="77"/>
                      <a:pt x="101" y="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4" name="Freeform 358">
                <a:extLst>
                  <a:ext uri="{FF2B5EF4-FFF2-40B4-BE49-F238E27FC236}">
                    <a16:creationId xmlns:a16="http://schemas.microsoft.com/office/drawing/2014/main" id="{94EA6859-A3D3-6915-185D-92D01F1A8E2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286527" y="6283325"/>
                <a:ext cx="1739901" cy="809625"/>
              </a:xfrm>
              <a:custGeom>
                <a:avLst/>
                <a:gdLst>
                  <a:gd name="T0" fmla="*/ 701 w 701"/>
                  <a:gd name="T1" fmla="*/ 145 h 325"/>
                  <a:gd name="T2" fmla="*/ 682 w 701"/>
                  <a:gd name="T3" fmla="*/ 79 h 325"/>
                  <a:gd name="T4" fmla="*/ 676 w 701"/>
                  <a:gd name="T5" fmla="*/ 59 h 325"/>
                  <a:gd name="T6" fmla="*/ 673 w 701"/>
                  <a:gd name="T7" fmla="*/ 50 h 325"/>
                  <a:gd name="T8" fmla="*/ 621 w 701"/>
                  <a:gd name="T9" fmla="*/ 38 h 325"/>
                  <a:gd name="T10" fmla="*/ 497 w 701"/>
                  <a:gd name="T11" fmla="*/ 45 h 325"/>
                  <a:gd name="T12" fmla="*/ 490 w 701"/>
                  <a:gd name="T13" fmla="*/ 140 h 325"/>
                  <a:gd name="T14" fmla="*/ 486 w 701"/>
                  <a:gd name="T15" fmla="*/ 36 h 325"/>
                  <a:gd name="T16" fmla="*/ 548 w 701"/>
                  <a:gd name="T17" fmla="*/ 30 h 325"/>
                  <a:gd name="T18" fmla="*/ 464 w 701"/>
                  <a:gd name="T19" fmla="*/ 1 h 325"/>
                  <a:gd name="T20" fmla="*/ 411 w 701"/>
                  <a:gd name="T21" fmla="*/ 16 h 325"/>
                  <a:gd name="T22" fmla="*/ 251 w 701"/>
                  <a:gd name="T23" fmla="*/ 25 h 325"/>
                  <a:gd name="T24" fmla="*/ 96 w 701"/>
                  <a:gd name="T25" fmla="*/ 14 h 325"/>
                  <a:gd name="T26" fmla="*/ 55 w 701"/>
                  <a:gd name="T27" fmla="*/ 46 h 325"/>
                  <a:gd name="T28" fmla="*/ 3 w 701"/>
                  <a:gd name="T29" fmla="*/ 160 h 325"/>
                  <a:gd name="T30" fmla="*/ 38 w 701"/>
                  <a:gd name="T31" fmla="*/ 217 h 325"/>
                  <a:gd name="T32" fmla="*/ 36 w 701"/>
                  <a:gd name="T33" fmla="*/ 265 h 325"/>
                  <a:gd name="T34" fmla="*/ 153 w 701"/>
                  <a:gd name="T35" fmla="*/ 280 h 325"/>
                  <a:gd name="T36" fmla="*/ 220 w 701"/>
                  <a:gd name="T37" fmla="*/ 325 h 325"/>
                  <a:gd name="T38" fmla="*/ 519 w 701"/>
                  <a:gd name="T39" fmla="*/ 280 h 325"/>
                  <a:gd name="T40" fmla="*/ 634 w 701"/>
                  <a:gd name="T41" fmla="*/ 280 h 325"/>
                  <a:gd name="T42" fmla="*/ 692 w 701"/>
                  <a:gd name="T43" fmla="*/ 273 h 325"/>
                  <a:gd name="T44" fmla="*/ 701 w 701"/>
                  <a:gd name="T45" fmla="*/ 216 h 325"/>
                  <a:gd name="T46" fmla="*/ 490 w 701"/>
                  <a:gd name="T47" fmla="*/ 199 h 325"/>
                  <a:gd name="T48" fmla="*/ 414 w 701"/>
                  <a:gd name="T49" fmla="*/ 201 h 325"/>
                  <a:gd name="T50" fmla="*/ 490 w 701"/>
                  <a:gd name="T51" fmla="*/ 170 h 325"/>
                  <a:gd name="T52" fmla="*/ 66 w 701"/>
                  <a:gd name="T53" fmla="*/ 265 h 325"/>
                  <a:gd name="T54" fmla="*/ 126 w 701"/>
                  <a:gd name="T55" fmla="*/ 265 h 325"/>
                  <a:gd name="T56" fmla="*/ 162 w 701"/>
                  <a:gd name="T57" fmla="*/ 250 h 325"/>
                  <a:gd name="T58" fmla="*/ 144 w 701"/>
                  <a:gd name="T59" fmla="*/ 231 h 325"/>
                  <a:gd name="T60" fmla="*/ 162 w 701"/>
                  <a:gd name="T61" fmla="*/ 250 h 325"/>
                  <a:gd name="T62" fmla="*/ 190 w 701"/>
                  <a:gd name="T63" fmla="*/ 265 h 325"/>
                  <a:gd name="T64" fmla="*/ 250 w 701"/>
                  <a:gd name="T65" fmla="*/ 265 h 325"/>
                  <a:gd name="T66" fmla="*/ 66 w 701"/>
                  <a:gd name="T67" fmla="*/ 201 h 325"/>
                  <a:gd name="T68" fmla="*/ 66 w 701"/>
                  <a:gd name="T69" fmla="*/ 90 h 325"/>
                  <a:gd name="T70" fmla="*/ 84 w 701"/>
                  <a:gd name="T71" fmla="*/ 55 h 325"/>
                  <a:gd name="T72" fmla="*/ 95 w 701"/>
                  <a:gd name="T73" fmla="*/ 55 h 325"/>
                  <a:gd name="T74" fmla="*/ 393 w 701"/>
                  <a:gd name="T75" fmla="*/ 55 h 325"/>
                  <a:gd name="T76" fmla="*/ 430 w 701"/>
                  <a:gd name="T77" fmla="*/ 41 h 325"/>
                  <a:gd name="T78" fmla="*/ 456 w 701"/>
                  <a:gd name="T79" fmla="*/ 30 h 325"/>
                  <a:gd name="T80" fmla="*/ 382 w 701"/>
                  <a:gd name="T81" fmla="*/ 201 h 325"/>
                  <a:gd name="T82" fmla="*/ 519 w 701"/>
                  <a:gd name="T83" fmla="*/ 250 h 325"/>
                  <a:gd name="T84" fmla="*/ 268 w 701"/>
                  <a:gd name="T85" fmla="*/ 231 h 325"/>
                  <a:gd name="T86" fmla="*/ 519 w 701"/>
                  <a:gd name="T87" fmla="*/ 250 h 325"/>
                  <a:gd name="T88" fmla="*/ 547 w 701"/>
                  <a:gd name="T89" fmla="*/ 265 h 325"/>
                  <a:gd name="T90" fmla="*/ 607 w 701"/>
                  <a:gd name="T91" fmla="*/ 265 h 325"/>
                  <a:gd name="T92" fmla="*/ 671 w 701"/>
                  <a:gd name="T93" fmla="*/ 236 h 325"/>
                  <a:gd name="T94" fmla="*/ 670 w 701"/>
                  <a:gd name="T95" fmla="*/ 250 h 325"/>
                  <a:gd name="T96" fmla="*/ 625 w 701"/>
                  <a:gd name="T97" fmla="*/ 231 h 325"/>
                  <a:gd name="T98" fmla="*/ 671 w 701"/>
                  <a:gd name="T99" fmla="*/ 236 h 325"/>
                  <a:gd name="T100" fmla="*/ 519 w 701"/>
                  <a:gd name="T101" fmla="*/ 201 h 325"/>
                  <a:gd name="T102" fmla="*/ 519 w 701"/>
                  <a:gd name="T103" fmla="*/ 67 h 325"/>
                  <a:gd name="T104" fmla="*/ 647 w 701"/>
                  <a:gd name="T105" fmla="*/ 68 h 325"/>
                  <a:gd name="T106" fmla="*/ 656 w 701"/>
                  <a:gd name="T107" fmla="*/ 97 h 325"/>
                  <a:gd name="T108" fmla="*/ 671 w 701"/>
                  <a:gd name="T109" fmla="*/ 147 h 325"/>
                  <a:gd name="T110" fmla="*/ 671 w 701"/>
                  <a:gd name="T111" fmla="*/ 147 h 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01" h="325">
                    <a:moveTo>
                      <a:pt x="701" y="216"/>
                    </a:moveTo>
                    <a:cubicBezTo>
                      <a:pt x="701" y="145"/>
                      <a:pt x="701" y="145"/>
                      <a:pt x="701" y="145"/>
                    </a:cubicBezTo>
                    <a:cubicBezTo>
                      <a:pt x="701" y="140"/>
                      <a:pt x="699" y="136"/>
                      <a:pt x="698" y="132"/>
                    </a:cubicBezTo>
                    <a:cubicBezTo>
                      <a:pt x="692" y="114"/>
                      <a:pt x="687" y="96"/>
                      <a:pt x="682" y="79"/>
                    </a:cubicBezTo>
                    <a:cubicBezTo>
                      <a:pt x="680" y="72"/>
                      <a:pt x="678" y="66"/>
                      <a:pt x="676" y="60"/>
                    </a:cubicBezTo>
                    <a:cubicBezTo>
                      <a:pt x="676" y="60"/>
                      <a:pt x="676" y="59"/>
                      <a:pt x="676" y="59"/>
                    </a:cubicBezTo>
                    <a:cubicBezTo>
                      <a:pt x="676" y="58"/>
                      <a:pt x="675" y="57"/>
                      <a:pt x="675" y="57"/>
                    </a:cubicBezTo>
                    <a:cubicBezTo>
                      <a:pt x="675" y="55"/>
                      <a:pt x="674" y="52"/>
                      <a:pt x="673" y="50"/>
                    </a:cubicBezTo>
                    <a:cubicBezTo>
                      <a:pt x="668" y="43"/>
                      <a:pt x="661" y="38"/>
                      <a:pt x="652" y="38"/>
                    </a:cubicBezTo>
                    <a:cubicBezTo>
                      <a:pt x="641" y="38"/>
                      <a:pt x="631" y="38"/>
                      <a:pt x="621" y="38"/>
                    </a:cubicBezTo>
                    <a:cubicBezTo>
                      <a:pt x="518" y="38"/>
                      <a:pt x="518" y="38"/>
                      <a:pt x="518" y="38"/>
                    </a:cubicBezTo>
                    <a:cubicBezTo>
                      <a:pt x="510" y="38"/>
                      <a:pt x="502" y="39"/>
                      <a:pt x="497" y="45"/>
                    </a:cubicBezTo>
                    <a:cubicBezTo>
                      <a:pt x="491" y="51"/>
                      <a:pt x="490" y="58"/>
                      <a:pt x="490" y="66"/>
                    </a:cubicBezTo>
                    <a:cubicBezTo>
                      <a:pt x="490" y="140"/>
                      <a:pt x="490" y="140"/>
                      <a:pt x="490" y="140"/>
                    </a:cubicBezTo>
                    <a:cubicBezTo>
                      <a:pt x="473" y="140"/>
                      <a:pt x="457" y="140"/>
                      <a:pt x="441" y="140"/>
                    </a:cubicBezTo>
                    <a:cubicBezTo>
                      <a:pt x="456" y="105"/>
                      <a:pt x="471" y="71"/>
                      <a:pt x="486" y="36"/>
                    </a:cubicBezTo>
                    <a:cubicBezTo>
                      <a:pt x="487" y="34"/>
                      <a:pt x="487" y="32"/>
                      <a:pt x="488" y="30"/>
                    </a:cubicBezTo>
                    <a:cubicBezTo>
                      <a:pt x="508" y="30"/>
                      <a:pt x="528" y="30"/>
                      <a:pt x="548" y="30"/>
                    </a:cubicBezTo>
                    <a:cubicBezTo>
                      <a:pt x="567" y="30"/>
                      <a:pt x="567" y="1"/>
                      <a:pt x="548" y="1"/>
                    </a:cubicBezTo>
                    <a:cubicBezTo>
                      <a:pt x="520" y="1"/>
                      <a:pt x="492" y="1"/>
                      <a:pt x="464" y="1"/>
                    </a:cubicBezTo>
                    <a:cubicBezTo>
                      <a:pt x="431" y="0"/>
                      <a:pt x="431" y="0"/>
                      <a:pt x="431" y="0"/>
                    </a:cubicBezTo>
                    <a:cubicBezTo>
                      <a:pt x="421" y="0"/>
                      <a:pt x="417" y="10"/>
                      <a:pt x="411" y="16"/>
                    </a:cubicBezTo>
                    <a:cubicBezTo>
                      <a:pt x="409" y="19"/>
                      <a:pt x="407" y="22"/>
                      <a:pt x="405" y="25"/>
                    </a:cubicBezTo>
                    <a:cubicBezTo>
                      <a:pt x="353" y="25"/>
                      <a:pt x="302" y="25"/>
                      <a:pt x="251" y="25"/>
                    </a:cubicBezTo>
                    <a:cubicBezTo>
                      <a:pt x="204" y="25"/>
                      <a:pt x="157" y="25"/>
                      <a:pt x="110" y="26"/>
                    </a:cubicBezTo>
                    <a:cubicBezTo>
                      <a:pt x="108" y="19"/>
                      <a:pt x="103" y="14"/>
                      <a:pt x="96" y="14"/>
                    </a:cubicBezTo>
                    <a:cubicBezTo>
                      <a:pt x="88" y="14"/>
                      <a:pt x="79" y="13"/>
                      <a:pt x="71" y="17"/>
                    </a:cubicBezTo>
                    <a:cubicBezTo>
                      <a:pt x="61" y="21"/>
                      <a:pt x="57" y="35"/>
                      <a:pt x="55" y="46"/>
                    </a:cubicBezTo>
                    <a:cubicBezTo>
                      <a:pt x="38" y="79"/>
                      <a:pt x="20" y="112"/>
                      <a:pt x="3" y="145"/>
                    </a:cubicBezTo>
                    <a:cubicBezTo>
                      <a:pt x="0" y="150"/>
                      <a:pt x="0" y="156"/>
                      <a:pt x="3" y="160"/>
                    </a:cubicBezTo>
                    <a:cubicBezTo>
                      <a:pt x="15" y="178"/>
                      <a:pt x="27" y="196"/>
                      <a:pt x="39" y="214"/>
                    </a:cubicBezTo>
                    <a:cubicBezTo>
                      <a:pt x="38" y="215"/>
                      <a:pt x="38" y="216"/>
                      <a:pt x="38" y="217"/>
                    </a:cubicBezTo>
                    <a:cubicBezTo>
                      <a:pt x="35" y="229"/>
                      <a:pt x="36" y="242"/>
                      <a:pt x="37" y="255"/>
                    </a:cubicBezTo>
                    <a:cubicBezTo>
                      <a:pt x="36" y="258"/>
                      <a:pt x="36" y="262"/>
                      <a:pt x="36" y="265"/>
                    </a:cubicBezTo>
                    <a:cubicBezTo>
                      <a:pt x="37" y="297"/>
                      <a:pt x="63" y="325"/>
                      <a:pt x="96" y="325"/>
                    </a:cubicBezTo>
                    <a:cubicBezTo>
                      <a:pt x="123" y="324"/>
                      <a:pt x="146" y="305"/>
                      <a:pt x="153" y="280"/>
                    </a:cubicBezTo>
                    <a:cubicBezTo>
                      <a:pt x="163" y="280"/>
                      <a:pt x="163" y="280"/>
                      <a:pt x="163" y="280"/>
                    </a:cubicBezTo>
                    <a:cubicBezTo>
                      <a:pt x="170" y="305"/>
                      <a:pt x="193" y="325"/>
                      <a:pt x="220" y="325"/>
                    </a:cubicBezTo>
                    <a:cubicBezTo>
                      <a:pt x="248" y="324"/>
                      <a:pt x="271" y="305"/>
                      <a:pt x="278" y="280"/>
                    </a:cubicBezTo>
                    <a:cubicBezTo>
                      <a:pt x="519" y="280"/>
                      <a:pt x="519" y="280"/>
                      <a:pt x="519" y="280"/>
                    </a:cubicBezTo>
                    <a:cubicBezTo>
                      <a:pt x="526" y="305"/>
                      <a:pt x="549" y="325"/>
                      <a:pt x="577" y="325"/>
                    </a:cubicBezTo>
                    <a:cubicBezTo>
                      <a:pt x="604" y="324"/>
                      <a:pt x="627" y="305"/>
                      <a:pt x="634" y="280"/>
                    </a:cubicBezTo>
                    <a:cubicBezTo>
                      <a:pt x="680" y="280"/>
                      <a:pt x="680" y="280"/>
                      <a:pt x="680" y="280"/>
                    </a:cubicBezTo>
                    <a:cubicBezTo>
                      <a:pt x="686" y="280"/>
                      <a:pt x="690" y="277"/>
                      <a:pt x="692" y="273"/>
                    </a:cubicBezTo>
                    <a:cubicBezTo>
                      <a:pt x="698" y="267"/>
                      <a:pt x="700" y="257"/>
                      <a:pt x="700" y="249"/>
                    </a:cubicBezTo>
                    <a:cubicBezTo>
                      <a:pt x="701" y="238"/>
                      <a:pt x="701" y="227"/>
                      <a:pt x="701" y="216"/>
                    </a:cubicBezTo>
                    <a:close/>
                    <a:moveTo>
                      <a:pt x="490" y="170"/>
                    </a:moveTo>
                    <a:cubicBezTo>
                      <a:pt x="490" y="199"/>
                      <a:pt x="490" y="199"/>
                      <a:pt x="490" y="199"/>
                    </a:cubicBezTo>
                    <a:cubicBezTo>
                      <a:pt x="490" y="200"/>
                      <a:pt x="490" y="200"/>
                      <a:pt x="490" y="201"/>
                    </a:cubicBezTo>
                    <a:cubicBezTo>
                      <a:pt x="414" y="201"/>
                      <a:pt x="414" y="201"/>
                      <a:pt x="414" y="201"/>
                    </a:cubicBezTo>
                    <a:cubicBezTo>
                      <a:pt x="419" y="191"/>
                      <a:pt x="423" y="180"/>
                      <a:pt x="428" y="170"/>
                    </a:cubicBezTo>
                    <a:cubicBezTo>
                      <a:pt x="448" y="170"/>
                      <a:pt x="469" y="170"/>
                      <a:pt x="490" y="170"/>
                    </a:cubicBezTo>
                    <a:close/>
                    <a:moveTo>
                      <a:pt x="96" y="295"/>
                    </a:moveTo>
                    <a:cubicBezTo>
                      <a:pt x="79" y="295"/>
                      <a:pt x="65" y="282"/>
                      <a:pt x="66" y="265"/>
                    </a:cubicBezTo>
                    <a:cubicBezTo>
                      <a:pt x="66" y="249"/>
                      <a:pt x="79" y="235"/>
                      <a:pt x="96" y="235"/>
                    </a:cubicBezTo>
                    <a:cubicBezTo>
                      <a:pt x="112" y="235"/>
                      <a:pt x="125" y="248"/>
                      <a:pt x="126" y="265"/>
                    </a:cubicBezTo>
                    <a:cubicBezTo>
                      <a:pt x="125" y="281"/>
                      <a:pt x="112" y="295"/>
                      <a:pt x="96" y="295"/>
                    </a:cubicBezTo>
                    <a:close/>
                    <a:moveTo>
                      <a:pt x="162" y="250"/>
                    </a:moveTo>
                    <a:cubicBezTo>
                      <a:pt x="153" y="250"/>
                      <a:pt x="153" y="250"/>
                      <a:pt x="153" y="250"/>
                    </a:cubicBezTo>
                    <a:cubicBezTo>
                      <a:pt x="151" y="243"/>
                      <a:pt x="148" y="237"/>
                      <a:pt x="144" y="231"/>
                    </a:cubicBezTo>
                    <a:cubicBezTo>
                      <a:pt x="172" y="231"/>
                      <a:pt x="172" y="231"/>
                      <a:pt x="172" y="231"/>
                    </a:cubicBezTo>
                    <a:cubicBezTo>
                      <a:pt x="167" y="236"/>
                      <a:pt x="164" y="243"/>
                      <a:pt x="162" y="250"/>
                    </a:cubicBezTo>
                    <a:close/>
                    <a:moveTo>
                      <a:pt x="220" y="295"/>
                    </a:moveTo>
                    <a:cubicBezTo>
                      <a:pt x="204" y="295"/>
                      <a:pt x="190" y="282"/>
                      <a:pt x="190" y="265"/>
                    </a:cubicBezTo>
                    <a:cubicBezTo>
                      <a:pt x="191" y="249"/>
                      <a:pt x="204" y="235"/>
                      <a:pt x="220" y="235"/>
                    </a:cubicBezTo>
                    <a:cubicBezTo>
                      <a:pt x="237" y="235"/>
                      <a:pt x="250" y="248"/>
                      <a:pt x="250" y="265"/>
                    </a:cubicBezTo>
                    <a:cubicBezTo>
                      <a:pt x="250" y="281"/>
                      <a:pt x="237" y="295"/>
                      <a:pt x="220" y="295"/>
                    </a:cubicBezTo>
                    <a:close/>
                    <a:moveTo>
                      <a:pt x="66" y="201"/>
                    </a:moveTo>
                    <a:cubicBezTo>
                      <a:pt x="55" y="185"/>
                      <a:pt x="44" y="168"/>
                      <a:pt x="33" y="152"/>
                    </a:cubicBezTo>
                    <a:cubicBezTo>
                      <a:pt x="44" y="131"/>
                      <a:pt x="55" y="111"/>
                      <a:pt x="66" y="90"/>
                    </a:cubicBezTo>
                    <a:cubicBezTo>
                      <a:pt x="71" y="79"/>
                      <a:pt x="77" y="69"/>
                      <a:pt x="82" y="58"/>
                    </a:cubicBezTo>
                    <a:cubicBezTo>
                      <a:pt x="83" y="57"/>
                      <a:pt x="83" y="56"/>
                      <a:pt x="84" y="55"/>
                    </a:cubicBezTo>
                    <a:cubicBezTo>
                      <a:pt x="84" y="55"/>
                      <a:pt x="85" y="55"/>
                      <a:pt x="86" y="55"/>
                    </a:cubicBezTo>
                    <a:cubicBezTo>
                      <a:pt x="89" y="55"/>
                      <a:pt x="92" y="55"/>
                      <a:pt x="95" y="55"/>
                    </a:cubicBezTo>
                    <a:cubicBezTo>
                      <a:pt x="163" y="55"/>
                      <a:pt x="230" y="55"/>
                      <a:pt x="298" y="55"/>
                    </a:cubicBezTo>
                    <a:cubicBezTo>
                      <a:pt x="330" y="55"/>
                      <a:pt x="362" y="55"/>
                      <a:pt x="393" y="55"/>
                    </a:cubicBezTo>
                    <a:cubicBezTo>
                      <a:pt x="399" y="55"/>
                      <a:pt x="405" y="55"/>
                      <a:pt x="412" y="55"/>
                    </a:cubicBezTo>
                    <a:cubicBezTo>
                      <a:pt x="421" y="55"/>
                      <a:pt x="425" y="47"/>
                      <a:pt x="430" y="41"/>
                    </a:cubicBezTo>
                    <a:cubicBezTo>
                      <a:pt x="433" y="37"/>
                      <a:pt x="435" y="34"/>
                      <a:pt x="438" y="30"/>
                    </a:cubicBezTo>
                    <a:cubicBezTo>
                      <a:pt x="444" y="30"/>
                      <a:pt x="450" y="30"/>
                      <a:pt x="456" y="30"/>
                    </a:cubicBezTo>
                    <a:cubicBezTo>
                      <a:pt x="455" y="33"/>
                      <a:pt x="454" y="37"/>
                      <a:pt x="452" y="40"/>
                    </a:cubicBezTo>
                    <a:cubicBezTo>
                      <a:pt x="429" y="94"/>
                      <a:pt x="406" y="147"/>
                      <a:pt x="382" y="201"/>
                    </a:cubicBezTo>
                    <a:lnTo>
                      <a:pt x="66" y="201"/>
                    </a:lnTo>
                    <a:close/>
                    <a:moveTo>
                      <a:pt x="519" y="250"/>
                    </a:moveTo>
                    <a:cubicBezTo>
                      <a:pt x="278" y="250"/>
                      <a:pt x="278" y="250"/>
                      <a:pt x="278" y="250"/>
                    </a:cubicBezTo>
                    <a:cubicBezTo>
                      <a:pt x="276" y="243"/>
                      <a:pt x="273" y="237"/>
                      <a:pt x="268" y="231"/>
                    </a:cubicBezTo>
                    <a:cubicBezTo>
                      <a:pt x="528" y="231"/>
                      <a:pt x="528" y="231"/>
                      <a:pt x="528" y="231"/>
                    </a:cubicBezTo>
                    <a:cubicBezTo>
                      <a:pt x="524" y="236"/>
                      <a:pt x="521" y="243"/>
                      <a:pt x="519" y="250"/>
                    </a:cubicBezTo>
                    <a:close/>
                    <a:moveTo>
                      <a:pt x="577" y="295"/>
                    </a:moveTo>
                    <a:cubicBezTo>
                      <a:pt x="561" y="295"/>
                      <a:pt x="547" y="282"/>
                      <a:pt x="547" y="265"/>
                    </a:cubicBezTo>
                    <a:cubicBezTo>
                      <a:pt x="547" y="249"/>
                      <a:pt x="560" y="235"/>
                      <a:pt x="577" y="235"/>
                    </a:cubicBezTo>
                    <a:cubicBezTo>
                      <a:pt x="593" y="235"/>
                      <a:pt x="606" y="248"/>
                      <a:pt x="607" y="265"/>
                    </a:cubicBezTo>
                    <a:cubicBezTo>
                      <a:pt x="606" y="281"/>
                      <a:pt x="593" y="295"/>
                      <a:pt x="577" y="295"/>
                    </a:cubicBezTo>
                    <a:close/>
                    <a:moveTo>
                      <a:pt x="671" y="236"/>
                    </a:moveTo>
                    <a:cubicBezTo>
                      <a:pt x="671" y="241"/>
                      <a:pt x="671" y="245"/>
                      <a:pt x="671" y="249"/>
                    </a:cubicBezTo>
                    <a:cubicBezTo>
                      <a:pt x="671" y="249"/>
                      <a:pt x="670" y="250"/>
                      <a:pt x="670" y="250"/>
                    </a:cubicBezTo>
                    <a:cubicBezTo>
                      <a:pt x="634" y="250"/>
                      <a:pt x="634" y="250"/>
                      <a:pt x="634" y="250"/>
                    </a:cubicBezTo>
                    <a:cubicBezTo>
                      <a:pt x="632" y="243"/>
                      <a:pt x="629" y="237"/>
                      <a:pt x="625" y="231"/>
                    </a:cubicBezTo>
                    <a:cubicBezTo>
                      <a:pt x="671" y="231"/>
                      <a:pt x="671" y="231"/>
                      <a:pt x="671" y="231"/>
                    </a:cubicBezTo>
                    <a:cubicBezTo>
                      <a:pt x="671" y="232"/>
                      <a:pt x="671" y="234"/>
                      <a:pt x="671" y="236"/>
                    </a:cubicBezTo>
                    <a:close/>
                    <a:moveTo>
                      <a:pt x="671" y="201"/>
                    </a:moveTo>
                    <a:cubicBezTo>
                      <a:pt x="519" y="201"/>
                      <a:pt x="519" y="201"/>
                      <a:pt x="519" y="201"/>
                    </a:cubicBezTo>
                    <a:cubicBezTo>
                      <a:pt x="519" y="200"/>
                      <a:pt x="519" y="200"/>
                      <a:pt x="519" y="199"/>
                    </a:cubicBezTo>
                    <a:cubicBezTo>
                      <a:pt x="519" y="67"/>
                      <a:pt x="519" y="67"/>
                      <a:pt x="519" y="67"/>
                    </a:cubicBezTo>
                    <a:cubicBezTo>
                      <a:pt x="553" y="67"/>
                      <a:pt x="587" y="67"/>
                      <a:pt x="621" y="67"/>
                    </a:cubicBezTo>
                    <a:cubicBezTo>
                      <a:pt x="630" y="67"/>
                      <a:pt x="639" y="68"/>
                      <a:pt x="647" y="68"/>
                    </a:cubicBezTo>
                    <a:cubicBezTo>
                      <a:pt x="648" y="69"/>
                      <a:pt x="648" y="71"/>
                      <a:pt x="649" y="73"/>
                    </a:cubicBezTo>
                    <a:cubicBezTo>
                      <a:pt x="651" y="81"/>
                      <a:pt x="654" y="89"/>
                      <a:pt x="656" y="97"/>
                    </a:cubicBezTo>
                    <a:cubicBezTo>
                      <a:pt x="661" y="113"/>
                      <a:pt x="666" y="130"/>
                      <a:pt x="671" y="146"/>
                    </a:cubicBezTo>
                    <a:cubicBezTo>
                      <a:pt x="671" y="146"/>
                      <a:pt x="671" y="146"/>
                      <a:pt x="671" y="147"/>
                    </a:cubicBezTo>
                    <a:lnTo>
                      <a:pt x="671" y="201"/>
                    </a:lnTo>
                    <a:close/>
                    <a:moveTo>
                      <a:pt x="671" y="147"/>
                    </a:moveTo>
                    <a:cubicBezTo>
                      <a:pt x="671" y="148"/>
                      <a:pt x="671" y="148"/>
                      <a:pt x="671" y="1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20" name="Group 119">
              <a:extLst>
                <a:ext uri="{FF2B5EF4-FFF2-40B4-BE49-F238E27FC236}">
                  <a16:creationId xmlns:a16="http://schemas.microsoft.com/office/drawing/2014/main" id="{5C67B264-1609-FE13-D1DE-4D634A1B91BD}"/>
                </a:ext>
              </a:extLst>
            </p:cNvPr>
            <p:cNvGrpSpPr/>
            <p:nvPr/>
          </p:nvGrpSpPr>
          <p:grpSpPr>
            <a:xfrm>
              <a:off x="965972" y="3280787"/>
              <a:ext cx="462636" cy="197203"/>
              <a:chOff x="8261350" y="4767263"/>
              <a:chExt cx="1765300" cy="752475"/>
            </a:xfrm>
            <a:solidFill>
              <a:srgbClr val="404040"/>
            </a:solidFill>
          </p:grpSpPr>
          <p:sp>
            <p:nvSpPr>
              <p:cNvPr id="121" name="Freeform 161">
                <a:extLst>
                  <a:ext uri="{FF2B5EF4-FFF2-40B4-BE49-F238E27FC236}">
                    <a16:creationId xmlns:a16="http://schemas.microsoft.com/office/drawing/2014/main" id="{7F383D8D-82FE-8A08-9059-574033406CF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582150" y="4875213"/>
                <a:ext cx="339725" cy="298450"/>
              </a:xfrm>
              <a:custGeom>
                <a:avLst/>
                <a:gdLst>
                  <a:gd name="T0" fmla="*/ 118 w 137"/>
                  <a:gd name="T1" fmla="*/ 11 h 120"/>
                  <a:gd name="T2" fmla="*/ 103 w 137"/>
                  <a:gd name="T3" fmla="*/ 0 h 120"/>
                  <a:gd name="T4" fmla="*/ 16 w 137"/>
                  <a:gd name="T5" fmla="*/ 0 h 120"/>
                  <a:gd name="T6" fmla="*/ 1 w 137"/>
                  <a:gd name="T7" fmla="*/ 12 h 120"/>
                  <a:gd name="T8" fmla="*/ 1 w 137"/>
                  <a:gd name="T9" fmla="*/ 16 h 120"/>
                  <a:gd name="T10" fmla="*/ 1 w 137"/>
                  <a:gd name="T11" fmla="*/ 71 h 120"/>
                  <a:gd name="T12" fmla="*/ 12 w 137"/>
                  <a:gd name="T13" fmla="*/ 86 h 120"/>
                  <a:gd name="T14" fmla="*/ 71 w 137"/>
                  <a:gd name="T15" fmla="*/ 98 h 120"/>
                  <a:gd name="T16" fmla="*/ 71 w 137"/>
                  <a:gd name="T17" fmla="*/ 104 h 120"/>
                  <a:gd name="T18" fmla="*/ 87 w 137"/>
                  <a:gd name="T19" fmla="*/ 120 h 120"/>
                  <a:gd name="T20" fmla="*/ 121 w 137"/>
                  <a:gd name="T21" fmla="*/ 120 h 120"/>
                  <a:gd name="T22" fmla="*/ 137 w 137"/>
                  <a:gd name="T23" fmla="*/ 104 h 120"/>
                  <a:gd name="T24" fmla="*/ 137 w 137"/>
                  <a:gd name="T25" fmla="*/ 80 h 120"/>
                  <a:gd name="T26" fmla="*/ 132 w 137"/>
                  <a:gd name="T27" fmla="*/ 60 h 120"/>
                  <a:gd name="T28" fmla="*/ 118 w 137"/>
                  <a:gd name="T29" fmla="*/ 11 h 120"/>
                  <a:gd name="T30" fmla="*/ 106 w 137"/>
                  <a:gd name="T31" fmla="*/ 89 h 120"/>
                  <a:gd name="T32" fmla="*/ 102 w 137"/>
                  <a:gd name="T33" fmla="*/ 89 h 120"/>
                  <a:gd name="T34" fmla="*/ 102 w 137"/>
                  <a:gd name="T35" fmla="*/ 85 h 120"/>
                  <a:gd name="T36" fmla="*/ 91 w 137"/>
                  <a:gd name="T37" fmla="*/ 70 h 120"/>
                  <a:gd name="T38" fmla="*/ 32 w 137"/>
                  <a:gd name="T39" fmla="*/ 58 h 120"/>
                  <a:gd name="T40" fmla="*/ 32 w 137"/>
                  <a:gd name="T41" fmla="*/ 31 h 120"/>
                  <a:gd name="T42" fmla="*/ 92 w 137"/>
                  <a:gd name="T43" fmla="*/ 31 h 120"/>
                  <a:gd name="T44" fmla="*/ 103 w 137"/>
                  <a:gd name="T45" fmla="*/ 68 h 120"/>
                  <a:gd name="T46" fmla="*/ 106 w 137"/>
                  <a:gd name="T47" fmla="*/ 80 h 120"/>
                  <a:gd name="T48" fmla="*/ 106 w 137"/>
                  <a:gd name="T49" fmla="*/ 80 h 120"/>
                  <a:gd name="T50" fmla="*/ 106 w 137"/>
                  <a:gd name="T51" fmla="*/ 81 h 120"/>
                  <a:gd name="T52" fmla="*/ 106 w 137"/>
                  <a:gd name="T53" fmla="*/ 89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37" h="120">
                    <a:moveTo>
                      <a:pt x="118" y="11"/>
                    </a:moveTo>
                    <a:cubicBezTo>
                      <a:pt x="116" y="5"/>
                      <a:pt x="110" y="0"/>
                      <a:pt x="103" y="0"/>
                    </a:cubicBezTo>
                    <a:cubicBezTo>
                      <a:pt x="74" y="0"/>
                      <a:pt x="45" y="0"/>
                      <a:pt x="16" y="0"/>
                    </a:cubicBezTo>
                    <a:cubicBezTo>
                      <a:pt x="7" y="0"/>
                      <a:pt x="3" y="6"/>
                      <a:pt x="1" y="12"/>
                    </a:cubicBezTo>
                    <a:cubicBezTo>
                      <a:pt x="1" y="14"/>
                      <a:pt x="1" y="15"/>
                      <a:pt x="1" y="16"/>
                    </a:cubicBezTo>
                    <a:cubicBezTo>
                      <a:pt x="1" y="35"/>
                      <a:pt x="1" y="53"/>
                      <a:pt x="1" y="71"/>
                    </a:cubicBezTo>
                    <a:cubicBezTo>
                      <a:pt x="0" y="77"/>
                      <a:pt x="5" y="84"/>
                      <a:pt x="12" y="86"/>
                    </a:cubicBezTo>
                    <a:cubicBezTo>
                      <a:pt x="32" y="90"/>
                      <a:pt x="52" y="94"/>
                      <a:pt x="71" y="98"/>
                    </a:cubicBezTo>
                    <a:cubicBezTo>
                      <a:pt x="71" y="100"/>
                      <a:pt x="71" y="102"/>
                      <a:pt x="71" y="104"/>
                    </a:cubicBezTo>
                    <a:cubicBezTo>
                      <a:pt x="72" y="113"/>
                      <a:pt x="79" y="120"/>
                      <a:pt x="87" y="120"/>
                    </a:cubicBezTo>
                    <a:cubicBezTo>
                      <a:pt x="121" y="120"/>
                      <a:pt x="121" y="120"/>
                      <a:pt x="121" y="120"/>
                    </a:cubicBezTo>
                    <a:cubicBezTo>
                      <a:pt x="130" y="120"/>
                      <a:pt x="137" y="113"/>
                      <a:pt x="137" y="104"/>
                    </a:cubicBezTo>
                    <a:cubicBezTo>
                      <a:pt x="137" y="80"/>
                      <a:pt x="137" y="80"/>
                      <a:pt x="137" y="80"/>
                    </a:cubicBezTo>
                    <a:cubicBezTo>
                      <a:pt x="137" y="73"/>
                      <a:pt x="134" y="66"/>
                      <a:pt x="132" y="60"/>
                    </a:cubicBezTo>
                    <a:cubicBezTo>
                      <a:pt x="128" y="44"/>
                      <a:pt x="123" y="28"/>
                      <a:pt x="118" y="11"/>
                    </a:cubicBezTo>
                    <a:close/>
                    <a:moveTo>
                      <a:pt x="106" y="89"/>
                    </a:moveTo>
                    <a:cubicBezTo>
                      <a:pt x="102" y="89"/>
                      <a:pt x="102" y="89"/>
                      <a:pt x="102" y="89"/>
                    </a:cubicBezTo>
                    <a:cubicBezTo>
                      <a:pt x="102" y="88"/>
                      <a:pt x="102" y="86"/>
                      <a:pt x="102" y="85"/>
                    </a:cubicBezTo>
                    <a:cubicBezTo>
                      <a:pt x="102" y="78"/>
                      <a:pt x="98" y="71"/>
                      <a:pt x="91" y="70"/>
                    </a:cubicBezTo>
                    <a:cubicBezTo>
                      <a:pt x="71" y="66"/>
                      <a:pt x="51" y="62"/>
                      <a:pt x="32" y="58"/>
                    </a:cubicBezTo>
                    <a:cubicBezTo>
                      <a:pt x="32" y="49"/>
                      <a:pt x="32" y="40"/>
                      <a:pt x="32" y="31"/>
                    </a:cubicBezTo>
                    <a:cubicBezTo>
                      <a:pt x="52" y="31"/>
                      <a:pt x="72" y="31"/>
                      <a:pt x="92" y="31"/>
                    </a:cubicBezTo>
                    <a:cubicBezTo>
                      <a:pt x="95" y="43"/>
                      <a:pt x="99" y="56"/>
                      <a:pt x="103" y="68"/>
                    </a:cubicBezTo>
                    <a:cubicBezTo>
                      <a:pt x="104" y="72"/>
                      <a:pt x="105" y="76"/>
                      <a:pt x="106" y="80"/>
                    </a:cubicBezTo>
                    <a:cubicBezTo>
                      <a:pt x="106" y="80"/>
                      <a:pt x="106" y="80"/>
                      <a:pt x="106" y="80"/>
                    </a:cubicBezTo>
                    <a:cubicBezTo>
                      <a:pt x="106" y="81"/>
                      <a:pt x="106" y="81"/>
                      <a:pt x="106" y="81"/>
                    </a:cubicBezTo>
                    <a:lnTo>
                      <a:pt x="106" y="8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2" name="Freeform 162">
                <a:extLst>
                  <a:ext uri="{FF2B5EF4-FFF2-40B4-BE49-F238E27FC236}">
                    <a16:creationId xmlns:a16="http://schemas.microsoft.com/office/drawing/2014/main" id="{D2DCF727-DA9C-691D-1D16-A285EB269D7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261350" y="4767263"/>
                <a:ext cx="1765300" cy="752475"/>
              </a:xfrm>
              <a:custGeom>
                <a:avLst/>
                <a:gdLst>
                  <a:gd name="T0" fmla="*/ 710 w 711"/>
                  <a:gd name="T1" fmla="*/ 127 h 302"/>
                  <a:gd name="T2" fmla="*/ 707 w 711"/>
                  <a:gd name="T3" fmla="*/ 99 h 302"/>
                  <a:gd name="T4" fmla="*/ 684 w 711"/>
                  <a:gd name="T5" fmla="*/ 24 h 302"/>
                  <a:gd name="T6" fmla="*/ 683 w 711"/>
                  <a:gd name="T7" fmla="*/ 20 h 302"/>
                  <a:gd name="T8" fmla="*/ 659 w 711"/>
                  <a:gd name="T9" fmla="*/ 1 h 302"/>
                  <a:gd name="T10" fmla="*/ 518 w 711"/>
                  <a:gd name="T11" fmla="*/ 0 h 302"/>
                  <a:gd name="T12" fmla="*/ 489 w 711"/>
                  <a:gd name="T13" fmla="*/ 30 h 302"/>
                  <a:gd name="T14" fmla="*/ 489 w 711"/>
                  <a:gd name="T15" fmla="*/ 171 h 302"/>
                  <a:gd name="T16" fmla="*/ 478 w 711"/>
                  <a:gd name="T17" fmla="*/ 68 h 302"/>
                  <a:gd name="T18" fmla="*/ 447 w 711"/>
                  <a:gd name="T19" fmla="*/ 77 h 302"/>
                  <a:gd name="T20" fmla="*/ 0 w 711"/>
                  <a:gd name="T21" fmla="*/ 92 h 302"/>
                  <a:gd name="T22" fmla="*/ 15 w 711"/>
                  <a:gd name="T23" fmla="*/ 203 h 302"/>
                  <a:gd name="T24" fmla="*/ 25 w 711"/>
                  <a:gd name="T25" fmla="*/ 241 h 302"/>
                  <a:gd name="T26" fmla="*/ 89 w 711"/>
                  <a:gd name="T27" fmla="*/ 301 h 302"/>
                  <a:gd name="T28" fmla="*/ 169 w 711"/>
                  <a:gd name="T29" fmla="*/ 257 h 302"/>
                  <a:gd name="T30" fmla="*/ 290 w 711"/>
                  <a:gd name="T31" fmla="*/ 244 h 302"/>
                  <a:gd name="T32" fmla="*/ 402 w 711"/>
                  <a:gd name="T33" fmla="*/ 263 h 302"/>
                  <a:gd name="T34" fmla="*/ 525 w 711"/>
                  <a:gd name="T35" fmla="*/ 267 h 302"/>
                  <a:gd name="T36" fmla="*/ 635 w 711"/>
                  <a:gd name="T37" fmla="*/ 267 h 302"/>
                  <a:gd name="T38" fmla="*/ 707 w 711"/>
                  <a:gd name="T39" fmla="*/ 256 h 302"/>
                  <a:gd name="T40" fmla="*/ 89 w 711"/>
                  <a:gd name="T41" fmla="*/ 270 h 302"/>
                  <a:gd name="T42" fmla="*/ 89 w 711"/>
                  <a:gd name="T43" fmla="*/ 207 h 302"/>
                  <a:gd name="T44" fmla="*/ 89 w 711"/>
                  <a:gd name="T45" fmla="*/ 270 h 302"/>
                  <a:gd name="T46" fmla="*/ 150 w 711"/>
                  <a:gd name="T47" fmla="*/ 226 h 302"/>
                  <a:gd name="T48" fmla="*/ 177 w 711"/>
                  <a:gd name="T49" fmla="*/ 203 h 302"/>
                  <a:gd name="T50" fmla="*/ 228 w 711"/>
                  <a:gd name="T51" fmla="*/ 270 h 302"/>
                  <a:gd name="T52" fmla="*/ 228 w 711"/>
                  <a:gd name="T53" fmla="*/ 207 h 302"/>
                  <a:gd name="T54" fmla="*/ 228 w 711"/>
                  <a:gd name="T55" fmla="*/ 270 h 302"/>
                  <a:gd name="T56" fmla="*/ 36 w 711"/>
                  <a:gd name="T57" fmla="*/ 172 h 302"/>
                  <a:gd name="T58" fmla="*/ 31 w 711"/>
                  <a:gd name="T59" fmla="*/ 108 h 302"/>
                  <a:gd name="T60" fmla="*/ 447 w 711"/>
                  <a:gd name="T61" fmla="*/ 171 h 302"/>
                  <a:gd name="T62" fmla="*/ 518 w 711"/>
                  <a:gd name="T63" fmla="*/ 236 h 302"/>
                  <a:gd name="T64" fmla="*/ 398 w 711"/>
                  <a:gd name="T65" fmla="*/ 226 h 302"/>
                  <a:gd name="T66" fmla="*/ 364 w 711"/>
                  <a:gd name="T67" fmla="*/ 213 h 302"/>
                  <a:gd name="T68" fmla="*/ 279 w 711"/>
                  <a:gd name="T69" fmla="*/ 203 h 302"/>
                  <a:gd name="T70" fmla="*/ 467 w 711"/>
                  <a:gd name="T71" fmla="*/ 203 h 302"/>
                  <a:gd name="T72" fmla="*/ 518 w 711"/>
                  <a:gd name="T73" fmla="*/ 236 h 302"/>
                  <a:gd name="T74" fmla="*/ 549 w 711"/>
                  <a:gd name="T75" fmla="*/ 239 h 302"/>
                  <a:gd name="T76" fmla="*/ 611 w 711"/>
                  <a:gd name="T77" fmla="*/ 239 h 302"/>
                  <a:gd name="T78" fmla="*/ 520 w 711"/>
                  <a:gd name="T79" fmla="*/ 171 h 302"/>
                  <a:gd name="T80" fmla="*/ 520 w 711"/>
                  <a:gd name="T81" fmla="*/ 31 h 302"/>
                  <a:gd name="T82" fmla="*/ 644 w 711"/>
                  <a:gd name="T83" fmla="*/ 32 h 302"/>
                  <a:gd name="T84" fmla="*/ 654 w 711"/>
                  <a:gd name="T85" fmla="*/ 33 h 302"/>
                  <a:gd name="T86" fmla="*/ 677 w 711"/>
                  <a:gd name="T87" fmla="*/ 109 h 302"/>
                  <a:gd name="T88" fmla="*/ 679 w 711"/>
                  <a:gd name="T89" fmla="*/ 171 h 302"/>
                  <a:gd name="T90" fmla="*/ 679 w 711"/>
                  <a:gd name="T91" fmla="*/ 236 h 302"/>
                  <a:gd name="T92" fmla="*/ 631 w 711"/>
                  <a:gd name="T93" fmla="*/ 203 h 302"/>
                  <a:gd name="T94" fmla="*/ 679 w 711"/>
                  <a:gd name="T95" fmla="*/ 207 h 302"/>
                  <a:gd name="T96" fmla="*/ 679 w 711"/>
                  <a:gd name="T97" fmla="*/ 236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11" h="302">
                    <a:moveTo>
                      <a:pt x="710" y="219"/>
                    </a:moveTo>
                    <a:cubicBezTo>
                      <a:pt x="710" y="188"/>
                      <a:pt x="710" y="158"/>
                      <a:pt x="710" y="127"/>
                    </a:cubicBezTo>
                    <a:cubicBezTo>
                      <a:pt x="710" y="112"/>
                      <a:pt x="710" y="112"/>
                      <a:pt x="710" y="112"/>
                    </a:cubicBezTo>
                    <a:cubicBezTo>
                      <a:pt x="710" y="108"/>
                      <a:pt x="708" y="103"/>
                      <a:pt x="707" y="99"/>
                    </a:cubicBezTo>
                    <a:cubicBezTo>
                      <a:pt x="701" y="80"/>
                      <a:pt x="695" y="62"/>
                      <a:pt x="690" y="43"/>
                    </a:cubicBezTo>
                    <a:cubicBezTo>
                      <a:pt x="688" y="37"/>
                      <a:pt x="686" y="30"/>
                      <a:pt x="684" y="24"/>
                    </a:cubicBezTo>
                    <a:cubicBezTo>
                      <a:pt x="684" y="23"/>
                      <a:pt x="684" y="23"/>
                      <a:pt x="684" y="23"/>
                    </a:cubicBezTo>
                    <a:cubicBezTo>
                      <a:pt x="684" y="22"/>
                      <a:pt x="683" y="21"/>
                      <a:pt x="683" y="20"/>
                    </a:cubicBezTo>
                    <a:cubicBezTo>
                      <a:pt x="683" y="18"/>
                      <a:pt x="682" y="16"/>
                      <a:pt x="681" y="14"/>
                    </a:cubicBezTo>
                    <a:cubicBezTo>
                      <a:pt x="676" y="6"/>
                      <a:pt x="668" y="1"/>
                      <a:pt x="659" y="1"/>
                    </a:cubicBezTo>
                    <a:cubicBezTo>
                      <a:pt x="648" y="1"/>
                      <a:pt x="637" y="1"/>
                      <a:pt x="627" y="1"/>
                    </a:cubicBezTo>
                    <a:cubicBezTo>
                      <a:pt x="591" y="0"/>
                      <a:pt x="554" y="0"/>
                      <a:pt x="518" y="0"/>
                    </a:cubicBezTo>
                    <a:cubicBezTo>
                      <a:pt x="510" y="0"/>
                      <a:pt x="502" y="1"/>
                      <a:pt x="496" y="8"/>
                    </a:cubicBezTo>
                    <a:cubicBezTo>
                      <a:pt x="490" y="14"/>
                      <a:pt x="489" y="22"/>
                      <a:pt x="489" y="30"/>
                    </a:cubicBezTo>
                    <a:cubicBezTo>
                      <a:pt x="489" y="169"/>
                      <a:pt x="489" y="169"/>
                      <a:pt x="489" y="169"/>
                    </a:cubicBezTo>
                    <a:cubicBezTo>
                      <a:pt x="489" y="170"/>
                      <a:pt x="489" y="171"/>
                      <a:pt x="489" y="171"/>
                    </a:cubicBezTo>
                    <a:cubicBezTo>
                      <a:pt x="478" y="171"/>
                      <a:pt x="478" y="171"/>
                      <a:pt x="478" y="171"/>
                    </a:cubicBezTo>
                    <a:cubicBezTo>
                      <a:pt x="478" y="68"/>
                      <a:pt x="478" y="68"/>
                      <a:pt x="478" y="68"/>
                    </a:cubicBezTo>
                    <a:cubicBezTo>
                      <a:pt x="478" y="48"/>
                      <a:pt x="447" y="48"/>
                      <a:pt x="447" y="68"/>
                    </a:cubicBezTo>
                    <a:cubicBezTo>
                      <a:pt x="447" y="77"/>
                      <a:pt x="447" y="77"/>
                      <a:pt x="447" y="77"/>
                    </a:cubicBezTo>
                    <a:cubicBezTo>
                      <a:pt x="15" y="77"/>
                      <a:pt x="15" y="77"/>
                      <a:pt x="15" y="77"/>
                    </a:cubicBezTo>
                    <a:cubicBezTo>
                      <a:pt x="7" y="77"/>
                      <a:pt x="0" y="84"/>
                      <a:pt x="0" y="92"/>
                    </a:cubicBezTo>
                    <a:cubicBezTo>
                      <a:pt x="0" y="188"/>
                      <a:pt x="0" y="188"/>
                      <a:pt x="0" y="188"/>
                    </a:cubicBezTo>
                    <a:cubicBezTo>
                      <a:pt x="0" y="196"/>
                      <a:pt x="7" y="203"/>
                      <a:pt x="15" y="203"/>
                    </a:cubicBezTo>
                    <a:cubicBezTo>
                      <a:pt x="25" y="203"/>
                      <a:pt x="25" y="203"/>
                      <a:pt x="25" y="203"/>
                    </a:cubicBezTo>
                    <a:cubicBezTo>
                      <a:pt x="25" y="241"/>
                      <a:pt x="25" y="241"/>
                      <a:pt x="25" y="241"/>
                    </a:cubicBezTo>
                    <a:cubicBezTo>
                      <a:pt x="25" y="244"/>
                      <a:pt x="26" y="246"/>
                      <a:pt x="27" y="249"/>
                    </a:cubicBezTo>
                    <a:cubicBezTo>
                      <a:pt x="33" y="278"/>
                      <a:pt x="58" y="302"/>
                      <a:pt x="89" y="301"/>
                    </a:cubicBezTo>
                    <a:cubicBezTo>
                      <a:pt x="117" y="300"/>
                      <a:pt x="140" y="282"/>
                      <a:pt x="148" y="257"/>
                    </a:cubicBezTo>
                    <a:cubicBezTo>
                      <a:pt x="169" y="257"/>
                      <a:pt x="169" y="257"/>
                      <a:pt x="169" y="257"/>
                    </a:cubicBezTo>
                    <a:cubicBezTo>
                      <a:pt x="177" y="282"/>
                      <a:pt x="200" y="302"/>
                      <a:pt x="228" y="301"/>
                    </a:cubicBezTo>
                    <a:cubicBezTo>
                      <a:pt x="261" y="300"/>
                      <a:pt x="287" y="276"/>
                      <a:pt x="290" y="244"/>
                    </a:cubicBezTo>
                    <a:cubicBezTo>
                      <a:pt x="367" y="244"/>
                      <a:pt x="367" y="244"/>
                      <a:pt x="367" y="244"/>
                    </a:cubicBezTo>
                    <a:cubicBezTo>
                      <a:pt x="379" y="250"/>
                      <a:pt x="390" y="256"/>
                      <a:pt x="402" y="263"/>
                    </a:cubicBezTo>
                    <a:cubicBezTo>
                      <a:pt x="406" y="265"/>
                      <a:pt x="410" y="267"/>
                      <a:pt x="414" y="267"/>
                    </a:cubicBezTo>
                    <a:cubicBezTo>
                      <a:pt x="525" y="267"/>
                      <a:pt x="525" y="267"/>
                      <a:pt x="525" y="267"/>
                    </a:cubicBezTo>
                    <a:cubicBezTo>
                      <a:pt x="535" y="287"/>
                      <a:pt x="556" y="301"/>
                      <a:pt x="580" y="301"/>
                    </a:cubicBezTo>
                    <a:cubicBezTo>
                      <a:pt x="604" y="301"/>
                      <a:pt x="625" y="287"/>
                      <a:pt x="635" y="267"/>
                    </a:cubicBezTo>
                    <a:cubicBezTo>
                      <a:pt x="692" y="267"/>
                      <a:pt x="692" y="267"/>
                      <a:pt x="692" y="267"/>
                    </a:cubicBezTo>
                    <a:cubicBezTo>
                      <a:pt x="700" y="267"/>
                      <a:pt x="705" y="262"/>
                      <a:pt x="707" y="256"/>
                    </a:cubicBezTo>
                    <a:cubicBezTo>
                      <a:pt x="711" y="245"/>
                      <a:pt x="710" y="227"/>
                      <a:pt x="710" y="219"/>
                    </a:cubicBezTo>
                    <a:close/>
                    <a:moveTo>
                      <a:pt x="89" y="270"/>
                    </a:moveTo>
                    <a:cubicBezTo>
                      <a:pt x="72" y="270"/>
                      <a:pt x="57" y="256"/>
                      <a:pt x="57" y="239"/>
                    </a:cubicBezTo>
                    <a:cubicBezTo>
                      <a:pt x="58" y="222"/>
                      <a:pt x="71" y="207"/>
                      <a:pt x="89" y="207"/>
                    </a:cubicBezTo>
                    <a:cubicBezTo>
                      <a:pt x="106" y="207"/>
                      <a:pt x="120" y="221"/>
                      <a:pt x="120" y="239"/>
                    </a:cubicBezTo>
                    <a:cubicBezTo>
                      <a:pt x="120" y="256"/>
                      <a:pt x="106" y="270"/>
                      <a:pt x="89" y="270"/>
                    </a:cubicBezTo>
                    <a:close/>
                    <a:moveTo>
                      <a:pt x="167" y="226"/>
                    </a:moveTo>
                    <a:cubicBezTo>
                      <a:pt x="150" y="226"/>
                      <a:pt x="150" y="226"/>
                      <a:pt x="150" y="226"/>
                    </a:cubicBezTo>
                    <a:cubicBezTo>
                      <a:pt x="148" y="218"/>
                      <a:pt x="144" y="210"/>
                      <a:pt x="140" y="203"/>
                    </a:cubicBezTo>
                    <a:cubicBezTo>
                      <a:pt x="177" y="203"/>
                      <a:pt x="177" y="203"/>
                      <a:pt x="177" y="203"/>
                    </a:cubicBezTo>
                    <a:cubicBezTo>
                      <a:pt x="172" y="210"/>
                      <a:pt x="169" y="218"/>
                      <a:pt x="167" y="226"/>
                    </a:cubicBezTo>
                    <a:close/>
                    <a:moveTo>
                      <a:pt x="228" y="270"/>
                    </a:moveTo>
                    <a:cubicBezTo>
                      <a:pt x="211" y="270"/>
                      <a:pt x="197" y="256"/>
                      <a:pt x="197" y="239"/>
                    </a:cubicBezTo>
                    <a:cubicBezTo>
                      <a:pt x="197" y="222"/>
                      <a:pt x="211" y="207"/>
                      <a:pt x="228" y="207"/>
                    </a:cubicBezTo>
                    <a:cubicBezTo>
                      <a:pt x="246" y="207"/>
                      <a:pt x="259" y="221"/>
                      <a:pt x="260" y="239"/>
                    </a:cubicBezTo>
                    <a:cubicBezTo>
                      <a:pt x="259" y="256"/>
                      <a:pt x="246" y="270"/>
                      <a:pt x="228" y="270"/>
                    </a:cubicBezTo>
                    <a:close/>
                    <a:moveTo>
                      <a:pt x="41" y="171"/>
                    </a:moveTo>
                    <a:cubicBezTo>
                      <a:pt x="39" y="171"/>
                      <a:pt x="38" y="172"/>
                      <a:pt x="36" y="172"/>
                    </a:cubicBezTo>
                    <a:cubicBezTo>
                      <a:pt x="31" y="172"/>
                      <a:pt x="31" y="172"/>
                      <a:pt x="31" y="172"/>
                    </a:cubicBezTo>
                    <a:cubicBezTo>
                      <a:pt x="31" y="108"/>
                      <a:pt x="31" y="108"/>
                      <a:pt x="31" y="108"/>
                    </a:cubicBezTo>
                    <a:cubicBezTo>
                      <a:pt x="447" y="108"/>
                      <a:pt x="447" y="108"/>
                      <a:pt x="447" y="108"/>
                    </a:cubicBezTo>
                    <a:cubicBezTo>
                      <a:pt x="447" y="171"/>
                      <a:pt x="447" y="171"/>
                      <a:pt x="447" y="171"/>
                    </a:cubicBezTo>
                    <a:lnTo>
                      <a:pt x="41" y="171"/>
                    </a:lnTo>
                    <a:close/>
                    <a:moveTo>
                      <a:pt x="518" y="236"/>
                    </a:moveTo>
                    <a:cubicBezTo>
                      <a:pt x="418" y="236"/>
                      <a:pt x="418" y="236"/>
                      <a:pt x="418" y="236"/>
                    </a:cubicBezTo>
                    <a:cubicBezTo>
                      <a:pt x="398" y="226"/>
                      <a:pt x="398" y="226"/>
                      <a:pt x="398" y="226"/>
                    </a:cubicBezTo>
                    <a:cubicBezTo>
                      <a:pt x="392" y="222"/>
                      <a:pt x="385" y="219"/>
                      <a:pt x="379" y="215"/>
                    </a:cubicBezTo>
                    <a:cubicBezTo>
                      <a:pt x="374" y="212"/>
                      <a:pt x="369" y="213"/>
                      <a:pt x="364" y="213"/>
                    </a:cubicBezTo>
                    <a:cubicBezTo>
                      <a:pt x="285" y="213"/>
                      <a:pt x="285" y="213"/>
                      <a:pt x="285" y="213"/>
                    </a:cubicBezTo>
                    <a:cubicBezTo>
                      <a:pt x="283" y="210"/>
                      <a:pt x="281" y="206"/>
                      <a:pt x="279" y="203"/>
                    </a:cubicBezTo>
                    <a:cubicBezTo>
                      <a:pt x="462" y="203"/>
                      <a:pt x="462" y="203"/>
                      <a:pt x="462" y="203"/>
                    </a:cubicBezTo>
                    <a:cubicBezTo>
                      <a:pt x="464" y="203"/>
                      <a:pt x="466" y="203"/>
                      <a:pt x="467" y="203"/>
                    </a:cubicBezTo>
                    <a:cubicBezTo>
                      <a:pt x="529" y="203"/>
                      <a:pt x="529" y="203"/>
                      <a:pt x="529" y="203"/>
                    </a:cubicBezTo>
                    <a:cubicBezTo>
                      <a:pt x="522" y="212"/>
                      <a:pt x="518" y="224"/>
                      <a:pt x="518" y="236"/>
                    </a:cubicBezTo>
                    <a:close/>
                    <a:moveTo>
                      <a:pt x="580" y="270"/>
                    </a:moveTo>
                    <a:cubicBezTo>
                      <a:pt x="563" y="270"/>
                      <a:pt x="548" y="256"/>
                      <a:pt x="549" y="239"/>
                    </a:cubicBezTo>
                    <a:cubicBezTo>
                      <a:pt x="549" y="222"/>
                      <a:pt x="563" y="207"/>
                      <a:pt x="580" y="207"/>
                    </a:cubicBezTo>
                    <a:cubicBezTo>
                      <a:pt x="598" y="207"/>
                      <a:pt x="611" y="221"/>
                      <a:pt x="611" y="239"/>
                    </a:cubicBezTo>
                    <a:cubicBezTo>
                      <a:pt x="611" y="256"/>
                      <a:pt x="598" y="270"/>
                      <a:pt x="580" y="270"/>
                    </a:cubicBezTo>
                    <a:close/>
                    <a:moveTo>
                      <a:pt x="520" y="171"/>
                    </a:moveTo>
                    <a:cubicBezTo>
                      <a:pt x="520" y="171"/>
                      <a:pt x="520" y="170"/>
                      <a:pt x="520" y="169"/>
                    </a:cubicBezTo>
                    <a:cubicBezTo>
                      <a:pt x="520" y="31"/>
                      <a:pt x="520" y="31"/>
                      <a:pt x="520" y="31"/>
                    </a:cubicBezTo>
                    <a:cubicBezTo>
                      <a:pt x="523" y="31"/>
                      <a:pt x="527" y="31"/>
                      <a:pt x="530" y="31"/>
                    </a:cubicBezTo>
                    <a:cubicBezTo>
                      <a:pt x="568" y="31"/>
                      <a:pt x="606" y="32"/>
                      <a:pt x="644" y="32"/>
                    </a:cubicBezTo>
                    <a:cubicBezTo>
                      <a:pt x="647" y="32"/>
                      <a:pt x="651" y="32"/>
                      <a:pt x="654" y="32"/>
                    </a:cubicBezTo>
                    <a:cubicBezTo>
                      <a:pt x="654" y="32"/>
                      <a:pt x="654" y="33"/>
                      <a:pt x="654" y="33"/>
                    </a:cubicBezTo>
                    <a:cubicBezTo>
                      <a:pt x="660" y="50"/>
                      <a:pt x="665" y="68"/>
                      <a:pt x="670" y="85"/>
                    </a:cubicBezTo>
                    <a:cubicBezTo>
                      <a:pt x="672" y="93"/>
                      <a:pt x="675" y="101"/>
                      <a:pt x="677" y="109"/>
                    </a:cubicBezTo>
                    <a:cubicBezTo>
                      <a:pt x="678" y="111"/>
                      <a:pt x="678" y="113"/>
                      <a:pt x="679" y="114"/>
                    </a:cubicBezTo>
                    <a:cubicBezTo>
                      <a:pt x="679" y="171"/>
                      <a:pt x="679" y="171"/>
                      <a:pt x="679" y="171"/>
                    </a:cubicBezTo>
                    <a:lnTo>
                      <a:pt x="520" y="171"/>
                    </a:lnTo>
                    <a:close/>
                    <a:moveTo>
                      <a:pt x="679" y="236"/>
                    </a:moveTo>
                    <a:cubicBezTo>
                      <a:pt x="642" y="236"/>
                      <a:pt x="642" y="236"/>
                      <a:pt x="642" y="236"/>
                    </a:cubicBezTo>
                    <a:cubicBezTo>
                      <a:pt x="642" y="224"/>
                      <a:pt x="637" y="212"/>
                      <a:pt x="631" y="203"/>
                    </a:cubicBezTo>
                    <a:cubicBezTo>
                      <a:pt x="679" y="203"/>
                      <a:pt x="679" y="203"/>
                      <a:pt x="679" y="203"/>
                    </a:cubicBezTo>
                    <a:cubicBezTo>
                      <a:pt x="679" y="207"/>
                      <a:pt x="679" y="207"/>
                      <a:pt x="679" y="207"/>
                    </a:cubicBezTo>
                    <a:cubicBezTo>
                      <a:pt x="679" y="213"/>
                      <a:pt x="679" y="219"/>
                      <a:pt x="679" y="225"/>
                    </a:cubicBezTo>
                    <a:cubicBezTo>
                      <a:pt x="679" y="229"/>
                      <a:pt x="679" y="232"/>
                      <a:pt x="679" y="2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18307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 animBg="1"/>
      <p:bldP spid="83" grpId="0" animBg="1"/>
      <p:bldP spid="4" grpId="0"/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9" name="Group 258">
            <a:extLst>
              <a:ext uri="{FF2B5EF4-FFF2-40B4-BE49-F238E27FC236}">
                <a16:creationId xmlns:a16="http://schemas.microsoft.com/office/drawing/2014/main" id="{208CC2EA-CB04-30D5-DFB0-07058EB35F7B}"/>
              </a:ext>
            </a:extLst>
          </p:cNvPr>
          <p:cNvGrpSpPr/>
          <p:nvPr/>
        </p:nvGrpSpPr>
        <p:grpSpPr>
          <a:xfrm>
            <a:off x="3920754" y="2475330"/>
            <a:ext cx="4338417" cy="3874466"/>
            <a:chOff x="3920754" y="2475330"/>
            <a:chExt cx="4338417" cy="3874466"/>
          </a:xfrm>
        </p:grpSpPr>
        <p:grpSp>
          <p:nvGrpSpPr>
            <p:cNvPr id="125" name="Group 124">
              <a:extLst>
                <a:ext uri="{FF2B5EF4-FFF2-40B4-BE49-F238E27FC236}">
                  <a16:creationId xmlns:a16="http://schemas.microsoft.com/office/drawing/2014/main" id="{CE2AFB57-86F8-378F-95C7-E77BBC5AB2A9}"/>
                </a:ext>
              </a:extLst>
            </p:cNvPr>
            <p:cNvGrpSpPr/>
            <p:nvPr/>
          </p:nvGrpSpPr>
          <p:grpSpPr>
            <a:xfrm>
              <a:off x="3920754" y="2576607"/>
              <a:ext cx="625901" cy="2996899"/>
              <a:chOff x="1503674" y="3546769"/>
              <a:chExt cx="1563468" cy="7486100"/>
            </a:xfrm>
          </p:grpSpPr>
          <p:sp>
            <p:nvSpPr>
              <p:cNvPr id="236" name="Freeform 323">
                <a:extLst>
                  <a:ext uri="{FF2B5EF4-FFF2-40B4-BE49-F238E27FC236}">
                    <a16:creationId xmlns:a16="http://schemas.microsoft.com/office/drawing/2014/main" id="{AE158B94-BB9F-1B81-502D-09EA4143F016}"/>
                  </a:ext>
                </a:extLst>
              </p:cNvPr>
              <p:cNvSpPr/>
              <p:nvPr/>
            </p:nvSpPr>
            <p:spPr>
              <a:xfrm>
                <a:off x="1503674" y="3546769"/>
                <a:ext cx="51077" cy="7486100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42" h="6008">
                    <a:moveTo>
                      <a:pt x="22" y="6008"/>
                    </a:moveTo>
                    <a:cubicBezTo>
                      <a:pt x="10" y="6008"/>
                      <a:pt x="0" y="5998"/>
                      <a:pt x="0" y="5986"/>
                    </a:cubicBezTo>
                    <a:lnTo>
                      <a:pt x="0" y="21"/>
                    </a:lnTo>
                    <a:cubicBezTo>
                      <a:pt x="0" y="10"/>
                      <a:pt x="10" y="0"/>
                      <a:pt x="22" y="0"/>
                    </a:cubicBezTo>
                    <a:cubicBezTo>
                      <a:pt x="33" y="0"/>
                      <a:pt x="42" y="10"/>
                      <a:pt x="42" y="21"/>
                    </a:cubicBezTo>
                    <a:lnTo>
                      <a:pt x="42" y="5986"/>
                    </a:lnTo>
                    <a:cubicBezTo>
                      <a:pt x="42" y="5998"/>
                      <a:pt x="33" y="6008"/>
                      <a:pt x="22" y="6008"/>
                    </a:cubicBezTo>
                    <a:close/>
                  </a:path>
                </a:pathLst>
              </a:custGeom>
              <a:solidFill>
                <a:schemeClr val="accent1"/>
              </a:solidFill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none" sz="1800" b="0" i="0" u="none" strike="noStrike" kern="1200">
                  <a:ln>
                    <a:noFill/>
                  </a:ln>
                  <a:latin typeface="Arial" pitchFamily="18"/>
                  <a:ea typeface="Arial Unicode MS" pitchFamily="2"/>
                  <a:cs typeface="Arial Unicode MS" pitchFamily="2"/>
                </a:endParaRPr>
              </a:p>
            </p:txBody>
          </p:sp>
          <p:sp>
            <p:nvSpPr>
              <p:cNvPr id="237" name="Freeform 324">
                <a:extLst>
                  <a:ext uri="{FF2B5EF4-FFF2-40B4-BE49-F238E27FC236}">
                    <a16:creationId xmlns:a16="http://schemas.microsoft.com/office/drawing/2014/main" id="{43F29FEC-E57E-9F96-3F8E-EB6652E46CF1}"/>
                  </a:ext>
                </a:extLst>
              </p:cNvPr>
              <p:cNvSpPr/>
              <p:nvPr/>
            </p:nvSpPr>
            <p:spPr>
              <a:xfrm>
                <a:off x="2259866" y="3546769"/>
                <a:ext cx="51077" cy="7486100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42" h="6008">
                    <a:moveTo>
                      <a:pt x="21" y="6008"/>
                    </a:moveTo>
                    <a:cubicBezTo>
                      <a:pt x="10" y="6008"/>
                      <a:pt x="0" y="5998"/>
                      <a:pt x="0" y="5986"/>
                    </a:cubicBezTo>
                    <a:lnTo>
                      <a:pt x="0" y="21"/>
                    </a:lnTo>
                    <a:cubicBezTo>
                      <a:pt x="0" y="10"/>
                      <a:pt x="10" y="0"/>
                      <a:pt x="21" y="0"/>
                    </a:cubicBezTo>
                    <a:cubicBezTo>
                      <a:pt x="32" y="0"/>
                      <a:pt x="42" y="10"/>
                      <a:pt x="42" y="21"/>
                    </a:cubicBezTo>
                    <a:lnTo>
                      <a:pt x="42" y="5986"/>
                    </a:lnTo>
                    <a:cubicBezTo>
                      <a:pt x="42" y="5998"/>
                      <a:pt x="32" y="6008"/>
                      <a:pt x="21" y="6008"/>
                    </a:cubicBezTo>
                    <a:close/>
                  </a:path>
                </a:pathLst>
              </a:custGeom>
              <a:solidFill>
                <a:schemeClr val="accent1"/>
              </a:solidFill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none" sz="1800" b="0" i="0" u="none" strike="noStrike" kern="1200">
                  <a:ln>
                    <a:noFill/>
                  </a:ln>
                  <a:latin typeface="Arial" pitchFamily="18"/>
                  <a:ea typeface="Arial Unicode MS" pitchFamily="2"/>
                  <a:cs typeface="Arial Unicode MS" pitchFamily="2"/>
                </a:endParaRPr>
              </a:p>
            </p:txBody>
          </p:sp>
          <p:sp>
            <p:nvSpPr>
              <p:cNvPr id="238" name="Freeform 325">
                <a:extLst>
                  <a:ext uri="{FF2B5EF4-FFF2-40B4-BE49-F238E27FC236}">
                    <a16:creationId xmlns:a16="http://schemas.microsoft.com/office/drawing/2014/main" id="{5833B257-51A4-2886-158E-F2C14B9E6F27}"/>
                  </a:ext>
                </a:extLst>
              </p:cNvPr>
              <p:cNvSpPr/>
              <p:nvPr/>
            </p:nvSpPr>
            <p:spPr>
              <a:xfrm>
                <a:off x="3016065" y="3546769"/>
                <a:ext cx="51077" cy="7486100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42" h="6008">
                    <a:moveTo>
                      <a:pt x="21" y="6008"/>
                    </a:moveTo>
                    <a:cubicBezTo>
                      <a:pt x="9" y="6008"/>
                      <a:pt x="0" y="5998"/>
                      <a:pt x="0" y="5986"/>
                    </a:cubicBezTo>
                    <a:lnTo>
                      <a:pt x="0" y="21"/>
                    </a:lnTo>
                    <a:cubicBezTo>
                      <a:pt x="0" y="10"/>
                      <a:pt x="9" y="0"/>
                      <a:pt x="21" y="0"/>
                    </a:cubicBezTo>
                    <a:cubicBezTo>
                      <a:pt x="32" y="0"/>
                      <a:pt x="42" y="10"/>
                      <a:pt x="42" y="21"/>
                    </a:cubicBezTo>
                    <a:lnTo>
                      <a:pt x="42" y="5986"/>
                    </a:lnTo>
                    <a:cubicBezTo>
                      <a:pt x="42" y="5998"/>
                      <a:pt x="32" y="6008"/>
                      <a:pt x="21" y="6008"/>
                    </a:cubicBezTo>
                    <a:close/>
                  </a:path>
                </a:pathLst>
              </a:custGeom>
              <a:solidFill>
                <a:schemeClr val="accent1"/>
              </a:solidFill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none" sz="1800" b="0" i="0" u="none" strike="noStrike" kern="1200">
                  <a:ln>
                    <a:noFill/>
                  </a:ln>
                  <a:latin typeface="Arial" pitchFamily="18"/>
                  <a:ea typeface="Arial Unicode MS" pitchFamily="2"/>
                  <a:cs typeface="Arial Unicode MS" pitchFamily="2"/>
                </a:endParaRPr>
              </a:p>
            </p:txBody>
          </p:sp>
          <p:sp>
            <p:nvSpPr>
              <p:cNvPr id="239" name="Freeform 326">
                <a:extLst>
                  <a:ext uri="{FF2B5EF4-FFF2-40B4-BE49-F238E27FC236}">
                    <a16:creationId xmlns:a16="http://schemas.microsoft.com/office/drawing/2014/main" id="{C3E439D8-4062-B673-936F-1D402389DE40}"/>
                  </a:ext>
                </a:extLst>
              </p:cNvPr>
              <p:cNvSpPr/>
              <p:nvPr/>
            </p:nvSpPr>
            <p:spPr>
              <a:xfrm>
                <a:off x="1513637" y="4117542"/>
                <a:ext cx="1553499" cy="51095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1248" h="42">
                    <a:moveTo>
                      <a:pt x="1227" y="42"/>
                    </a:moveTo>
                    <a:lnTo>
                      <a:pt x="21" y="42"/>
                    </a:lnTo>
                    <a:cubicBezTo>
                      <a:pt x="9" y="42"/>
                      <a:pt x="0" y="33"/>
                      <a:pt x="0" y="21"/>
                    </a:cubicBezTo>
                    <a:cubicBezTo>
                      <a:pt x="0" y="9"/>
                      <a:pt x="9" y="0"/>
                      <a:pt x="21" y="0"/>
                    </a:cubicBezTo>
                    <a:lnTo>
                      <a:pt x="1227" y="0"/>
                    </a:lnTo>
                    <a:cubicBezTo>
                      <a:pt x="1238" y="0"/>
                      <a:pt x="1248" y="9"/>
                      <a:pt x="1248" y="21"/>
                    </a:cubicBezTo>
                    <a:cubicBezTo>
                      <a:pt x="1248" y="33"/>
                      <a:pt x="1238" y="42"/>
                      <a:pt x="1227" y="42"/>
                    </a:cubicBezTo>
                    <a:close/>
                  </a:path>
                </a:pathLst>
              </a:custGeom>
              <a:solidFill>
                <a:schemeClr val="accent1"/>
              </a:solidFill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none" sz="1800" b="0" i="0" u="none" strike="noStrike" kern="1200">
                  <a:ln>
                    <a:noFill/>
                  </a:ln>
                  <a:latin typeface="Arial" pitchFamily="18"/>
                  <a:ea typeface="Arial Unicode MS" pitchFamily="2"/>
                  <a:cs typeface="Arial Unicode MS" pitchFamily="2"/>
                </a:endParaRPr>
              </a:p>
            </p:txBody>
          </p:sp>
          <p:sp>
            <p:nvSpPr>
              <p:cNvPr id="240" name="Freeform 327">
                <a:extLst>
                  <a:ext uri="{FF2B5EF4-FFF2-40B4-BE49-F238E27FC236}">
                    <a16:creationId xmlns:a16="http://schemas.microsoft.com/office/drawing/2014/main" id="{2004966D-F6E7-A31E-EAAA-4285D763B2C3}"/>
                  </a:ext>
                </a:extLst>
              </p:cNvPr>
              <p:cNvSpPr/>
              <p:nvPr/>
            </p:nvSpPr>
            <p:spPr>
              <a:xfrm>
                <a:off x="1513637" y="5149420"/>
                <a:ext cx="1553499" cy="51095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1248" h="42">
                    <a:moveTo>
                      <a:pt x="1227" y="42"/>
                    </a:moveTo>
                    <a:lnTo>
                      <a:pt x="21" y="42"/>
                    </a:lnTo>
                    <a:cubicBezTo>
                      <a:pt x="9" y="42"/>
                      <a:pt x="0" y="33"/>
                      <a:pt x="0" y="21"/>
                    </a:cubicBezTo>
                    <a:cubicBezTo>
                      <a:pt x="0" y="9"/>
                      <a:pt x="9" y="0"/>
                      <a:pt x="21" y="0"/>
                    </a:cubicBezTo>
                    <a:lnTo>
                      <a:pt x="1227" y="0"/>
                    </a:lnTo>
                    <a:cubicBezTo>
                      <a:pt x="1238" y="0"/>
                      <a:pt x="1248" y="9"/>
                      <a:pt x="1248" y="21"/>
                    </a:cubicBezTo>
                    <a:cubicBezTo>
                      <a:pt x="1248" y="33"/>
                      <a:pt x="1238" y="42"/>
                      <a:pt x="1227" y="42"/>
                    </a:cubicBezTo>
                    <a:close/>
                  </a:path>
                </a:pathLst>
              </a:custGeom>
              <a:solidFill>
                <a:schemeClr val="accent1"/>
              </a:solidFill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none" sz="1800" b="0" i="0" u="none" strike="noStrike" kern="1200">
                  <a:ln>
                    <a:noFill/>
                  </a:ln>
                  <a:latin typeface="Arial" pitchFamily="18"/>
                  <a:ea typeface="Arial Unicode MS" pitchFamily="2"/>
                  <a:cs typeface="Arial Unicode MS" pitchFamily="2"/>
                </a:endParaRPr>
              </a:p>
            </p:txBody>
          </p:sp>
          <p:sp>
            <p:nvSpPr>
              <p:cNvPr id="241" name="Freeform 328">
                <a:extLst>
                  <a:ext uri="{FF2B5EF4-FFF2-40B4-BE49-F238E27FC236}">
                    <a16:creationId xmlns:a16="http://schemas.microsoft.com/office/drawing/2014/main" id="{0CD1C8B0-47E7-6D4F-0492-5FC04C07912D}"/>
                  </a:ext>
                </a:extLst>
              </p:cNvPr>
              <p:cNvSpPr/>
              <p:nvPr/>
            </p:nvSpPr>
            <p:spPr>
              <a:xfrm>
                <a:off x="1513637" y="6181297"/>
                <a:ext cx="1553499" cy="51095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1248" h="42">
                    <a:moveTo>
                      <a:pt x="1227" y="42"/>
                    </a:moveTo>
                    <a:lnTo>
                      <a:pt x="21" y="42"/>
                    </a:lnTo>
                    <a:cubicBezTo>
                      <a:pt x="9" y="42"/>
                      <a:pt x="0" y="32"/>
                      <a:pt x="0" y="20"/>
                    </a:cubicBezTo>
                    <a:cubicBezTo>
                      <a:pt x="0" y="9"/>
                      <a:pt x="9" y="0"/>
                      <a:pt x="21" y="0"/>
                    </a:cubicBezTo>
                    <a:lnTo>
                      <a:pt x="1227" y="0"/>
                    </a:lnTo>
                    <a:cubicBezTo>
                      <a:pt x="1238" y="0"/>
                      <a:pt x="1248" y="9"/>
                      <a:pt x="1248" y="20"/>
                    </a:cubicBezTo>
                    <a:cubicBezTo>
                      <a:pt x="1248" y="32"/>
                      <a:pt x="1238" y="42"/>
                      <a:pt x="1227" y="42"/>
                    </a:cubicBezTo>
                    <a:close/>
                  </a:path>
                </a:pathLst>
              </a:custGeom>
              <a:solidFill>
                <a:schemeClr val="accent1"/>
              </a:solidFill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none" sz="1800" b="0" i="0" u="none" strike="noStrike" kern="1200">
                  <a:ln>
                    <a:noFill/>
                  </a:ln>
                  <a:latin typeface="Arial" pitchFamily="18"/>
                  <a:ea typeface="Arial Unicode MS" pitchFamily="2"/>
                  <a:cs typeface="Arial Unicode MS" pitchFamily="2"/>
                </a:endParaRPr>
              </a:p>
            </p:txBody>
          </p:sp>
          <p:sp>
            <p:nvSpPr>
              <p:cNvPr id="242" name="Freeform 329">
                <a:extLst>
                  <a:ext uri="{FF2B5EF4-FFF2-40B4-BE49-F238E27FC236}">
                    <a16:creationId xmlns:a16="http://schemas.microsoft.com/office/drawing/2014/main" id="{95EAB3E2-50AF-E737-AB66-E2ED72BD0F4C}"/>
                  </a:ext>
                </a:extLst>
              </p:cNvPr>
              <p:cNvSpPr/>
              <p:nvPr/>
            </p:nvSpPr>
            <p:spPr>
              <a:xfrm>
                <a:off x="1513637" y="7210683"/>
                <a:ext cx="1553499" cy="51095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1248" h="42">
                    <a:moveTo>
                      <a:pt x="1227" y="42"/>
                    </a:moveTo>
                    <a:lnTo>
                      <a:pt x="21" y="42"/>
                    </a:lnTo>
                    <a:cubicBezTo>
                      <a:pt x="9" y="42"/>
                      <a:pt x="0" y="33"/>
                      <a:pt x="0" y="22"/>
                    </a:cubicBezTo>
                    <a:cubicBezTo>
                      <a:pt x="0" y="10"/>
                      <a:pt x="9" y="0"/>
                      <a:pt x="21" y="0"/>
                    </a:cubicBezTo>
                    <a:lnTo>
                      <a:pt x="1227" y="0"/>
                    </a:lnTo>
                    <a:cubicBezTo>
                      <a:pt x="1238" y="0"/>
                      <a:pt x="1248" y="10"/>
                      <a:pt x="1248" y="22"/>
                    </a:cubicBezTo>
                    <a:cubicBezTo>
                      <a:pt x="1248" y="33"/>
                      <a:pt x="1238" y="42"/>
                      <a:pt x="1227" y="42"/>
                    </a:cubicBezTo>
                    <a:close/>
                  </a:path>
                </a:pathLst>
              </a:custGeom>
              <a:solidFill>
                <a:schemeClr val="accent1"/>
              </a:solidFill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none" sz="1800" b="0" i="0" u="none" strike="noStrike" kern="1200">
                  <a:ln>
                    <a:noFill/>
                  </a:ln>
                  <a:latin typeface="Arial" pitchFamily="18"/>
                  <a:ea typeface="Arial Unicode MS" pitchFamily="2"/>
                  <a:cs typeface="Arial Unicode MS" pitchFamily="2"/>
                </a:endParaRPr>
              </a:p>
            </p:txBody>
          </p:sp>
          <p:sp>
            <p:nvSpPr>
              <p:cNvPr id="243" name="Freeform 330">
                <a:extLst>
                  <a:ext uri="{FF2B5EF4-FFF2-40B4-BE49-F238E27FC236}">
                    <a16:creationId xmlns:a16="http://schemas.microsoft.com/office/drawing/2014/main" id="{F2AE3F6A-2837-F7C8-950E-F9928423717F}"/>
                  </a:ext>
                </a:extLst>
              </p:cNvPr>
              <p:cNvSpPr/>
              <p:nvPr/>
            </p:nvSpPr>
            <p:spPr>
              <a:xfrm>
                <a:off x="1513637" y="8242561"/>
                <a:ext cx="1553499" cy="51095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1248" h="42">
                    <a:moveTo>
                      <a:pt x="1227" y="42"/>
                    </a:moveTo>
                    <a:lnTo>
                      <a:pt x="21" y="42"/>
                    </a:lnTo>
                    <a:cubicBezTo>
                      <a:pt x="9" y="42"/>
                      <a:pt x="0" y="33"/>
                      <a:pt x="0" y="21"/>
                    </a:cubicBezTo>
                    <a:cubicBezTo>
                      <a:pt x="0" y="9"/>
                      <a:pt x="9" y="0"/>
                      <a:pt x="21" y="0"/>
                    </a:cubicBezTo>
                    <a:lnTo>
                      <a:pt x="1227" y="0"/>
                    </a:lnTo>
                    <a:cubicBezTo>
                      <a:pt x="1238" y="0"/>
                      <a:pt x="1248" y="9"/>
                      <a:pt x="1248" y="21"/>
                    </a:cubicBezTo>
                    <a:cubicBezTo>
                      <a:pt x="1248" y="33"/>
                      <a:pt x="1238" y="42"/>
                      <a:pt x="1227" y="42"/>
                    </a:cubicBezTo>
                    <a:close/>
                  </a:path>
                </a:pathLst>
              </a:custGeom>
              <a:solidFill>
                <a:schemeClr val="accent1"/>
              </a:solidFill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none" sz="1800" b="0" i="0" u="none" strike="noStrike" kern="1200">
                  <a:ln>
                    <a:noFill/>
                  </a:ln>
                  <a:latin typeface="Arial" pitchFamily="18"/>
                  <a:ea typeface="Arial Unicode MS" pitchFamily="2"/>
                  <a:cs typeface="Arial Unicode MS" pitchFamily="2"/>
                </a:endParaRPr>
              </a:p>
            </p:txBody>
          </p:sp>
          <p:sp>
            <p:nvSpPr>
              <p:cNvPr id="244" name="Freeform 331">
                <a:extLst>
                  <a:ext uri="{FF2B5EF4-FFF2-40B4-BE49-F238E27FC236}">
                    <a16:creationId xmlns:a16="http://schemas.microsoft.com/office/drawing/2014/main" id="{F054112D-1D37-83B8-BFF5-43B96CDBEC94}"/>
                  </a:ext>
                </a:extLst>
              </p:cNvPr>
              <p:cNvSpPr/>
              <p:nvPr/>
            </p:nvSpPr>
            <p:spPr>
              <a:xfrm>
                <a:off x="1513637" y="9274439"/>
                <a:ext cx="1553499" cy="51095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1248" h="42">
                    <a:moveTo>
                      <a:pt x="1227" y="42"/>
                    </a:moveTo>
                    <a:lnTo>
                      <a:pt x="21" y="42"/>
                    </a:lnTo>
                    <a:cubicBezTo>
                      <a:pt x="9" y="42"/>
                      <a:pt x="0" y="33"/>
                      <a:pt x="0" y="21"/>
                    </a:cubicBezTo>
                    <a:cubicBezTo>
                      <a:pt x="0" y="10"/>
                      <a:pt x="9" y="0"/>
                      <a:pt x="21" y="0"/>
                    </a:cubicBezTo>
                    <a:lnTo>
                      <a:pt x="1227" y="0"/>
                    </a:lnTo>
                    <a:cubicBezTo>
                      <a:pt x="1238" y="0"/>
                      <a:pt x="1248" y="10"/>
                      <a:pt x="1248" y="21"/>
                    </a:cubicBezTo>
                    <a:cubicBezTo>
                      <a:pt x="1248" y="33"/>
                      <a:pt x="1238" y="42"/>
                      <a:pt x="1227" y="42"/>
                    </a:cubicBezTo>
                    <a:close/>
                  </a:path>
                </a:pathLst>
              </a:custGeom>
              <a:solidFill>
                <a:schemeClr val="accent1"/>
              </a:solidFill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none" sz="1800" b="0" i="0" u="none" strike="noStrike" kern="1200">
                  <a:ln>
                    <a:noFill/>
                  </a:ln>
                  <a:latin typeface="Arial" pitchFamily="18"/>
                  <a:ea typeface="Arial Unicode MS" pitchFamily="2"/>
                  <a:cs typeface="Arial Unicode MS" pitchFamily="2"/>
                </a:endParaRPr>
              </a:p>
            </p:txBody>
          </p:sp>
          <p:sp>
            <p:nvSpPr>
              <p:cNvPr id="245" name="Freeform 332">
                <a:extLst>
                  <a:ext uri="{FF2B5EF4-FFF2-40B4-BE49-F238E27FC236}">
                    <a16:creationId xmlns:a16="http://schemas.microsoft.com/office/drawing/2014/main" id="{B1228544-6EF8-0940-7240-D5EFEC4CA3F0}"/>
                  </a:ext>
                </a:extLst>
              </p:cNvPr>
              <p:cNvSpPr/>
              <p:nvPr/>
            </p:nvSpPr>
            <p:spPr>
              <a:xfrm>
                <a:off x="1513637" y="10306317"/>
                <a:ext cx="1553499" cy="51095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1248" h="42">
                    <a:moveTo>
                      <a:pt x="1227" y="42"/>
                    </a:moveTo>
                    <a:lnTo>
                      <a:pt x="21" y="42"/>
                    </a:lnTo>
                    <a:cubicBezTo>
                      <a:pt x="9" y="42"/>
                      <a:pt x="0" y="33"/>
                      <a:pt x="0" y="21"/>
                    </a:cubicBezTo>
                    <a:cubicBezTo>
                      <a:pt x="0" y="10"/>
                      <a:pt x="9" y="0"/>
                      <a:pt x="21" y="0"/>
                    </a:cubicBezTo>
                    <a:lnTo>
                      <a:pt x="1227" y="0"/>
                    </a:lnTo>
                    <a:cubicBezTo>
                      <a:pt x="1238" y="0"/>
                      <a:pt x="1248" y="10"/>
                      <a:pt x="1248" y="21"/>
                    </a:cubicBezTo>
                    <a:cubicBezTo>
                      <a:pt x="1248" y="33"/>
                      <a:pt x="1238" y="42"/>
                      <a:pt x="1227" y="42"/>
                    </a:cubicBezTo>
                    <a:close/>
                  </a:path>
                </a:pathLst>
              </a:custGeom>
              <a:solidFill>
                <a:schemeClr val="accent1"/>
              </a:solidFill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none" sz="1800" b="0" i="0" u="none" strike="noStrike" kern="1200">
                  <a:ln>
                    <a:noFill/>
                  </a:ln>
                  <a:latin typeface="Arial" pitchFamily="18"/>
                  <a:ea typeface="Arial Unicode MS" pitchFamily="2"/>
                  <a:cs typeface="Arial Unicode MS" pitchFamily="2"/>
                </a:endParaRPr>
              </a:p>
            </p:txBody>
          </p:sp>
        </p:grpSp>
        <p:grpSp>
          <p:nvGrpSpPr>
            <p:cNvPr id="126" name="Group 125">
              <a:extLst>
                <a:ext uri="{FF2B5EF4-FFF2-40B4-BE49-F238E27FC236}">
                  <a16:creationId xmlns:a16="http://schemas.microsoft.com/office/drawing/2014/main" id="{598A9B59-34FB-5599-7A77-C01C1944E2A3}"/>
                </a:ext>
              </a:extLst>
            </p:cNvPr>
            <p:cNvGrpSpPr/>
            <p:nvPr/>
          </p:nvGrpSpPr>
          <p:grpSpPr>
            <a:xfrm>
              <a:off x="7345506" y="3019132"/>
              <a:ext cx="625900" cy="2554872"/>
              <a:chOff x="10058526" y="4652174"/>
              <a:chExt cx="1563465" cy="6381937"/>
            </a:xfrm>
          </p:grpSpPr>
          <p:sp>
            <p:nvSpPr>
              <p:cNvPr id="227" name="Freeform 333">
                <a:extLst>
                  <a:ext uri="{FF2B5EF4-FFF2-40B4-BE49-F238E27FC236}">
                    <a16:creationId xmlns:a16="http://schemas.microsoft.com/office/drawing/2014/main" id="{65E7AE77-33BD-364C-7D1B-57095F165CF5}"/>
                  </a:ext>
                </a:extLst>
              </p:cNvPr>
              <p:cNvSpPr/>
              <p:nvPr/>
            </p:nvSpPr>
            <p:spPr>
              <a:xfrm>
                <a:off x="10058526" y="4652174"/>
                <a:ext cx="51077" cy="6381937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42" h="5122">
                    <a:moveTo>
                      <a:pt x="21" y="5122"/>
                    </a:moveTo>
                    <a:cubicBezTo>
                      <a:pt x="10" y="5122"/>
                      <a:pt x="0" y="5112"/>
                      <a:pt x="0" y="5100"/>
                    </a:cubicBezTo>
                    <a:lnTo>
                      <a:pt x="0" y="21"/>
                    </a:lnTo>
                    <a:cubicBezTo>
                      <a:pt x="0" y="10"/>
                      <a:pt x="10" y="0"/>
                      <a:pt x="21" y="0"/>
                    </a:cubicBezTo>
                    <a:cubicBezTo>
                      <a:pt x="33" y="0"/>
                      <a:pt x="42" y="10"/>
                      <a:pt x="42" y="21"/>
                    </a:cubicBezTo>
                    <a:lnTo>
                      <a:pt x="42" y="5100"/>
                    </a:lnTo>
                    <a:cubicBezTo>
                      <a:pt x="42" y="5112"/>
                      <a:pt x="33" y="5122"/>
                      <a:pt x="21" y="5122"/>
                    </a:cubicBezTo>
                    <a:close/>
                  </a:path>
                </a:pathLst>
              </a:custGeom>
              <a:solidFill>
                <a:schemeClr val="accent1"/>
              </a:solidFill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none" sz="1800" b="0" i="0" u="none" strike="noStrike" kern="1200">
                  <a:ln>
                    <a:noFill/>
                  </a:ln>
                  <a:latin typeface="Arial" pitchFamily="18"/>
                  <a:ea typeface="Arial Unicode MS" pitchFamily="2"/>
                  <a:cs typeface="Arial Unicode MS" pitchFamily="2"/>
                </a:endParaRPr>
              </a:p>
            </p:txBody>
          </p:sp>
          <p:sp>
            <p:nvSpPr>
              <p:cNvPr id="228" name="Freeform 334">
                <a:extLst>
                  <a:ext uri="{FF2B5EF4-FFF2-40B4-BE49-F238E27FC236}">
                    <a16:creationId xmlns:a16="http://schemas.microsoft.com/office/drawing/2014/main" id="{2C7DCBC2-CC49-864C-12AA-7CFE882BC64A}"/>
                  </a:ext>
                </a:extLst>
              </p:cNvPr>
              <p:cNvSpPr/>
              <p:nvPr/>
            </p:nvSpPr>
            <p:spPr>
              <a:xfrm>
                <a:off x="10814721" y="4652174"/>
                <a:ext cx="51077" cy="6381937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42" h="5122">
                    <a:moveTo>
                      <a:pt x="21" y="5122"/>
                    </a:moveTo>
                    <a:cubicBezTo>
                      <a:pt x="9" y="5122"/>
                      <a:pt x="0" y="5112"/>
                      <a:pt x="0" y="5100"/>
                    </a:cubicBezTo>
                    <a:lnTo>
                      <a:pt x="0" y="21"/>
                    </a:lnTo>
                    <a:cubicBezTo>
                      <a:pt x="0" y="10"/>
                      <a:pt x="9" y="0"/>
                      <a:pt x="21" y="0"/>
                    </a:cubicBezTo>
                    <a:cubicBezTo>
                      <a:pt x="33" y="0"/>
                      <a:pt x="42" y="10"/>
                      <a:pt x="42" y="21"/>
                    </a:cubicBezTo>
                    <a:lnTo>
                      <a:pt x="42" y="5100"/>
                    </a:lnTo>
                    <a:cubicBezTo>
                      <a:pt x="42" y="5112"/>
                      <a:pt x="33" y="5122"/>
                      <a:pt x="21" y="5122"/>
                    </a:cubicBezTo>
                    <a:close/>
                  </a:path>
                </a:pathLst>
              </a:custGeom>
              <a:solidFill>
                <a:schemeClr val="accent1"/>
              </a:solidFill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none" sz="1800" b="0" i="0" u="none" strike="noStrike" kern="1200">
                  <a:ln>
                    <a:noFill/>
                  </a:ln>
                  <a:latin typeface="Arial" pitchFamily="18"/>
                  <a:ea typeface="Arial Unicode MS" pitchFamily="2"/>
                  <a:cs typeface="Arial Unicode MS" pitchFamily="2"/>
                </a:endParaRPr>
              </a:p>
            </p:txBody>
          </p:sp>
          <p:sp>
            <p:nvSpPr>
              <p:cNvPr id="229" name="Freeform 335">
                <a:extLst>
                  <a:ext uri="{FF2B5EF4-FFF2-40B4-BE49-F238E27FC236}">
                    <a16:creationId xmlns:a16="http://schemas.microsoft.com/office/drawing/2014/main" id="{6D487FE2-399D-C2BF-4426-40BEDB822A4A}"/>
                  </a:ext>
                </a:extLst>
              </p:cNvPr>
              <p:cNvSpPr/>
              <p:nvPr/>
            </p:nvSpPr>
            <p:spPr>
              <a:xfrm>
                <a:off x="11569668" y="4652174"/>
                <a:ext cx="52323" cy="6381937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43" h="5122">
                    <a:moveTo>
                      <a:pt x="21" y="5122"/>
                    </a:moveTo>
                    <a:cubicBezTo>
                      <a:pt x="10" y="5122"/>
                      <a:pt x="0" y="5112"/>
                      <a:pt x="0" y="5100"/>
                    </a:cubicBezTo>
                    <a:lnTo>
                      <a:pt x="0" y="21"/>
                    </a:lnTo>
                    <a:cubicBezTo>
                      <a:pt x="0" y="10"/>
                      <a:pt x="10" y="0"/>
                      <a:pt x="21" y="0"/>
                    </a:cubicBezTo>
                    <a:cubicBezTo>
                      <a:pt x="33" y="0"/>
                      <a:pt x="43" y="10"/>
                      <a:pt x="43" y="21"/>
                    </a:cubicBezTo>
                    <a:lnTo>
                      <a:pt x="43" y="5100"/>
                    </a:lnTo>
                    <a:cubicBezTo>
                      <a:pt x="43" y="5112"/>
                      <a:pt x="33" y="5122"/>
                      <a:pt x="21" y="5122"/>
                    </a:cubicBezTo>
                    <a:close/>
                  </a:path>
                </a:pathLst>
              </a:custGeom>
              <a:solidFill>
                <a:schemeClr val="accent1"/>
              </a:solidFill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none" sz="1800" b="0" i="0" u="none" strike="noStrike" kern="1200">
                  <a:ln>
                    <a:noFill/>
                  </a:ln>
                  <a:latin typeface="Arial" pitchFamily="18"/>
                  <a:ea typeface="Arial Unicode MS" pitchFamily="2"/>
                  <a:cs typeface="Arial Unicode MS" pitchFamily="2"/>
                </a:endParaRPr>
              </a:p>
            </p:txBody>
          </p:sp>
          <p:sp>
            <p:nvSpPr>
              <p:cNvPr id="230" name="Freeform 336">
                <a:extLst>
                  <a:ext uri="{FF2B5EF4-FFF2-40B4-BE49-F238E27FC236}">
                    <a16:creationId xmlns:a16="http://schemas.microsoft.com/office/drawing/2014/main" id="{543A0130-36B5-00BB-54FB-D3176E8F385F}"/>
                  </a:ext>
                </a:extLst>
              </p:cNvPr>
              <p:cNvSpPr/>
              <p:nvPr/>
            </p:nvSpPr>
            <p:spPr>
              <a:xfrm>
                <a:off x="10068492" y="5149420"/>
                <a:ext cx="1553499" cy="51095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1248" h="42">
                    <a:moveTo>
                      <a:pt x="1226" y="42"/>
                    </a:moveTo>
                    <a:lnTo>
                      <a:pt x="21" y="42"/>
                    </a:lnTo>
                    <a:cubicBezTo>
                      <a:pt x="9" y="42"/>
                      <a:pt x="0" y="33"/>
                      <a:pt x="0" y="21"/>
                    </a:cubicBezTo>
                    <a:cubicBezTo>
                      <a:pt x="0" y="9"/>
                      <a:pt x="9" y="0"/>
                      <a:pt x="21" y="0"/>
                    </a:cubicBezTo>
                    <a:lnTo>
                      <a:pt x="1226" y="0"/>
                    </a:lnTo>
                    <a:cubicBezTo>
                      <a:pt x="1238" y="0"/>
                      <a:pt x="1248" y="9"/>
                      <a:pt x="1248" y="21"/>
                    </a:cubicBezTo>
                    <a:cubicBezTo>
                      <a:pt x="1248" y="33"/>
                      <a:pt x="1238" y="42"/>
                      <a:pt x="1226" y="42"/>
                    </a:cubicBezTo>
                    <a:close/>
                  </a:path>
                </a:pathLst>
              </a:custGeom>
              <a:solidFill>
                <a:schemeClr val="accent1"/>
              </a:solidFill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none" sz="1800" b="0" i="0" u="none" strike="noStrike" kern="1200">
                  <a:ln>
                    <a:noFill/>
                  </a:ln>
                  <a:latin typeface="Arial" pitchFamily="18"/>
                  <a:ea typeface="Arial Unicode MS" pitchFamily="2"/>
                  <a:cs typeface="Arial Unicode MS" pitchFamily="2"/>
                </a:endParaRPr>
              </a:p>
            </p:txBody>
          </p:sp>
          <p:sp>
            <p:nvSpPr>
              <p:cNvPr id="231" name="Freeform 337">
                <a:extLst>
                  <a:ext uri="{FF2B5EF4-FFF2-40B4-BE49-F238E27FC236}">
                    <a16:creationId xmlns:a16="http://schemas.microsoft.com/office/drawing/2014/main" id="{76955CE2-AA51-A9B3-DA61-04BD29B70C2B}"/>
                  </a:ext>
                </a:extLst>
              </p:cNvPr>
              <p:cNvSpPr/>
              <p:nvPr/>
            </p:nvSpPr>
            <p:spPr>
              <a:xfrm>
                <a:off x="10068492" y="6181297"/>
                <a:ext cx="1553499" cy="51095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1248" h="42">
                    <a:moveTo>
                      <a:pt x="1226" y="42"/>
                    </a:moveTo>
                    <a:lnTo>
                      <a:pt x="21" y="42"/>
                    </a:lnTo>
                    <a:cubicBezTo>
                      <a:pt x="9" y="42"/>
                      <a:pt x="0" y="32"/>
                      <a:pt x="0" y="20"/>
                    </a:cubicBezTo>
                    <a:cubicBezTo>
                      <a:pt x="0" y="9"/>
                      <a:pt x="9" y="0"/>
                      <a:pt x="21" y="0"/>
                    </a:cubicBezTo>
                    <a:lnTo>
                      <a:pt x="1226" y="0"/>
                    </a:lnTo>
                    <a:cubicBezTo>
                      <a:pt x="1238" y="0"/>
                      <a:pt x="1248" y="9"/>
                      <a:pt x="1248" y="20"/>
                    </a:cubicBezTo>
                    <a:cubicBezTo>
                      <a:pt x="1248" y="32"/>
                      <a:pt x="1238" y="42"/>
                      <a:pt x="1226" y="42"/>
                    </a:cubicBezTo>
                    <a:close/>
                  </a:path>
                </a:pathLst>
              </a:custGeom>
              <a:solidFill>
                <a:schemeClr val="accent1"/>
              </a:solidFill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none" sz="1800" b="0" i="0" u="none" strike="noStrike" kern="1200">
                  <a:ln>
                    <a:noFill/>
                  </a:ln>
                  <a:latin typeface="Arial" pitchFamily="18"/>
                  <a:ea typeface="Arial Unicode MS" pitchFamily="2"/>
                  <a:cs typeface="Arial Unicode MS" pitchFamily="2"/>
                </a:endParaRPr>
              </a:p>
            </p:txBody>
          </p:sp>
          <p:sp>
            <p:nvSpPr>
              <p:cNvPr id="232" name="Freeform 338">
                <a:extLst>
                  <a:ext uri="{FF2B5EF4-FFF2-40B4-BE49-F238E27FC236}">
                    <a16:creationId xmlns:a16="http://schemas.microsoft.com/office/drawing/2014/main" id="{AFA1B34B-6BEB-A6F0-9636-04EA3A98D0BE}"/>
                  </a:ext>
                </a:extLst>
              </p:cNvPr>
              <p:cNvSpPr/>
              <p:nvPr/>
            </p:nvSpPr>
            <p:spPr>
              <a:xfrm>
                <a:off x="10068492" y="7210683"/>
                <a:ext cx="1553499" cy="51095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1248" h="42">
                    <a:moveTo>
                      <a:pt x="1226" y="42"/>
                    </a:moveTo>
                    <a:lnTo>
                      <a:pt x="21" y="42"/>
                    </a:lnTo>
                    <a:cubicBezTo>
                      <a:pt x="9" y="42"/>
                      <a:pt x="0" y="33"/>
                      <a:pt x="0" y="22"/>
                    </a:cubicBezTo>
                    <a:cubicBezTo>
                      <a:pt x="0" y="10"/>
                      <a:pt x="9" y="0"/>
                      <a:pt x="21" y="0"/>
                    </a:cubicBezTo>
                    <a:lnTo>
                      <a:pt x="1226" y="0"/>
                    </a:lnTo>
                    <a:cubicBezTo>
                      <a:pt x="1238" y="0"/>
                      <a:pt x="1248" y="10"/>
                      <a:pt x="1248" y="22"/>
                    </a:cubicBezTo>
                    <a:cubicBezTo>
                      <a:pt x="1248" y="33"/>
                      <a:pt x="1238" y="42"/>
                      <a:pt x="1226" y="42"/>
                    </a:cubicBezTo>
                    <a:close/>
                  </a:path>
                </a:pathLst>
              </a:custGeom>
              <a:solidFill>
                <a:schemeClr val="accent1"/>
              </a:solidFill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none" sz="1800" b="0" i="0" u="none" strike="noStrike" kern="1200">
                  <a:ln>
                    <a:noFill/>
                  </a:ln>
                  <a:latin typeface="Arial" pitchFamily="18"/>
                  <a:ea typeface="Arial Unicode MS" pitchFamily="2"/>
                  <a:cs typeface="Arial Unicode MS" pitchFamily="2"/>
                </a:endParaRPr>
              </a:p>
            </p:txBody>
          </p:sp>
          <p:sp>
            <p:nvSpPr>
              <p:cNvPr id="233" name="Freeform 339">
                <a:extLst>
                  <a:ext uri="{FF2B5EF4-FFF2-40B4-BE49-F238E27FC236}">
                    <a16:creationId xmlns:a16="http://schemas.microsoft.com/office/drawing/2014/main" id="{6F742748-A6CC-FC7C-B15F-3A3A3DF400BA}"/>
                  </a:ext>
                </a:extLst>
              </p:cNvPr>
              <p:cNvSpPr/>
              <p:nvPr/>
            </p:nvSpPr>
            <p:spPr>
              <a:xfrm>
                <a:off x="10068492" y="8242561"/>
                <a:ext cx="1553499" cy="51095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1248" h="42">
                    <a:moveTo>
                      <a:pt x="1226" y="42"/>
                    </a:moveTo>
                    <a:lnTo>
                      <a:pt x="21" y="42"/>
                    </a:lnTo>
                    <a:cubicBezTo>
                      <a:pt x="9" y="42"/>
                      <a:pt x="0" y="33"/>
                      <a:pt x="0" y="21"/>
                    </a:cubicBezTo>
                    <a:cubicBezTo>
                      <a:pt x="0" y="9"/>
                      <a:pt x="9" y="0"/>
                      <a:pt x="21" y="0"/>
                    </a:cubicBezTo>
                    <a:lnTo>
                      <a:pt x="1226" y="0"/>
                    </a:lnTo>
                    <a:cubicBezTo>
                      <a:pt x="1238" y="0"/>
                      <a:pt x="1248" y="9"/>
                      <a:pt x="1248" y="21"/>
                    </a:cubicBezTo>
                    <a:cubicBezTo>
                      <a:pt x="1248" y="33"/>
                      <a:pt x="1238" y="42"/>
                      <a:pt x="1226" y="42"/>
                    </a:cubicBezTo>
                    <a:close/>
                  </a:path>
                </a:pathLst>
              </a:custGeom>
              <a:solidFill>
                <a:schemeClr val="accent1"/>
              </a:solidFill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none" sz="1800" b="0" i="0" u="none" strike="noStrike" kern="1200">
                  <a:ln>
                    <a:noFill/>
                  </a:ln>
                  <a:latin typeface="Arial" pitchFamily="18"/>
                  <a:ea typeface="Arial Unicode MS" pitchFamily="2"/>
                  <a:cs typeface="Arial Unicode MS" pitchFamily="2"/>
                </a:endParaRPr>
              </a:p>
            </p:txBody>
          </p:sp>
          <p:sp>
            <p:nvSpPr>
              <p:cNvPr id="234" name="Freeform 340">
                <a:extLst>
                  <a:ext uri="{FF2B5EF4-FFF2-40B4-BE49-F238E27FC236}">
                    <a16:creationId xmlns:a16="http://schemas.microsoft.com/office/drawing/2014/main" id="{086528FD-8346-2785-E8E4-34327E290600}"/>
                  </a:ext>
                </a:extLst>
              </p:cNvPr>
              <p:cNvSpPr/>
              <p:nvPr/>
            </p:nvSpPr>
            <p:spPr>
              <a:xfrm>
                <a:off x="10068492" y="9274439"/>
                <a:ext cx="1553499" cy="51095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1248" h="42">
                    <a:moveTo>
                      <a:pt x="1226" y="42"/>
                    </a:moveTo>
                    <a:lnTo>
                      <a:pt x="21" y="42"/>
                    </a:lnTo>
                    <a:cubicBezTo>
                      <a:pt x="9" y="42"/>
                      <a:pt x="0" y="33"/>
                      <a:pt x="0" y="21"/>
                    </a:cubicBezTo>
                    <a:cubicBezTo>
                      <a:pt x="0" y="10"/>
                      <a:pt x="9" y="0"/>
                      <a:pt x="21" y="0"/>
                    </a:cubicBezTo>
                    <a:lnTo>
                      <a:pt x="1226" y="0"/>
                    </a:lnTo>
                    <a:cubicBezTo>
                      <a:pt x="1238" y="0"/>
                      <a:pt x="1248" y="10"/>
                      <a:pt x="1248" y="21"/>
                    </a:cubicBezTo>
                    <a:cubicBezTo>
                      <a:pt x="1248" y="33"/>
                      <a:pt x="1238" y="42"/>
                      <a:pt x="1226" y="42"/>
                    </a:cubicBezTo>
                    <a:close/>
                  </a:path>
                </a:pathLst>
              </a:custGeom>
              <a:solidFill>
                <a:schemeClr val="accent1"/>
              </a:solidFill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none" sz="1800" b="0" i="0" u="none" strike="noStrike" kern="1200">
                  <a:ln>
                    <a:noFill/>
                  </a:ln>
                  <a:latin typeface="Arial" pitchFamily="18"/>
                  <a:ea typeface="Arial Unicode MS" pitchFamily="2"/>
                  <a:cs typeface="Arial Unicode MS" pitchFamily="2"/>
                </a:endParaRPr>
              </a:p>
            </p:txBody>
          </p:sp>
          <p:sp>
            <p:nvSpPr>
              <p:cNvPr id="235" name="Freeform 341">
                <a:extLst>
                  <a:ext uri="{FF2B5EF4-FFF2-40B4-BE49-F238E27FC236}">
                    <a16:creationId xmlns:a16="http://schemas.microsoft.com/office/drawing/2014/main" id="{84AF3819-6A5E-A56D-324E-EDDED5471850}"/>
                  </a:ext>
                </a:extLst>
              </p:cNvPr>
              <p:cNvSpPr/>
              <p:nvPr/>
            </p:nvSpPr>
            <p:spPr>
              <a:xfrm>
                <a:off x="10068492" y="10306317"/>
                <a:ext cx="1553499" cy="51095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1248" h="42">
                    <a:moveTo>
                      <a:pt x="1226" y="42"/>
                    </a:moveTo>
                    <a:lnTo>
                      <a:pt x="21" y="42"/>
                    </a:lnTo>
                    <a:cubicBezTo>
                      <a:pt x="9" y="42"/>
                      <a:pt x="0" y="33"/>
                      <a:pt x="0" y="21"/>
                    </a:cubicBezTo>
                    <a:cubicBezTo>
                      <a:pt x="0" y="10"/>
                      <a:pt x="9" y="0"/>
                      <a:pt x="21" y="0"/>
                    </a:cubicBezTo>
                    <a:lnTo>
                      <a:pt x="1226" y="0"/>
                    </a:lnTo>
                    <a:cubicBezTo>
                      <a:pt x="1238" y="0"/>
                      <a:pt x="1248" y="10"/>
                      <a:pt x="1248" y="21"/>
                    </a:cubicBezTo>
                    <a:cubicBezTo>
                      <a:pt x="1248" y="33"/>
                      <a:pt x="1238" y="42"/>
                      <a:pt x="1226" y="42"/>
                    </a:cubicBezTo>
                    <a:close/>
                  </a:path>
                </a:pathLst>
              </a:custGeom>
              <a:solidFill>
                <a:schemeClr val="accent1"/>
              </a:solidFill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none" sz="1800" b="0" i="0" u="none" strike="noStrike" kern="1200">
                  <a:ln>
                    <a:noFill/>
                  </a:ln>
                  <a:latin typeface="Arial" pitchFamily="18"/>
                  <a:ea typeface="Arial Unicode MS" pitchFamily="2"/>
                  <a:cs typeface="Arial Unicode MS" pitchFamily="2"/>
                </a:endParaRPr>
              </a:p>
            </p:txBody>
          </p:sp>
        </p:grpSp>
        <p:grpSp>
          <p:nvGrpSpPr>
            <p:cNvPr id="127" name="Group 126">
              <a:extLst>
                <a:ext uri="{FF2B5EF4-FFF2-40B4-BE49-F238E27FC236}">
                  <a16:creationId xmlns:a16="http://schemas.microsoft.com/office/drawing/2014/main" id="{BBE9297D-3855-4ED8-805C-CD8D490B6ADE}"/>
                </a:ext>
              </a:extLst>
            </p:cNvPr>
            <p:cNvGrpSpPr/>
            <p:nvPr/>
          </p:nvGrpSpPr>
          <p:grpSpPr>
            <a:xfrm>
              <a:off x="4433445" y="2475330"/>
              <a:ext cx="1333593" cy="3087200"/>
              <a:chOff x="2784348" y="3293784"/>
              <a:chExt cx="3331247" cy="7711667"/>
            </a:xfrm>
          </p:grpSpPr>
          <p:sp>
            <p:nvSpPr>
              <p:cNvPr id="204" name="Freeform 342">
                <a:extLst>
                  <a:ext uri="{FF2B5EF4-FFF2-40B4-BE49-F238E27FC236}">
                    <a16:creationId xmlns:a16="http://schemas.microsoft.com/office/drawing/2014/main" id="{26AA7CC0-9824-0D03-FC18-239D61D47EBB}"/>
                  </a:ext>
                </a:extLst>
              </p:cNvPr>
              <p:cNvSpPr/>
              <p:nvPr/>
            </p:nvSpPr>
            <p:spPr>
              <a:xfrm>
                <a:off x="3160577" y="4851571"/>
                <a:ext cx="2592493" cy="3872035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2082" h="3108">
                    <a:moveTo>
                      <a:pt x="2082" y="0"/>
                    </a:moveTo>
                    <a:lnTo>
                      <a:pt x="0" y="0"/>
                    </a:lnTo>
                    <a:lnTo>
                      <a:pt x="0" y="3108"/>
                    </a:lnTo>
                    <a:lnTo>
                      <a:pt x="2082" y="3108"/>
                    </a:lnTo>
                    <a:close/>
                  </a:path>
                </a:pathLst>
              </a:custGeom>
              <a:solidFill>
                <a:schemeClr val="bg2"/>
              </a:solidFill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none" sz="1800" b="0" i="0" u="none" strike="noStrike" kern="1200">
                  <a:ln>
                    <a:noFill/>
                  </a:ln>
                  <a:latin typeface="Arial" pitchFamily="18"/>
                  <a:ea typeface="Arial Unicode MS" pitchFamily="2"/>
                  <a:cs typeface="Arial Unicode MS" pitchFamily="2"/>
                </a:endParaRPr>
              </a:p>
            </p:txBody>
          </p:sp>
          <p:sp>
            <p:nvSpPr>
              <p:cNvPr id="205" name="Freeform 343">
                <a:extLst>
                  <a:ext uri="{FF2B5EF4-FFF2-40B4-BE49-F238E27FC236}">
                    <a16:creationId xmlns:a16="http://schemas.microsoft.com/office/drawing/2014/main" id="{AF43C324-28AD-0AF6-B2E8-A13EB4AC7BFF}"/>
                  </a:ext>
                </a:extLst>
              </p:cNvPr>
              <p:cNvSpPr/>
              <p:nvPr/>
            </p:nvSpPr>
            <p:spPr>
              <a:xfrm>
                <a:off x="3160577" y="4851571"/>
                <a:ext cx="2592493" cy="3872035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2082" h="3108">
                    <a:moveTo>
                      <a:pt x="2082" y="0"/>
                    </a:moveTo>
                    <a:lnTo>
                      <a:pt x="0" y="0"/>
                    </a:lnTo>
                    <a:lnTo>
                      <a:pt x="0" y="3108"/>
                    </a:lnTo>
                    <a:lnTo>
                      <a:pt x="2082" y="3108"/>
                    </a:lnTo>
                    <a:close/>
                  </a:path>
                </a:pathLst>
              </a:custGeom>
              <a:solidFill>
                <a:schemeClr val="accent6">
                  <a:alpha val="50000"/>
                </a:schemeClr>
              </a:solidFill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none" sz="1800" b="0" i="0" u="none" strike="noStrike" kern="1200">
                  <a:ln>
                    <a:noFill/>
                  </a:ln>
                  <a:latin typeface="Arial" pitchFamily="18"/>
                  <a:ea typeface="Arial Unicode MS" pitchFamily="2"/>
                  <a:cs typeface="Arial Unicode MS" pitchFamily="2"/>
                </a:endParaRPr>
              </a:p>
            </p:txBody>
          </p:sp>
          <p:sp>
            <p:nvSpPr>
              <p:cNvPr id="206" name="Freeform 344">
                <a:extLst>
                  <a:ext uri="{FF2B5EF4-FFF2-40B4-BE49-F238E27FC236}">
                    <a16:creationId xmlns:a16="http://schemas.microsoft.com/office/drawing/2014/main" id="{A06BBA08-9F39-03D1-E6A4-DAE84BA0B1D0}"/>
                  </a:ext>
                </a:extLst>
              </p:cNvPr>
              <p:cNvSpPr/>
              <p:nvPr/>
            </p:nvSpPr>
            <p:spPr>
              <a:xfrm>
                <a:off x="4978187" y="5303952"/>
                <a:ext cx="346330" cy="862391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279" h="693">
                    <a:moveTo>
                      <a:pt x="0" y="0"/>
                    </a:moveTo>
                    <a:lnTo>
                      <a:pt x="279" y="0"/>
                    </a:lnTo>
                    <a:lnTo>
                      <a:pt x="279" y="693"/>
                    </a:lnTo>
                    <a:lnTo>
                      <a:pt x="0" y="693"/>
                    </a:lnTo>
                    <a:close/>
                  </a:path>
                </a:pathLst>
              </a:custGeom>
              <a:solidFill>
                <a:srgbClr val="000000">
                  <a:alpha val="50000"/>
                </a:srgbClr>
              </a:solidFill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none" sz="1800" b="0" i="0" u="none" strike="noStrike" kern="1200">
                  <a:ln>
                    <a:noFill/>
                  </a:ln>
                  <a:latin typeface="Arial" pitchFamily="18"/>
                  <a:ea typeface="Arial Unicode MS" pitchFamily="2"/>
                  <a:cs typeface="Arial Unicode MS" pitchFamily="2"/>
                </a:endParaRPr>
              </a:p>
            </p:txBody>
          </p:sp>
          <p:sp>
            <p:nvSpPr>
              <p:cNvPr id="207" name="Freeform 345">
                <a:extLst>
                  <a:ext uri="{FF2B5EF4-FFF2-40B4-BE49-F238E27FC236}">
                    <a16:creationId xmlns:a16="http://schemas.microsoft.com/office/drawing/2014/main" id="{3B884D64-D83F-A85D-2BCF-E7E79BEBF109}"/>
                  </a:ext>
                </a:extLst>
              </p:cNvPr>
              <p:cNvSpPr/>
              <p:nvPr/>
            </p:nvSpPr>
            <p:spPr>
              <a:xfrm>
                <a:off x="4295493" y="5303952"/>
                <a:ext cx="346330" cy="862391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279" h="693">
                    <a:moveTo>
                      <a:pt x="0" y="0"/>
                    </a:moveTo>
                    <a:lnTo>
                      <a:pt x="279" y="0"/>
                    </a:lnTo>
                    <a:lnTo>
                      <a:pt x="279" y="693"/>
                    </a:lnTo>
                    <a:lnTo>
                      <a:pt x="0" y="693"/>
                    </a:lnTo>
                    <a:close/>
                  </a:path>
                </a:pathLst>
              </a:custGeom>
              <a:solidFill>
                <a:srgbClr val="000000">
                  <a:alpha val="50000"/>
                </a:srgbClr>
              </a:solidFill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none" sz="1800" b="0" i="0" u="none" strike="noStrike" kern="1200">
                  <a:ln>
                    <a:noFill/>
                  </a:ln>
                  <a:latin typeface="Arial" pitchFamily="18"/>
                  <a:ea typeface="Arial Unicode MS" pitchFamily="2"/>
                  <a:cs typeface="Arial Unicode MS" pitchFamily="2"/>
                </a:endParaRPr>
              </a:p>
            </p:txBody>
          </p:sp>
          <p:sp>
            <p:nvSpPr>
              <p:cNvPr id="208" name="Freeform 346">
                <a:extLst>
                  <a:ext uri="{FF2B5EF4-FFF2-40B4-BE49-F238E27FC236}">
                    <a16:creationId xmlns:a16="http://schemas.microsoft.com/office/drawing/2014/main" id="{A7C81A5C-DE40-7C81-3104-8383E0B0DF73}"/>
                  </a:ext>
                </a:extLst>
              </p:cNvPr>
              <p:cNvSpPr/>
              <p:nvPr/>
            </p:nvSpPr>
            <p:spPr>
              <a:xfrm>
                <a:off x="3611554" y="5303952"/>
                <a:ext cx="347576" cy="862391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280" h="693">
                    <a:moveTo>
                      <a:pt x="0" y="0"/>
                    </a:moveTo>
                    <a:lnTo>
                      <a:pt x="280" y="0"/>
                    </a:lnTo>
                    <a:lnTo>
                      <a:pt x="280" y="693"/>
                    </a:lnTo>
                    <a:lnTo>
                      <a:pt x="0" y="693"/>
                    </a:lnTo>
                    <a:close/>
                  </a:path>
                </a:pathLst>
              </a:custGeom>
              <a:solidFill>
                <a:srgbClr val="000000">
                  <a:alpha val="50000"/>
                </a:srgbClr>
              </a:solidFill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none" sz="1800" b="0" i="0" u="none" strike="noStrike" kern="1200">
                  <a:ln>
                    <a:noFill/>
                  </a:ln>
                  <a:latin typeface="Arial" pitchFamily="18"/>
                  <a:ea typeface="Arial Unicode MS" pitchFamily="2"/>
                  <a:cs typeface="Arial Unicode MS" pitchFamily="2"/>
                </a:endParaRPr>
              </a:p>
            </p:txBody>
          </p:sp>
          <p:sp>
            <p:nvSpPr>
              <p:cNvPr id="209" name="Freeform 347">
                <a:extLst>
                  <a:ext uri="{FF2B5EF4-FFF2-40B4-BE49-F238E27FC236}">
                    <a16:creationId xmlns:a16="http://schemas.microsoft.com/office/drawing/2014/main" id="{CE069BAB-E0BB-4478-4827-8EB6FE5A4601}"/>
                  </a:ext>
                </a:extLst>
              </p:cNvPr>
              <p:cNvSpPr/>
              <p:nvPr/>
            </p:nvSpPr>
            <p:spPr>
              <a:xfrm>
                <a:off x="4979433" y="5295228"/>
                <a:ext cx="115859" cy="862391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94" h="693">
                    <a:moveTo>
                      <a:pt x="0" y="0"/>
                    </a:moveTo>
                    <a:lnTo>
                      <a:pt x="94" y="0"/>
                    </a:lnTo>
                    <a:lnTo>
                      <a:pt x="94" y="693"/>
                    </a:lnTo>
                    <a:lnTo>
                      <a:pt x="0" y="693"/>
                    </a:lnTo>
                    <a:close/>
                  </a:path>
                </a:pathLst>
              </a:custGeom>
              <a:solidFill>
                <a:schemeClr val="accent6">
                  <a:alpha val="80000"/>
                </a:schemeClr>
              </a:solidFill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none" sz="1800" b="0" i="0" u="none" strike="noStrike" kern="1200">
                  <a:ln>
                    <a:noFill/>
                  </a:ln>
                  <a:latin typeface="Arial" pitchFamily="18"/>
                  <a:ea typeface="Arial Unicode MS" pitchFamily="2"/>
                  <a:cs typeface="Arial Unicode MS" pitchFamily="2"/>
                </a:endParaRPr>
              </a:p>
            </p:txBody>
          </p:sp>
          <p:sp>
            <p:nvSpPr>
              <p:cNvPr id="210" name="Freeform 348">
                <a:extLst>
                  <a:ext uri="{FF2B5EF4-FFF2-40B4-BE49-F238E27FC236}">
                    <a16:creationId xmlns:a16="http://schemas.microsoft.com/office/drawing/2014/main" id="{30292EB7-5A12-A3F1-549C-57F06FA730BF}"/>
                  </a:ext>
                </a:extLst>
              </p:cNvPr>
              <p:cNvSpPr/>
              <p:nvPr/>
            </p:nvSpPr>
            <p:spPr>
              <a:xfrm>
                <a:off x="4295493" y="5295228"/>
                <a:ext cx="115859" cy="862391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94" h="693">
                    <a:moveTo>
                      <a:pt x="0" y="0"/>
                    </a:moveTo>
                    <a:lnTo>
                      <a:pt x="94" y="0"/>
                    </a:lnTo>
                    <a:lnTo>
                      <a:pt x="94" y="693"/>
                    </a:lnTo>
                    <a:lnTo>
                      <a:pt x="0" y="693"/>
                    </a:lnTo>
                    <a:close/>
                  </a:path>
                </a:pathLst>
              </a:custGeom>
              <a:solidFill>
                <a:schemeClr val="accent6">
                  <a:alpha val="80000"/>
                </a:schemeClr>
              </a:solidFill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none" sz="1800" b="0" i="0" u="none" strike="noStrike" kern="1200">
                  <a:ln>
                    <a:noFill/>
                  </a:ln>
                  <a:latin typeface="Arial" pitchFamily="18"/>
                  <a:ea typeface="Arial Unicode MS" pitchFamily="2"/>
                  <a:cs typeface="Arial Unicode MS" pitchFamily="2"/>
                </a:endParaRPr>
              </a:p>
            </p:txBody>
          </p:sp>
          <p:sp>
            <p:nvSpPr>
              <p:cNvPr id="211" name="Freeform 349">
                <a:extLst>
                  <a:ext uri="{FF2B5EF4-FFF2-40B4-BE49-F238E27FC236}">
                    <a16:creationId xmlns:a16="http://schemas.microsoft.com/office/drawing/2014/main" id="{8E258CE3-0185-E47D-2A18-0D236BED4CE4}"/>
                  </a:ext>
                </a:extLst>
              </p:cNvPr>
              <p:cNvSpPr/>
              <p:nvPr/>
            </p:nvSpPr>
            <p:spPr>
              <a:xfrm>
                <a:off x="3643944" y="7183262"/>
                <a:ext cx="997879" cy="861144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802" h="692">
                    <a:moveTo>
                      <a:pt x="0" y="0"/>
                    </a:moveTo>
                    <a:lnTo>
                      <a:pt x="802" y="0"/>
                    </a:lnTo>
                    <a:lnTo>
                      <a:pt x="802" y="692"/>
                    </a:lnTo>
                    <a:lnTo>
                      <a:pt x="0" y="692"/>
                    </a:lnTo>
                    <a:close/>
                  </a:path>
                </a:pathLst>
              </a:custGeom>
              <a:solidFill>
                <a:srgbClr val="000000">
                  <a:alpha val="50000"/>
                </a:srgbClr>
              </a:solidFill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none" sz="1800" b="0" i="0" u="none" strike="noStrike" kern="1200">
                  <a:ln>
                    <a:noFill/>
                  </a:ln>
                  <a:latin typeface="Arial" pitchFamily="18"/>
                  <a:ea typeface="Arial Unicode MS" pitchFamily="2"/>
                  <a:cs typeface="Arial Unicode MS" pitchFamily="2"/>
                </a:endParaRPr>
              </a:p>
            </p:txBody>
          </p:sp>
          <p:sp>
            <p:nvSpPr>
              <p:cNvPr id="212" name="Freeform 350">
                <a:extLst>
                  <a:ext uri="{FF2B5EF4-FFF2-40B4-BE49-F238E27FC236}">
                    <a16:creationId xmlns:a16="http://schemas.microsoft.com/office/drawing/2014/main" id="{9F68E734-CB5D-2CC7-4455-C531F0689E02}"/>
                  </a:ext>
                </a:extLst>
              </p:cNvPr>
              <p:cNvSpPr/>
              <p:nvPr/>
            </p:nvSpPr>
            <p:spPr>
              <a:xfrm>
                <a:off x="3643944" y="7183262"/>
                <a:ext cx="115859" cy="861144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94" h="692">
                    <a:moveTo>
                      <a:pt x="0" y="0"/>
                    </a:moveTo>
                    <a:lnTo>
                      <a:pt x="94" y="0"/>
                    </a:lnTo>
                    <a:lnTo>
                      <a:pt x="94" y="692"/>
                    </a:lnTo>
                    <a:lnTo>
                      <a:pt x="0" y="692"/>
                    </a:lnTo>
                    <a:close/>
                  </a:path>
                </a:pathLst>
              </a:custGeom>
              <a:solidFill>
                <a:schemeClr val="accent6"/>
              </a:solidFill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none" sz="1800" b="0" i="0" u="none" strike="noStrike" kern="1200">
                  <a:ln>
                    <a:noFill/>
                  </a:ln>
                  <a:latin typeface="Arial" pitchFamily="18"/>
                  <a:ea typeface="Arial Unicode MS" pitchFamily="2"/>
                  <a:cs typeface="Arial Unicode MS" pitchFamily="2"/>
                </a:endParaRPr>
              </a:p>
            </p:txBody>
          </p:sp>
          <p:sp>
            <p:nvSpPr>
              <p:cNvPr id="213" name="Freeform 351">
                <a:extLst>
                  <a:ext uri="{FF2B5EF4-FFF2-40B4-BE49-F238E27FC236}">
                    <a16:creationId xmlns:a16="http://schemas.microsoft.com/office/drawing/2014/main" id="{8A0B8ACD-8CB8-C5AF-413F-D24017743B9F}"/>
                  </a:ext>
                </a:extLst>
              </p:cNvPr>
              <p:cNvSpPr/>
              <p:nvPr/>
            </p:nvSpPr>
            <p:spPr>
              <a:xfrm>
                <a:off x="4847376" y="7349014"/>
                <a:ext cx="458451" cy="367638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369" h="296">
                    <a:moveTo>
                      <a:pt x="0" y="0"/>
                    </a:moveTo>
                    <a:lnTo>
                      <a:pt x="369" y="0"/>
                    </a:lnTo>
                    <a:lnTo>
                      <a:pt x="369" y="296"/>
                    </a:lnTo>
                    <a:lnTo>
                      <a:pt x="0" y="296"/>
                    </a:lnTo>
                    <a:close/>
                  </a:path>
                </a:pathLst>
              </a:custGeom>
              <a:solidFill>
                <a:srgbClr val="000000">
                  <a:alpha val="50000"/>
                </a:srgbClr>
              </a:solidFill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none" sz="1800" b="0" i="0" u="none" strike="noStrike" kern="1200">
                  <a:ln>
                    <a:noFill/>
                  </a:ln>
                  <a:latin typeface="Arial" pitchFamily="18"/>
                  <a:ea typeface="Arial Unicode MS" pitchFamily="2"/>
                  <a:cs typeface="Arial Unicode MS" pitchFamily="2"/>
                </a:endParaRPr>
              </a:p>
            </p:txBody>
          </p:sp>
          <p:sp>
            <p:nvSpPr>
              <p:cNvPr id="214" name="Freeform 352">
                <a:extLst>
                  <a:ext uri="{FF2B5EF4-FFF2-40B4-BE49-F238E27FC236}">
                    <a16:creationId xmlns:a16="http://schemas.microsoft.com/office/drawing/2014/main" id="{6C0A932E-A7B1-4DDA-394E-1467A925FF37}"/>
                  </a:ext>
                </a:extLst>
              </p:cNvPr>
              <p:cNvSpPr/>
              <p:nvPr/>
            </p:nvSpPr>
            <p:spPr>
              <a:xfrm>
                <a:off x="4848625" y="7349014"/>
                <a:ext cx="115859" cy="367638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94" h="296">
                    <a:moveTo>
                      <a:pt x="0" y="0"/>
                    </a:moveTo>
                    <a:lnTo>
                      <a:pt x="94" y="0"/>
                    </a:lnTo>
                    <a:lnTo>
                      <a:pt x="94" y="296"/>
                    </a:lnTo>
                    <a:lnTo>
                      <a:pt x="0" y="296"/>
                    </a:lnTo>
                    <a:close/>
                  </a:path>
                </a:pathLst>
              </a:custGeom>
              <a:solidFill>
                <a:schemeClr val="accent6"/>
              </a:solidFill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none" sz="1800" b="0" i="0" u="none" strike="noStrike" kern="1200">
                  <a:ln>
                    <a:noFill/>
                  </a:ln>
                  <a:latin typeface="Arial" pitchFamily="18"/>
                  <a:ea typeface="Arial Unicode MS" pitchFamily="2"/>
                  <a:cs typeface="Arial Unicode MS" pitchFamily="2"/>
                </a:endParaRPr>
              </a:p>
            </p:txBody>
          </p:sp>
          <p:sp>
            <p:nvSpPr>
              <p:cNvPr id="215" name="Freeform 353">
                <a:extLst>
                  <a:ext uri="{FF2B5EF4-FFF2-40B4-BE49-F238E27FC236}">
                    <a16:creationId xmlns:a16="http://schemas.microsoft.com/office/drawing/2014/main" id="{9A344D81-60DF-C42B-5AEE-6818E0FFD78F}"/>
                  </a:ext>
                </a:extLst>
              </p:cNvPr>
              <p:cNvSpPr/>
              <p:nvPr/>
            </p:nvSpPr>
            <p:spPr>
              <a:xfrm>
                <a:off x="3611554" y="5303952"/>
                <a:ext cx="117104" cy="862391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95" h="693">
                    <a:moveTo>
                      <a:pt x="0" y="0"/>
                    </a:moveTo>
                    <a:lnTo>
                      <a:pt x="95" y="0"/>
                    </a:lnTo>
                    <a:lnTo>
                      <a:pt x="95" y="693"/>
                    </a:lnTo>
                    <a:lnTo>
                      <a:pt x="0" y="693"/>
                    </a:lnTo>
                    <a:close/>
                  </a:path>
                </a:pathLst>
              </a:custGeom>
              <a:solidFill>
                <a:schemeClr val="accent6">
                  <a:alpha val="80000"/>
                </a:schemeClr>
              </a:solidFill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none" sz="1800" b="0" i="0" u="none" strike="noStrike" kern="1200">
                  <a:ln>
                    <a:noFill/>
                  </a:ln>
                  <a:latin typeface="Arial" pitchFamily="18"/>
                  <a:ea typeface="Arial Unicode MS" pitchFamily="2"/>
                  <a:cs typeface="Arial Unicode MS" pitchFamily="2"/>
                </a:endParaRPr>
              </a:p>
            </p:txBody>
          </p:sp>
          <p:sp>
            <p:nvSpPr>
              <p:cNvPr id="216" name="Freeform 354">
                <a:extLst>
                  <a:ext uri="{FF2B5EF4-FFF2-40B4-BE49-F238E27FC236}">
                    <a16:creationId xmlns:a16="http://schemas.microsoft.com/office/drawing/2014/main" id="{98966627-A581-E737-041D-A79F18A52601}"/>
                  </a:ext>
                </a:extLst>
              </p:cNvPr>
              <p:cNvSpPr/>
              <p:nvPr/>
            </p:nvSpPr>
            <p:spPr>
              <a:xfrm>
                <a:off x="2817984" y="8183988"/>
                <a:ext cx="3277675" cy="2821463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2632" h="2265">
                    <a:moveTo>
                      <a:pt x="2119" y="0"/>
                    </a:moveTo>
                    <a:lnTo>
                      <a:pt x="2119" y="433"/>
                    </a:lnTo>
                    <a:lnTo>
                      <a:pt x="514" y="433"/>
                    </a:lnTo>
                    <a:lnTo>
                      <a:pt x="514" y="0"/>
                    </a:lnTo>
                    <a:lnTo>
                      <a:pt x="0" y="0"/>
                    </a:lnTo>
                    <a:lnTo>
                      <a:pt x="0" y="2265"/>
                    </a:lnTo>
                    <a:lnTo>
                      <a:pt x="2632" y="2265"/>
                    </a:lnTo>
                    <a:lnTo>
                      <a:pt x="2632" y="0"/>
                    </a:lnTo>
                    <a:close/>
                  </a:path>
                </a:pathLst>
              </a:custGeom>
              <a:solidFill>
                <a:schemeClr val="accent6"/>
              </a:solidFill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none" sz="1800" b="0" i="0" u="none" strike="noStrike" kern="1200">
                  <a:ln>
                    <a:noFill/>
                  </a:ln>
                  <a:latin typeface="Arial" pitchFamily="18"/>
                  <a:ea typeface="Arial Unicode MS" pitchFamily="2"/>
                  <a:cs typeface="Arial Unicode MS" pitchFamily="2"/>
                </a:endParaRPr>
              </a:p>
            </p:txBody>
          </p:sp>
          <p:sp>
            <p:nvSpPr>
              <p:cNvPr id="217" name="Freeform 355">
                <a:extLst>
                  <a:ext uri="{FF2B5EF4-FFF2-40B4-BE49-F238E27FC236}">
                    <a16:creationId xmlns:a16="http://schemas.microsoft.com/office/drawing/2014/main" id="{A73D6C32-B2C5-8701-BA64-2125C70C4F91}"/>
                  </a:ext>
                </a:extLst>
              </p:cNvPr>
              <p:cNvSpPr/>
              <p:nvPr/>
            </p:nvSpPr>
            <p:spPr>
              <a:xfrm>
                <a:off x="3627749" y="8967866"/>
                <a:ext cx="1660640" cy="504723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1334" h="406">
                    <a:moveTo>
                      <a:pt x="1064" y="0"/>
                    </a:moveTo>
                    <a:lnTo>
                      <a:pt x="269" y="0"/>
                    </a:lnTo>
                    <a:lnTo>
                      <a:pt x="0" y="406"/>
                    </a:lnTo>
                    <a:lnTo>
                      <a:pt x="1334" y="406"/>
                    </a:lnTo>
                    <a:close/>
                  </a:path>
                </a:pathLst>
              </a:custGeom>
              <a:solidFill>
                <a:schemeClr val="bg2">
                  <a:alpha val="50000"/>
                </a:schemeClr>
              </a:solidFill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none" sz="1800" b="0" i="0" u="none" strike="noStrike" kern="1200">
                  <a:ln>
                    <a:noFill/>
                  </a:ln>
                  <a:latin typeface="Arial" pitchFamily="18"/>
                  <a:ea typeface="Arial Unicode MS" pitchFamily="2"/>
                  <a:cs typeface="Arial Unicode MS" pitchFamily="2"/>
                </a:endParaRPr>
              </a:p>
            </p:txBody>
          </p:sp>
          <p:sp>
            <p:nvSpPr>
              <p:cNvPr id="218" name="Freeform 356">
                <a:extLst>
                  <a:ext uri="{FF2B5EF4-FFF2-40B4-BE49-F238E27FC236}">
                    <a16:creationId xmlns:a16="http://schemas.microsoft.com/office/drawing/2014/main" id="{C1DA654A-0B2C-82C1-D660-E82BCE940DCE}"/>
                  </a:ext>
                </a:extLst>
              </p:cNvPr>
              <p:cNvSpPr/>
              <p:nvPr/>
            </p:nvSpPr>
            <p:spPr>
              <a:xfrm>
                <a:off x="3655153" y="10695140"/>
                <a:ext cx="1604580" cy="310311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1289" h="250">
                    <a:moveTo>
                      <a:pt x="1289" y="250"/>
                    </a:moveTo>
                    <a:lnTo>
                      <a:pt x="0" y="250"/>
                    </a:lnTo>
                    <a:lnTo>
                      <a:pt x="0" y="0"/>
                    </a:lnTo>
                    <a:lnTo>
                      <a:pt x="1289" y="0"/>
                    </a:lnTo>
                    <a:close/>
                  </a:path>
                </a:pathLst>
              </a:custGeom>
              <a:solidFill>
                <a:schemeClr val="bg2">
                  <a:alpha val="50000"/>
                </a:schemeClr>
              </a:solidFill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none" sz="1800" b="0" i="0" u="none" strike="noStrike" kern="1200">
                  <a:ln>
                    <a:noFill/>
                  </a:ln>
                  <a:latin typeface="Arial" pitchFamily="18"/>
                  <a:ea typeface="Arial Unicode MS" pitchFamily="2"/>
                  <a:cs typeface="Arial Unicode MS" pitchFamily="2"/>
                </a:endParaRPr>
              </a:p>
            </p:txBody>
          </p:sp>
          <p:sp>
            <p:nvSpPr>
              <p:cNvPr id="219" name="Freeform 357">
                <a:extLst>
                  <a:ext uri="{FF2B5EF4-FFF2-40B4-BE49-F238E27FC236}">
                    <a16:creationId xmlns:a16="http://schemas.microsoft.com/office/drawing/2014/main" id="{561C3D48-1867-ECAA-858B-AB4CE6C2A1F0}"/>
                  </a:ext>
                </a:extLst>
              </p:cNvPr>
              <p:cNvSpPr/>
              <p:nvPr/>
            </p:nvSpPr>
            <p:spPr>
              <a:xfrm>
                <a:off x="4016433" y="9472586"/>
                <a:ext cx="883266" cy="1221305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710" h="981">
                    <a:moveTo>
                      <a:pt x="710" y="0"/>
                    </a:moveTo>
                    <a:lnTo>
                      <a:pt x="0" y="0"/>
                    </a:lnTo>
                    <a:lnTo>
                      <a:pt x="0" y="981"/>
                    </a:lnTo>
                    <a:lnTo>
                      <a:pt x="710" y="981"/>
                    </a:lnTo>
                    <a:close/>
                  </a:path>
                </a:pathLst>
              </a:custGeom>
              <a:solidFill>
                <a:srgbClr val="000000">
                  <a:alpha val="50000"/>
                </a:srgbClr>
              </a:solidFill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none" sz="1800" b="0" i="0" u="none" strike="noStrike" kern="1200">
                  <a:ln>
                    <a:noFill/>
                  </a:ln>
                  <a:latin typeface="Arial" pitchFamily="18"/>
                  <a:ea typeface="Arial Unicode MS" pitchFamily="2"/>
                  <a:cs typeface="Arial Unicode MS" pitchFamily="2"/>
                </a:endParaRPr>
              </a:p>
            </p:txBody>
          </p:sp>
          <p:sp>
            <p:nvSpPr>
              <p:cNvPr id="220" name="Freeform 358">
                <a:extLst>
                  <a:ext uri="{FF2B5EF4-FFF2-40B4-BE49-F238E27FC236}">
                    <a16:creationId xmlns:a16="http://schemas.microsoft.com/office/drawing/2014/main" id="{215C6FCD-D105-6C00-6099-BC703A12F339}"/>
                  </a:ext>
                </a:extLst>
              </p:cNvPr>
              <p:cNvSpPr/>
              <p:nvPr/>
            </p:nvSpPr>
            <p:spPr>
              <a:xfrm>
                <a:off x="4016433" y="9472586"/>
                <a:ext cx="161953" cy="1221305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131" h="981">
                    <a:moveTo>
                      <a:pt x="131" y="0"/>
                    </a:moveTo>
                    <a:lnTo>
                      <a:pt x="0" y="0"/>
                    </a:lnTo>
                    <a:lnTo>
                      <a:pt x="0" y="981"/>
                    </a:lnTo>
                    <a:lnTo>
                      <a:pt x="131" y="981"/>
                    </a:lnTo>
                    <a:close/>
                  </a:path>
                </a:pathLst>
              </a:custGeom>
              <a:solidFill>
                <a:schemeClr val="accent6">
                  <a:alpha val="80000"/>
                </a:schemeClr>
              </a:solidFill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none" sz="1800" b="0" i="0" u="none" strike="noStrike" kern="1200">
                  <a:ln>
                    <a:noFill/>
                  </a:ln>
                  <a:latin typeface="Arial" pitchFamily="18"/>
                  <a:ea typeface="Arial Unicode MS" pitchFamily="2"/>
                  <a:cs typeface="Arial Unicode MS" pitchFamily="2"/>
                </a:endParaRPr>
              </a:p>
            </p:txBody>
          </p:sp>
          <p:sp>
            <p:nvSpPr>
              <p:cNvPr id="221" name="Freeform 359">
                <a:extLst>
                  <a:ext uri="{FF2B5EF4-FFF2-40B4-BE49-F238E27FC236}">
                    <a16:creationId xmlns:a16="http://schemas.microsoft.com/office/drawing/2014/main" id="{669CD697-5DDB-84AB-32CB-4CC0DC34D1C1}"/>
                  </a:ext>
                </a:extLst>
              </p:cNvPr>
              <p:cNvSpPr/>
              <p:nvPr/>
            </p:nvSpPr>
            <p:spPr>
              <a:xfrm>
                <a:off x="2977442" y="4851571"/>
                <a:ext cx="332626" cy="3332417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268" h="2675">
                    <a:moveTo>
                      <a:pt x="0" y="0"/>
                    </a:moveTo>
                    <a:lnTo>
                      <a:pt x="268" y="0"/>
                    </a:lnTo>
                    <a:lnTo>
                      <a:pt x="268" y="2675"/>
                    </a:lnTo>
                    <a:lnTo>
                      <a:pt x="0" y="2675"/>
                    </a:lnTo>
                    <a:close/>
                  </a:path>
                </a:pathLst>
              </a:custGeom>
              <a:solidFill>
                <a:schemeClr val="accent6"/>
              </a:solidFill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none" sz="1800" b="0" i="0" u="none" strike="noStrike" kern="1200">
                  <a:ln>
                    <a:noFill/>
                  </a:ln>
                  <a:latin typeface="Arial" pitchFamily="18"/>
                  <a:ea typeface="Arial Unicode MS" pitchFamily="2"/>
                  <a:cs typeface="Arial Unicode MS" pitchFamily="2"/>
                </a:endParaRPr>
              </a:p>
            </p:txBody>
          </p:sp>
          <p:sp>
            <p:nvSpPr>
              <p:cNvPr id="222" name="Freeform 360">
                <a:extLst>
                  <a:ext uri="{FF2B5EF4-FFF2-40B4-BE49-F238E27FC236}">
                    <a16:creationId xmlns:a16="http://schemas.microsoft.com/office/drawing/2014/main" id="{0BF85496-B82D-1BD4-C15D-BE0A2DDFBD93}"/>
                  </a:ext>
                </a:extLst>
              </p:cNvPr>
              <p:cNvSpPr/>
              <p:nvPr/>
            </p:nvSpPr>
            <p:spPr>
              <a:xfrm>
                <a:off x="2977442" y="4851571"/>
                <a:ext cx="332626" cy="3332417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268" h="2675">
                    <a:moveTo>
                      <a:pt x="0" y="0"/>
                    </a:moveTo>
                    <a:lnTo>
                      <a:pt x="268" y="0"/>
                    </a:lnTo>
                    <a:lnTo>
                      <a:pt x="268" y="2675"/>
                    </a:lnTo>
                    <a:lnTo>
                      <a:pt x="0" y="2675"/>
                    </a:ln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none" sz="1800" b="0" i="0" u="none" strike="noStrike" kern="1200">
                  <a:ln>
                    <a:noFill/>
                  </a:ln>
                  <a:latin typeface="Arial" pitchFamily="18"/>
                  <a:ea typeface="Arial Unicode MS" pitchFamily="2"/>
                  <a:cs typeface="Arial Unicode MS" pitchFamily="2"/>
                </a:endParaRPr>
              </a:p>
            </p:txBody>
          </p:sp>
          <p:sp>
            <p:nvSpPr>
              <p:cNvPr id="223" name="Freeform 361">
                <a:extLst>
                  <a:ext uri="{FF2B5EF4-FFF2-40B4-BE49-F238E27FC236}">
                    <a16:creationId xmlns:a16="http://schemas.microsoft.com/office/drawing/2014/main" id="{1F60509D-6C78-5FE9-DA77-46D6BD158430}"/>
                  </a:ext>
                </a:extLst>
              </p:cNvPr>
              <p:cNvSpPr/>
              <p:nvPr/>
            </p:nvSpPr>
            <p:spPr>
              <a:xfrm>
                <a:off x="5619766" y="3293784"/>
                <a:ext cx="332626" cy="4890204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268" h="3925">
                    <a:moveTo>
                      <a:pt x="0" y="0"/>
                    </a:moveTo>
                    <a:lnTo>
                      <a:pt x="268" y="0"/>
                    </a:lnTo>
                    <a:lnTo>
                      <a:pt x="268" y="3925"/>
                    </a:lnTo>
                    <a:lnTo>
                      <a:pt x="0" y="3925"/>
                    </a:lnTo>
                    <a:close/>
                  </a:path>
                </a:pathLst>
              </a:custGeom>
              <a:solidFill>
                <a:schemeClr val="accent6"/>
              </a:solidFill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none" sz="1800" b="0" i="0" u="none" strike="noStrike" kern="1200">
                  <a:ln>
                    <a:noFill/>
                  </a:ln>
                  <a:latin typeface="Arial" pitchFamily="18"/>
                  <a:ea typeface="Arial Unicode MS" pitchFamily="2"/>
                  <a:cs typeface="Arial Unicode MS" pitchFamily="2"/>
                </a:endParaRPr>
              </a:p>
            </p:txBody>
          </p:sp>
          <p:sp>
            <p:nvSpPr>
              <p:cNvPr id="224" name="Freeform 362">
                <a:extLst>
                  <a:ext uri="{FF2B5EF4-FFF2-40B4-BE49-F238E27FC236}">
                    <a16:creationId xmlns:a16="http://schemas.microsoft.com/office/drawing/2014/main" id="{C8EC7F22-05A1-4808-090A-3D623E046C93}"/>
                  </a:ext>
                </a:extLst>
              </p:cNvPr>
              <p:cNvSpPr/>
              <p:nvPr/>
            </p:nvSpPr>
            <p:spPr>
              <a:xfrm>
                <a:off x="5619766" y="3293784"/>
                <a:ext cx="332626" cy="4890204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268" h="3925">
                    <a:moveTo>
                      <a:pt x="0" y="0"/>
                    </a:moveTo>
                    <a:lnTo>
                      <a:pt x="268" y="0"/>
                    </a:lnTo>
                    <a:lnTo>
                      <a:pt x="268" y="3925"/>
                    </a:lnTo>
                    <a:lnTo>
                      <a:pt x="0" y="3925"/>
                    </a:ln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none" sz="1800" b="0" i="0" u="none" strike="noStrike" kern="1200">
                  <a:ln>
                    <a:noFill/>
                  </a:ln>
                  <a:latin typeface="Arial" pitchFamily="18"/>
                  <a:ea typeface="Arial Unicode MS" pitchFamily="2"/>
                  <a:cs typeface="Arial Unicode MS" pitchFamily="2"/>
                </a:endParaRPr>
              </a:p>
            </p:txBody>
          </p:sp>
          <p:sp>
            <p:nvSpPr>
              <p:cNvPr id="225" name="Freeform 363">
                <a:extLst>
                  <a:ext uri="{FF2B5EF4-FFF2-40B4-BE49-F238E27FC236}">
                    <a16:creationId xmlns:a16="http://schemas.microsoft.com/office/drawing/2014/main" id="{67C750FE-E629-1C89-3879-97B4831056E5}"/>
                  </a:ext>
                </a:extLst>
              </p:cNvPr>
              <p:cNvSpPr/>
              <p:nvPr/>
            </p:nvSpPr>
            <p:spPr>
              <a:xfrm>
                <a:off x="2784348" y="6597538"/>
                <a:ext cx="3331247" cy="332743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2675" h="268">
                    <a:moveTo>
                      <a:pt x="0" y="0"/>
                    </a:moveTo>
                    <a:lnTo>
                      <a:pt x="2675" y="0"/>
                    </a:lnTo>
                    <a:lnTo>
                      <a:pt x="2675" y="268"/>
                    </a:lnTo>
                    <a:lnTo>
                      <a:pt x="0" y="268"/>
                    </a:lnTo>
                    <a:close/>
                  </a:path>
                </a:pathLst>
              </a:custGeom>
              <a:solidFill>
                <a:schemeClr val="accent6"/>
              </a:solidFill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none" sz="1800" b="0" i="0" u="none" strike="noStrike" kern="1200">
                  <a:ln>
                    <a:noFill/>
                  </a:ln>
                  <a:latin typeface="Arial" pitchFamily="18"/>
                  <a:ea typeface="Arial Unicode MS" pitchFamily="2"/>
                  <a:cs typeface="Arial Unicode MS" pitchFamily="2"/>
                </a:endParaRPr>
              </a:p>
            </p:txBody>
          </p:sp>
          <p:sp>
            <p:nvSpPr>
              <p:cNvPr id="226" name="Freeform 364">
                <a:extLst>
                  <a:ext uri="{FF2B5EF4-FFF2-40B4-BE49-F238E27FC236}">
                    <a16:creationId xmlns:a16="http://schemas.microsoft.com/office/drawing/2014/main" id="{BFCA7519-66CA-81F8-5D9E-DA7A4A297982}"/>
                  </a:ext>
                </a:extLst>
              </p:cNvPr>
              <p:cNvSpPr/>
              <p:nvPr/>
            </p:nvSpPr>
            <p:spPr>
              <a:xfrm>
                <a:off x="2784348" y="4520074"/>
                <a:ext cx="3331247" cy="331497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2675" h="267">
                    <a:moveTo>
                      <a:pt x="0" y="0"/>
                    </a:moveTo>
                    <a:lnTo>
                      <a:pt x="2675" y="0"/>
                    </a:lnTo>
                    <a:lnTo>
                      <a:pt x="2675" y="267"/>
                    </a:lnTo>
                    <a:lnTo>
                      <a:pt x="0" y="267"/>
                    </a:lnTo>
                    <a:close/>
                  </a:path>
                </a:pathLst>
              </a:custGeom>
              <a:solidFill>
                <a:schemeClr val="accent6"/>
              </a:solidFill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none" sz="1800" b="0" i="0" u="none" strike="noStrike" kern="1200">
                  <a:ln>
                    <a:noFill/>
                  </a:ln>
                  <a:latin typeface="Arial" pitchFamily="18"/>
                  <a:ea typeface="Arial Unicode MS" pitchFamily="2"/>
                  <a:cs typeface="Arial Unicode MS" pitchFamily="2"/>
                </a:endParaRPr>
              </a:p>
            </p:txBody>
          </p:sp>
        </p:grpSp>
        <p:grpSp>
          <p:nvGrpSpPr>
            <p:cNvPr id="128" name="Group 127">
              <a:extLst>
                <a:ext uri="{FF2B5EF4-FFF2-40B4-BE49-F238E27FC236}">
                  <a16:creationId xmlns:a16="http://schemas.microsoft.com/office/drawing/2014/main" id="{CF596939-7D27-1B53-E451-E9C6F2618886}"/>
                </a:ext>
              </a:extLst>
            </p:cNvPr>
            <p:cNvGrpSpPr/>
            <p:nvPr/>
          </p:nvGrpSpPr>
          <p:grpSpPr>
            <a:xfrm>
              <a:off x="5885236" y="3522523"/>
              <a:ext cx="1600412" cy="2040505"/>
              <a:chOff x="6410848" y="5909619"/>
              <a:chExt cx="3997746" cy="5097078"/>
            </a:xfrm>
          </p:grpSpPr>
          <p:sp>
            <p:nvSpPr>
              <p:cNvPr id="189" name="Freeform 365">
                <a:extLst>
                  <a:ext uri="{FF2B5EF4-FFF2-40B4-BE49-F238E27FC236}">
                    <a16:creationId xmlns:a16="http://schemas.microsoft.com/office/drawing/2014/main" id="{CC14E821-E68E-8E60-E67A-12C426E13413}"/>
                  </a:ext>
                </a:extLst>
              </p:cNvPr>
              <p:cNvSpPr/>
              <p:nvPr/>
            </p:nvSpPr>
            <p:spPr>
              <a:xfrm>
                <a:off x="8087683" y="6444248"/>
                <a:ext cx="1994513" cy="4562446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1602" h="3662">
                    <a:moveTo>
                      <a:pt x="1602" y="1250"/>
                    </a:moveTo>
                    <a:lnTo>
                      <a:pt x="0" y="0"/>
                    </a:lnTo>
                    <a:lnTo>
                      <a:pt x="0" y="3662"/>
                    </a:lnTo>
                    <a:lnTo>
                      <a:pt x="1602" y="3662"/>
                    </a:lnTo>
                    <a:close/>
                  </a:path>
                </a:pathLst>
              </a:custGeom>
              <a:solidFill>
                <a:schemeClr val="bg2"/>
              </a:solidFill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none" sz="1800" b="0" i="0" u="none" strike="noStrike" kern="1200" dirty="0">
                  <a:ln>
                    <a:noFill/>
                  </a:ln>
                  <a:latin typeface="Arial" pitchFamily="18"/>
                  <a:ea typeface="Arial Unicode MS" pitchFamily="2"/>
                  <a:cs typeface="Arial Unicode MS" pitchFamily="2"/>
                </a:endParaRPr>
              </a:p>
            </p:txBody>
          </p:sp>
          <p:sp>
            <p:nvSpPr>
              <p:cNvPr id="190" name="Freeform 366">
                <a:extLst>
                  <a:ext uri="{FF2B5EF4-FFF2-40B4-BE49-F238E27FC236}">
                    <a16:creationId xmlns:a16="http://schemas.microsoft.com/office/drawing/2014/main" id="{C400B9DD-57B4-16E9-6A64-B32010035337}"/>
                  </a:ext>
                </a:extLst>
              </p:cNvPr>
              <p:cNvSpPr/>
              <p:nvPr/>
            </p:nvSpPr>
            <p:spPr>
              <a:xfrm>
                <a:off x="6793306" y="6444248"/>
                <a:ext cx="1293132" cy="4562446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1039" h="3662">
                    <a:moveTo>
                      <a:pt x="1038" y="0"/>
                    </a:moveTo>
                    <a:lnTo>
                      <a:pt x="0" y="0"/>
                    </a:lnTo>
                    <a:lnTo>
                      <a:pt x="0" y="3662"/>
                    </a:lnTo>
                    <a:lnTo>
                      <a:pt x="1039" y="3662"/>
                    </a:lnTo>
                    <a:lnTo>
                      <a:pt x="1039" y="0"/>
                    </a:lnTo>
                    <a:close/>
                  </a:path>
                </a:pathLst>
              </a:custGeom>
              <a:solidFill>
                <a:schemeClr val="accent6"/>
              </a:solidFill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none" sz="1800" b="0" i="0" u="none" strike="noStrike" kern="1200">
                  <a:ln>
                    <a:noFill/>
                  </a:ln>
                  <a:latin typeface="Arial" pitchFamily="18"/>
                  <a:ea typeface="Arial Unicode MS" pitchFamily="2"/>
                  <a:cs typeface="Arial Unicode MS" pitchFamily="2"/>
                </a:endParaRPr>
              </a:p>
            </p:txBody>
          </p:sp>
          <p:sp>
            <p:nvSpPr>
              <p:cNvPr id="191" name="Freeform 367">
                <a:extLst>
                  <a:ext uri="{FF2B5EF4-FFF2-40B4-BE49-F238E27FC236}">
                    <a16:creationId xmlns:a16="http://schemas.microsoft.com/office/drawing/2014/main" id="{415CCE20-B137-1500-BAEA-B33D172B048B}"/>
                  </a:ext>
                </a:extLst>
              </p:cNvPr>
              <p:cNvSpPr/>
              <p:nvPr/>
            </p:nvSpPr>
            <p:spPr>
              <a:xfrm>
                <a:off x="8087683" y="6444248"/>
                <a:ext cx="1994513" cy="4562446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1602" h="3662">
                    <a:moveTo>
                      <a:pt x="1602" y="1250"/>
                    </a:moveTo>
                    <a:lnTo>
                      <a:pt x="0" y="0"/>
                    </a:lnTo>
                    <a:lnTo>
                      <a:pt x="0" y="3662"/>
                    </a:lnTo>
                    <a:lnTo>
                      <a:pt x="1602" y="3662"/>
                    </a:lnTo>
                    <a:close/>
                  </a:path>
                </a:pathLst>
              </a:custGeom>
              <a:solidFill>
                <a:schemeClr val="accent6">
                  <a:alpha val="50000"/>
                </a:schemeClr>
              </a:solidFill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none" sz="1800" b="0" i="0" u="none" strike="noStrike" kern="1200">
                  <a:ln>
                    <a:noFill/>
                  </a:ln>
                  <a:latin typeface="Arial" pitchFamily="18"/>
                  <a:ea typeface="Arial Unicode MS" pitchFamily="2"/>
                  <a:cs typeface="Arial Unicode MS" pitchFamily="2"/>
                </a:endParaRPr>
              </a:p>
            </p:txBody>
          </p:sp>
          <p:sp>
            <p:nvSpPr>
              <p:cNvPr id="192" name="Freeform 368">
                <a:extLst>
                  <a:ext uri="{FF2B5EF4-FFF2-40B4-BE49-F238E27FC236}">
                    <a16:creationId xmlns:a16="http://schemas.microsoft.com/office/drawing/2014/main" id="{C9252867-16BD-12A9-2A12-694DFEAB08FE}"/>
                  </a:ext>
                </a:extLst>
              </p:cNvPr>
              <p:cNvSpPr/>
              <p:nvPr/>
            </p:nvSpPr>
            <p:spPr>
              <a:xfrm>
                <a:off x="7332734" y="7130924"/>
                <a:ext cx="346330" cy="862391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279" h="693">
                    <a:moveTo>
                      <a:pt x="0" y="0"/>
                    </a:moveTo>
                    <a:lnTo>
                      <a:pt x="279" y="0"/>
                    </a:lnTo>
                    <a:lnTo>
                      <a:pt x="279" y="693"/>
                    </a:lnTo>
                    <a:lnTo>
                      <a:pt x="0" y="693"/>
                    </a:lnTo>
                    <a:close/>
                  </a:path>
                </a:pathLst>
              </a:custGeom>
              <a:solidFill>
                <a:srgbClr val="000000">
                  <a:alpha val="50000"/>
                </a:srgbClr>
              </a:solidFill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none" sz="1800" b="0" i="0" u="none" strike="noStrike" kern="1200">
                  <a:ln>
                    <a:noFill/>
                  </a:ln>
                  <a:latin typeface="Arial" pitchFamily="18"/>
                  <a:ea typeface="Arial Unicode MS" pitchFamily="2"/>
                  <a:cs typeface="Arial Unicode MS" pitchFamily="2"/>
                </a:endParaRPr>
              </a:p>
            </p:txBody>
          </p:sp>
          <p:sp>
            <p:nvSpPr>
              <p:cNvPr id="193" name="Freeform 369">
                <a:extLst>
                  <a:ext uri="{FF2B5EF4-FFF2-40B4-BE49-F238E27FC236}">
                    <a16:creationId xmlns:a16="http://schemas.microsoft.com/office/drawing/2014/main" id="{689C524F-1C02-DB61-16AD-187C5BD51740}"/>
                  </a:ext>
                </a:extLst>
              </p:cNvPr>
              <p:cNvSpPr/>
              <p:nvPr/>
            </p:nvSpPr>
            <p:spPr>
              <a:xfrm>
                <a:off x="7332734" y="7130924"/>
                <a:ext cx="115859" cy="862391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94" h="693">
                    <a:moveTo>
                      <a:pt x="0" y="0"/>
                    </a:moveTo>
                    <a:lnTo>
                      <a:pt x="94" y="0"/>
                    </a:lnTo>
                    <a:lnTo>
                      <a:pt x="94" y="693"/>
                    </a:lnTo>
                    <a:lnTo>
                      <a:pt x="0" y="693"/>
                    </a:lnTo>
                    <a:close/>
                  </a:path>
                </a:pathLst>
              </a:custGeom>
              <a:solidFill>
                <a:schemeClr val="accent6">
                  <a:alpha val="80000"/>
                </a:schemeClr>
              </a:solidFill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none" sz="1800" b="0" i="0" u="none" strike="noStrike" kern="1200">
                  <a:ln>
                    <a:noFill/>
                  </a:ln>
                  <a:latin typeface="Arial" pitchFamily="18"/>
                  <a:ea typeface="Arial Unicode MS" pitchFamily="2"/>
                  <a:cs typeface="Arial Unicode MS" pitchFamily="2"/>
                </a:endParaRPr>
              </a:p>
            </p:txBody>
          </p:sp>
          <p:sp>
            <p:nvSpPr>
              <p:cNvPr id="194" name="Freeform 370">
                <a:extLst>
                  <a:ext uri="{FF2B5EF4-FFF2-40B4-BE49-F238E27FC236}">
                    <a16:creationId xmlns:a16="http://schemas.microsoft.com/office/drawing/2014/main" id="{5BDF3A4F-0771-8B42-CE0C-8703FB6F0A3A}"/>
                  </a:ext>
                </a:extLst>
              </p:cNvPr>
              <p:cNvSpPr/>
              <p:nvPr/>
            </p:nvSpPr>
            <p:spPr>
              <a:xfrm>
                <a:off x="7332734" y="9210881"/>
                <a:ext cx="346330" cy="862391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279" h="693">
                    <a:moveTo>
                      <a:pt x="0" y="0"/>
                    </a:moveTo>
                    <a:lnTo>
                      <a:pt x="279" y="0"/>
                    </a:lnTo>
                    <a:lnTo>
                      <a:pt x="279" y="693"/>
                    </a:lnTo>
                    <a:lnTo>
                      <a:pt x="0" y="693"/>
                    </a:lnTo>
                    <a:close/>
                  </a:path>
                </a:pathLst>
              </a:custGeom>
              <a:solidFill>
                <a:srgbClr val="000000">
                  <a:alpha val="50000"/>
                </a:srgbClr>
              </a:solidFill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none" sz="1800" b="0" i="0" u="none" strike="noStrike" kern="1200">
                  <a:ln>
                    <a:noFill/>
                  </a:ln>
                  <a:latin typeface="Arial" pitchFamily="18"/>
                  <a:ea typeface="Arial Unicode MS" pitchFamily="2"/>
                  <a:cs typeface="Arial Unicode MS" pitchFamily="2"/>
                </a:endParaRPr>
              </a:p>
            </p:txBody>
          </p:sp>
          <p:sp>
            <p:nvSpPr>
              <p:cNvPr id="195" name="Freeform 371">
                <a:extLst>
                  <a:ext uri="{FF2B5EF4-FFF2-40B4-BE49-F238E27FC236}">
                    <a16:creationId xmlns:a16="http://schemas.microsoft.com/office/drawing/2014/main" id="{5DE1B3C7-2705-E54F-0BC8-54D141B36D06}"/>
                  </a:ext>
                </a:extLst>
              </p:cNvPr>
              <p:cNvSpPr/>
              <p:nvPr/>
            </p:nvSpPr>
            <p:spPr>
              <a:xfrm>
                <a:off x="7332734" y="9210881"/>
                <a:ext cx="115859" cy="862391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94" h="693">
                    <a:moveTo>
                      <a:pt x="0" y="0"/>
                    </a:moveTo>
                    <a:lnTo>
                      <a:pt x="94" y="0"/>
                    </a:lnTo>
                    <a:lnTo>
                      <a:pt x="94" y="693"/>
                    </a:lnTo>
                    <a:lnTo>
                      <a:pt x="0" y="693"/>
                    </a:lnTo>
                    <a:close/>
                  </a:path>
                </a:pathLst>
              </a:custGeom>
              <a:solidFill>
                <a:schemeClr val="accent6">
                  <a:alpha val="80000"/>
                </a:schemeClr>
              </a:solidFill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none" sz="1800" b="0" i="0" u="none" strike="noStrike" kern="1200">
                  <a:ln>
                    <a:noFill/>
                  </a:ln>
                  <a:latin typeface="Arial" pitchFamily="18"/>
                  <a:ea typeface="Arial Unicode MS" pitchFamily="2"/>
                  <a:cs typeface="Arial Unicode MS" pitchFamily="2"/>
                </a:endParaRPr>
              </a:p>
            </p:txBody>
          </p:sp>
          <p:sp>
            <p:nvSpPr>
              <p:cNvPr id="196" name="Freeform 372">
                <a:extLst>
                  <a:ext uri="{FF2B5EF4-FFF2-40B4-BE49-F238E27FC236}">
                    <a16:creationId xmlns:a16="http://schemas.microsoft.com/office/drawing/2014/main" id="{AB39A2B2-CBEC-C209-F7EE-8DBE77756A54}"/>
                  </a:ext>
                </a:extLst>
              </p:cNvPr>
              <p:cNvSpPr/>
              <p:nvPr/>
            </p:nvSpPr>
            <p:spPr>
              <a:xfrm>
                <a:off x="6793306" y="9452649"/>
                <a:ext cx="3239058" cy="1552802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2601" h="1247">
                    <a:moveTo>
                      <a:pt x="2060" y="0"/>
                    </a:moveTo>
                    <a:lnTo>
                      <a:pt x="2060" y="193"/>
                    </a:lnTo>
                    <a:lnTo>
                      <a:pt x="1767" y="193"/>
                    </a:lnTo>
                    <a:lnTo>
                      <a:pt x="1767" y="420"/>
                    </a:lnTo>
                    <a:lnTo>
                      <a:pt x="1517" y="420"/>
                    </a:lnTo>
                    <a:lnTo>
                      <a:pt x="1517" y="626"/>
                    </a:lnTo>
                    <a:lnTo>
                      <a:pt x="1261" y="626"/>
                    </a:lnTo>
                    <a:lnTo>
                      <a:pt x="1261" y="832"/>
                    </a:lnTo>
                    <a:lnTo>
                      <a:pt x="1038" y="832"/>
                    </a:lnTo>
                    <a:lnTo>
                      <a:pt x="1038" y="1068"/>
                    </a:lnTo>
                    <a:lnTo>
                      <a:pt x="0" y="1068"/>
                    </a:lnTo>
                    <a:lnTo>
                      <a:pt x="0" y="1247"/>
                    </a:lnTo>
                    <a:lnTo>
                      <a:pt x="1038" y="1247"/>
                    </a:lnTo>
                    <a:lnTo>
                      <a:pt x="1039" y="1247"/>
                    </a:lnTo>
                    <a:lnTo>
                      <a:pt x="1039" y="1247"/>
                    </a:lnTo>
                    <a:lnTo>
                      <a:pt x="2601" y="0"/>
                    </a:lnTo>
                    <a:close/>
                  </a:path>
                </a:pathLst>
              </a:custGeom>
              <a:solidFill>
                <a:schemeClr val="accent6"/>
              </a:solidFill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none" sz="1800" b="0" i="0" u="none" strike="noStrike" kern="1200">
                  <a:ln>
                    <a:noFill/>
                  </a:ln>
                  <a:latin typeface="Arial" pitchFamily="18"/>
                  <a:ea typeface="Arial Unicode MS" pitchFamily="2"/>
                  <a:cs typeface="Arial Unicode MS" pitchFamily="2"/>
                </a:endParaRPr>
              </a:p>
            </p:txBody>
          </p:sp>
          <p:sp>
            <p:nvSpPr>
              <p:cNvPr id="197" name="Freeform 373">
                <a:extLst>
                  <a:ext uri="{FF2B5EF4-FFF2-40B4-BE49-F238E27FC236}">
                    <a16:creationId xmlns:a16="http://schemas.microsoft.com/office/drawing/2014/main" id="{CF9784D0-2FE7-5358-B39F-C57ACADB9F90}"/>
                  </a:ext>
                </a:extLst>
              </p:cNvPr>
              <p:cNvSpPr/>
              <p:nvPr/>
            </p:nvSpPr>
            <p:spPr>
              <a:xfrm>
                <a:off x="6793306" y="6444248"/>
                <a:ext cx="3121951" cy="1552802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2507" h="1247">
                    <a:moveTo>
                      <a:pt x="2507" y="1069"/>
                    </a:moveTo>
                    <a:lnTo>
                      <a:pt x="2507" y="832"/>
                    </a:lnTo>
                    <a:lnTo>
                      <a:pt x="2283" y="832"/>
                    </a:lnTo>
                    <a:lnTo>
                      <a:pt x="2283" y="626"/>
                    </a:lnTo>
                    <a:lnTo>
                      <a:pt x="2028" y="626"/>
                    </a:lnTo>
                    <a:lnTo>
                      <a:pt x="2028" y="420"/>
                    </a:lnTo>
                    <a:lnTo>
                      <a:pt x="1778" y="420"/>
                    </a:lnTo>
                    <a:lnTo>
                      <a:pt x="1778" y="193"/>
                    </a:lnTo>
                    <a:lnTo>
                      <a:pt x="1485" y="193"/>
                    </a:lnTo>
                    <a:lnTo>
                      <a:pt x="1485" y="0"/>
                    </a:lnTo>
                    <a:lnTo>
                      <a:pt x="1474" y="0"/>
                    </a:lnTo>
                    <a:lnTo>
                      <a:pt x="1474" y="0"/>
                    </a:lnTo>
                    <a:lnTo>
                      <a:pt x="1474" y="0"/>
                    </a:lnTo>
                    <a:lnTo>
                      <a:pt x="0" y="0"/>
                    </a:lnTo>
                    <a:lnTo>
                      <a:pt x="0" y="199"/>
                    </a:lnTo>
                    <a:lnTo>
                      <a:pt x="1192" y="199"/>
                    </a:lnTo>
                    <a:lnTo>
                      <a:pt x="2507" y="1247"/>
                    </a:lnTo>
                    <a:close/>
                  </a:path>
                </a:pathLst>
              </a:custGeom>
              <a:solidFill>
                <a:schemeClr val="accent6"/>
              </a:solidFill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none" sz="1800" b="0" i="0" u="none" strike="noStrike" kern="1200">
                  <a:ln>
                    <a:noFill/>
                  </a:ln>
                  <a:latin typeface="Arial" pitchFamily="18"/>
                  <a:ea typeface="Arial Unicode MS" pitchFamily="2"/>
                  <a:cs typeface="Arial Unicode MS" pitchFamily="2"/>
                </a:endParaRPr>
              </a:p>
            </p:txBody>
          </p:sp>
          <p:sp>
            <p:nvSpPr>
              <p:cNvPr id="198" name="Freeform 374">
                <a:extLst>
                  <a:ext uri="{FF2B5EF4-FFF2-40B4-BE49-F238E27FC236}">
                    <a16:creationId xmlns:a16="http://schemas.microsoft.com/office/drawing/2014/main" id="{625DAE6F-10F6-FF07-BF24-F61D327E3F17}"/>
                  </a:ext>
                </a:extLst>
              </p:cNvPr>
              <p:cNvSpPr/>
              <p:nvPr/>
            </p:nvSpPr>
            <p:spPr>
              <a:xfrm>
                <a:off x="9916506" y="5909619"/>
                <a:ext cx="332626" cy="5097078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268" h="4091">
                    <a:moveTo>
                      <a:pt x="0" y="0"/>
                    </a:moveTo>
                    <a:lnTo>
                      <a:pt x="268" y="0"/>
                    </a:lnTo>
                    <a:lnTo>
                      <a:pt x="268" y="4091"/>
                    </a:lnTo>
                    <a:lnTo>
                      <a:pt x="0" y="4091"/>
                    </a:lnTo>
                    <a:close/>
                  </a:path>
                </a:pathLst>
              </a:custGeom>
              <a:solidFill>
                <a:schemeClr val="accent6"/>
              </a:solidFill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none" sz="1800" b="0" i="0" u="none" strike="noStrike" kern="1200">
                  <a:ln>
                    <a:noFill/>
                  </a:ln>
                  <a:latin typeface="Arial" pitchFamily="18"/>
                  <a:ea typeface="Arial Unicode MS" pitchFamily="2"/>
                  <a:cs typeface="Arial Unicode MS" pitchFamily="2"/>
                </a:endParaRPr>
              </a:p>
            </p:txBody>
          </p:sp>
          <p:sp>
            <p:nvSpPr>
              <p:cNvPr id="199" name="Freeform 375">
                <a:extLst>
                  <a:ext uri="{FF2B5EF4-FFF2-40B4-BE49-F238E27FC236}">
                    <a16:creationId xmlns:a16="http://schemas.microsoft.com/office/drawing/2014/main" id="{95906301-48C2-584C-37A3-4015B11AE8BD}"/>
                  </a:ext>
                </a:extLst>
              </p:cNvPr>
              <p:cNvSpPr/>
              <p:nvPr/>
            </p:nvSpPr>
            <p:spPr>
              <a:xfrm>
                <a:off x="9916506" y="5909619"/>
                <a:ext cx="332626" cy="5097078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268" h="4091">
                    <a:moveTo>
                      <a:pt x="0" y="0"/>
                    </a:moveTo>
                    <a:lnTo>
                      <a:pt x="268" y="0"/>
                    </a:lnTo>
                    <a:lnTo>
                      <a:pt x="268" y="4091"/>
                    </a:lnTo>
                    <a:lnTo>
                      <a:pt x="0" y="4091"/>
                    </a:ln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none" sz="1800" b="0" i="0" u="none" strike="noStrike" kern="1200">
                  <a:ln>
                    <a:noFill/>
                  </a:ln>
                  <a:latin typeface="Arial" pitchFamily="18"/>
                  <a:ea typeface="Arial Unicode MS" pitchFamily="2"/>
                  <a:cs typeface="Arial Unicode MS" pitchFamily="2"/>
                </a:endParaRPr>
              </a:p>
            </p:txBody>
          </p:sp>
          <p:sp>
            <p:nvSpPr>
              <p:cNvPr id="200" name="Freeform 376">
                <a:extLst>
                  <a:ext uri="{FF2B5EF4-FFF2-40B4-BE49-F238E27FC236}">
                    <a16:creationId xmlns:a16="http://schemas.microsoft.com/office/drawing/2014/main" id="{22AE4169-7DB7-3705-8455-DA4A33DADE09}"/>
                  </a:ext>
                </a:extLst>
              </p:cNvPr>
              <p:cNvSpPr/>
              <p:nvPr/>
            </p:nvSpPr>
            <p:spPr>
              <a:xfrm>
                <a:off x="6636336" y="5909619"/>
                <a:ext cx="332626" cy="5097078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268" h="4091">
                    <a:moveTo>
                      <a:pt x="0" y="0"/>
                    </a:moveTo>
                    <a:lnTo>
                      <a:pt x="268" y="0"/>
                    </a:lnTo>
                    <a:lnTo>
                      <a:pt x="268" y="4091"/>
                    </a:lnTo>
                    <a:lnTo>
                      <a:pt x="0" y="4091"/>
                    </a:lnTo>
                    <a:close/>
                  </a:path>
                </a:pathLst>
              </a:custGeom>
              <a:solidFill>
                <a:schemeClr val="accent6"/>
              </a:solidFill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none" sz="1800" b="0" i="0" u="none" strike="noStrike" kern="1200">
                  <a:ln>
                    <a:noFill/>
                  </a:ln>
                  <a:latin typeface="Arial" pitchFamily="18"/>
                  <a:ea typeface="Arial Unicode MS" pitchFamily="2"/>
                  <a:cs typeface="Arial Unicode MS" pitchFamily="2"/>
                </a:endParaRPr>
              </a:p>
            </p:txBody>
          </p:sp>
          <p:sp>
            <p:nvSpPr>
              <p:cNvPr id="201" name="Freeform 377">
                <a:extLst>
                  <a:ext uri="{FF2B5EF4-FFF2-40B4-BE49-F238E27FC236}">
                    <a16:creationId xmlns:a16="http://schemas.microsoft.com/office/drawing/2014/main" id="{835EED7E-6CA6-2729-69E5-6D2475C5BAF9}"/>
                  </a:ext>
                </a:extLst>
              </p:cNvPr>
              <p:cNvSpPr/>
              <p:nvPr/>
            </p:nvSpPr>
            <p:spPr>
              <a:xfrm>
                <a:off x="6636336" y="5909619"/>
                <a:ext cx="332626" cy="5097078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268" h="4091">
                    <a:moveTo>
                      <a:pt x="0" y="0"/>
                    </a:moveTo>
                    <a:lnTo>
                      <a:pt x="268" y="0"/>
                    </a:lnTo>
                    <a:lnTo>
                      <a:pt x="268" y="4091"/>
                    </a:lnTo>
                    <a:lnTo>
                      <a:pt x="0" y="4091"/>
                    </a:ln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none" sz="1800" b="0" i="0" u="none" strike="noStrike" kern="1200" dirty="0">
                  <a:ln>
                    <a:noFill/>
                  </a:ln>
                  <a:latin typeface="Arial" pitchFamily="18"/>
                  <a:ea typeface="Arial Unicode MS" pitchFamily="2"/>
                  <a:cs typeface="Arial Unicode MS" pitchFamily="2"/>
                </a:endParaRPr>
              </a:p>
            </p:txBody>
          </p:sp>
          <p:sp>
            <p:nvSpPr>
              <p:cNvPr id="202" name="Freeform 378">
                <a:extLst>
                  <a:ext uri="{FF2B5EF4-FFF2-40B4-BE49-F238E27FC236}">
                    <a16:creationId xmlns:a16="http://schemas.microsoft.com/office/drawing/2014/main" id="{F10699A1-044B-A7AF-10D8-CAB14B85F648}"/>
                  </a:ext>
                </a:extLst>
              </p:cNvPr>
              <p:cNvSpPr/>
              <p:nvPr/>
            </p:nvSpPr>
            <p:spPr>
              <a:xfrm>
                <a:off x="6410848" y="8439465"/>
                <a:ext cx="3997746" cy="332743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3210" h="268">
                    <a:moveTo>
                      <a:pt x="0" y="0"/>
                    </a:moveTo>
                    <a:lnTo>
                      <a:pt x="3210" y="0"/>
                    </a:lnTo>
                    <a:lnTo>
                      <a:pt x="3210" y="268"/>
                    </a:lnTo>
                    <a:lnTo>
                      <a:pt x="0" y="268"/>
                    </a:lnTo>
                    <a:close/>
                  </a:path>
                </a:pathLst>
              </a:custGeom>
              <a:solidFill>
                <a:schemeClr val="accent6"/>
              </a:solidFill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none" sz="1800" b="0" i="0" u="none" strike="noStrike" kern="1200">
                  <a:ln>
                    <a:noFill/>
                  </a:ln>
                  <a:latin typeface="Arial" pitchFamily="18"/>
                  <a:ea typeface="Arial Unicode MS" pitchFamily="2"/>
                  <a:cs typeface="Arial Unicode MS" pitchFamily="2"/>
                </a:endParaRPr>
              </a:p>
            </p:txBody>
          </p:sp>
          <p:sp>
            <p:nvSpPr>
              <p:cNvPr id="203" name="Freeform 379">
                <a:extLst>
                  <a:ext uri="{FF2B5EF4-FFF2-40B4-BE49-F238E27FC236}">
                    <a16:creationId xmlns:a16="http://schemas.microsoft.com/office/drawing/2014/main" id="{A38E7AEE-AF31-474A-F9E9-CA1FF4712349}"/>
                  </a:ext>
                </a:extLst>
              </p:cNvPr>
              <p:cNvSpPr/>
              <p:nvPr/>
            </p:nvSpPr>
            <p:spPr>
              <a:xfrm>
                <a:off x="6410848" y="8439465"/>
                <a:ext cx="3997746" cy="332743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3210" h="268">
                    <a:moveTo>
                      <a:pt x="0" y="0"/>
                    </a:moveTo>
                    <a:lnTo>
                      <a:pt x="3210" y="0"/>
                    </a:lnTo>
                    <a:lnTo>
                      <a:pt x="3210" y="268"/>
                    </a:lnTo>
                    <a:lnTo>
                      <a:pt x="0" y="268"/>
                    </a:ln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cap="flat">
                <a:noFill/>
                <a:prstDash val="solid"/>
              </a:ln>
            </p:spPr>
            <p:txBody>
              <a:bodyPr vert="horz" wrap="none" lIns="90000" tIns="45000" rIns="90000" bIns="45000" anchor="ctr" anchorCtr="1" compatLnSpc="0"/>
              <a:lstStyle/>
              <a:p>
                <a:pPr marL="0" marR="0" lvl="0" indent="0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</a:pPr>
                <a:endParaRPr lang="en-none" sz="1800" b="0" i="0" u="none" strike="noStrike" kern="1200">
                  <a:ln>
                    <a:noFill/>
                  </a:ln>
                  <a:latin typeface="Arial" pitchFamily="18"/>
                  <a:ea typeface="Arial Unicode MS" pitchFamily="2"/>
                  <a:cs typeface="Arial Unicode MS" pitchFamily="2"/>
                </a:endParaRPr>
              </a:p>
            </p:txBody>
          </p:sp>
        </p:grpSp>
        <p:sp>
          <p:nvSpPr>
            <p:cNvPr id="163" name="Freeform 380">
              <a:extLst>
                <a:ext uri="{FF2B5EF4-FFF2-40B4-BE49-F238E27FC236}">
                  <a16:creationId xmlns:a16="http://schemas.microsoft.com/office/drawing/2014/main" id="{F84E3421-7CDF-6020-49E7-3B61C770F578}"/>
                </a:ext>
              </a:extLst>
            </p:cNvPr>
            <p:cNvSpPr/>
            <p:nvPr/>
          </p:nvSpPr>
          <p:spPr>
            <a:xfrm>
              <a:off x="7597362" y="5957159"/>
              <a:ext cx="235399" cy="27689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73" h="556">
                  <a:moveTo>
                    <a:pt x="13" y="179"/>
                  </a:moveTo>
                  <a:lnTo>
                    <a:pt x="68" y="263"/>
                  </a:lnTo>
                  <a:cubicBezTo>
                    <a:pt x="76" y="275"/>
                    <a:pt x="80" y="289"/>
                    <a:pt x="79" y="303"/>
                  </a:cubicBezTo>
                  <a:cubicBezTo>
                    <a:pt x="78" y="319"/>
                    <a:pt x="72" y="333"/>
                    <a:pt x="61" y="345"/>
                  </a:cubicBezTo>
                  <a:lnTo>
                    <a:pt x="22" y="386"/>
                  </a:lnTo>
                  <a:cubicBezTo>
                    <a:pt x="7" y="403"/>
                    <a:pt x="-1" y="424"/>
                    <a:pt x="0" y="446"/>
                  </a:cubicBezTo>
                  <a:cubicBezTo>
                    <a:pt x="0" y="461"/>
                    <a:pt x="5" y="476"/>
                    <a:pt x="14" y="490"/>
                  </a:cubicBezTo>
                  <a:lnTo>
                    <a:pt x="57" y="556"/>
                  </a:lnTo>
                  <a:lnTo>
                    <a:pt x="473" y="286"/>
                  </a:lnTo>
                  <a:lnTo>
                    <a:pt x="370" y="128"/>
                  </a:lnTo>
                  <a:lnTo>
                    <a:pt x="287" y="0"/>
                  </a:lnTo>
                  <a:close/>
                </a:path>
              </a:pathLst>
            </a:custGeom>
            <a:solidFill>
              <a:schemeClr val="accent4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164" name="Freeform 381">
              <a:extLst>
                <a:ext uri="{FF2B5EF4-FFF2-40B4-BE49-F238E27FC236}">
                  <a16:creationId xmlns:a16="http://schemas.microsoft.com/office/drawing/2014/main" id="{AF3D52DA-DA14-7788-91FF-99C9D56B02B3}"/>
                </a:ext>
              </a:extLst>
            </p:cNvPr>
            <p:cNvSpPr/>
            <p:nvPr/>
          </p:nvSpPr>
          <p:spPr>
            <a:xfrm>
              <a:off x="7614818" y="6094359"/>
              <a:ext cx="249363" cy="174615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501" h="351">
                  <a:moveTo>
                    <a:pt x="446" y="7"/>
                  </a:moveTo>
                  <a:lnTo>
                    <a:pt x="231" y="146"/>
                  </a:lnTo>
                  <a:lnTo>
                    <a:pt x="17" y="286"/>
                  </a:lnTo>
                  <a:cubicBezTo>
                    <a:pt x="8" y="291"/>
                    <a:pt x="3" y="300"/>
                    <a:pt x="1" y="308"/>
                  </a:cubicBezTo>
                  <a:cubicBezTo>
                    <a:pt x="-1" y="317"/>
                    <a:pt x="1" y="327"/>
                    <a:pt x="6" y="335"/>
                  </a:cubicBezTo>
                  <a:cubicBezTo>
                    <a:pt x="12" y="344"/>
                    <a:pt x="19" y="349"/>
                    <a:pt x="29" y="351"/>
                  </a:cubicBezTo>
                  <a:cubicBezTo>
                    <a:pt x="37" y="353"/>
                    <a:pt x="47" y="351"/>
                    <a:pt x="56" y="346"/>
                  </a:cubicBezTo>
                  <a:lnTo>
                    <a:pt x="270" y="206"/>
                  </a:lnTo>
                  <a:lnTo>
                    <a:pt x="484" y="67"/>
                  </a:lnTo>
                  <a:cubicBezTo>
                    <a:pt x="493" y="61"/>
                    <a:pt x="498" y="53"/>
                    <a:pt x="500" y="44"/>
                  </a:cubicBezTo>
                  <a:cubicBezTo>
                    <a:pt x="502" y="35"/>
                    <a:pt x="500" y="25"/>
                    <a:pt x="495" y="17"/>
                  </a:cubicBezTo>
                  <a:cubicBezTo>
                    <a:pt x="490" y="9"/>
                    <a:pt x="481" y="3"/>
                    <a:pt x="473" y="1"/>
                  </a:cubicBezTo>
                  <a:cubicBezTo>
                    <a:pt x="464" y="-1"/>
                    <a:pt x="454" y="1"/>
                    <a:pt x="446" y="7"/>
                  </a:cubicBezTo>
                  <a:close/>
                </a:path>
              </a:pathLst>
            </a:custGeom>
            <a:solidFill>
              <a:srgbClr val="000000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165" name="Freeform 382">
              <a:extLst>
                <a:ext uri="{FF2B5EF4-FFF2-40B4-BE49-F238E27FC236}">
                  <a16:creationId xmlns:a16="http://schemas.microsoft.com/office/drawing/2014/main" id="{003A612B-6B74-2012-7922-6EB473346574}"/>
                </a:ext>
              </a:extLst>
            </p:cNvPr>
            <p:cNvSpPr/>
            <p:nvPr/>
          </p:nvSpPr>
          <p:spPr>
            <a:xfrm>
              <a:off x="7629779" y="6109825"/>
              <a:ext cx="41394" cy="1347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84" h="28">
                  <a:moveTo>
                    <a:pt x="78" y="25"/>
                  </a:moveTo>
                  <a:cubicBezTo>
                    <a:pt x="76" y="27"/>
                    <a:pt x="73" y="28"/>
                    <a:pt x="71" y="28"/>
                  </a:cubicBezTo>
                  <a:lnTo>
                    <a:pt x="12" y="25"/>
                  </a:lnTo>
                  <a:cubicBezTo>
                    <a:pt x="5" y="25"/>
                    <a:pt x="0" y="19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lnTo>
                    <a:pt x="72" y="3"/>
                  </a:lnTo>
                  <a:cubicBezTo>
                    <a:pt x="79" y="3"/>
                    <a:pt x="84" y="9"/>
                    <a:pt x="84" y="16"/>
                  </a:cubicBezTo>
                  <a:cubicBezTo>
                    <a:pt x="83" y="20"/>
                    <a:pt x="81" y="24"/>
                    <a:pt x="78" y="25"/>
                  </a:cubicBezTo>
                  <a:close/>
                </a:path>
              </a:pathLst>
            </a:custGeom>
            <a:solidFill>
              <a:srgbClr val="000000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166" name="Freeform 383">
              <a:extLst>
                <a:ext uri="{FF2B5EF4-FFF2-40B4-BE49-F238E27FC236}">
                  <a16:creationId xmlns:a16="http://schemas.microsoft.com/office/drawing/2014/main" id="{CA0AF909-43FA-6D2A-5468-905549249874}"/>
                </a:ext>
              </a:extLst>
            </p:cNvPr>
            <p:cNvSpPr/>
            <p:nvPr/>
          </p:nvSpPr>
          <p:spPr>
            <a:xfrm>
              <a:off x="7628781" y="6075401"/>
              <a:ext cx="36906" cy="26442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75" h="54">
                  <a:moveTo>
                    <a:pt x="69" y="22"/>
                  </a:moveTo>
                  <a:lnTo>
                    <a:pt x="68" y="22"/>
                  </a:lnTo>
                  <a:lnTo>
                    <a:pt x="18" y="52"/>
                  </a:lnTo>
                  <a:cubicBezTo>
                    <a:pt x="12" y="56"/>
                    <a:pt x="5" y="54"/>
                    <a:pt x="1" y="48"/>
                  </a:cubicBezTo>
                  <a:cubicBezTo>
                    <a:pt x="-2" y="42"/>
                    <a:pt x="0" y="34"/>
                    <a:pt x="5" y="31"/>
                  </a:cubicBezTo>
                  <a:lnTo>
                    <a:pt x="56" y="2"/>
                  </a:lnTo>
                  <a:cubicBezTo>
                    <a:pt x="62" y="-2"/>
                    <a:pt x="69" y="0"/>
                    <a:pt x="73" y="6"/>
                  </a:cubicBezTo>
                  <a:cubicBezTo>
                    <a:pt x="76" y="11"/>
                    <a:pt x="74" y="19"/>
                    <a:pt x="69" y="22"/>
                  </a:cubicBezTo>
                  <a:close/>
                </a:path>
              </a:pathLst>
            </a:custGeom>
            <a:solidFill>
              <a:srgbClr val="000000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167" name="Freeform 384">
              <a:extLst>
                <a:ext uri="{FF2B5EF4-FFF2-40B4-BE49-F238E27FC236}">
                  <a16:creationId xmlns:a16="http://schemas.microsoft.com/office/drawing/2014/main" id="{D5DE18C1-0FA6-5BA4-49C0-149E4CC65F09}"/>
                </a:ext>
              </a:extLst>
            </p:cNvPr>
            <p:cNvSpPr/>
            <p:nvPr/>
          </p:nvSpPr>
          <p:spPr>
            <a:xfrm>
              <a:off x="7255237" y="5279653"/>
              <a:ext cx="523164" cy="77629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050" h="1557">
                  <a:moveTo>
                    <a:pt x="0" y="490"/>
                  </a:moveTo>
                  <a:cubicBezTo>
                    <a:pt x="0" y="490"/>
                    <a:pt x="176" y="1107"/>
                    <a:pt x="586" y="1557"/>
                  </a:cubicBezTo>
                  <a:cubicBezTo>
                    <a:pt x="586" y="1557"/>
                    <a:pt x="906" y="1553"/>
                    <a:pt x="1050" y="1309"/>
                  </a:cubicBezTo>
                  <a:lnTo>
                    <a:pt x="498" y="406"/>
                  </a:lnTo>
                  <a:lnTo>
                    <a:pt x="445" y="0"/>
                  </a:lnTo>
                  <a:close/>
                </a:path>
              </a:pathLst>
            </a:custGeom>
            <a:solidFill>
              <a:schemeClr val="accent2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168" name="Freeform 385">
              <a:extLst>
                <a:ext uri="{FF2B5EF4-FFF2-40B4-BE49-F238E27FC236}">
                  <a16:creationId xmlns:a16="http://schemas.microsoft.com/office/drawing/2014/main" id="{EC3042BA-CBCB-D904-E3E8-1D035E77F276}"/>
                </a:ext>
              </a:extLst>
            </p:cNvPr>
            <p:cNvSpPr/>
            <p:nvPr/>
          </p:nvSpPr>
          <p:spPr>
            <a:xfrm>
              <a:off x="7255237" y="5279653"/>
              <a:ext cx="523164" cy="77629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050" h="1557">
                  <a:moveTo>
                    <a:pt x="0" y="490"/>
                  </a:moveTo>
                  <a:cubicBezTo>
                    <a:pt x="0" y="490"/>
                    <a:pt x="176" y="1107"/>
                    <a:pt x="586" y="1557"/>
                  </a:cubicBezTo>
                  <a:cubicBezTo>
                    <a:pt x="586" y="1557"/>
                    <a:pt x="906" y="1553"/>
                    <a:pt x="1050" y="1309"/>
                  </a:cubicBezTo>
                  <a:lnTo>
                    <a:pt x="498" y="406"/>
                  </a:lnTo>
                  <a:lnTo>
                    <a:pt x="445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3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one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69" name="Freeform 386">
              <a:extLst>
                <a:ext uri="{FF2B5EF4-FFF2-40B4-BE49-F238E27FC236}">
                  <a16:creationId xmlns:a16="http://schemas.microsoft.com/office/drawing/2014/main" id="{7E2DC201-D6F7-476F-2263-CCA4D6F1C99E}"/>
                </a:ext>
              </a:extLst>
            </p:cNvPr>
            <p:cNvSpPr/>
            <p:nvPr/>
          </p:nvSpPr>
          <p:spPr>
            <a:xfrm>
              <a:off x="6978942" y="4457464"/>
              <a:ext cx="325169" cy="337257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653" h="677">
                  <a:moveTo>
                    <a:pt x="653" y="200"/>
                  </a:moveTo>
                  <a:lnTo>
                    <a:pt x="283" y="343"/>
                  </a:lnTo>
                  <a:lnTo>
                    <a:pt x="230" y="0"/>
                  </a:lnTo>
                  <a:lnTo>
                    <a:pt x="12" y="2"/>
                  </a:lnTo>
                  <a:cubicBezTo>
                    <a:pt x="12" y="2"/>
                    <a:pt x="-45" y="480"/>
                    <a:pt x="91" y="619"/>
                  </a:cubicBezTo>
                  <a:cubicBezTo>
                    <a:pt x="227" y="758"/>
                    <a:pt x="630" y="602"/>
                    <a:pt x="630" y="602"/>
                  </a:cubicBezTo>
                  <a:close/>
                </a:path>
              </a:pathLst>
            </a:custGeom>
            <a:solidFill>
              <a:srgbClr val="E3A66F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170" name="Freeform 387">
              <a:extLst>
                <a:ext uri="{FF2B5EF4-FFF2-40B4-BE49-F238E27FC236}">
                  <a16:creationId xmlns:a16="http://schemas.microsoft.com/office/drawing/2014/main" id="{E51661FE-9879-7002-F0B5-843501EE6418}"/>
                </a:ext>
              </a:extLst>
            </p:cNvPr>
            <p:cNvSpPr/>
            <p:nvPr/>
          </p:nvSpPr>
          <p:spPr>
            <a:xfrm>
              <a:off x="6978942" y="4457464"/>
              <a:ext cx="325169" cy="337257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653" h="677">
                  <a:moveTo>
                    <a:pt x="653" y="200"/>
                  </a:moveTo>
                  <a:lnTo>
                    <a:pt x="283" y="343"/>
                  </a:lnTo>
                  <a:lnTo>
                    <a:pt x="230" y="0"/>
                  </a:lnTo>
                  <a:lnTo>
                    <a:pt x="12" y="2"/>
                  </a:lnTo>
                  <a:cubicBezTo>
                    <a:pt x="12" y="2"/>
                    <a:pt x="-45" y="480"/>
                    <a:pt x="91" y="619"/>
                  </a:cubicBezTo>
                  <a:cubicBezTo>
                    <a:pt x="227" y="758"/>
                    <a:pt x="630" y="602"/>
                    <a:pt x="630" y="602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171" name="Freeform 388">
              <a:extLst>
                <a:ext uri="{FF2B5EF4-FFF2-40B4-BE49-F238E27FC236}">
                  <a16:creationId xmlns:a16="http://schemas.microsoft.com/office/drawing/2014/main" id="{F7C902C5-F79B-EBA8-1866-78791B8465C1}"/>
                </a:ext>
              </a:extLst>
            </p:cNvPr>
            <p:cNvSpPr/>
            <p:nvPr/>
          </p:nvSpPr>
          <p:spPr>
            <a:xfrm>
              <a:off x="6241824" y="4294822"/>
              <a:ext cx="2017347" cy="4091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046" h="83">
                  <a:moveTo>
                    <a:pt x="4046" y="83"/>
                  </a:moveTo>
                  <a:lnTo>
                    <a:pt x="0" y="83"/>
                  </a:lnTo>
                  <a:lnTo>
                    <a:pt x="0" y="0"/>
                  </a:lnTo>
                  <a:lnTo>
                    <a:pt x="4046" y="0"/>
                  </a:lnTo>
                  <a:close/>
                </a:path>
              </a:pathLst>
            </a:custGeom>
            <a:solidFill>
              <a:srgbClr val="000000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172" name="Freeform 389">
              <a:extLst>
                <a:ext uri="{FF2B5EF4-FFF2-40B4-BE49-F238E27FC236}">
                  <a16:creationId xmlns:a16="http://schemas.microsoft.com/office/drawing/2014/main" id="{43BD90B4-C731-021E-B840-347C178455AA}"/>
                </a:ext>
              </a:extLst>
            </p:cNvPr>
            <p:cNvSpPr/>
            <p:nvPr/>
          </p:nvSpPr>
          <p:spPr>
            <a:xfrm>
              <a:off x="6241824" y="4478418"/>
              <a:ext cx="2017347" cy="4091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046" h="83">
                  <a:moveTo>
                    <a:pt x="4046" y="83"/>
                  </a:moveTo>
                  <a:lnTo>
                    <a:pt x="0" y="83"/>
                  </a:lnTo>
                  <a:lnTo>
                    <a:pt x="0" y="0"/>
                  </a:lnTo>
                  <a:lnTo>
                    <a:pt x="4046" y="0"/>
                  </a:lnTo>
                  <a:close/>
                </a:path>
              </a:pathLst>
            </a:custGeom>
            <a:solidFill>
              <a:srgbClr val="000000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173" name="Freeform 390">
              <a:extLst>
                <a:ext uri="{FF2B5EF4-FFF2-40B4-BE49-F238E27FC236}">
                  <a16:creationId xmlns:a16="http://schemas.microsoft.com/office/drawing/2014/main" id="{A76F9E45-769D-C9AB-E721-EF9CDADA59E6}"/>
                </a:ext>
              </a:extLst>
            </p:cNvPr>
            <p:cNvSpPr/>
            <p:nvPr/>
          </p:nvSpPr>
          <p:spPr>
            <a:xfrm>
              <a:off x="6327107" y="4336232"/>
              <a:ext cx="1846284" cy="141688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03" h="285">
                  <a:moveTo>
                    <a:pt x="3703" y="0"/>
                  </a:moveTo>
                  <a:lnTo>
                    <a:pt x="0" y="0"/>
                  </a:lnTo>
                  <a:lnTo>
                    <a:pt x="0" y="285"/>
                  </a:lnTo>
                  <a:lnTo>
                    <a:pt x="3703" y="285"/>
                  </a:lnTo>
                  <a:close/>
                </a:path>
              </a:pathLst>
            </a:custGeom>
            <a:solidFill>
              <a:schemeClr val="accent2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174" name="Freeform 391">
              <a:extLst>
                <a:ext uri="{FF2B5EF4-FFF2-40B4-BE49-F238E27FC236}">
                  <a16:creationId xmlns:a16="http://schemas.microsoft.com/office/drawing/2014/main" id="{184F52AA-8368-9F10-3FD2-FF59EB9FAFE1}"/>
                </a:ext>
              </a:extLst>
            </p:cNvPr>
            <p:cNvSpPr/>
            <p:nvPr/>
          </p:nvSpPr>
          <p:spPr>
            <a:xfrm>
              <a:off x="7018840" y="6144746"/>
              <a:ext cx="246869" cy="169127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96" h="340">
                  <a:moveTo>
                    <a:pt x="169" y="0"/>
                  </a:moveTo>
                  <a:lnTo>
                    <a:pt x="169" y="100"/>
                  </a:lnTo>
                  <a:cubicBezTo>
                    <a:pt x="169" y="115"/>
                    <a:pt x="164" y="128"/>
                    <a:pt x="156" y="139"/>
                  </a:cubicBezTo>
                  <a:cubicBezTo>
                    <a:pt x="147" y="152"/>
                    <a:pt x="134" y="161"/>
                    <a:pt x="119" y="165"/>
                  </a:cubicBezTo>
                  <a:lnTo>
                    <a:pt x="64" y="179"/>
                  </a:lnTo>
                  <a:cubicBezTo>
                    <a:pt x="42" y="184"/>
                    <a:pt x="24" y="198"/>
                    <a:pt x="12" y="216"/>
                  </a:cubicBezTo>
                  <a:cubicBezTo>
                    <a:pt x="4" y="229"/>
                    <a:pt x="0" y="245"/>
                    <a:pt x="0" y="260"/>
                  </a:cubicBezTo>
                  <a:lnTo>
                    <a:pt x="0" y="340"/>
                  </a:lnTo>
                  <a:lnTo>
                    <a:pt x="496" y="340"/>
                  </a:lnTo>
                  <a:lnTo>
                    <a:pt x="496" y="152"/>
                  </a:lnTo>
                  <a:lnTo>
                    <a:pt x="496" y="0"/>
                  </a:lnTo>
                  <a:close/>
                </a:path>
              </a:pathLst>
            </a:custGeom>
            <a:solidFill>
              <a:schemeClr val="accent4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175" name="Freeform 392">
              <a:extLst>
                <a:ext uri="{FF2B5EF4-FFF2-40B4-BE49-F238E27FC236}">
                  <a16:creationId xmlns:a16="http://schemas.microsoft.com/office/drawing/2014/main" id="{81E04417-750C-FBAE-E767-F3F50A20BC4F}"/>
                </a:ext>
              </a:extLst>
            </p:cNvPr>
            <p:cNvSpPr/>
            <p:nvPr/>
          </p:nvSpPr>
          <p:spPr>
            <a:xfrm>
              <a:off x="6996896" y="6314374"/>
              <a:ext cx="290758" cy="35422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584" h="72">
                  <a:moveTo>
                    <a:pt x="548" y="0"/>
                  </a:moveTo>
                  <a:lnTo>
                    <a:pt x="292" y="0"/>
                  </a:lnTo>
                  <a:lnTo>
                    <a:pt x="36" y="0"/>
                  </a:lnTo>
                  <a:cubicBezTo>
                    <a:pt x="26" y="0"/>
                    <a:pt x="17" y="4"/>
                    <a:pt x="11" y="11"/>
                  </a:cubicBezTo>
                  <a:cubicBezTo>
                    <a:pt x="4" y="17"/>
                    <a:pt x="0" y="26"/>
                    <a:pt x="0" y="36"/>
                  </a:cubicBezTo>
                  <a:cubicBezTo>
                    <a:pt x="0" y="46"/>
                    <a:pt x="4" y="55"/>
                    <a:pt x="11" y="61"/>
                  </a:cubicBezTo>
                  <a:cubicBezTo>
                    <a:pt x="17" y="68"/>
                    <a:pt x="26" y="72"/>
                    <a:pt x="36" y="72"/>
                  </a:cubicBezTo>
                  <a:lnTo>
                    <a:pt x="292" y="72"/>
                  </a:lnTo>
                  <a:lnTo>
                    <a:pt x="548" y="72"/>
                  </a:lnTo>
                  <a:cubicBezTo>
                    <a:pt x="558" y="72"/>
                    <a:pt x="567" y="68"/>
                    <a:pt x="574" y="61"/>
                  </a:cubicBezTo>
                  <a:cubicBezTo>
                    <a:pt x="580" y="55"/>
                    <a:pt x="584" y="46"/>
                    <a:pt x="584" y="36"/>
                  </a:cubicBezTo>
                  <a:cubicBezTo>
                    <a:pt x="584" y="26"/>
                    <a:pt x="580" y="17"/>
                    <a:pt x="574" y="11"/>
                  </a:cubicBezTo>
                  <a:cubicBezTo>
                    <a:pt x="567" y="4"/>
                    <a:pt x="558" y="0"/>
                    <a:pt x="548" y="0"/>
                  </a:cubicBezTo>
                  <a:close/>
                </a:path>
              </a:pathLst>
            </a:custGeom>
            <a:solidFill>
              <a:srgbClr val="000000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176" name="Freeform 393">
              <a:extLst>
                <a:ext uri="{FF2B5EF4-FFF2-40B4-BE49-F238E27FC236}">
                  <a16:creationId xmlns:a16="http://schemas.microsoft.com/office/drawing/2014/main" id="{767BBB59-D627-9A5F-4153-015FFCA02810}"/>
                </a:ext>
              </a:extLst>
            </p:cNvPr>
            <p:cNvSpPr/>
            <p:nvPr/>
          </p:nvSpPr>
          <p:spPr>
            <a:xfrm>
              <a:off x="7085171" y="6214095"/>
              <a:ext cx="35908" cy="28936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73" h="59">
                  <a:moveTo>
                    <a:pt x="60" y="59"/>
                  </a:moveTo>
                  <a:cubicBezTo>
                    <a:pt x="57" y="59"/>
                    <a:pt x="55" y="58"/>
                    <a:pt x="52" y="57"/>
                  </a:cubicBezTo>
                  <a:lnTo>
                    <a:pt x="5" y="23"/>
                  </a:lnTo>
                  <a:cubicBezTo>
                    <a:pt x="-1" y="18"/>
                    <a:pt x="-2" y="11"/>
                    <a:pt x="2" y="5"/>
                  </a:cubicBezTo>
                  <a:cubicBezTo>
                    <a:pt x="6" y="0"/>
                    <a:pt x="14" y="-1"/>
                    <a:pt x="19" y="2"/>
                  </a:cubicBezTo>
                  <a:lnTo>
                    <a:pt x="67" y="37"/>
                  </a:lnTo>
                  <a:cubicBezTo>
                    <a:pt x="73" y="41"/>
                    <a:pt x="74" y="48"/>
                    <a:pt x="69" y="54"/>
                  </a:cubicBezTo>
                  <a:cubicBezTo>
                    <a:pt x="67" y="57"/>
                    <a:pt x="63" y="59"/>
                    <a:pt x="60" y="59"/>
                  </a:cubicBezTo>
                  <a:close/>
                </a:path>
              </a:pathLst>
            </a:custGeom>
            <a:solidFill>
              <a:srgbClr val="000000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177" name="Freeform 394">
              <a:extLst>
                <a:ext uri="{FF2B5EF4-FFF2-40B4-BE49-F238E27FC236}">
                  <a16:creationId xmlns:a16="http://schemas.microsoft.com/office/drawing/2014/main" id="{7EA20838-6411-F5B9-2413-A730D071BA59}"/>
                </a:ext>
              </a:extLst>
            </p:cNvPr>
            <p:cNvSpPr/>
            <p:nvPr/>
          </p:nvSpPr>
          <p:spPr>
            <a:xfrm>
              <a:off x="7095644" y="6197133"/>
              <a:ext cx="40896" cy="12971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83" h="27">
                  <a:moveTo>
                    <a:pt x="71" y="27"/>
                  </a:moveTo>
                  <a:lnTo>
                    <a:pt x="70" y="27"/>
                  </a:lnTo>
                  <a:lnTo>
                    <a:pt x="12" y="24"/>
                  </a:lnTo>
                  <a:cubicBezTo>
                    <a:pt x="5" y="24"/>
                    <a:pt x="-1" y="18"/>
                    <a:pt x="0" y="11"/>
                  </a:cubicBezTo>
                  <a:cubicBezTo>
                    <a:pt x="0" y="5"/>
                    <a:pt x="6" y="0"/>
                    <a:pt x="13" y="0"/>
                  </a:cubicBezTo>
                  <a:lnTo>
                    <a:pt x="72" y="2"/>
                  </a:lnTo>
                  <a:cubicBezTo>
                    <a:pt x="78" y="3"/>
                    <a:pt x="84" y="8"/>
                    <a:pt x="83" y="15"/>
                  </a:cubicBezTo>
                  <a:cubicBezTo>
                    <a:pt x="83" y="22"/>
                    <a:pt x="78" y="27"/>
                    <a:pt x="71" y="27"/>
                  </a:cubicBezTo>
                  <a:close/>
                </a:path>
              </a:pathLst>
            </a:custGeom>
            <a:solidFill>
              <a:srgbClr val="000000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178" name="Freeform 395">
              <a:extLst>
                <a:ext uri="{FF2B5EF4-FFF2-40B4-BE49-F238E27FC236}">
                  <a16:creationId xmlns:a16="http://schemas.microsoft.com/office/drawing/2014/main" id="{763DB245-2167-DD21-C42F-0BE45FC79A4C}"/>
                </a:ext>
              </a:extLst>
            </p:cNvPr>
            <p:cNvSpPr/>
            <p:nvPr/>
          </p:nvSpPr>
          <p:spPr>
            <a:xfrm>
              <a:off x="7008367" y="5027208"/>
              <a:ext cx="557576" cy="1142484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119" h="2291">
                  <a:moveTo>
                    <a:pt x="1090" y="0"/>
                  </a:moveTo>
                  <a:cubicBezTo>
                    <a:pt x="1090" y="0"/>
                    <a:pt x="1234" y="317"/>
                    <a:pt x="882" y="690"/>
                  </a:cubicBezTo>
                  <a:cubicBezTo>
                    <a:pt x="561" y="1029"/>
                    <a:pt x="498" y="1161"/>
                    <a:pt x="498" y="1161"/>
                  </a:cubicBezTo>
                  <a:lnTo>
                    <a:pt x="598" y="2241"/>
                  </a:lnTo>
                  <a:cubicBezTo>
                    <a:pt x="598" y="2241"/>
                    <a:pt x="218" y="2361"/>
                    <a:pt x="70" y="2231"/>
                  </a:cubicBezTo>
                  <a:cubicBezTo>
                    <a:pt x="70" y="2231"/>
                    <a:pt x="-64" y="1092"/>
                    <a:pt x="39" y="847"/>
                  </a:cubicBezTo>
                  <a:cubicBezTo>
                    <a:pt x="141" y="604"/>
                    <a:pt x="464" y="0"/>
                    <a:pt x="464" y="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3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one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9" name="Freeform 396">
              <a:extLst>
                <a:ext uri="{FF2B5EF4-FFF2-40B4-BE49-F238E27FC236}">
                  <a16:creationId xmlns:a16="http://schemas.microsoft.com/office/drawing/2014/main" id="{CB5800C2-1E09-C81D-6155-0077FCF808D3}"/>
                </a:ext>
              </a:extLst>
            </p:cNvPr>
            <p:cNvSpPr/>
            <p:nvPr/>
          </p:nvSpPr>
          <p:spPr>
            <a:xfrm>
              <a:off x="7297129" y="4187058"/>
              <a:ext cx="208966" cy="220514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20" h="443">
                  <a:moveTo>
                    <a:pt x="402" y="335"/>
                  </a:moveTo>
                  <a:cubicBezTo>
                    <a:pt x="449" y="196"/>
                    <a:pt x="398" y="76"/>
                    <a:pt x="293" y="23"/>
                  </a:cubicBezTo>
                  <a:cubicBezTo>
                    <a:pt x="188" y="-30"/>
                    <a:pt x="66" y="13"/>
                    <a:pt x="8" y="112"/>
                  </a:cubicBezTo>
                  <a:cubicBezTo>
                    <a:pt x="5" y="117"/>
                    <a:pt x="3" y="122"/>
                    <a:pt x="0" y="128"/>
                  </a:cubicBezTo>
                  <a:lnTo>
                    <a:pt x="174" y="191"/>
                  </a:lnTo>
                  <a:cubicBezTo>
                    <a:pt x="174" y="191"/>
                    <a:pt x="129" y="252"/>
                    <a:pt x="172" y="283"/>
                  </a:cubicBezTo>
                  <a:cubicBezTo>
                    <a:pt x="203" y="303"/>
                    <a:pt x="166" y="335"/>
                    <a:pt x="192" y="351"/>
                  </a:cubicBezTo>
                  <a:cubicBezTo>
                    <a:pt x="218" y="365"/>
                    <a:pt x="225" y="326"/>
                    <a:pt x="252" y="309"/>
                  </a:cubicBezTo>
                  <a:cubicBezTo>
                    <a:pt x="282" y="290"/>
                    <a:pt x="324" y="309"/>
                    <a:pt x="302" y="356"/>
                  </a:cubicBezTo>
                  <a:cubicBezTo>
                    <a:pt x="280" y="400"/>
                    <a:pt x="239" y="366"/>
                    <a:pt x="253" y="388"/>
                  </a:cubicBezTo>
                  <a:cubicBezTo>
                    <a:pt x="271" y="415"/>
                    <a:pt x="303" y="432"/>
                    <a:pt x="329" y="443"/>
                  </a:cubicBezTo>
                  <a:cubicBezTo>
                    <a:pt x="329" y="443"/>
                    <a:pt x="387" y="376"/>
                    <a:pt x="402" y="335"/>
                  </a:cubicBezTo>
                  <a:close/>
                </a:path>
              </a:pathLst>
            </a:custGeom>
            <a:solidFill>
              <a:srgbClr val="000000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180" name="Freeform 397">
              <a:extLst>
                <a:ext uri="{FF2B5EF4-FFF2-40B4-BE49-F238E27FC236}">
                  <a16:creationId xmlns:a16="http://schemas.microsoft.com/office/drawing/2014/main" id="{866869D5-7C24-1F65-BEA3-B579BBB3F085}"/>
                </a:ext>
              </a:extLst>
            </p:cNvPr>
            <p:cNvSpPr/>
            <p:nvPr/>
          </p:nvSpPr>
          <p:spPr>
            <a:xfrm>
              <a:off x="7275684" y="4250420"/>
              <a:ext cx="215949" cy="289862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34" h="582">
                  <a:moveTo>
                    <a:pt x="295" y="260"/>
                  </a:moveTo>
                  <a:cubicBezTo>
                    <a:pt x="281" y="238"/>
                    <a:pt x="322" y="272"/>
                    <a:pt x="344" y="228"/>
                  </a:cubicBezTo>
                  <a:cubicBezTo>
                    <a:pt x="366" y="181"/>
                    <a:pt x="324" y="162"/>
                    <a:pt x="294" y="181"/>
                  </a:cubicBezTo>
                  <a:cubicBezTo>
                    <a:pt x="267" y="198"/>
                    <a:pt x="260" y="237"/>
                    <a:pt x="234" y="223"/>
                  </a:cubicBezTo>
                  <a:cubicBezTo>
                    <a:pt x="208" y="207"/>
                    <a:pt x="245" y="175"/>
                    <a:pt x="214" y="155"/>
                  </a:cubicBezTo>
                  <a:cubicBezTo>
                    <a:pt x="171" y="124"/>
                    <a:pt x="216" y="63"/>
                    <a:pt x="216" y="63"/>
                  </a:cubicBezTo>
                  <a:lnTo>
                    <a:pt x="42" y="0"/>
                  </a:lnTo>
                  <a:cubicBezTo>
                    <a:pt x="-10" y="107"/>
                    <a:pt x="-18" y="336"/>
                    <a:pt x="39" y="381"/>
                  </a:cubicBezTo>
                  <a:cubicBezTo>
                    <a:pt x="74" y="408"/>
                    <a:pt x="122" y="410"/>
                    <a:pt x="168" y="400"/>
                  </a:cubicBezTo>
                  <a:lnTo>
                    <a:pt x="225" y="582"/>
                  </a:lnTo>
                  <a:lnTo>
                    <a:pt x="434" y="518"/>
                  </a:lnTo>
                  <a:lnTo>
                    <a:pt x="371" y="315"/>
                  </a:lnTo>
                  <a:cubicBezTo>
                    <a:pt x="345" y="304"/>
                    <a:pt x="313" y="287"/>
                    <a:pt x="295" y="260"/>
                  </a:cubicBezTo>
                  <a:close/>
                </a:path>
              </a:pathLst>
            </a:custGeom>
            <a:solidFill>
              <a:srgbClr val="E3A66F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181" name="Freeform 398">
              <a:extLst>
                <a:ext uri="{FF2B5EF4-FFF2-40B4-BE49-F238E27FC236}">
                  <a16:creationId xmlns:a16="http://schemas.microsoft.com/office/drawing/2014/main" id="{F96CB232-B5D5-1C99-D595-A4BC0B92240F}"/>
                </a:ext>
              </a:extLst>
            </p:cNvPr>
            <p:cNvSpPr/>
            <p:nvPr/>
          </p:nvSpPr>
          <p:spPr>
            <a:xfrm>
              <a:off x="7221323" y="4154132"/>
              <a:ext cx="326666" cy="215525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656" h="433">
                  <a:moveTo>
                    <a:pt x="643" y="219"/>
                  </a:moveTo>
                  <a:cubicBezTo>
                    <a:pt x="646" y="281"/>
                    <a:pt x="641" y="316"/>
                    <a:pt x="640" y="345"/>
                  </a:cubicBezTo>
                  <a:cubicBezTo>
                    <a:pt x="640" y="368"/>
                    <a:pt x="655" y="389"/>
                    <a:pt x="656" y="403"/>
                  </a:cubicBezTo>
                  <a:cubicBezTo>
                    <a:pt x="659" y="439"/>
                    <a:pt x="542" y="453"/>
                    <a:pt x="514" y="384"/>
                  </a:cubicBezTo>
                  <a:cubicBezTo>
                    <a:pt x="487" y="315"/>
                    <a:pt x="428" y="275"/>
                    <a:pt x="380" y="303"/>
                  </a:cubicBezTo>
                  <a:cubicBezTo>
                    <a:pt x="331" y="331"/>
                    <a:pt x="325" y="319"/>
                    <a:pt x="164" y="268"/>
                  </a:cubicBezTo>
                  <a:cubicBezTo>
                    <a:pt x="3" y="217"/>
                    <a:pt x="-38" y="126"/>
                    <a:pt x="35" y="122"/>
                  </a:cubicBezTo>
                  <a:cubicBezTo>
                    <a:pt x="108" y="118"/>
                    <a:pt x="141" y="92"/>
                    <a:pt x="166" y="72"/>
                  </a:cubicBezTo>
                  <a:cubicBezTo>
                    <a:pt x="372" y="-90"/>
                    <a:pt x="633" y="48"/>
                    <a:pt x="643" y="219"/>
                  </a:cubicBezTo>
                  <a:close/>
                </a:path>
              </a:pathLst>
            </a:custGeom>
            <a:solidFill>
              <a:schemeClr val="accent1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182" name="Freeform 399">
              <a:extLst>
                <a:ext uri="{FF2B5EF4-FFF2-40B4-BE49-F238E27FC236}">
                  <a16:creationId xmlns:a16="http://schemas.microsoft.com/office/drawing/2014/main" id="{37BA94A8-04C0-1839-3BBB-1DBE8C6B61D8}"/>
                </a:ext>
              </a:extLst>
            </p:cNvPr>
            <p:cNvSpPr/>
            <p:nvPr/>
          </p:nvSpPr>
          <p:spPr>
            <a:xfrm>
              <a:off x="7194392" y="4487895"/>
              <a:ext cx="421922" cy="599679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847" h="1203">
                  <a:moveTo>
                    <a:pt x="663" y="7"/>
                  </a:moveTo>
                  <a:cubicBezTo>
                    <a:pt x="619" y="-16"/>
                    <a:pt x="562" y="27"/>
                    <a:pt x="486" y="42"/>
                  </a:cubicBezTo>
                  <a:cubicBezTo>
                    <a:pt x="392" y="59"/>
                    <a:pt x="271" y="30"/>
                    <a:pt x="210" y="108"/>
                  </a:cubicBezTo>
                  <a:cubicBezTo>
                    <a:pt x="98" y="249"/>
                    <a:pt x="-5" y="539"/>
                    <a:pt x="0" y="1088"/>
                  </a:cubicBezTo>
                  <a:cubicBezTo>
                    <a:pt x="0" y="1088"/>
                    <a:pt x="157" y="1293"/>
                    <a:pt x="780" y="1156"/>
                  </a:cubicBezTo>
                  <a:cubicBezTo>
                    <a:pt x="780" y="1156"/>
                    <a:pt x="734" y="943"/>
                    <a:pt x="810" y="605"/>
                  </a:cubicBezTo>
                  <a:cubicBezTo>
                    <a:pt x="887" y="268"/>
                    <a:pt x="844" y="100"/>
                    <a:pt x="663" y="7"/>
                  </a:cubicBezTo>
                  <a:close/>
                </a:path>
              </a:pathLst>
            </a:custGeom>
            <a:gradFill>
              <a:gsLst>
                <a:gs pos="0">
                  <a:srgbClr val="37ACCD"/>
                </a:gs>
                <a:gs pos="63000">
                  <a:srgbClr val="1EBDA2"/>
                </a:gs>
              </a:gsLst>
              <a:lin ang="1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none"/>
            </a:p>
          </p:txBody>
        </p:sp>
        <p:sp>
          <p:nvSpPr>
            <p:cNvPr id="183" name="Freeform 400">
              <a:extLst>
                <a:ext uri="{FF2B5EF4-FFF2-40B4-BE49-F238E27FC236}">
                  <a16:creationId xmlns:a16="http://schemas.microsoft.com/office/drawing/2014/main" id="{C20B79D3-609B-4910-577D-83529B451FD7}"/>
                </a:ext>
              </a:extLst>
            </p:cNvPr>
            <p:cNvSpPr/>
            <p:nvPr/>
          </p:nvSpPr>
          <p:spPr>
            <a:xfrm>
              <a:off x="7195888" y="4894003"/>
              <a:ext cx="382523" cy="8132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768" h="164">
                  <a:moveTo>
                    <a:pt x="768" y="60"/>
                  </a:moveTo>
                  <a:cubicBezTo>
                    <a:pt x="674" y="66"/>
                    <a:pt x="537" y="70"/>
                    <a:pt x="400" y="60"/>
                  </a:cubicBezTo>
                  <a:cubicBezTo>
                    <a:pt x="249" y="49"/>
                    <a:pt x="98" y="20"/>
                    <a:pt x="6" y="0"/>
                  </a:cubicBezTo>
                  <a:cubicBezTo>
                    <a:pt x="3" y="31"/>
                    <a:pt x="2" y="65"/>
                    <a:pt x="0" y="99"/>
                  </a:cubicBezTo>
                  <a:cubicBezTo>
                    <a:pt x="97" y="119"/>
                    <a:pt x="243" y="146"/>
                    <a:pt x="393" y="157"/>
                  </a:cubicBezTo>
                  <a:cubicBezTo>
                    <a:pt x="456" y="162"/>
                    <a:pt x="519" y="164"/>
                    <a:pt x="577" y="164"/>
                  </a:cubicBezTo>
                  <a:cubicBezTo>
                    <a:pt x="647" y="164"/>
                    <a:pt x="712" y="162"/>
                    <a:pt x="764" y="159"/>
                  </a:cubicBezTo>
                  <a:cubicBezTo>
                    <a:pt x="765" y="129"/>
                    <a:pt x="765" y="96"/>
                    <a:pt x="768" y="60"/>
                  </a:cubicBezTo>
                  <a:close/>
                </a:path>
              </a:pathLst>
            </a:custGeom>
            <a:solidFill>
              <a:schemeClr val="bg2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184" name="Freeform 401">
              <a:extLst>
                <a:ext uri="{FF2B5EF4-FFF2-40B4-BE49-F238E27FC236}">
                  <a16:creationId xmlns:a16="http://schemas.microsoft.com/office/drawing/2014/main" id="{A0F557D5-B415-D0B1-E49A-FE1335B6CBA5}"/>
                </a:ext>
              </a:extLst>
            </p:cNvPr>
            <p:cNvSpPr/>
            <p:nvPr/>
          </p:nvSpPr>
          <p:spPr>
            <a:xfrm>
              <a:off x="7213343" y="4721383"/>
              <a:ext cx="393495" cy="79824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790" h="161">
                  <a:moveTo>
                    <a:pt x="574" y="161"/>
                  </a:moveTo>
                  <a:cubicBezTo>
                    <a:pt x="648" y="161"/>
                    <a:pt x="715" y="158"/>
                    <a:pt x="770" y="155"/>
                  </a:cubicBezTo>
                  <a:cubicBezTo>
                    <a:pt x="771" y="149"/>
                    <a:pt x="772" y="143"/>
                    <a:pt x="773" y="136"/>
                  </a:cubicBezTo>
                  <a:cubicBezTo>
                    <a:pt x="780" y="108"/>
                    <a:pt x="785" y="81"/>
                    <a:pt x="790" y="55"/>
                  </a:cubicBezTo>
                  <a:cubicBezTo>
                    <a:pt x="696" y="62"/>
                    <a:pt x="546" y="68"/>
                    <a:pt x="397" y="57"/>
                  </a:cubicBezTo>
                  <a:cubicBezTo>
                    <a:pt x="254" y="46"/>
                    <a:pt x="112" y="20"/>
                    <a:pt x="18" y="0"/>
                  </a:cubicBezTo>
                  <a:cubicBezTo>
                    <a:pt x="12" y="30"/>
                    <a:pt x="5" y="62"/>
                    <a:pt x="0" y="96"/>
                  </a:cubicBezTo>
                  <a:cubicBezTo>
                    <a:pt x="95" y="117"/>
                    <a:pt x="241" y="143"/>
                    <a:pt x="390" y="154"/>
                  </a:cubicBezTo>
                  <a:cubicBezTo>
                    <a:pt x="453" y="159"/>
                    <a:pt x="515" y="161"/>
                    <a:pt x="574" y="161"/>
                  </a:cubicBezTo>
                  <a:close/>
                </a:path>
              </a:pathLst>
            </a:custGeom>
            <a:solidFill>
              <a:schemeClr val="bg2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185" name="Freeform 402">
              <a:extLst>
                <a:ext uri="{FF2B5EF4-FFF2-40B4-BE49-F238E27FC236}">
                  <a16:creationId xmlns:a16="http://schemas.microsoft.com/office/drawing/2014/main" id="{B9F70D2C-E8A4-E3D2-43E1-78DCE683D335}"/>
                </a:ext>
              </a:extLst>
            </p:cNvPr>
            <p:cNvSpPr/>
            <p:nvPr/>
          </p:nvSpPr>
          <p:spPr>
            <a:xfrm>
              <a:off x="7335032" y="4607633"/>
              <a:ext cx="209963" cy="243962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22" h="490">
                  <a:moveTo>
                    <a:pt x="400" y="194"/>
                  </a:moveTo>
                  <a:cubicBezTo>
                    <a:pt x="435" y="323"/>
                    <a:pt x="447" y="432"/>
                    <a:pt x="274" y="479"/>
                  </a:cubicBezTo>
                  <a:cubicBezTo>
                    <a:pt x="100" y="526"/>
                    <a:pt x="56" y="425"/>
                    <a:pt x="21" y="296"/>
                  </a:cubicBezTo>
                  <a:cubicBezTo>
                    <a:pt x="-14" y="167"/>
                    <a:pt x="-26" y="58"/>
                    <a:pt x="147" y="12"/>
                  </a:cubicBezTo>
                  <a:cubicBezTo>
                    <a:pt x="321" y="-35"/>
                    <a:pt x="365" y="65"/>
                    <a:pt x="400" y="194"/>
                  </a:cubicBezTo>
                  <a:close/>
                </a:path>
              </a:pathLst>
            </a:custGeom>
            <a:gradFill>
              <a:gsLst>
                <a:gs pos="0">
                  <a:srgbClr val="37ACCD"/>
                </a:gs>
                <a:gs pos="63000">
                  <a:srgbClr val="1EBDA2"/>
                </a:gs>
              </a:gsLst>
              <a:lin ang="1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none">
                <a:solidFill>
                  <a:schemeClr val="lt1"/>
                </a:solidFill>
              </a:endParaRPr>
            </a:p>
          </p:txBody>
        </p:sp>
        <p:sp>
          <p:nvSpPr>
            <p:cNvPr id="186" name="Freeform 403">
              <a:extLst>
                <a:ext uri="{FF2B5EF4-FFF2-40B4-BE49-F238E27FC236}">
                  <a16:creationId xmlns:a16="http://schemas.microsoft.com/office/drawing/2014/main" id="{4DA941D6-11DA-BCC2-D9E4-9D847ACBB3B7}"/>
                </a:ext>
              </a:extLst>
            </p:cNvPr>
            <p:cNvSpPr/>
            <p:nvPr/>
          </p:nvSpPr>
          <p:spPr>
            <a:xfrm>
              <a:off x="6950016" y="4572211"/>
              <a:ext cx="431897" cy="294851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867" h="592">
                  <a:moveTo>
                    <a:pt x="773" y="199"/>
                  </a:moveTo>
                  <a:lnTo>
                    <a:pt x="529" y="270"/>
                  </a:lnTo>
                  <a:lnTo>
                    <a:pt x="135" y="0"/>
                  </a:lnTo>
                  <a:lnTo>
                    <a:pt x="0" y="174"/>
                  </a:lnTo>
                  <a:cubicBezTo>
                    <a:pt x="0" y="174"/>
                    <a:pt x="460" y="607"/>
                    <a:pt x="592" y="592"/>
                  </a:cubicBezTo>
                  <a:cubicBezTo>
                    <a:pt x="724" y="577"/>
                    <a:pt x="867" y="527"/>
                    <a:pt x="867" y="527"/>
                  </a:cubicBezTo>
                  <a:close/>
                </a:path>
              </a:pathLst>
            </a:custGeom>
            <a:solidFill>
              <a:srgbClr val="E3A66F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187" name="Freeform 404">
              <a:extLst>
                <a:ext uri="{FF2B5EF4-FFF2-40B4-BE49-F238E27FC236}">
                  <a16:creationId xmlns:a16="http://schemas.microsoft.com/office/drawing/2014/main" id="{62D86010-A4FC-7FB9-8DF2-459F2E203868}"/>
                </a:ext>
              </a:extLst>
            </p:cNvPr>
            <p:cNvSpPr/>
            <p:nvPr/>
          </p:nvSpPr>
          <p:spPr>
            <a:xfrm>
              <a:off x="7298127" y="4646548"/>
              <a:ext cx="120193" cy="212033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42" h="426">
                  <a:moveTo>
                    <a:pt x="217" y="403"/>
                  </a:moveTo>
                  <a:cubicBezTo>
                    <a:pt x="225" y="401"/>
                    <a:pt x="231" y="396"/>
                    <a:pt x="236" y="390"/>
                  </a:cubicBezTo>
                  <a:cubicBezTo>
                    <a:pt x="240" y="385"/>
                    <a:pt x="242" y="378"/>
                    <a:pt x="242" y="370"/>
                  </a:cubicBezTo>
                  <a:cubicBezTo>
                    <a:pt x="241" y="352"/>
                    <a:pt x="239" y="326"/>
                    <a:pt x="234" y="294"/>
                  </a:cubicBezTo>
                  <a:cubicBezTo>
                    <a:pt x="229" y="262"/>
                    <a:pt x="222" y="224"/>
                    <a:pt x="210" y="183"/>
                  </a:cubicBezTo>
                  <a:cubicBezTo>
                    <a:pt x="199" y="143"/>
                    <a:pt x="186" y="109"/>
                    <a:pt x="173" y="80"/>
                  </a:cubicBezTo>
                  <a:cubicBezTo>
                    <a:pt x="161" y="52"/>
                    <a:pt x="149" y="30"/>
                    <a:pt x="141" y="15"/>
                  </a:cubicBezTo>
                  <a:cubicBezTo>
                    <a:pt x="137" y="9"/>
                    <a:pt x="131" y="4"/>
                    <a:pt x="124" y="1"/>
                  </a:cubicBezTo>
                  <a:cubicBezTo>
                    <a:pt x="118" y="0"/>
                    <a:pt x="110" y="0"/>
                    <a:pt x="103" y="1"/>
                  </a:cubicBezTo>
                  <a:lnTo>
                    <a:pt x="64" y="12"/>
                  </a:lnTo>
                  <a:lnTo>
                    <a:pt x="25" y="23"/>
                  </a:lnTo>
                  <a:cubicBezTo>
                    <a:pt x="15" y="26"/>
                    <a:pt x="8" y="33"/>
                    <a:pt x="4" y="41"/>
                  </a:cubicBezTo>
                  <a:cubicBezTo>
                    <a:pt x="-1" y="49"/>
                    <a:pt x="-1" y="59"/>
                    <a:pt x="4" y="68"/>
                  </a:cubicBezTo>
                  <a:cubicBezTo>
                    <a:pt x="19" y="96"/>
                    <a:pt x="40" y="142"/>
                    <a:pt x="59" y="199"/>
                  </a:cubicBezTo>
                  <a:cubicBezTo>
                    <a:pt x="77" y="256"/>
                    <a:pt x="94" y="324"/>
                    <a:pt x="99" y="396"/>
                  </a:cubicBezTo>
                  <a:cubicBezTo>
                    <a:pt x="99" y="406"/>
                    <a:pt x="105" y="415"/>
                    <a:pt x="113" y="420"/>
                  </a:cubicBezTo>
                  <a:cubicBezTo>
                    <a:pt x="120" y="425"/>
                    <a:pt x="130" y="427"/>
                    <a:pt x="140" y="424"/>
                  </a:cubicBezTo>
                  <a:lnTo>
                    <a:pt x="179" y="414"/>
                  </a:lnTo>
                  <a:close/>
                </a:path>
              </a:pathLst>
            </a:custGeom>
            <a:solidFill>
              <a:srgbClr val="000000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188" name="Freeform 405">
              <a:extLst>
                <a:ext uri="{FF2B5EF4-FFF2-40B4-BE49-F238E27FC236}">
                  <a16:creationId xmlns:a16="http://schemas.microsoft.com/office/drawing/2014/main" id="{BB24CA3C-55DF-B3AC-397A-6281A7C6CFC8}"/>
                </a:ext>
              </a:extLst>
            </p:cNvPr>
            <p:cNvSpPr/>
            <p:nvPr/>
          </p:nvSpPr>
          <p:spPr>
            <a:xfrm>
              <a:off x="6797406" y="4429525"/>
              <a:ext cx="242381" cy="258431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87" h="519">
                  <a:moveTo>
                    <a:pt x="279" y="519"/>
                  </a:moveTo>
                  <a:lnTo>
                    <a:pt x="487" y="252"/>
                  </a:lnTo>
                  <a:lnTo>
                    <a:pt x="383" y="217"/>
                  </a:lnTo>
                  <a:cubicBezTo>
                    <a:pt x="383" y="217"/>
                    <a:pt x="374" y="143"/>
                    <a:pt x="359" y="113"/>
                  </a:cubicBezTo>
                  <a:cubicBezTo>
                    <a:pt x="346" y="84"/>
                    <a:pt x="315" y="72"/>
                    <a:pt x="285" y="11"/>
                  </a:cubicBezTo>
                  <a:cubicBezTo>
                    <a:pt x="272" y="-19"/>
                    <a:pt x="220" y="15"/>
                    <a:pt x="251" y="83"/>
                  </a:cubicBezTo>
                  <a:cubicBezTo>
                    <a:pt x="251" y="83"/>
                    <a:pt x="183" y="27"/>
                    <a:pt x="167" y="15"/>
                  </a:cubicBezTo>
                  <a:cubicBezTo>
                    <a:pt x="134" y="-9"/>
                    <a:pt x="113" y="46"/>
                    <a:pt x="113" y="46"/>
                  </a:cubicBezTo>
                  <a:cubicBezTo>
                    <a:pt x="113" y="46"/>
                    <a:pt x="54" y="41"/>
                    <a:pt x="65" y="95"/>
                  </a:cubicBezTo>
                  <a:cubicBezTo>
                    <a:pt x="65" y="95"/>
                    <a:pt x="8" y="106"/>
                    <a:pt x="27" y="158"/>
                  </a:cubicBezTo>
                  <a:cubicBezTo>
                    <a:pt x="27" y="158"/>
                    <a:pt x="-25" y="191"/>
                    <a:pt x="16" y="238"/>
                  </a:cubicBezTo>
                  <a:cubicBezTo>
                    <a:pt x="98" y="333"/>
                    <a:pt x="200" y="393"/>
                    <a:pt x="200" y="393"/>
                  </a:cubicBezTo>
                  <a:close/>
                </a:path>
              </a:pathLst>
            </a:custGeom>
            <a:solidFill>
              <a:schemeClr val="accent1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131" name="Freeform 406">
              <a:extLst>
                <a:ext uri="{FF2B5EF4-FFF2-40B4-BE49-F238E27FC236}">
                  <a16:creationId xmlns:a16="http://schemas.microsoft.com/office/drawing/2014/main" id="{C21946EE-A9B7-DEC7-97A6-6B30D016AE68}"/>
                </a:ext>
              </a:extLst>
            </p:cNvPr>
            <p:cNvSpPr/>
            <p:nvPr/>
          </p:nvSpPr>
          <p:spPr>
            <a:xfrm>
              <a:off x="5359079" y="5661812"/>
              <a:ext cx="193007" cy="193075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88" h="388">
                  <a:moveTo>
                    <a:pt x="388" y="194"/>
                  </a:moveTo>
                  <a:cubicBezTo>
                    <a:pt x="388" y="301"/>
                    <a:pt x="301" y="388"/>
                    <a:pt x="194" y="388"/>
                  </a:cubicBezTo>
                  <a:cubicBezTo>
                    <a:pt x="87" y="388"/>
                    <a:pt x="0" y="301"/>
                    <a:pt x="0" y="194"/>
                  </a:cubicBezTo>
                  <a:cubicBezTo>
                    <a:pt x="0" y="87"/>
                    <a:pt x="87" y="0"/>
                    <a:pt x="194" y="0"/>
                  </a:cubicBezTo>
                  <a:cubicBezTo>
                    <a:pt x="301" y="0"/>
                    <a:pt x="388" y="87"/>
                    <a:pt x="388" y="194"/>
                  </a:cubicBezTo>
                  <a:close/>
                </a:path>
              </a:pathLst>
            </a:custGeom>
            <a:solidFill>
              <a:schemeClr val="accent6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132" name="Freeform 407">
              <a:extLst>
                <a:ext uri="{FF2B5EF4-FFF2-40B4-BE49-F238E27FC236}">
                  <a16:creationId xmlns:a16="http://schemas.microsoft.com/office/drawing/2014/main" id="{4F8DBA3E-C9A0-4D40-1B80-5BCDA5CF55A4}"/>
                </a:ext>
              </a:extLst>
            </p:cNvPr>
            <p:cNvSpPr/>
            <p:nvPr/>
          </p:nvSpPr>
          <p:spPr>
            <a:xfrm>
              <a:off x="5359079" y="5661812"/>
              <a:ext cx="193007" cy="193075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88" h="388">
                  <a:moveTo>
                    <a:pt x="388" y="194"/>
                  </a:moveTo>
                  <a:cubicBezTo>
                    <a:pt x="388" y="301"/>
                    <a:pt x="301" y="388"/>
                    <a:pt x="194" y="388"/>
                  </a:cubicBezTo>
                  <a:cubicBezTo>
                    <a:pt x="87" y="388"/>
                    <a:pt x="0" y="301"/>
                    <a:pt x="0" y="194"/>
                  </a:cubicBezTo>
                  <a:cubicBezTo>
                    <a:pt x="0" y="87"/>
                    <a:pt x="87" y="0"/>
                    <a:pt x="194" y="0"/>
                  </a:cubicBezTo>
                  <a:cubicBezTo>
                    <a:pt x="301" y="0"/>
                    <a:pt x="388" y="87"/>
                    <a:pt x="388" y="194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133" name="Freeform 408">
              <a:extLst>
                <a:ext uri="{FF2B5EF4-FFF2-40B4-BE49-F238E27FC236}">
                  <a16:creationId xmlns:a16="http://schemas.microsoft.com/office/drawing/2014/main" id="{A5B4E60C-DA21-F417-607F-5C14F43C0D71}"/>
                </a:ext>
              </a:extLst>
            </p:cNvPr>
            <p:cNvSpPr/>
            <p:nvPr/>
          </p:nvSpPr>
          <p:spPr>
            <a:xfrm>
              <a:off x="5446356" y="5530601"/>
              <a:ext cx="119196" cy="236978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40" h="476">
                  <a:moveTo>
                    <a:pt x="59" y="476"/>
                  </a:moveTo>
                  <a:lnTo>
                    <a:pt x="0" y="452"/>
                  </a:lnTo>
                  <a:lnTo>
                    <a:pt x="182" y="0"/>
                  </a:lnTo>
                  <a:lnTo>
                    <a:pt x="240" y="24"/>
                  </a:lnTo>
                  <a:close/>
                </a:path>
              </a:pathLst>
            </a:custGeom>
            <a:solidFill>
              <a:schemeClr val="accent6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134" name="Freeform 409">
              <a:extLst>
                <a:ext uri="{FF2B5EF4-FFF2-40B4-BE49-F238E27FC236}">
                  <a16:creationId xmlns:a16="http://schemas.microsoft.com/office/drawing/2014/main" id="{A57E84A8-559F-A684-5BEE-FFABF6F945AD}"/>
                </a:ext>
              </a:extLst>
            </p:cNvPr>
            <p:cNvSpPr/>
            <p:nvPr/>
          </p:nvSpPr>
          <p:spPr>
            <a:xfrm>
              <a:off x="5446356" y="5530601"/>
              <a:ext cx="119196" cy="236978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40" h="476">
                  <a:moveTo>
                    <a:pt x="59" y="476"/>
                  </a:moveTo>
                  <a:lnTo>
                    <a:pt x="0" y="452"/>
                  </a:lnTo>
                  <a:lnTo>
                    <a:pt x="182" y="0"/>
                  </a:lnTo>
                  <a:lnTo>
                    <a:pt x="240" y="24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135" name="Freeform 410">
              <a:extLst>
                <a:ext uri="{FF2B5EF4-FFF2-40B4-BE49-F238E27FC236}">
                  <a16:creationId xmlns:a16="http://schemas.microsoft.com/office/drawing/2014/main" id="{3AC29F65-5474-7BC4-5BD3-250F94C4EFC5}"/>
                </a:ext>
              </a:extLst>
            </p:cNvPr>
            <p:cNvSpPr/>
            <p:nvPr/>
          </p:nvSpPr>
          <p:spPr>
            <a:xfrm>
              <a:off x="5078298" y="5276659"/>
              <a:ext cx="506206" cy="268409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016" h="539">
                  <a:moveTo>
                    <a:pt x="1014" y="396"/>
                  </a:moveTo>
                  <a:cubicBezTo>
                    <a:pt x="977" y="440"/>
                    <a:pt x="527" y="569"/>
                    <a:pt x="327" y="532"/>
                  </a:cubicBezTo>
                  <a:cubicBezTo>
                    <a:pt x="126" y="494"/>
                    <a:pt x="1" y="310"/>
                    <a:pt x="0" y="220"/>
                  </a:cubicBezTo>
                  <a:cubicBezTo>
                    <a:pt x="-4" y="55"/>
                    <a:pt x="181" y="-42"/>
                    <a:pt x="412" y="17"/>
                  </a:cubicBezTo>
                  <a:cubicBezTo>
                    <a:pt x="591" y="63"/>
                    <a:pt x="1050" y="353"/>
                    <a:pt x="1014" y="396"/>
                  </a:cubicBezTo>
                  <a:close/>
                </a:path>
              </a:pathLst>
            </a:custGeom>
            <a:solidFill>
              <a:schemeClr val="accent6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136" name="Freeform 411">
              <a:extLst>
                <a:ext uri="{FF2B5EF4-FFF2-40B4-BE49-F238E27FC236}">
                  <a16:creationId xmlns:a16="http://schemas.microsoft.com/office/drawing/2014/main" id="{2137187A-78C8-77CB-6B1B-33E34C58737D}"/>
                </a:ext>
              </a:extLst>
            </p:cNvPr>
            <p:cNvSpPr/>
            <p:nvPr/>
          </p:nvSpPr>
          <p:spPr>
            <a:xfrm>
              <a:off x="5078298" y="5276659"/>
              <a:ext cx="506206" cy="268409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016" h="539">
                  <a:moveTo>
                    <a:pt x="1014" y="396"/>
                  </a:moveTo>
                  <a:cubicBezTo>
                    <a:pt x="977" y="440"/>
                    <a:pt x="527" y="569"/>
                    <a:pt x="327" y="532"/>
                  </a:cubicBezTo>
                  <a:cubicBezTo>
                    <a:pt x="126" y="494"/>
                    <a:pt x="1" y="310"/>
                    <a:pt x="0" y="220"/>
                  </a:cubicBezTo>
                  <a:cubicBezTo>
                    <a:pt x="-4" y="55"/>
                    <a:pt x="181" y="-42"/>
                    <a:pt x="412" y="17"/>
                  </a:cubicBezTo>
                  <a:cubicBezTo>
                    <a:pt x="591" y="63"/>
                    <a:pt x="1050" y="353"/>
                    <a:pt x="1014" y="396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137" name="Freeform 412">
              <a:extLst>
                <a:ext uri="{FF2B5EF4-FFF2-40B4-BE49-F238E27FC236}">
                  <a16:creationId xmlns:a16="http://schemas.microsoft.com/office/drawing/2014/main" id="{236BCC75-881B-6309-01E0-9A012CA077AD}"/>
                </a:ext>
              </a:extLst>
            </p:cNvPr>
            <p:cNvSpPr/>
            <p:nvPr/>
          </p:nvSpPr>
          <p:spPr>
            <a:xfrm>
              <a:off x="4465363" y="5780051"/>
              <a:ext cx="167073" cy="79325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36" h="160">
                  <a:moveTo>
                    <a:pt x="296" y="160"/>
                  </a:moveTo>
                  <a:lnTo>
                    <a:pt x="0" y="160"/>
                  </a:lnTo>
                  <a:lnTo>
                    <a:pt x="0" y="0"/>
                  </a:lnTo>
                  <a:lnTo>
                    <a:pt x="189" y="0"/>
                  </a:lnTo>
                  <a:cubicBezTo>
                    <a:pt x="189" y="0"/>
                    <a:pt x="228" y="42"/>
                    <a:pt x="248" y="55"/>
                  </a:cubicBezTo>
                  <a:cubicBezTo>
                    <a:pt x="262" y="65"/>
                    <a:pt x="288" y="74"/>
                    <a:pt x="309" y="81"/>
                  </a:cubicBezTo>
                  <a:cubicBezTo>
                    <a:pt x="317" y="83"/>
                    <a:pt x="324" y="89"/>
                    <a:pt x="329" y="96"/>
                  </a:cubicBezTo>
                  <a:cubicBezTo>
                    <a:pt x="334" y="102"/>
                    <a:pt x="336" y="110"/>
                    <a:pt x="336" y="119"/>
                  </a:cubicBezTo>
                  <a:cubicBezTo>
                    <a:pt x="336" y="129"/>
                    <a:pt x="333" y="138"/>
                    <a:pt x="327" y="146"/>
                  </a:cubicBezTo>
                  <a:cubicBezTo>
                    <a:pt x="319" y="154"/>
                    <a:pt x="308" y="160"/>
                    <a:pt x="296" y="160"/>
                  </a:cubicBezTo>
                  <a:close/>
                </a:path>
              </a:pathLst>
            </a:custGeom>
            <a:solidFill>
              <a:srgbClr val="000000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138" name="Freeform 413">
              <a:extLst>
                <a:ext uri="{FF2B5EF4-FFF2-40B4-BE49-F238E27FC236}">
                  <a16:creationId xmlns:a16="http://schemas.microsoft.com/office/drawing/2014/main" id="{DE1F56E1-28D4-8A29-DB18-EAB688C8E09A}"/>
                </a:ext>
              </a:extLst>
            </p:cNvPr>
            <p:cNvSpPr/>
            <p:nvPr/>
          </p:nvSpPr>
          <p:spPr>
            <a:xfrm>
              <a:off x="4057404" y="5692744"/>
              <a:ext cx="143134" cy="162642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88" h="327">
                  <a:moveTo>
                    <a:pt x="220" y="316"/>
                  </a:moveTo>
                  <a:lnTo>
                    <a:pt x="0" y="120"/>
                  </a:lnTo>
                  <a:lnTo>
                    <a:pt x="107" y="0"/>
                  </a:lnTo>
                  <a:lnTo>
                    <a:pt x="248" y="126"/>
                  </a:lnTo>
                  <a:cubicBezTo>
                    <a:pt x="248" y="126"/>
                    <a:pt x="255" y="194"/>
                    <a:pt x="262" y="216"/>
                  </a:cubicBezTo>
                  <a:cubicBezTo>
                    <a:pt x="266" y="232"/>
                    <a:pt x="272" y="247"/>
                    <a:pt x="283" y="266"/>
                  </a:cubicBezTo>
                  <a:cubicBezTo>
                    <a:pt x="287" y="274"/>
                    <a:pt x="289" y="282"/>
                    <a:pt x="288" y="290"/>
                  </a:cubicBezTo>
                  <a:cubicBezTo>
                    <a:pt x="287" y="299"/>
                    <a:pt x="283" y="307"/>
                    <a:pt x="278" y="313"/>
                  </a:cubicBezTo>
                  <a:cubicBezTo>
                    <a:pt x="271" y="321"/>
                    <a:pt x="262" y="326"/>
                    <a:pt x="253" y="327"/>
                  </a:cubicBezTo>
                  <a:cubicBezTo>
                    <a:pt x="242" y="328"/>
                    <a:pt x="230" y="325"/>
                    <a:pt x="220" y="316"/>
                  </a:cubicBezTo>
                  <a:close/>
                </a:path>
              </a:pathLst>
            </a:custGeom>
            <a:solidFill>
              <a:srgbClr val="000000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139" name="Freeform 414">
              <a:extLst>
                <a:ext uri="{FF2B5EF4-FFF2-40B4-BE49-F238E27FC236}">
                  <a16:creationId xmlns:a16="http://schemas.microsoft.com/office/drawing/2014/main" id="{ECB31CED-F281-E74B-9B3B-4C0809C8A3F8}"/>
                </a:ext>
              </a:extLst>
            </p:cNvPr>
            <p:cNvSpPr/>
            <p:nvPr/>
          </p:nvSpPr>
          <p:spPr>
            <a:xfrm>
              <a:off x="4150168" y="5588972"/>
              <a:ext cx="147622" cy="135202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97" h="272">
                  <a:moveTo>
                    <a:pt x="76" y="0"/>
                  </a:moveTo>
                  <a:lnTo>
                    <a:pt x="0" y="77"/>
                  </a:lnTo>
                  <a:cubicBezTo>
                    <a:pt x="31" y="121"/>
                    <a:pt x="104" y="214"/>
                    <a:pt x="216" y="272"/>
                  </a:cubicBezTo>
                  <a:lnTo>
                    <a:pt x="297" y="196"/>
                  </a:lnTo>
                  <a:cubicBezTo>
                    <a:pt x="184" y="139"/>
                    <a:pt x="109" y="46"/>
                    <a:pt x="76" y="0"/>
                  </a:cubicBezTo>
                  <a:close/>
                </a:path>
              </a:pathLst>
            </a:custGeom>
            <a:gradFill>
              <a:gsLst>
                <a:gs pos="0">
                  <a:srgbClr val="37ACCD"/>
                </a:gs>
                <a:gs pos="63000">
                  <a:srgbClr val="1EBDA2"/>
                </a:gs>
              </a:gsLst>
              <a:lin ang="1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none">
                <a:solidFill>
                  <a:schemeClr val="lt1"/>
                </a:solidFill>
              </a:endParaRPr>
            </a:p>
          </p:txBody>
        </p:sp>
        <p:sp>
          <p:nvSpPr>
            <p:cNvPr id="140" name="Freeform 415">
              <a:extLst>
                <a:ext uri="{FF2B5EF4-FFF2-40B4-BE49-F238E27FC236}">
                  <a16:creationId xmlns:a16="http://schemas.microsoft.com/office/drawing/2014/main" id="{842B6EE2-608B-AF3A-5765-77C3DE828560}"/>
                </a:ext>
              </a:extLst>
            </p:cNvPr>
            <p:cNvSpPr/>
            <p:nvPr/>
          </p:nvSpPr>
          <p:spPr>
            <a:xfrm>
              <a:off x="4090321" y="5627386"/>
              <a:ext cx="167073" cy="151167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36" h="304">
                  <a:moveTo>
                    <a:pt x="120" y="0"/>
                  </a:moveTo>
                  <a:lnTo>
                    <a:pt x="0" y="122"/>
                  </a:lnTo>
                  <a:cubicBezTo>
                    <a:pt x="0" y="122"/>
                    <a:pt x="69" y="280"/>
                    <a:pt x="222" y="304"/>
                  </a:cubicBezTo>
                  <a:lnTo>
                    <a:pt x="336" y="195"/>
                  </a:lnTo>
                  <a:cubicBezTo>
                    <a:pt x="224" y="137"/>
                    <a:pt x="151" y="44"/>
                    <a:pt x="120" y="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3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one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1" name="Freeform 416">
              <a:extLst>
                <a:ext uri="{FF2B5EF4-FFF2-40B4-BE49-F238E27FC236}">
                  <a16:creationId xmlns:a16="http://schemas.microsoft.com/office/drawing/2014/main" id="{08418D2C-F000-5288-3694-72888AA0310E}"/>
                </a:ext>
              </a:extLst>
            </p:cNvPr>
            <p:cNvSpPr/>
            <p:nvPr/>
          </p:nvSpPr>
          <p:spPr>
            <a:xfrm>
              <a:off x="4188071" y="5546065"/>
              <a:ext cx="155602" cy="140191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13" h="282">
                  <a:moveTo>
                    <a:pt x="86" y="0"/>
                  </a:moveTo>
                  <a:lnTo>
                    <a:pt x="0" y="86"/>
                  </a:lnTo>
                  <a:cubicBezTo>
                    <a:pt x="33" y="132"/>
                    <a:pt x="108" y="225"/>
                    <a:pt x="221" y="282"/>
                  </a:cubicBezTo>
                  <a:lnTo>
                    <a:pt x="313" y="194"/>
                  </a:lnTo>
                  <a:cubicBezTo>
                    <a:pt x="194" y="139"/>
                    <a:pt x="118" y="47"/>
                    <a:pt x="86" y="0"/>
                  </a:cubicBezTo>
                  <a:close/>
                </a:path>
              </a:pathLst>
            </a:custGeom>
            <a:gradFill>
              <a:gsLst>
                <a:gs pos="0">
                  <a:srgbClr val="37ACCD"/>
                </a:gs>
                <a:gs pos="63000">
                  <a:srgbClr val="1EBDA2"/>
                </a:gs>
              </a:gsLst>
              <a:lin ang="1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none">
                <a:solidFill>
                  <a:schemeClr val="lt1"/>
                </a:solidFill>
              </a:endParaRPr>
            </a:p>
          </p:txBody>
        </p:sp>
        <p:sp>
          <p:nvSpPr>
            <p:cNvPr id="142" name="Freeform 417">
              <a:extLst>
                <a:ext uri="{FF2B5EF4-FFF2-40B4-BE49-F238E27FC236}">
                  <a16:creationId xmlns:a16="http://schemas.microsoft.com/office/drawing/2014/main" id="{ED6D7093-38F6-00F1-25E4-432EE6E5FF98}"/>
                </a:ext>
              </a:extLst>
            </p:cNvPr>
            <p:cNvSpPr/>
            <p:nvPr/>
          </p:nvSpPr>
          <p:spPr>
            <a:xfrm>
              <a:off x="4230960" y="5316572"/>
              <a:ext cx="280284" cy="325782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563" h="654">
                  <a:moveTo>
                    <a:pt x="264" y="0"/>
                  </a:moveTo>
                  <a:lnTo>
                    <a:pt x="192" y="267"/>
                  </a:lnTo>
                  <a:lnTo>
                    <a:pt x="0" y="460"/>
                  </a:lnTo>
                  <a:cubicBezTo>
                    <a:pt x="32" y="507"/>
                    <a:pt x="108" y="599"/>
                    <a:pt x="227" y="654"/>
                  </a:cubicBezTo>
                  <a:lnTo>
                    <a:pt x="258" y="625"/>
                  </a:lnTo>
                  <a:cubicBezTo>
                    <a:pt x="313" y="572"/>
                    <a:pt x="362" y="514"/>
                    <a:pt x="404" y="452"/>
                  </a:cubicBezTo>
                  <a:cubicBezTo>
                    <a:pt x="457" y="373"/>
                    <a:pt x="498" y="288"/>
                    <a:pt x="527" y="197"/>
                  </a:cubicBezTo>
                  <a:lnTo>
                    <a:pt x="563" y="88"/>
                  </a:lnTo>
                  <a:close/>
                </a:path>
              </a:pathLst>
            </a:custGeom>
            <a:solidFill>
              <a:schemeClr val="accent2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143" name="Freeform 418">
              <a:extLst>
                <a:ext uri="{FF2B5EF4-FFF2-40B4-BE49-F238E27FC236}">
                  <a16:creationId xmlns:a16="http://schemas.microsoft.com/office/drawing/2014/main" id="{1CEB1E53-5ABA-F36D-175E-D862E552F296}"/>
                </a:ext>
              </a:extLst>
            </p:cNvPr>
            <p:cNvSpPr/>
            <p:nvPr/>
          </p:nvSpPr>
          <p:spPr>
            <a:xfrm>
              <a:off x="4230960" y="5316572"/>
              <a:ext cx="280284" cy="325782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563" h="654">
                  <a:moveTo>
                    <a:pt x="264" y="0"/>
                  </a:moveTo>
                  <a:lnTo>
                    <a:pt x="192" y="267"/>
                  </a:lnTo>
                  <a:lnTo>
                    <a:pt x="0" y="460"/>
                  </a:lnTo>
                  <a:cubicBezTo>
                    <a:pt x="32" y="507"/>
                    <a:pt x="108" y="599"/>
                    <a:pt x="227" y="654"/>
                  </a:cubicBezTo>
                  <a:lnTo>
                    <a:pt x="258" y="625"/>
                  </a:lnTo>
                  <a:cubicBezTo>
                    <a:pt x="313" y="572"/>
                    <a:pt x="362" y="514"/>
                    <a:pt x="404" y="452"/>
                  </a:cubicBezTo>
                  <a:cubicBezTo>
                    <a:pt x="457" y="373"/>
                    <a:pt x="498" y="288"/>
                    <a:pt x="527" y="197"/>
                  </a:cubicBezTo>
                  <a:lnTo>
                    <a:pt x="563" y="88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3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one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4" name="Freeform 419">
              <a:extLst>
                <a:ext uri="{FF2B5EF4-FFF2-40B4-BE49-F238E27FC236}">
                  <a16:creationId xmlns:a16="http://schemas.microsoft.com/office/drawing/2014/main" id="{7EBE2AFE-DEED-7973-D9CD-F388BAE849BA}"/>
                </a:ext>
              </a:extLst>
            </p:cNvPr>
            <p:cNvSpPr/>
            <p:nvPr/>
          </p:nvSpPr>
          <p:spPr>
            <a:xfrm>
              <a:off x="4183084" y="5583983"/>
              <a:ext cx="119694" cy="107763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41" h="217">
                  <a:moveTo>
                    <a:pt x="231" y="217"/>
                  </a:moveTo>
                  <a:cubicBezTo>
                    <a:pt x="229" y="217"/>
                    <a:pt x="228" y="217"/>
                    <a:pt x="227" y="216"/>
                  </a:cubicBezTo>
                  <a:cubicBezTo>
                    <a:pt x="113" y="159"/>
                    <a:pt x="38" y="66"/>
                    <a:pt x="2" y="17"/>
                  </a:cubicBezTo>
                  <a:cubicBezTo>
                    <a:pt x="-1" y="12"/>
                    <a:pt x="0" y="6"/>
                    <a:pt x="5" y="2"/>
                  </a:cubicBezTo>
                  <a:cubicBezTo>
                    <a:pt x="9" y="-1"/>
                    <a:pt x="16" y="0"/>
                    <a:pt x="19" y="5"/>
                  </a:cubicBezTo>
                  <a:cubicBezTo>
                    <a:pt x="54" y="53"/>
                    <a:pt x="127" y="142"/>
                    <a:pt x="236" y="197"/>
                  </a:cubicBezTo>
                  <a:cubicBezTo>
                    <a:pt x="241" y="200"/>
                    <a:pt x="243" y="206"/>
                    <a:pt x="240" y="211"/>
                  </a:cubicBezTo>
                  <a:cubicBezTo>
                    <a:pt x="239" y="215"/>
                    <a:pt x="235" y="217"/>
                    <a:pt x="231" y="217"/>
                  </a:cubicBezTo>
                  <a:close/>
                </a:path>
              </a:pathLst>
            </a:custGeom>
            <a:solidFill>
              <a:schemeClr val="bg2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145" name="Freeform 420">
              <a:extLst>
                <a:ext uri="{FF2B5EF4-FFF2-40B4-BE49-F238E27FC236}">
                  <a16:creationId xmlns:a16="http://schemas.microsoft.com/office/drawing/2014/main" id="{716B60D2-AF41-DC6E-8D81-9BD422A6A499}"/>
                </a:ext>
              </a:extLst>
            </p:cNvPr>
            <p:cNvSpPr/>
            <p:nvPr/>
          </p:nvSpPr>
          <p:spPr>
            <a:xfrm>
              <a:off x="4559622" y="4721882"/>
              <a:ext cx="144631" cy="147675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91" h="297">
                  <a:moveTo>
                    <a:pt x="278" y="0"/>
                  </a:moveTo>
                  <a:lnTo>
                    <a:pt x="204" y="5"/>
                  </a:lnTo>
                  <a:lnTo>
                    <a:pt x="207" y="44"/>
                  </a:lnTo>
                  <a:lnTo>
                    <a:pt x="167" y="47"/>
                  </a:lnTo>
                  <a:lnTo>
                    <a:pt x="169" y="78"/>
                  </a:lnTo>
                  <a:cubicBezTo>
                    <a:pt x="170" y="82"/>
                    <a:pt x="168" y="86"/>
                    <a:pt x="166" y="90"/>
                  </a:cubicBezTo>
                  <a:cubicBezTo>
                    <a:pt x="162" y="93"/>
                    <a:pt x="159" y="95"/>
                    <a:pt x="155" y="95"/>
                  </a:cubicBezTo>
                  <a:lnTo>
                    <a:pt x="132" y="97"/>
                  </a:lnTo>
                  <a:lnTo>
                    <a:pt x="133" y="90"/>
                  </a:lnTo>
                  <a:cubicBezTo>
                    <a:pt x="135" y="58"/>
                    <a:pt x="93" y="50"/>
                    <a:pt x="86" y="78"/>
                  </a:cubicBezTo>
                  <a:cubicBezTo>
                    <a:pt x="74" y="125"/>
                    <a:pt x="110" y="121"/>
                    <a:pt x="110" y="121"/>
                  </a:cubicBezTo>
                  <a:lnTo>
                    <a:pt x="112" y="132"/>
                  </a:lnTo>
                  <a:cubicBezTo>
                    <a:pt x="112" y="136"/>
                    <a:pt x="110" y="140"/>
                    <a:pt x="108" y="142"/>
                  </a:cubicBezTo>
                  <a:cubicBezTo>
                    <a:pt x="106" y="145"/>
                    <a:pt x="102" y="147"/>
                    <a:pt x="98" y="148"/>
                  </a:cubicBezTo>
                  <a:lnTo>
                    <a:pt x="45" y="151"/>
                  </a:lnTo>
                  <a:lnTo>
                    <a:pt x="0" y="221"/>
                  </a:lnTo>
                  <a:lnTo>
                    <a:pt x="119" y="297"/>
                  </a:lnTo>
                  <a:lnTo>
                    <a:pt x="147" y="248"/>
                  </a:lnTo>
                  <a:cubicBezTo>
                    <a:pt x="172" y="258"/>
                    <a:pt x="198" y="261"/>
                    <a:pt x="221" y="257"/>
                  </a:cubicBezTo>
                  <a:cubicBezTo>
                    <a:pt x="293" y="244"/>
                    <a:pt x="298" y="149"/>
                    <a:pt x="286" y="32"/>
                  </a:cubicBezTo>
                  <a:cubicBezTo>
                    <a:pt x="286" y="21"/>
                    <a:pt x="282" y="10"/>
                    <a:pt x="278" y="0"/>
                  </a:cubicBezTo>
                  <a:close/>
                </a:path>
              </a:pathLst>
            </a:custGeom>
            <a:solidFill>
              <a:srgbClr val="E3A66F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146" name="Freeform 421">
              <a:extLst>
                <a:ext uri="{FF2B5EF4-FFF2-40B4-BE49-F238E27FC236}">
                  <a16:creationId xmlns:a16="http://schemas.microsoft.com/office/drawing/2014/main" id="{9C5C3C37-3342-1E00-2F8F-BB8E81021F19}"/>
                </a:ext>
              </a:extLst>
            </p:cNvPr>
            <p:cNvSpPr/>
            <p:nvPr/>
          </p:nvSpPr>
          <p:spPr>
            <a:xfrm>
              <a:off x="4564608" y="4672989"/>
              <a:ext cx="133159" cy="124226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68" h="250">
                  <a:moveTo>
                    <a:pt x="98" y="241"/>
                  </a:moveTo>
                  <a:cubicBezTo>
                    <a:pt x="100" y="239"/>
                    <a:pt x="102" y="235"/>
                    <a:pt x="102" y="231"/>
                  </a:cubicBezTo>
                  <a:lnTo>
                    <a:pt x="100" y="220"/>
                  </a:lnTo>
                  <a:cubicBezTo>
                    <a:pt x="100" y="220"/>
                    <a:pt x="64" y="224"/>
                    <a:pt x="76" y="177"/>
                  </a:cubicBezTo>
                  <a:cubicBezTo>
                    <a:pt x="83" y="149"/>
                    <a:pt x="125" y="157"/>
                    <a:pt x="123" y="189"/>
                  </a:cubicBezTo>
                  <a:lnTo>
                    <a:pt x="122" y="196"/>
                  </a:lnTo>
                  <a:lnTo>
                    <a:pt x="145" y="194"/>
                  </a:lnTo>
                  <a:cubicBezTo>
                    <a:pt x="149" y="194"/>
                    <a:pt x="152" y="192"/>
                    <a:pt x="156" y="189"/>
                  </a:cubicBezTo>
                  <a:cubicBezTo>
                    <a:pt x="158" y="185"/>
                    <a:pt x="160" y="181"/>
                    <a:pt x="159" y="177"/>
                  </a:cubicBezTo>
                  <a:lnTo>
                    <a:pt x="157" y="146"/>
                  </a:lnTo>
                  <a:lnTo>
                    <a:pt x="197" y="143"/>
                  </a:lnTo>
                  <a:lnTo>
                    <a:pt x="194" y="104"/>
                  </a:lnTo>
                  <a:lnTo>
                    <a:pt x="268" y="99"/>
                  </a:lnTo>
                  <a:cubicBezTo>
                    <a:pt x="243" y="35"/>
                    <a:pt x="165" y="-12"/>
                    <a:pt x="98" y="3"/>
                  </a:cubicBezTo>
                  <a:cubicBezTo>
                    <a:pt x="20" y="21"/>
                    <a:pt x="-13" y="95"/>
                    <a:pt x="5" y="173"/>
                  </a:cubicBezTo>
                  <a:cubicBezTo>
                    <a:pt x="12" y="202"/>
                    <a:pt x="22" y="228"/>
                    <a:pt x="35" y="250"/>
                  </a:cubicBezTo>
                  <a:lnTo>
                    <a:pt x="88" y="247"/>
                  </a:lnTo>
                  <a:cubicBezTo>
                    <a:pt x="92" y="246"/>
                    <a:pt x="96" y="244"/>
                    <a:pt x="98" y="241"/>
                  </a:cubicBezTo>
                  <a:close/>
                </a:path>
              </a:pathLst>
            </a:custGeom>
            <a:solidFill>
              <a:srgbClr val="000000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147" name="Freeform 422">
              <a:extLst>
                <a:ext uri="{FF2B5EF4-FFF2-40B4-BE49-F238E27FC236}">
                  <a16:creationId xmlns:a16="http://schemas.microsoft.com/office/drawing/2014/main" id="{85A11667-8CF3-63F6-97B9-F13D0D16F46C}"/>
                </a:ext>
              </a:extLst>
            </p:cNvPr>
            <p:cNvSpPr/>
            <p:nvPr/>
          </p:nvSpPr>
          <p:spPr>
            <a:xfrm>
              <a:off x="4533188" y="4831640"/>
              <a:ext cx="89770" cy="60866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81" h="123">
                  <a:moveTo>
                    <a:pt x="181" y="123"/>
                  </a:moveTo>
                  <a:cubicBezTo>
                    <a:pt x="176" y="92"/>
                    <a:pt x="172" y="75"/>
                    <a:pt x="172" y="75"/>
                  </a:cubicBezTo>
                  <a:lnTo>
                    <a:pt x="54" y="0"/>
                  </a:lnTo>
                  <a:cubicBezTo>
                    <a:pt x="54" y="0"/>
                    <a:pt x="31" y="-1"/>
                    <a:pt x="0" y="3"/>
                  </a:cubicBezTo>
                  <a:cubicBezTo>
                    <a:pt x="18" y="33"/>
                    <a:pt x="69" y="100"/>
                    <a:pt x="181" y="123"/>
                  </a:cubicBezTo>
                  <a:close/>
                </a:path>
              </a:pathLst>
            </a:custGeom>
            <a:solidFill>
              <a:srgbClr val="000000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148" name="Freeform 423">
              <a:extLst>
                <a:ext uri="{FF2B5EF4-FFF2-40B4-BE49-F238E27FC236}">
                  <a16:creationId xmlns:a16="http://schemas.microsoft.com/office/drawing/2014/main" id="{2B5C362D-A93D-6400-87DB-E54F677B1130}"/>
                </a:ext>
              </a:extLst>
            </p:cNvPr>
            <p:cNvSpPr/>
            <p:nvPr/>
          </p:nvSpPr>
          <p:spPr>
            <a:xfrm>
              <a:off x="4387562" y="4833137"/>
              <a:ext cx="239389" cy="378167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81" h="759">
                  <a:moveTo>
                    <a:pt x="292" y="0"/>
                  </a:moveTo>
                  <a:cubicBezTo>
                    <a:pt x="282" y="0"/>
                    <a:pt x="273" y="2"/>
                    <a:pt x="262" y="4"/>
                  </a:cubicBezTo>
                  <a:cubicBezTo>
                    <a:pt x="208" y="13"/>
                    <a:pt x="163" y="37"/>
                    <a:pt x="128" y="89"/>
                  </a:cubicBezTo>
                  <a:cubicBezTo>
                    <a:pt x="70" y="177"/>
                    <a:pt x="51" y="249"/>
                    <a:pt x="86" y="391"/>
                  </a:cubicBezTo>
                  <a:cubicBezTo>
                    <a:pt x="98" y="437"/>
                    <a:pt x="72" y="460"/>
                    <a:pt x="8" y="563"/>
                  </a:cubicBezTo>
                  <a:cubicBezTo>
                    <a:pt x="-33" y="629"/>
                    <a:pt x="99" y="715"/>
                    <a:pt x="250" y="748"/>
                  </a:cubicBezTo>
                  <a:cubicBezTo>
                    <a:pt x="402" y="782"/>
                    <a:pt x="402" y="743"/>
                    <a:pt x="454" y="497"/>
                  </a:cubicBezTo>
                  <a:cubicBezTo>
                    <a:pt x="492" y="320"/>
                    <a:pt x="483" y="187"/>
                    <a:pt x="473" y="120"/>
                  </a:cubicBezTo>
                  <a:cubicBezTo>
                    <a:pt x="361" y="97"/>
                    <a:pt x="310" y="30"/>
                    <a:pt x="292" y="0"/>
                  </a:cubicBezTo>
                  <a:close/>
                </a:path>
              </a:pathLst>
            </a:custGeom>
            <a:gradFill>
              <a:gsLst>
                <a:gs pos="0">
                  <a:srgbClr val="37ACCD"/>
                </a:gs>
                <a:gs pos="63000">
                  <a:srgbClr val="1EBDA2"/>
                </a:gs>
              </a:gsLst>
              <a:lin ang="1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none"/>
            </a:p>
          </p:txBody>
        </p:sp>
        <p:sp>
          <p:nvSpPr>
            <p:cNvPr id="149" name="Freeform 424">
              <a:extLst>
                <a:ext uri="{FF2B5EF4-FFF2-40B4-BE49-F238E27FC236}">
                  <a16:creationId xmlns:a16="http://schemas.microsoft.com/office/drawing/2014/main" id="{B5C3549A-B875-C999-1D4E-6ED54EE304BA}"/>
                </a:ext>
              </a:extLst>
            </p:cNvPr>
            <p:cNvSpPr/>
            <p:nvPr/>
          </p:nvSpPr>
          <p:spPr>
            <a:xfrm>
              <a:off x="4552141" y="4662512"/>
              <a:ext cx="203480" cy="103772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09" h="209">
                  <a:moveTo>
                    <a:pt x="391" y="131"/>
                  </a:moveTo>
                  <a:cubicBezTo>
                    <a:pt x="353" y="134"/>
                    <a:pt x="317" y="115"/>
                    <a:pt x="298" y="83"/>
                  </a:cubicBezTo>
                  <a:cubicBezTo>
                    <a:pt x="273" y="39"/>
                    <a:pt x="226" y="-5"/>
                    <a:pt x="141" y="0"/>
                  </a:cubicBezTo>
                  <a:cubicBezTo>
                    <a:pt x="34" y="7"/>
                    <a:pt x="4" y="81"/>
                    <a:pt x="0" y="123"/>
                  </a:cubicBezTo>
                  <a:cubicBezTo>
                    <a:pt x="-3" y="160"/>
                    <a:pt x="9" y="198"/>
                    <a:pt x="34" y="209"/>
                  </a:cubicBezTo>
                  <a:cubicBezTo>
                    <a:pt x="34" y="209"/>
                    <a:pt x="49" y="160"/>
                    <a:pt x="104" y="153"/>
                  </a:cubicBezTo>
                  <a:cubicBezTo>
                    <a:pt x="131" y="151"/>
                    <a:pt x="162" y="158"/>
                    <a:pt x="178" y="163"/>
                  </a:cubicBezTo>
                  <a:cubicBezTo>
                    <a:pt x="267" y="195"/>
                    <a:pt x="410" y="180"/>
                    <a:pt x="409" y="147"/>
                  </a:cubicBezTo>
                  <a:cubicBezTo>
                    <a:pt x="409" y="142"/>
                    <a:pt x="406" y="138"/>
                    <a:pt x="404" y="135"/>
                  </a:cubicBezTo>
                  <a:cubicBezTo>
                    <a:pt x="400" y="132"/>
                    <a:pt x="395" y="131"/>
                    <a:pt x="391" y="131"/>
                  </a:cubicBezTo>
                  <a:close/>
                </a:path>
              </a:pathLst>
            </a:custGeom>
            <a:solidFill>
              <a:schemeClr val="accent4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150" name="Freeform 425">
              <a:extLst>
                <a:ext uri="{FF2B5EF4-FFF2-40B4-BE49-F238E27FC236}">
                  <a16:creationId xmlns:a16="http://schemas.microsoft.com/office/drawing/2014/main" id="{C1482D6F-4698-6CF5-6D51-EB7A1F5A423E}"/>
                </a:ext>
              </a:extLst>
            </p:cNvPr>
            <p:cNvSpPr/>
            <p:nvPr/>
          </p:nvSpPr>
          <p:spPr>
            <a:xfrm>
              <a:off x="4520224" y="4958361"/>
              <a:ext cx="16957" cy="43404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5" h="88">
                  <a:moveTo>
                    <a:pt x="29" y="88"/>
                  </a:moveTo>
                  <a:cubicBezTo>
                    <a:pt x="28" y="88"/>
                    <a:pt x="25" y="87"/>
                    <a:pt x="24" y="85"/>
                  </a:cubicBezTo>
                  <a:lnTo>
                    <a:pt x="0" y="7"/>
                  </a:lnTo>
                  <a:cubicBezTo>
                    <a:pt x="0" y="5"/>
                    <a:pt x="1" y="1"/>
                    <a:pt x="4" y="0"/>
                  </a:cubicBezTo>
                  <a:cubicBezTo>
                    <a:pt x="7" y="0"/>
                    <a:pt x="10" y="1"/>
                    <a:pt x="11" y="4"/>
                  </a:cubicBezTo>
                  <a:lnTo>
                    <a:pt x="35" y="82"/>
                  </a:lnTo>
                  <a:cubicBezTo>
                    <a:pt x="35" y="84"/>
                    <a:pt x="34" y="87"/>
                    <a:pt x="31" y="88"/>
                  </a:cubicBezTo>
                  <a:cubicBezTo>
                    <a:pt x="31" y="88"/>
                    <a:pt x="30" y="88"/>
                    <a:pt x="29" y="88"/>
                  </a:cubicBezTo>
                  <a:close/>
                </a:path>
              </a:pathLst>
            </a:custGeom>
            <a:solidFill>
              <a:srgbClr val="000000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151" name="Freeform 426">
              <a:extLst>
                <a:ext uri="{FF2B5EF4-FFF2-40B4-BE49-F238E27FC236}">
                  <a16:creationId xmlns:a16="http://schemas.microsoft.com/office/drawing/2014/main" id="{A8C42F4A-2173-E65A-245D-D5C30D82F320}"/>
                </a:ext>
              </a:extLst>
            </p:cNvPr>
            <p:cNvSpPr/>
            <p:nvPr/>
          </p:nvSpPr>
          <p:spPr>
            <a:xfrm>
              <a:off x="4463368" y="5038683"/>
              <a:ext cx="213455" cy="193075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29" h="388">
                  <a:moveTo>
                    <a:pt x="0" y="63"/>
                  </a:moveTo>
                  <a:lnTo>
                    <a:pt x="78" y="232"/>
                  </a:lnTo>
                  <a:cubicBezTo>
                    <a:pt x="85" y="248"/>
                    <a:pt x="96" y="262"/>
                    <a:pt x="108" y="274"/>
                  </a:cubicBezTo>
                  <a:cubicBezTo>
                    <a:pt x="121" y="286"/>
                    <a:pt x="136" y="295"/>
                    <a:pt x="152" y="302"/>
                  </a:cubicBezTo>
                  <a:lnTo>
                    <a:pt x="359" y="388"/>
                  </a:lnTo>
                  <a:lnTo>
                    <a:pt x="429" y="258"/>
                  </a:lnTo>
                  <a:lnTo>
                    <a:pt x="231" y="160"/>
                  </a:lnTo>
                  <a:lnTo>
                    <a:pt x="165" y="0"/>
                  </a:lnTo>
                  <a:close/>
                </a:path>
              </a:pathLst>
            </a:custGeom>
            <a:solidFill>
              <a:srgbClr val="E3A66F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152" name="Freeform 427">
              <a:extLst>
                <a:ext uri="{FF2B5EF4-FFF2-40B4-BE49-F238E27FC236}">
                  <a16:creationId xmlns:a16="http://schemas.microsoft.com/office/drawing/2014/main" id="{4C1E0F9E-BB9A-8A60-E46D-B4365D6D4807}"/>
                </a:ext>
              </a:extLst>
            </p:cNvPr>
            <p:cNvSpPr/>
            <p:nvPr/>
          </p:nvSpPr>
          <p:spPr>
            <a:xfrm>
              <a:off x="4352651" y="5139961"/>
              <a:ext cx="243378" cy="486429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89" h="976">
                  <a:moveTo>
                    <a:pt x="489" y="950"/>
                  </a:moveTo>
                  <a:lnTo>
                    <a:pt x="486" y="731"/>
                  </a:lnTo>
                  <a:cubicBezTo>
                    <a:pt x="485" y="708"/>
                    <a:pt x="484" y="685"/>
                    <a:pt x="482" y="662"/>
                  </a:cubicBezTo>
                  <a:cubicBezTo>
                    <a:pt x="480" y="638"/>
                    <a:pt x="476" y="615"/>
                    <a:pt x="472" y="591"/>
                  </a:cubicBezTo>
                  <a:lnTo>
                    <a:pt x="390" y="144"/>
                  </a:lnTo>
                  <a:lnTo>
                    <a:pt x="76" y="0"/>
                  </a:lnTo>
                  <a:cubicBezTo>
                    <a:pt x="76" y="0"/>
                    <a:pt x="-57" y="141"/>
                    <a:pt x="28" y="376"/>
                  </a:cubicBezTo>
                  <a:cubicBezTo>
                    <a:pt x="112" y="612"/>
                    <a:pt x="172" y="761"/>
                    <a:pt x="172" y="761"/>
                  </a:cubicBezTo>
                  <a:lnTo>
                    <a:pt x="179" y="960"/>
                  </a:lnTo>
                  <a:cubicBezTo>
                    <a:pt x="227" y="971"/>
                    <a:pt x="354" y="994"/>
                    <a:pt x="489" y="95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3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one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53" name="Freeform 428">
              <a:extLst>
                <a:ext uri="{FF2B5EF4-FFF2-40B4-BE49-F238E27FC236}">
                  <a16:creationId xmlns:a16="http://schemas.microsoft.com/office/drawing/2014/main" id="{DF75DD78-B205-FB42-9386-26809D76DAF0}"/>
                </a:ext>
              </a:extLst>
            </p:cNvPr>
            <p:cNvSpPr/>
            <p:nvPr/>
          </p:nvSpPr>
          <p:spPr>
            <a:xfrm>
              <a:off x="4441922" y="5613918"/>
              <a:ext cx="155104" cy="72839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12" h="147">
                  <a:moveTo>
                    <a:pt x="312" y="124"/>
                  </a:moveTo>
                  <a:lnTo>
                    <a:pt x="310" y="0"/>
                  </a:lnTo>
                  <a:cubicBezTo>
                    <a:pt x="175" y="44"/>
                    <a:pt x="48" y="21"/>
                    <a:pt x="0" y="10"/>
                  </a:cubicBezTo>
                  <a:lnTo>
                    <a:pt x="5" y="133"/>
                  </a:lnTo>
                  <a:cubicBezTo>
                    <a:pt x="59" y="144"/>
                    <a:pt x="185" y="163"/>
                    <a:pt x="312" y="124"/>
                  </a:cubicBezTo>
                  <a:close/>
                </a:path>
              </a:pathLst>
            </a:custGeom>
            <a:gradFill>
              <a:gsLst>
                <a:gs pos="0">
                  <a:srgbClr val="37ACCD"/>
                </a:gs>
                <a:gs pos="63000">
                  <a:srgbClr val="1EBDA2"/>
                </a:gs>
              </a:gsLst>
              <a:lin ang="1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none">
                <a:solidFill>
                  <a:schemeClr val="lt1"/>
                </a:solidFill>
              </a:endParaRPr>
            </a:p>
          </p:txBody>
        </p:sp>
        <p:sp>
          <p:nvSpPr>
            <p:cNvPr id="154" name="Freeform 429">
              <a:extLst>
                <a:ext uri="{FF2B5EF4-FFF2-40B4-BE49-F238E27FC236}">
                  <a16:creationId xmlns:a16="http://schemas.microsoft.com/office/drawing/2014/main" id="{7F5170D8-7C40-C578-E2C0-3EF9CA99A726}"/>
                </a:ext>
              </a:extLst>
            </p:cNvPr>
            <p:cNvSpPr/>
            <p:nvPr/>
          </p:nvSpPr>
          <p:spPr>
            <a:xfrm>
              <a:off x="4444417" y="5675780"/>
              <a:ext cx="153109" cy="66354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08" h="134">
                  <a:moveTo>
                    <a:pt x="0" y="9"/>
                  </a:moveTo>
                  <a:lnTo>
                    <a:pt x="4" y="119"/>
                  </a:lnTo>
                  <a:cubicBezTo>
                    <a:pt x="61" y="131"/>
                    <a:pt x="184" y="149"/>
                    <a:pt x="308" y="109"/>
                  </a:cubicBezTo>
                  <a:lnTo>
                    <a:pt x="307" y="0"/>
                  </a:lnTo>
                  <a:cubicBezTo>
                    <a:pt x="180" y="39"/>
                    <a:pt x="54" y="20"/>
                    <a:pt x="0" y="9"/>
                  </a:cubicBezTo>
                  <a:close/>
                </a:path>
              </a:pathLst>
            </a:custGeom>
            <a:gradFill>
              <a:gsLst>
                <a:gs pos="0">
                  <a:srgbClr val="37ACCD"/>
                </a:gs>
                <a:gs pos="63000">
                  <a:srgbClr val="1EBDA2"/>
                </a:gs>
              </a:gsLst>
              <a:lin ang="1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none">
                <a:solidFill>
                  <a:schemeClr val="lt1"/>
                </a:solidFill>
              </a:endParaRPr>
            </a:p>
          </p:txBody>
        </p:sp>
        <p:sp>
          <p:nvSpPr>
            <p:cNvPr id="155" name="Freeform 430">
              <a:extLst>
                <a:ext uri="{FF2B5EF4-FFF2-40B4-BE49-F238E27FC236}">
                  <a16:creationId xmlns:a16="http://schemas.microsoft.com/office/drawing/2014/main" id="{AC0D866B-7EDB-1BCB-D902-659AB9C71618}"/>
                </a:ext>
              </a:extLst>
            </p:cNvPr>
            <p:cNvSpPr/>
            <p:nvPr/>
          </p:nvSpPr>
          <p:spPr>
            <a:xfrm>
              <a:off x="4446411" y="5730161"/>
              <a:ext cx="152610" cy="60866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07" h="123">
                  <a:moveTo>
                    <a:pt x="0" y="10"/>
                  </a:moveTo>
                  <a:lnTo>
                    <a:pt x="3" y="97"/>
                  </a:lnTo>
                  <a:cubicBezTo>
                    <a:pt x="3" y="97"/>
                    <a:pt x="127" y="154"/>
                    <a:pt x="307" y="98"/>
                  </a:cubicBezTo>
                  <a:lnTo>
                    <a:pt x="304" y="0"/>
                  </a:lnTo>
                  <a:cubicBezTo>
                    <a:pt x="180" y="40"/>
                    <a:pt x="57" y="22"/>
                    <a:pt x="0" y="1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3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one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56" name="Freeform 431">
              <a:extLst>
                <a:ext uri="{FF2B5EF4-FFF2-40B4-BE49-F238E27FC236}">
                  <a16:creationId xmlns:a16="http://schemas.microsoft.com/office/drawing/2014/main" id="{469554DA-D7A8-3DCD-7102-11675CE6C77D}"/>
                </a:ext>
              </a:extLst>
            </p:cNvPr>
            <p:cNvSpPr/>
            <p:nvPr/>
          </p:nvSpPr>
          <p:spPr>
            <a:xfrm>
              <a:off x="4439429" y="5670792"/>
              <a:ext cx="163083" cy="21952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28" h="45">
                  <a:moveTo>
                    <a:pt x="152" y="45"/>
                  </a:moveTo>
                  <a:cubicBezTo>
                    <a:pt x="88" y="45"/>
                    <a:pt x="35" y="35"/>
                    <a:pt x="8" y="29"/>
                  </a:cubicBezTo>
                  <a:cubicBezTo>
                    <a:pt x="2" y="28"/>
                    <a:pt x="-1" y="23"/>
                    <a:pt x="0" y="17"/>
                  </a:cubicBezTo>
                  <a:cubicBezTo>
                    <a:pt x="1" y="12"/>
                    <a:pt x="7" y="8"/>
                    <a:pt x="12" y="9"/>
                  </a:cubicBezTo>
                  <a:cubicBezTo>
                    <a:pt x="61" y="20"/>
                    <a:pt x="187" y="40"/>
                    <a:pt x="314" y="1"/>
                  </a:cubicBezTo>
                  <a:cubicBezTo>
                    <a:pt x="319" y="-1"/>
                    <a:pt x="325" y="3"/>
                    <a:pt x="327" y="8"/>
                  </a:cubicBezTo>
                  <a:cubicBezTo>
                    <a:pt x="329" y="14"/>
                    <a:pt x="325" y="19"/>
                    <a:pt x="320" y="21"/>
                  </a:cubicBezTo>
                  <a:cubicBezTo>
                    <a:pt x="262" y="39"/>
                    <a:pt x="203" y="45"/>
                    <a:pt x="152" y="45"/>
                  </a:cubicBezTo>
                  <a:close/>
                </a:path>
              </a:pathLst>
            </a:custGeom>
            <a:solidFill>
              <a:schemeClr val="bg2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157" name="Freeform 432">
              <a:extLst>
                <a:ext uri="{FF2B5EF4-FFF2-40B4-BE49-F238E27FC236}">
                  <a16:creationId xmlns:a16="http://schemas.microsoft.com/office/drawing/2014/main" id="{869BA318-6704-6CB0-57D5-6D3664E38E33}"/>
                </a:ext>
              </a:extLst>
            </p:cNvPr>
            <p:cNvSpPr/>
            <p:nvPr/>
          </p:nvSpPr>
          <p:spPr>
            <a:xfrm>
              <a:off x="5402469" y="5705217"/>
              <a:ext cx="106728" cy="106765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15" h="215">
                  <a:moveTo>
                    <a:pt x="215" y="107"/>
                  </a:moveTo>
                  <a:cubicBezTo>
                    <a:pt x="215" y="166"/>
                    <a:pt x="166" y="215"/>
                    <a:pt x="107" y="215"/>
                  </a:cubicBezTo>
                  <a:cubicBezTo>
                    <a:pt x="48" y="215"/>
                    <a:pt x="0" y="166"/>
                    <a:pt x="0" y="107"/>
                  </a:cubicBezTo>
                  <a:cubicBezTo>
                    <a:pt x="0" y="48"/>
                    <a:pt x="48" y="0"/>
                    <a:pt x="107" y="0"/>
                  </a:cubicBezTo>
                  <a:cubicBezTo>
                    <a:pt x="166" y="0"/>
                    <a:pt x="215" y="48"/>
                    <a:pt x="215" y="107"/>
                  </a:cubicBezTo>
                  <a:close/>
                </a:path>
              </a:pathLst>
            </a:custGeom>
            <a:solidFill>
              <a:schemeClr val="bg2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158" name="Freeform 433">
              <a:extLst>
                <a:ext uri="{FF2B5EF4-FFF2-40B4-BE49-F238E27FC236}">
                  <a16:creationId xmlns:a16="http://schemas.microsoft.com/office/drawing/2014/main" id="{C3786DD0-B245-3AB9-BCA3-F8FB0137C1DD}"/>
                </a:ext>
              </a:extLst>
            </p:cNvPr>
            <p:cNvSpPr/>
            <p:nvPr/>
          </p:nvSpPr>
          <p:spPr>
            <a:xfrm>
              <a:off x="4988527" y="5345508"/>
              <a:ext cx="712678" cy="27240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430" h="547">
                  <a:moveTo>
                    <a:pt x="1152" y="405"/>
                  </a:moveTo>
                  <a:cubicBezTo>
                    <a:pt x="1034" y="455"/>
                    <a:pt x="663" y="583"/>
                    <a:pt x="480" y="538"/>
                  </a:cubicBezTo>
                  <a:cubicBezTo>
                    <a:pt x="297" y="493"/>
                    <a:pt x="22" y="99"/>
                    <a:pt x="2" y="32"/>
                  </a:cubicBezTo>
                  <a:cubicBezTo>
                    <a:pt x="-36" y="-97"/>
                    <a:pt x="589" y="206"/>
                    <a:pt x="1384" y="212"/>
                  </a:cubicBezTo>
                  <a:cubicBezTo>
                    <a:pt x="1539" y="213"/>
                    <a:pt x="1269" y="356"/>
                    <a:pt x="1152" y="405"/>
                  </a:cubicBezTo>
                  <a:close/>
                </a:path>
              </a:pathLst>
            </a:custGeom>
            <a:solidFill>
              <a:schemeClr val="accent1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159" name="Freeform 434">
              <a:extLst>
                <a:ext uri="{FF2B5EF4-FFF2-40B4-BE49-F238E27FC236}">
                  <a16:creationId xmlns:a16="http://schemas.microsoft.com/office/drawing/2014/main" id="{340283FD-FE83-D549-84A8-80FEF1DD46AA}"/>
                </a:ext>
              </a:extLst>
            </p:cNvPr>
            <p:cNvSpPr/>
            <p:nvPr/>
          </p:nvSpPr>
          <p:spPr>
            <a:xfrm>
              <a:off x="4430452" y="4997775"/>
              <a:ext cx="118198" cy="72839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38" h="147">
                  <a:moveTo>
                    <a:pt x="0" y="61"/>
                  </a:moveTo>
                  <a:lnTo>
                    <a:pt x="26" y="147"/>
                  </a:lnTo>
                  <a:cubicBezTo>
                    <a:pt x="26" y="147"/>
                    <a:pt x="158" y="150"/>
                    <a:pt x="238" y="78"/>
                  </a:cubicBezTo>
                  <a:lnTo>
                    <a:pt x="214" y="0"/>
                  </a:lnTo>
                  <a:cubicBezTo>
                    <a:pt x="214" y="0"/>
                    <a:pt x="126" y="55"/>
                    <a:pt x="0" y="61"/>
                  </a:cubicBezTo>
                  <a:close/>
                </a:path>
              </a:pathLst>
            </a:custGeom>
            <a:solidFill>
              <a:srgbClr val="000000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160" name="Freeform 435">
              <a:extLst>
                <a:ext uri="{FF2B5EF4-FFF2-40B4-BE49-F238E27FC236}">
                  <a16:creationId xmlns:a16="http://schemas.microsoft.com/office/drawing/2014/main" id="{20155FE2-1850-C050-E122-5D43E95C0279}"/>
                </a:ext>
              </a:extLst>
            </p:cNvPr>
            <p:cNvSpPr/>
            <p:nvPr/>
          </p:nvSpPr>
          <p:spPr>
            <a:xfrm>
              <a:off x="4748141" y="5237247"/>
              <a:ext cx="849330" cy="539811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704" h="1083">
                  <a:moveTo>
                    <a:pt x="624" y="940"/>
                  </a:moveTo>
                  <a:cubicBezTo>
                    <a:pt x="600" y="951"/>
                    <a:pt x="574" y="949"/>
                    <a:pt x="552" y="935"/>
                  </a:cubicBezTo>
                  <a:cubicBezTo>
                    <a:pt x="531" y="921"/>
                    <a:pt x="518" y="898"/>
                    <a:pt x="518" y="872"/>
                  </a:cubicBezTo>
                  <a:lnTo>
                    <a:pt x="518" y="613"/>
                  </a:lnTo>
                  <a:lnTo>
                    <a:pt x="882" y="820"/>
                  </a:lnTo>
                  <a:close/>
                  <a:moveTo>
                    <a:pt x="1702" y="970"/>
                  </a:moveTo>
                  <a:cubicBezTo>
                    <a:pt x="1696" y="953"/>
                    <a:pt x="1678" y="946"/>
                    <a:pt x="1661" y="952"/>
                  </a:cubicBezTo>
                  <a:lnTo>
                    <a:pt x="1545" y="999"/>
                  </a:lnTo>
                  <a:cubicBezTo>
                    <a:pt x="1506" y="1015"/>
                    <a:pt x="1465" y="1022"/>
                    <a:pt x="1424" y="1020"/>
                  </a:cubicBezTo>
                  <a:cubicBezTo>
                    <a:pt x="1379" y="1017"/>
                    <a:pt x="1335" y="1004"/>
                    <a:pt x="1297" y="982"/>
                  </a:cubicBezTo>
                  <a:lnTo>
                    <a:pt x="448" y="501"/>
                  </a:lnTo>
                  <a:cubicBezTo>
                    <a:pt x="429" y="490"/>
                    <a:pt x="412" y="475"/>
                    <a:pt x="399" y="458"/>
                  </a:cubicBezTo>
                  <a:lnTo>
                    <a:pt x="564" y="381"/>
                  </a:lnTo>
                  <a:lnTo>
                    <a:pt x="537" y="324"/>
                  </a:lnTo>
                  <a:lnTo>
                    <a:pt x="372" y="401"/>
                  </a:lnTo>
                  <a:cubicBezTo>
                    <a:pt x="370" y="395"/>
                    <a:pt x="369" y="390"/>
                    <a:pt x="369" y="384"/>
                  </a:cubicBezTo>
                  <a:lnTo>
                    <a:pt x="345" y="225"/>
                  </a:lnTo>
                  <a:cubicBezTo>
                    <a:pt x="339" y="177"/>
                    <a:pt x="317" y="133"/>
                    <a:pt x="284" y="97"/>
                  </a:cubicBezTo>
                  <a:cubicBezTo>
                    <a:pt x="251" y="61"/>
                    <a:pt x="208" y="38"/>
                    <a:pt x="161" y="27"/>
                  </a:cubicBezTo>
                  <a:lnTo>
                    <a:pt x="38" y="1"/>
                  </a:lnTo>
                  <a:cubicBezTo>
                    <a:pt x="21" y="-3"/>
                    <a:pt x="4" y="8"/>
                    <a:pt x="1" y="25"/>
                  </a:cubicBezTo>
                  <a:cubicBezTo>
                    <a:pt x="-3" y="42"/>
                    <a:pt x="8" y="58"/>
                    <a:pt x="25" y="62"/>
                  </a:cubicBezTo>
                  <a:lnTo>
                    <a:pt x="147" y="88"/>
                  </a:lnTo>
                  <a:cubicBezTo>
                    <a:pt x="182" y="96"/>
                    <a:pt x="214" y="114"/>
                    <a:pt x="238" y="140"/>
                  </a:cubicBezTo>
                  <a:cubicBezTo>
                    <a:pt x="263" y="166"/>
                    <a:pt x="278" y="199"/>
                    <a:pt x="283" y="234"/>
                  </a:cubicBezTo>
                  <a:lnTo>
                    <a:pt x="306" y="394"/>
                  </a:lnTo>
                  <a:cubicBezTo>
                    <a:pt x="311" y="427"/>
                    <a:pt x="324" y="459"/>
                    <a:pt x="343" y="488"/>
                  </a:cubicBezTo>
                  <a:cubicBezTo>
                    <a:pt x="362" y="516"/>
                    <a:pt x="387" y="539"/>
                    <a:pt x="417" y="556"/>
                  </a:cubicBezTo>
                  <a:lnTo>
                    <a:pt x="455" y="578"/>
                  </a:lnTo>
                  <a:lnTo>
                    <a:pt x="455" y="872"/>
                  </a:lnTo>
                  <a:cubicBezTo>
                    <a:pt x="455" y="919"/>
                    <a:pt x="479" y="962"/>
                    <a:pt x="518" y="988"/>
                  </a:cubicBezTo>
                  <a:cubicBezTo>
                    <a:pt x="541" y="1002"/>
                    <a:pt x="567" y="1009"/>
                    <a:pt x="592" y="1009"/>
                  </a:cubicBezTo>
                  <a:cubicBezTo>
                    <a:pt x="612" y="1009"/>
                    <a:pt x="632" y="1005"/>
                    <a:pt x="650" y="997"/>
                  </a:cubicBezTo>
                  <a:lnTo>
                    <a:pt x="950" y="858"/>
                  </a:lnTo>
                  <a:lnTo>
                    <a:pt x="1266" y="1038"/>
                  </a:lnTo>
                  <a:cubicBezTo>
                    <a:pt x="1313" y="1064"/>
                    <a:pt x="1366" y="1080"/>
                    <a:pt x="1420" y="1082"/>
                  </a:cubicBezTo>
                  <a:cubicBezTo>
                    <a:pt x="1426" y="1083"/>
                    <a:pt x="1432" y="1083"/>
                    <a:pt x="1438" y="1083"/>
                  </a:cubicBezTo>
                  <a:cubicBezTo>
                    <a:pt x="1483" y="1083"/>
                    <a:pt x="1526" y="1074"/>
                    <a:pt x="1568" y="1057"/>
                  </a:cubicBezTo>
                  <a:lnTo>
                    <a:pt x="1685" y="1011"/>
                  </a:lnTo>
                  <a:cubicBezTo>
                    <a:pt x="1701" y="1004"/>
                    <a:pt x="1709" y="986"/>
                    <a:pt x="1702" y="970"/>
                  </a:cubicBezTo>
                  <a:close/>
                </a:path>
              </a:pathLst>
            </a:custGeom>
            <a:solidFill>
              <a:schemeClr val="accent6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161" name="Freeform 436">
              <a:extLst>
                <a:ext uri="{FF2B5EF4-FFF2-40B4-BE49-F238E27FC236}">
                  <a16:creationId xmlns:a16="http://schemas.microsoft.com/office/drawing/2014/main" id="{5EFBD6A2-C56B-1AED-876C-DE498655135C}"/>
                </a:ext>
              </a:extLst>
            </p:cNvPr>
            <p:cNvSpPr/>
            <p:nvPr/>
          </p:nvSpPr>
          <p:spPr>
            <a:xfrm>
              <a:off x="4748141" y="5237247"/>
              <a:ext cx="849330" cy="539811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704" h="1083">
                  <a:moveTo>
                    <a:pt x="624" y="940"/>
                  </a:moveTo>
                  <a:cubicBezTo>
                    <a:pt x="600" y="951"/>
                    <a:pt x="574" y="949"/>
                    <a:pt x="552" y="935"/>
                  </a:cubicBezTo>
                  <a:cubicBezTo>
                    <a:pt x="531" y="921"/>
                    <a:pt x="518" y="898"/>
                    <a:pt x="518" y="872"/>
                  </a:cubicBezTo>
                  <a:lnTo>
                    <a:pt x="518" y="613"/>
                  </a:lnTo>
                  <a:lnTo>
                    <a:pt x="882" y="820"/>
                  </a:lnTo>
                  <a:close/>
                  <a:moveTo>
                    <a:pt x="1702" y="970"/>
                  </a:moveTo>
                  <a:cubicBezTo>
                    <a:pt x="1696" y="953"/>
                    <a:pt x="1678" y="946"/>
                    <a:pt x="1661" y="952"/>
                  </a:cubicBezTo>
                  <a:lnTo>
                    <a:pt x="1545" y="999"/>
                  </a:lnTo>
                  <a:cubicBezTo>
                    <a:pt x="1506" y="1015"/>
                    <a:pt x="1465" y="1022"/>
                    <a:pt x="1424" y="1020"/>
                  </a:cubicBezTo>
                  <a:cubicBezTo>
                    <a:pt x="1379" y="1017"/>
                    <a:pt x="1335" y="1004"/>
                    <a:pt x="1297" y="982"/>
                  </a:cubicBezTo>
                  <a:lnTo>
                    <a:pt x="448" y="501"/>
                  </a:lnTo>
                  <a:cubicBezTo>
                    <a:pt x="429" y="490"/>
                    <a:pt x="412" y="475"/>
                    <a:pt x="399" y="458"/>
                  </a:cubicBezTo>
                  <a:lnTo>
                    <a:pt x="564" y="381"/>
                  </a:lnTo>
                  <a:lnTo>
                    <a:pt x="537" y="324"/>
                  </a:lnTo>
                  <a:lnTo>
                    <a:pt x="372" y="401"/>
                  </a:lnTo>
                  <a:cubicBezTo>
                    <a:pt x="370" y="395"/>
                    <a:pt x="369" y="390"/>
                    <a:pt x="369" y="384"/>
                  </a:cubicBezTo>
                  <a:lnTo>
                    <a:pt x="345" y="225"/>
                  </a:lnTo>
                  <a:cubicBezTo>
                    <a:pt x="339" y="177"/>
                    <a:pt x="317" y="133"/>
                    <a:pt x="284" y="97"/>
                  </a:cubicBezTo>
                  <a:cubicBezTo>
                    <a:pt x="251" y="61"/>
                    <a:pt x="208" y="38"/>
                    <a:pt x="161" y="27"/>
                  </a:cubicBezTo>
                  <a:lnTo>
                    <a:pt x="38" y="1"/>
                  </a:lnTo>
                  <a:cubicBezTo>
                    <a:pt x="21" y="-3"/>
                    <a:pt x="4" y="8"/>
                    <a:pt x="1" y="25"/>
                  </a:cubicBezTo>
                  <a:cubicBezTo>
                    <a:pt x="-3" y="42"/>
                    <a:pt x="8" y="58"/>
                    <a:pt x="25" y="62"/>
                  </a:cubicBezTo>
                  <a:lnTo>
                    <a:pt x="147" y="88"/>
                  </a:lnTo>
                  <a:cubicBezTo>
                    <a:pt x="182" y="96"/>
                    <a:pt x="214" y="114"/>
                    <a:pt x="238" y="140"/>
                  </a:cubicBezTo>
                  <a:cubicBezTo>
                    <a:pt x="263" y="166"/>
                    <a:pt x="278" y="199"/>
                    <a:pt x="283" y="234"/>
                  </a:cubicBezTo>
                  <a:lnTo>
                    <a:pt x="306" y="394"/>
                  </a:lnTo>
                  <a:cubicBezTo>
                    <a:pt x="311" y="427"/>
                    <a:pt x="324" y="459"/>
                    <a:pt x="343" y="488"/>
                  </a:cubicBezTo>
                  <a:cubicBezTo>
                    <a:pt x="362" y="516"/>
                    <a:pt x="387" y="539"/>
                    <a:pt x="417" y="556"/>
                  </a:cubicBezTo>
                  <a:lnTo>
                    <a:pt x="455" y="578"/>
                  </a:lnTo>
                  <a:lnTo>
                    <a:pt x="455" y="872"/>
                  </a:lnTo>
                  <a:cubicBezTo>
                    <a:pt x="455" y="919"/>
                    <a:pt x="479" y="962"/>
                    <a:pt x="518" y="988"/>
                  </a:cubicBezTo>
                  <a:cubicBezTo>
                    <a:pt x="541" y="1002"/>
                    <a:pt x="567" y="1009"/>
                    <a:pt x="592" y="1009"/>
                  </a:cubicBezTo>
                  <a:cubicBezTo>
                    <a:pt x="612" y="1009"/>
                    <a:pt x="632" y="1005"/>
                    <a:pt x="650" y="997"/>
                  </a:cubicBezTo>
                  <a:lnTo>
                    <a:pt x="950" y="858"/>
                  </a:lnTo>
                  <a:lnTo>
                    <a:pt x="1266" y="1038"/>
                  </a:lnTo>
                  <a:cubicBezTo>
                    <a:pt x="1313" y="1064"/>
                    <a:pt x="1366" y="1080"/>
                    <a:pt x="1420" y="1082"/>
                  </a:cubicBezTo>
                  <a:cubicBezTo>
                    <a:pt x="1426" y="1083"/>
                    <a:pt x="1432" y="1083"/>
                    <a:pt x="1438" y="1083"/>
                  </a:cubicBezTo>
                  <a:cubicBezTo>
                    <a:pt x="1483" y="1083"/>
                    <a:pt x="1526" y="1074"/>
                    <a:pt x="1568" y="1057"/>
                  </a:cubicBezTo>
                  <a:lnTo>
                    <a:pt x="1685" y="1011"/>
                  </a:lnTo>
                  <a:cubicBezTo>
                    <a:pt x="1701" y="1004"/>
                    <a:pt x="1709" y="986"/>
                    <a:pt x="1702" y="970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162" name="Freeform 437">
              <a:extLst>
                <a:ext uri="{FF2B5EF4-FFF2-40B4-BE49-F238E27FC236}">
                  <a16:creationId xmlns:a16="http://schemas.microsoft.com/office/drawing/2014/main" id="{E2A15424-D456-2825-EBCC-2E3A5C794C08}"/>
                </a:ext>
              </a:extLst>
            </p:cNvPr>
            <p:cNvSpPr/>
            <p:nvPr/>
          </p:nvSpPr>
          <p:spPr>
            <a:xfrm>
              <a:off x="4634431" y="5158917"/>
              <a:ext cx="181537" cy="16364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65" h="329">
                  <a:moveTo>
                    <a:pt x="125" y="210"/>
                  </a:moveTo>
                  <a:lnTo>
                    <a:pt x="0" y="176"/>
                  </a:lnTo>
                  <a:lnTo>
                    <a:pt x="96" y="0"/>
                  </a:lnTo>
                  <a:lnTo>
                    <a:pt x="198" y="81"/>
                  </a:lnTo>
                  <a:lnTo>
                    <a:pt x="292" y="87"/>
                  </a:lnTo>
                  <a:lnTo>
                    <a:pt x="324" y="113"/>
                  </a:lnTo>
                  <a:cubicBezTo>
                    <a:pt x="331" y="119"/>
                    <a:pt x="337" y="126"/>
                    <a:pt x="340" y="133"/>
                  </a:cubicBezTo>
                  <a:cubicBezTo>
                    <a:pt x="343" y="141"/>
                    <a:pt x="344" y="150"/>
                    <a:pt x="343" y="158"/>
                  </a:cubicBezTo>
                  <a:lnTo>
                    <a:pt x="341" y="180"/>
                  </a:lnTo>
                  <a:lnTo>
                    <a:pt x="364" y="225"/>
                  </a:lnTo>
                  <a:cubicBezTo>
                    <a:pt x="364" y="225"/>
                    <a:pt x="366" y="256"/>
                    <a:pt x="363" y="265"/>
                  </a:cubicBezTo>
                  <a:cubicBezTo>
                    <a:pt x="359" y="284"/>
                    <a:pt x="342" y="293"/>
                    <a:pt x="322" y="293"/>
                  </a:cubicBezTo>
                  <a:lnTo>
                    <a:pt x="318" y="293"/>
                  </a:lnTo>
                  <a:lnTo>
                    <a:pt x="315" y="298"/>
                  </a:lnTo>
                  <a:cubicBezTo>
                    <a:pt x="302" y="312"/>
                    <a:pt x="283" y="320"/>
                    <a:pt x="263" y="317"/>
                  </a:cubicBezTo>
                  <a:lnTo>
                    <a:pt x="257" y="316"/>
                  </a:lnTo>
                  <a:lnTo>
                    <a:pt x="253" y="319"/>
                  </a:lnTo>
                  <a:cubicBezTo>
                    <a:pt x="237" y="330"/>
                    <a:pt x="216" y="332"/>
                    <a:pt x="197" y="323"/>
                  </a:cubicBezTo>
                  <a:lnTo>
                    <a:pt x="176" y="290"/>
                  </a:lnTo>
                  <a:close/>
                </a:path>
              </a:pathLst>
            </a:custGeom>
            <a:solidFill>
              <a:schemeClr val="accent4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</p:grpSp>
      <p:sp>
        <p:nvSpPr>
          <p:cNvPr id="260" name="TextBox 259">
            <a:extLst>
              <a:ext uri="{FF2B5EF4-FFF2-40B4-BE49-F238E27FC236}">
                <a16:creationId xmlns:a16="http://schemas.microsoft.com/office/drawing/2014/main" id="{6334B533-116A-2787-BDA9-1468F3F9139F}"/>
              </a:ext>
            </a:extLst>
          </p:cNvPr>
          <p:cNvSpPr txBox="1"/>
          <p:nvPr/>
        </p:nvSpPr>
        <p:spPr>
          <a:xfrm>
            <a:off x="5109328" y="489391"/>
            <a:ext cx="68721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400" b="1" dirty="0">
                <a:solidFill>
                  <a:srgbClr val="A8A8A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اصلی </a:t>
            </a:r>
            <a:r>
              <a:rPr lang="fa-IR" sz="24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ارائه خود را در این قسمت وارد نمایید.</a:t>
            </a:r>
            <a:endParaRPr lang="en-US" sz="24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61" name="TextBox 260">
            <a:extLst>
              <a:ext uri="{FF2B5EF4-FFF2-40B4-BE49-F238E27FC236}">
                <a16:creationId xmlns:a16="http://schemas.microsoft.com/office/drawing/2014/main" id="{195ACCCF-9BDB-97EA-9FAF-98AE80C6B1F6}"/>
              </a:ext>
            </a:extLst>
          </p:cNvPr>
          <p:cNvSpPr txBox="1"/>
          <p:nvPr/>
        </p:nvSpPr>
        <p:spPr>
          <a:xfrm>
            <a:off x="8727761" y="1076157"/>
            <a:ext cx="32428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نمایید.</a:t>
            </a:r>
            <a:endParaRPr lang="en-US" sz="20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2F11AB6-58C1-F76B-3B18-39B1806DCF58}"/>
              </a:ext>
            </a:extLst>
          </p:cNvPr>
          <p:cNvGrpSpPr/>
          <p:nvPr/>
        </p:nvGrpSpPr>
        <p:grpSpPr>
          <a:xfrm>
            <a:off x="8289219" y="1947133"/>
            <a:ext cx="2611453" cy="1195631"/>
            <a:chOff x="8289219" y="1947133"/>
            <a:chExt cx="2611453" cy="1195631"/>
          </a:xfrm>
        </p:grpSpPr>
        <p:sp>
          <p:nvSpPr>
            <p:cNvPr id="250" name="Rectangle: Rounded Corners 249">
              <a:extLst>
                <a:ext uri="{FF2B5EF4-FFF2-40B4-BE49-F238E27FC236}">
                  <a16:creationId xmlns:a16="http://schemas.microsoft.com/office/drawing/2014/main" id="{C4DE2215-6EAE-5ED0-4667-62D3ABD9A63B}"/>
                </a:ext>
              </a:extLst>
            </p:cNvPr>
            <p:cNvSpPr/>
            <p:nvPr/>
          </p:nvSpPr>
          <p:spPr>
            <a:xfrm>
              <a:off x="8289219" y="2137969"/>
              <a:ext cx="2420617" cy="1004795"/>
            </a:xfrm>
            <a:prstGeom prst="roundRect">
              <a:avLst>
                <a:gd name="adj" fmla="val 3805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251" name="Oval 250">
              <a:extLst>
                <a:ext uri="{FF2B5EF4-FFF2-40B4-BE49-F238E27FC236}">
                  <a16:creationId xmlns:a16="http://schemas.microsoft.com/office/drawing/2014/main" id="{C8EC07A8-7DE4-4D47-54BC-03CBECB6A5BD}"/>
                </a:ext>
              </a:extLst>
            </p:cNvPr>
            <p:cNvSpPr/>
            <p:nvPr/>
          </p:nvSpPr>
          <p:spPr>
            <a:xfrm>
              <a:off x="10519000" y="1947133"/>
              <a:ext cx="381672" cy="381672"/>
            </a:xfrm>
            <a:prstGeom prst="ellipse">
              <a:avLst/>
            </a:prstGeom>
            <a:solidFill>
              <a:srgbClr val="1EBD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5" name="任意形状 960">
              <a:extLst>
                <a:ext uri="{FF2B5EF4-FFF2-40B4-BE49-F238E27FC236}">
                  <a16:creationId xmlns:a16="http://schemas.microsoft.com/office/drawing/2014/main" id="{5F78F132-876B-CBFF-CD3D-8821F121AF42}"/>
                </a:ext>
              </a:extLst>
            </p:cNvPr>
            <p:cNvSpPr/>
            <p:nvPr/>
          </p:nvSpPr>
          <p:spPr>
            <a:xfrm>
              <a:off x="10621091" y="2058099"/>
              <a:ext cx="177492" cy="1597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" y="0"/>
                  </a:moveTo>
                  <a:lnTo>
                    <a:pt x="19440" y="0"/>
                  </a:lnTo>
                  <a:lnTo>
                    <a:pt x="21600" y="4800"/>
                  </a:lnTo>
                  <a:lnTo>
                    <a:pt x="21600" y="20400"/>
                  </a:lnTo>
                  <a:cubicBezTo>
                    <a:pt x="21600" y="21063"/>
                    <a:pt x="21117" y="21600"/>
                    <a:pt x="20520" y="21600"/>
                  </a:cubicBezTo>
                  <a:lnTo>
                    <a:pt x="1080" y="21600"/>
                  </a:lnTo>
                  <a:cubicBezTo>
                    <a:pt x="483" y="21600"/>
                    <a:pt x="0" y="21063"/>
                    <a:pt x="0" y="20400"/>
                  </a:cubicBezTo>
                  <a:lnTo>
                    <a:pt x="0" y="4805"/>
                  </a:lnTo>
                  <a:lnTo>
                    <a:pt x="2160" y="0"/>
                  </a:lnTo>
                  <a:close/>
                  <a:moveTo>
                    <a:pt x="19440" y="7200"/>
                  </a:moveTo>
                  <a:lnTo>
                    <a:pt x="2160" y="7200"/>
                  </a:lnTo>
                  <a:lnTo>
                    <a:pt x="2160" y="19200"/>
                  </a:lnTo>
                  <a:lnTo>
                    <a:pt x="19440" y="19200"/>
                  </a:lnTo>
                  <a:lnTo>
                    <a:pt x="19440" y="7200"/>
                  </a:lnTo>
                  <a:close/>
                  <a:moveTo>
                    <a:pt x="19185" y="4800"/>
                  </a:moveTo>
                  <a:lnTo>
                    <a:pt x="18105" y="2400"/>
                  </a:lnTo>
                  <a:lnTo>
                    <a:pt x="3496" y="2400"/>
                  </a:lnTo>
                  <a:lnTo>
                    <a:pt x="2416" y="4800"/>
                  </a:lnTo>
                  <a:lnTo>
                    <a:pt x="19185" y="4800"/>
                  </a:lnTo>
                  <a:close/>
                  <a:moveTo>
                    <a:pt x="11880" y="13200"/>
                  </a:moveTo>
                  <a:lnTo>
                    <a:pt x="15120" y="13200"/>
                  </a:lnTo>
                  <a:lnTo>
                    <a:pt x="10800" y="18000"/>
                  </a:lnTo>
                  <a:lnTo>
                    <a:pt x="6480" y="13200"/>
                  </a:lnTo>
                  <a:lnTo>
                    <a:pt x="9720" y="13200"/>
                  </a:lnTo>
                  <a:lnTo>
                    <a:pt x="9720" y="8400"/>
                  </a:lnTo>
                  <a:lnTo>
                    <a:pt x="11880" y="8400"/>
                  </a:lnTo>
                  <a:lnTo>
                    <a:pt x="11880" y="1320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62" name="TextBox 261">
              <a:extLst>
                <a:ext uri="{FF2B5EF4-FFF2-40B4-BE49-F238E27FC236}">
                  <a16:creationId xmlns:a16="http://schemas.microsoft.com/office/drawing/2014/main" id="{65B316BD-4FB1-D575-0D82-A51FCB5E5ED5}"/>
                </a:ext>
              </a:extLst>
            </p:cNvPr>
            <p:cNvSpPr txBox="1"/>
            <p:nvPr/>
          </p:nvSpPr>
          <p:spPr>
            <a:xfrm>
              <a:off x="8354553" y="2053725"/>
              <a:ext cx="2177791" cy="10656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200000"/>
                </a:lnSpc>
              </a:pPr>
              <a:r>
                <a:rPr lang="fa-IR" sz="1100" dirty="0">
                  <a:solidFill>
                    <a:srgbClr val="404040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endParaRPr lang="en-US" sz="1100" dirty="0">
                <a:solidFill>
                  <a:srgbClr val="404040"/>
                </a:solidFill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63F91870-E06C-C0A2-2DC3-88D6ADE63048}"/>
              </a:ext>
            </a:extLst>
          </p:cNvPr>
          <p:cNvGrpSpPr/>
          <p:nvPr/>
        </p:nvGrpSpPr>
        <p:grpSpPr>
          <a:xfrm>
            <a:off x="8289219" y="4053512"/>
            <a:ext cx="2611453" cy="1195631"/>
            <a:chOff x="8289219" y="4053512"/>
            <a:chExt cx="2611453" cy="1195631"/>
          </a:xfrm>
        </p:grpSpPr>
        <p:sp>
          <p:nvSpPr>
            <p:cNvPr id="252" name="Rectangle: Rounded Corners 251">
              <a:extLst>
                <a:ext uri="{FF2B5EF4-FFF2-40B4-BE49-F238E27FC236}">
                  <a16:creationId xmlns:a16="http://schemas.microsoft.com/office/drawing/2014/main" id="{77D0F8B0-FDBC-D5EB-B5EB-43E7D1DF748A}"/>
                </a:ext>
              </a:extLst>
            </p:cNvPr>
            <p:cNvSpPr/>
            <p:nvPr/>
          </p:nvSpPr>
          <p:spPr>
            <a:xfrm>
              <a:off x="8289219" y="4244348"/>
              <a:ext cx="2420617" cy="1004795"/>
            </a:xfrm>
            <a:prstGeom prst="roundRect">
              <a:avLst>
                <a:gd name="adj" fmla="val 3805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253" name="Oval 252">
              <a:extLst>
                <a:ext uri="{FF2B5EF4-FFF2-40B4-BE49-F238E27FC236}">
                  <a16:creationId xmlns:a16="http://schemas.microsoft.com/office/drawing/2014/main" id="{44992442-4B80-FBA0-2D2C-D38B65289186}"/>
                </a:ext>
              </a:extLst>
            </p:cNvPr>
            <p:cNvSpPr/>
            <p:nvPr/>
          </p:nvSpPr>
          <p:spPr>
            <a:xfrm>
              <a:off x="10519000" y="4053512"/>
              <a:ext cx="381672" cy="381672"/>
            </a:xfrm>
            <a:prstGeom prst="ellipse">
              <a:avLst/>
            </a:prstGeom>
            <a:solidFill>
              <a:srgbClr val="1EBD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4" name="任意形状 918">
              <a:extLst>
                <a:ext uri="{FF2B5EF4-FFF2-40B4-BE49-F238E27FC236}">
                  <a16:creationId xmlns:a16="http://schemas.microsoft.com/office/drawing/2014/main" id="{4ADDF89E-B457-79FB-B88F-A18DB6201A38}"/>
                </a:ext>
              </a:extLst>
            </p:cNvPr>
            <p:cNvSpPr/>
            <p:nvPr/>
          </p:nvSpPr>
          <p:spPr>
            <a:xfrm>
              <a:off x="10612175" y="4160059"/>
              <a:ext cx="195322" cy="168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80" h="21399" extrusionOk="0">
                  <a:moveTo>
                    <a:pt x="15183" y="21399"/>
                  </a:moveTo>
                  <a:lnTo>
                    <a:pt x="5696" y="21399"/>
                  </a:lnTo>
                  <a:cubicBezTo>
                    <a:pt x="2553" y="21401"/>
                    <a:pt x="2" y="18377"/>
                    <a:pt x="0" y="14644"/>
                  </a:cubicBezTo>
                  <a:cubicBezTo>
                    <a:pt x="-1" y="11773"/>
                    <a:pt x="1525" y="9214"/>
                    <a:pt x="3806" y="8262"/>
                  </a:cubicBezTo>
                  <a:cubicBezTo>
                    <a:pt x="3631" y="3912"/>
                    <a:pt x="6459" y="217"/>
                    <a:pt x="10122" y="9"/>
                  </a:cubicBezTo>
                  <a:cubicBezTo>
                    <a:pt x="13786" y="-199"/>
                    <a:pt x="16898" y="3159"/>
                    <a:pt x="17073" y="7509"/>
                  </a:cubicBezTo>
                  <a:cubicBezTo>
                    <a:pt x="17083" y="7760"/>
                    <a:pt x="17083" y="8011"/>
                    <a:pt x="17073" y="8262"/>
                  </a:cubicBezTo>
                  <a:cubicBezTo>
                    <a:pt x="20039" y="9499"/>
                    <a:pt x="21599" y="13357"/>
                    <a:pt x="20557" y="16879"/>
                  </a:cubicBezTo>
                  <a:cubicBezTo>
                    <a:pt x="19756" y="19588"/>
                    <a:pt x="17601" y="21400"/>
                    <a:pt x="15183" y="21399"/>
                  </a:cubicBezTo>
                  <a:close/>
                  <a:moveTo>
                    <a:pt x="15183" y="7881"/>
                  </a:moveTo>
                  <a:cubicBezTo>
                    <a:pt x="15184" y="4770"/>
                    <a:pt x="13061" y="2247"/>
                    <a:pt x="10441" y="2246"/>
                  </a:cubicBezTo>
                  <a:cubicBezTo>
                    <a:pt x="7822" y="2245"/>
                    <a:pt x="5697" y="4766"/>
                    <a:pt x="5696" y="7876"/>
                  </a:cubicBezTo>
                  <a:cubicBezTo>
                    <a:pt x="5696" y="7969"/>
                    <a:pt x="5698" y="8062"/>
                    <a:pt x="5702" y="8154"/>
                  </a:cubicBezTo>
                  <a:lnTo>
                    <a:pt x="5768" y="9831"/>
                  </a:lnTo>
                  <a:lnTo>
                    <a:pt x="4436" y="10387"/>
                  </a:lnTo>
                  <a:cubicBezTo>
                    <a:pt x="2460" y="11217"/>
                    <a:pt x="1424" y="13793"/>
                    <a:pt x="2123" y="16141"/>
                  </a:cubicBezTo>
                  <a:cubicBezTo>
                    <a:pt x="2659" y="17939"/>
                    <a:pt x="4090" y="19143"/>
                    <a:pt x="5696" y="19146"/>
                  </a:cubicBezTo>
                  <a:lnTo>
                    <a:pt x="15183" y="19146"/>
                  </a:lnTo>
                  <a:cubicBezTo>
                    <a:pt x="17279" y="19145"/>
                    <a:pt x="18977" y="17127"/>
                    <a:pt x="18977" y="14638"/>
                  </a:cubicBezTo>
                  <a:cubicBezTo>
                    <a:pt x="18976" y="12150"/>
                    <a:pt x="17276" y="10133"/>
                    <a:pt x="15181" y="10134"/>
                  </a:cubicBezTo>
                  <a:cubicBezTo>
                    <a:pt x="13548" y="10134"/>
                    <a:pt x="12098" y="11375"/>
                    <a:pt x="11582" y="13215"/>
                  </a:cubicBezTo>
                  <a:lnTo>
                    <a:pt x="9781" y="12502"/>
                  </a:lnTo>
                  <a:cubicBezTo>
                    <a:pt x="10557" y="9742"/>
                    <a:pt x="12733" y="7881"/>
                    <a:pt x="15183" y="7881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63" name="TextBox 262">
              <a:extLst>
                <a:ext uri="{FF2B5EF4-FFF2-40B4-BE49-F238E27FC236}">
                  <a16:creationId xmlns:a16="http://schemas.microsoft.com/office/drawing/2014/main" id="{BA247BF0-920F-EFED-ED73-67881972160B}"/>
                </a:ext>
              </a:extLst>
            </p:cNvPr>
            <p:cNvSpPr txBox="1"/>
            <p:nvPr/>
          </p:nvSpPr>
          <p:spPr>
            <a:xfrm>
              <a:off x="8385350" y="4166082"/>
              <a:ext cx="2177791" cy="10656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200000"/>
                </a:lnSpc>
              </a:pPr>
              <a:r>
                <a:rPr lang="fa-IR" sz="1100" dirty="0">
                  <a:solidFill>
                    <a:srgbClr val="404040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endParaRPr lang="en-US" sz="1100" dirty="0">
                <a:solidFill>
                  <a:srgbClr val="404040"/>
                </a:solidFill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643A1816-F629-239E-1F00-C7C135FF3055}"/>
              </a:ext>
            </a:extLst>
          </p:cNvPr>
          <p:cNvGrpSpPr/>
          <p:nvPr/>
        </p:nvGrpSpPr>
        <p:grpSpPr>
          <a:xfrm>
            <a:off x="1291328" y="1947133"/>
            <a:ext cx="2611453" cy="1195631"/>
            <a:chOff x="1291328" y="1947133"/>
            <a:chExt cx="2611453" cy="1195631"/>
          </a:xfrm>
        </p:grpSpPr>
        <p:sp>
          <p:nvSpPr>
            <p:cNvPr id="246" name="Rectangle: Rounded Corners 245">
              <a:extLst>
                <a:ext uri="{FF2B5EF4-FFF2-40B4-BE49-F238E27FC236}">
                  <a16:creationId xmlns:a16="http://schemas.microsoft.com/office/drawing/2014/main" id="{691F1EDD-D7A1-0EEF-DF32-4AFEE612EF50}"/>
                </a:ext>
              </a:extLst>
            </p:cNvPr>
            <p:cNvSpPr/>
            <p:nvPr/>
          </p:nvSpPr>
          <p:spPr>
            <a:xfrm>
              <a:off x="1291328" y="2137969"/>
              <a:ext cx="2420617" cy="1004795"/>
            </a:xfrm>
            <a:prstGeom prst="roundRect">
              <a:avLst>
                <a:gd name="adj" fmla="val 3805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247" name="Oval 246">
              <a:extLst>
                <a:ext uri="{FF2B5EF4-FFF2-40B4-BE49-F238E27FC236}">
                  <a16:creationId xmlns:a16="http://schemas.microsoft.com/office/drawing/2014/main" id="{411AA36B-934B-2E54-F21D-09E2348CF9F8}"/>
                </a:ext>
              </a:extLst>
            </p:cNvPr>
            <p:cNvSpPr/>
            <p:nvPr/>
          </p:nvSpPr>
          <p:spPr>
            <a:xfrm>
              <a:off x="3521109" y="1947133"/>
              <a:ext cx="381672" cy="381672"/>
            </a:xfrm>
            <a:prstGeom prst="ellipse">
              <a:avLst/>
            </a:prstGeom>
            <a:solidFill>
              <a:srgbClr val="1EBD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6" name="任意形状 990">
              <a:extLst>
                <a:ext uri="{FF2B5EF4-FFF2-40B4-BE49-F238E27FC236}">
                  <a16:creationId xmlns:a16="http://schemas.microsoft.com/office/drawing/2014/main" id="{0D0A24EE-4400-3837-3AF6-C275AE861D8A}"/>
                </a:ext>
              </a:extLst>
            </p:cNvPr>
            <p:cNvSpPr/>
            <p:nvPr/>
          </p:nvSpPr>
          <p:spPr>
            <a:xfrm>
              <a:off x="3614326" y="2058099"/>
              <a:ext cx="195240" cy="1597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0408"/>
                  </a:moveTo>
                  <a:cubicBezTo>
                    <a:pt x="21596" y="21064"/>
                    <a:pt x="21163" y="21595"/>
                    <a:pt x="20626" y="21600"/>
                  </a:cubicBezTo>
                  <a:lnTo>
                    <a:pt x="2938" y="21600"/>
                  </a:lnTo>
                  <a:cubicBezTo>
                    <a:pt x="2400" y="21599"/>
                    <a:pt x="1964" y="21066"/>
                    <a:pt x="1964" y="20408"/>
                  </a:cubicBezTo>
                  <a:lnTo>
                    <a:pt x="1964" y="19200"/>
                  </a:lnTo>
                  <a:lnTo>
                    <a:pt x="19636" y="19200"/>
                  </a:lnTo>
                  <a:lnTo>
                    <a:pt x="19636" y="5160"/>
                  </a:lnTo>
                  <a:lnTo>
                    <a:pt x="11782" y="13800"/>
                  </a:lnTo>
                  <a:lnTo>
                    <a:pt x="1964" y="3000"/>
                  </a:lnTo>
                  <a:lnTo>
                    <a:pt x="1964" y="1200"/>
                  </a:lnTo>
                  <a:cubicBezTo>
                    <a:pt x="1964" y="537"/>
                    <a:pt x="2403" y="0"/>
                    <a:pt x="2945" y="0"/>
                  </a:cubicBezTo>
                  <a:lnTo>
                    <a:pt x="20618" y="0"/>
                  </a:lnTo>
                  <a:cubicBezTo>
                    <a:pt x="21160" y="0"/>
                    <a:pt x="21600" y="537"/>
                    <a:pt x="21600" y="1200"/>
                  </a:cubicBezTo>
                  <a:lnTo>
                    <a:pt x="21600" y="20408"/>
                  </a:lnTo>
                  <a:close/>
                  <a:moveTo>
                    <a:pt x="4353" y="2400"/>
                  </a:moveTo>
                  <a:lnTo>
                    <a:pt x="11782" y="10572"/>
                  </a:lnTo>
                  <a:lnTo>
                    <a:pt x="19210" y="2400"/>
                  </a:lnTo>
                  <a:lnTo>
                    <a:pt x="4353" y="2400"/>
                  </a:lnTo>
                  <a:close/>
                  <a:moveTo>
                    <a:pt x="0" y="14400"/>
                  </a:moveTo>
                  <a:lnTo>
                    <a:pt x="7855" y="14400"/>
                  </a:lnTo>
                  <a:lnTo>
                    <a:pt x="7855" y="16800"/>
                  </a:lnTo>
                  <a:lnTo>
                    <a:pt x="0" y="16800"/>
                  </a:lnTo>
                  <a:lnTo>
                    <a:pt x="0" y="14400"/>
                  </a:lnTo>
                  <a:close/>
                  <a:moveTo>
                    <a:pt x="0" y="8400"/>
                  </a:moveTo>
                  <a:lnTo>
                    <a:pt x="4909" y="8400"/>
                  </a:lnTo>
                  <a:lnTo>
                    <a:pt x="4909" y="10800"/>
                  </a:lnTo>
                  <a:lnTo>
                    <a:pt x="0" y="10800"/>
                  </a:lnTo>
                  <a:lnTo>
                    <a:pt x="0" y="840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64" name="TextBox 263">
              <a:extLst>
                <a:ext uri="{FF2B5EF4-FFF2-40B4-BE49-F238E27FC236}">
                  <a16:creationId xmlns:a16="http://schemas.microsoft.com/office/drawing/2014/main" id="{322BC338-51F3-8163-645E-4BB3FD0279B3}"/>
                </a:ext>
              </a:extLst>
            </p:cNvPr>
            <p:cNvSpPr txBox="1"/>
            <p:nvPr/>
          </p:nvSpPr>
          <p:spPr>
            <a:xfrm>
              <a:off x="1323608" y="2053725"/>
              <a:ext cx="2177791" cy="10656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200000"/>
                </a:lnSpc>
              </a:pPr>
              <a:r>
                <a:rPr lang="fa-IR" sz="1100" dirty="0">
                  <a:solidFill>
                    <a:srgbClr val="404040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endParaRPr lang="en-US" sz="1100" dirty="0">
                <a:solidFill>
                  <a:srgbClr val="404040"/>
                </a:solidFill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411F1B14-C127-3C2E-7FED-7A735266D238}"/>
              </a:ext>
            </a:extLst>
          </p:cNvPr>
          <p:cNvGrpSpPr/>
          <p:nvPr/>
        </p:nvGrpSpPr>
        <p:grpSpPr>
          <a:xfrm>
            <a:off x="1291328" y="4053512"/>
            <a:ext cx="2611453" cy="1195631"/>
            <a:chOff x="1291328" y="4053512"/>
            <a:chExt cx="2611453" cy="1195631"/>
          </a:xfrm>
        </p:grpSpPr>
        <p:sp>
          <p:nvSpPr>
            <p:cNvPr id="248" name="Rectangle: Rounded Corners 247">
              <a:extLst>
                <a:ext uri="{FF2B5EF4-FFF2-40B4-BE49-F238E27FC236}">
                  <a16:creationId xmlns:a16="http://schemas.microsoft.com/office/drawing/2014/main" id="{190E3286-9AE5-951E-E159-E090774ABA04}"/>
                </a:ext>
              </a:extLst>
            </p:cNvPr>
            <p:cNvSpPr/>
            <p:nvPr/>
          </p:nvSpPr>
          <p:spPr>
            <a:xfrm>
              <a:off x="1291328" y="4244348"/>
              <a:ext cx="2420617" cy="1004795"/>
            </a:xfrm>
            <a:prstGeom prst="roundRect">
              <a:avLst>
                <a:gd name="adj" fmla="val 3805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249" name="Oval 248">
              <a:extLst>
                <a:ext uri="{FF2B5EF4-FFF2-40B4-BE49-F238E27FC236}">
                  <a16:creationId xmlns:a16="http://schemas.microsoft.com/office/drawing/2014/main" id="{04F9A389-3A9E-0778-44D6-463E8978C333}"/>
                </a:ext>
              </a:extLst>
            </p:cNvPr>
            <p:cNvSpPr/>
            <p:nvPr/>
          </p:nvSpPr>
          <p:spPr>
            <a:xfrm>
              <a:off x="3521109" y="4053512"/>
              <a:ext cx="381672" cy="381672"/>
            </a:xfrm>
            <a:prstGeom prst="ellipse">
              <a:avLst/>
            </a:prstGeom>
            <a:solidFill>
              <a:srgbClr val="1EBD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7" name="任意形状 996">
              <a:extLst>
                <a:ext uri="{FF2B5EF4-FFF2-40B4-BE49-F238E27FC236}">
                  <a16:creationId xmlns:a16="http://schemas.microsoft.com/office/drawing/2014/main" id="{CC7AF206-C32B-2A08-845E-630DCA13DD42}"/>
                </a:ext>
              </a:extLst>
            </p:cNvPr>
            <p:cNvSpPr/>
            <p:nvPr/>
          </p:nvSpPr>
          <p:spPr>
            <a:xfrm>
              <a:off x="3614326" y="4155604"/>
              <a:ext cx="195240" cy="1774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844" y="2160"/>
                  </a:moveTo>
                  <a:cubicBezTo>
                    <a:pt x="13712" y="2873"/>
                    <a:pt x="13712" y="3607"/>
                    <a:pt x="13844" y="4320"/>
                  </a:cubicBezTo>
                  <a:lnTo>
                    <a:pt x="2465" y="4320"/>
                  </a:lnTo>
                  <a:lnTo>
                    <a:pt x="9878" y="11515"/>
                  </a:lnTo>
                  <a:lnTo>
                    <a:pt x="14835" y="6633"/>
                  </a:lnTo>
                  <a:cubicBezTo>
                    <a:pt x="15253" y="7202"/>
                    <a:pt x="15776" y="7677"/>
                    <a:pt x="16370" y="8021"/>
                  </a:cubicBezTo>
                  <a:lnTo>
                    <a:pt x="9889" y="14405"/>
                  </a:lnTo>
                  <a:lnTo>
                    <a:pt x="1964" y="6713"/>
                  </a:lnTo>
                  <a:lnTo>
                    <a:pt x="1964" y="19440"/>
                  </a:lnTo>
                  <a:lnTo>
                    <a:pt x="17673" y="19440"/>
                  </a:lnTo>
                  <a:lnTo>
                    <a:pt x="17673" y="8532"/>
                  </a:lnTo>
                  <a:cubicBezTo>
                    <a:pt x="18321" y="8677"/>
                    <a:pt x="18988" y="8677"/>
                    <a:pt x="19636" y="8532"/>
                  </a:cubicBezTo>
                  <a:lnTo>
                    <a:pt x="19636" y="20520"/>
                  </a:lnTo>
                  <a:cubicBezTo>
                    <a:pt x="19636" y="21117"/>
                    <a:pt x="19197" y="21600"/>
                    <a:pt x="18655" y="21600"/>
                  </a:cubicBezTo>
                  <a:lnTo>
                    <a:pt x="982" y="21600"/>
                  </a:lnTo>
                  <a:cubicBezTo>
                    <a:pt x="440" y="21600"/>
                    <a:pt x="0" y="21117"/>
                    <a:pt x="0" y="20520"/>
                  </a:cubicBezTo>
                  <a:lnTo>
                    <a:pt x="0" y="3240"/>
                  </a:lnTo>
                  <a:cubicBezTo>
                    <a:pt x="0" y="2643"/>
                    <a:pt x="440" y="2160"/>
                    <a:pt x="982" y="2160"/>
                  </a:cubicBezTo>
                  <a:lnTo>
                    <a:pt x="13844" y="2160"/>
                  </a:lnTo>
                  <a:close/>
                  <a:moveTo>
                    <a:pt x="18655" y="6480"/>
                  </a:moveTo>
                  <a:cubicBezTo>
                    <a:pt x="17028" y="6480"/>
                    <a:pt x="15709" y="5029"/>
                    <a:pt x="15709" y="3240"/>
                  </a:cubicBezTo>
                  <a:cubicBezTo>
                    <a:pt x="15709" y="1451"/>
                    <a:pt x="17028" y="0"/>
                    <a:pt x="18655" y="0"/>
                  </a:cubicBezTo>
                  <a:cubicBezTo>
                    <a:pt x="20281" y="0"/>
                    <a:pt x="21600" y="1451"/>
                    <a:pt x="21600" y="3240"/>
                  </a:cubicBezTo>
                  <a:cubicBezTo>
                    <a:pt x="21600" y="5029"/>
                    <a:pt x="20281" y="6480"/>
                    <a:pt x="18655" y="648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265" name="TextBox 264">
              <a:extLst>
                <a:ext uri="{FF2B5EF4-FFF2-40B4-BE49-F238E27FC236}">
                  <a16:creationId xmlns:a16="http://schemas.microsoft.com/office/drawing/2014/main" id="{8427371E-00E3-82B1-F176-6476EF7A7B87}"/>
                </a:ext>
              </a:extLst>
            </p:cNvPr>
            <p:cNvSpPr txBox="1"/>
            <p:nvPr/>
          </p:nvSpPr>
          <p:spPr>
            <a:xfrm>
              <a:off x="1354405" y="4166082"/>
              <a:ext cx="2177791" cy="10656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200000"/>
                </a:lnSpc>
              </a:pPr>
              <a:r>
                <a:rPr lang="fa-IR" sz="1100" dirty="0">
                  <a:solidFill>
                    <a:srgbClr val="404040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endParaRPr lang="en-US" sz="1100" dirty="0">
                <a:solidFill>
                  <a:srgbClr val="40404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52398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0" grpId="0"/>
      <p:bldP spid="26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F72193EB-6915-4428-98C3-1773C987C21C}"/>
              </a:ext>
            </a:extLst>
          </p:cNvPr>
          <p:cNvSpPr/>
          <p:nvPr/>
        </p:nvSpPr>
        <p:spPr>
          <a:xfrm>
            <a:off x="0" y="1621068"/>
            <a:ext cx="3093720" cy="23431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A9EF46B-A31F-4294-8852-B407679CFBDE}"/>
              </a:ext>
            </a:extLst>
          </p:cNvPr>
          <p:cNvSpPr/>
          <p:nvPr/>
        </p:nvSpPr>
        <p:spPr>
          <a:xfrm>
            <a:off x="3093720" y="3964218"/>
            <a:ext cx="3032760" cy="23431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71D7E31-8BFD-46D5-AD24-8CB2994357C4}"/>
              </a:ext>
            </a:extLst>
          </p:cNvPr>
          <p:cNvSpPr/>
          <p:nvPr/>
        </p:nvSpPr>
        <p:spPr>
          <a:xfrm>
            <a:off x="6126480" y="1621068"/>
            <a:ext cx="3032760" cy="23431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7C39697-1F31-442C-848E-8411107092AB}"/>
              </a:ext>
            </a:extLst>
          </p:cNvPr>
          <p:cNvSpPr/>
          <p:nvPr/>
        </p:nvSpPr>
        <p:spPr>
          <a:xfrm>
            <a:off x="9159240" y="3964218"/>
            <a:ext cx="3032760" cy="23431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pic>
        <p:nvPicPr>
          <p:cNvPr id="20" name="Picture Placeholder 19">
            <a:extLst>
              <a:ext uri="{FF2B5EF4-FFF2-40B4-BE49-F238E27FC236}">
                <a16:creationId xmlns:a16="http://schemas.microsoft.com/office/drawing/2014/main" id="{1D169F03-F51B-E9A6-6060-D929545D8AAA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2" name="Picture Placeholder 21">
            <a:extLst>
              <a:ext uri="{FF2B5EF4-FFF2-40B4-BE49-F238E27FC236}">
                <a16:creationId xmlns:a16="http://schemas.microsoft.com/office/drawing/2014/main" id="{948BC8EE-9752-A65D-8BEC-681EAD4F3078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4" name="Picture Placeholder 23">
            <a:extLst>
              <a:ext uri="{FF2B5EF4-FFF2-40B4-BE49-F238E27FC236}">
                <a16:creationId xmlns:a16="http://schemas.microsoft.com/office/drawing/2014/main" id="{DF518231-3DD0-4417-E2B0-CF3E9CC7F968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6" name="Picture Placeholder 25">
            <a:extLst>
              <a:ext uri="{FF2B5EF4-FFF2-40B4-BE49-F238E27FC236}">
                <a16:creationId xmlns:a16="http://schemas.microsoft.com/office/drawing/2014/main" id="{D03FCB9E-4915-11F2-C785-9027E4A193DD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0C1639F-14CA-2D45-42AD-AE8D1D17FEEE}"/>
              </a:ext>
            </a:extLst>
          </p:cNvPr>
          <p:cNvSpPr txBox="1"/>
          <p:nvPr/>
        </p:nvSpPr>
        <p:spPr>
          <a:xfrm>
            <a:off x="9348281" y="6421153"/>
            <a:ext cx="22087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مهندسی عمران</a:t>
            </a:r>
            <a:endParaRPr lang="en-US" sz="16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D757278-09BC-AA66-51C9-B8DFF8EB2093}"/>
              </a:ext>
            </a:extLst>
          </p:cNvPr>
          <p:cNvSpPr txBox="1"/>
          <p:nvPr/>
        </p:nvSpPr>
        <p:spPr>
          <a:xfrm>
            <a:off x="5109328" y="489391"/>
            <a:ext cx="68721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400" b="1" dirty="0">
                <a:solidFill>
                  <a:srgbClr val="A8A8A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اصلی </a:t>
            </a:r>
            <a:r>
              <a:rPr lang="fa-IR" sz="24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ارائه خود را در این قسمت وارد نمایید.</a:t>
            </a:r>
            <a:endParaRPr lang="en-US" sz="24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42C7BD8-564B-7A5B-E104-D8563ED08B58}"/>
              </a:ext>
            </a:extLst>
          </p:cNvPr>
          <p:cNvSpPr txBox="1"/>
          <p:nvPr/>
        </p:nvSpPr>
        <p:spPr>
          <a:xfrm>
            <a:off x="8727761" y="1076157"/>
            <a:ext cx="32428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نمایید.</a:t>
            </a:r>
            <a:endParaRPr lang="en-US" sz="20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8A5E2C7-D82C-FE2B-A1B2-B9F18BBB9F07}"/>
              </a:ext>
            </a:extLst>
          </p:cNvPr>
          <p:cNvSpPr txBox="1"/>
          <p:nvPr/>
        </p:nvSpPr>
        <p:spPr>
          <a:xfrm>
            <a:off x="191759" y="1734188"/>
            <a:ext cx="2710202" cy="1900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404040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6FAADAD-00B7-8525-0AA8-3D783ADC4803}"/>
              </a:ext>
            </a:extLst>
          </p:cNvPr>
          <p:cNvSpPr txBox="1"/>
          <p:nvPr/>
        </p:nvSpPr>
        <p:spPr>
          <a:xfrm>
            <a:off x="3254999" y="4085231"/>
            <a:ext cx="2710202" cy="1900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404040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1C42638-A94B-BF06-EF39-3EE6E886BB5A}"/>
              </a:ext>
            </a:extLst>
          </p:cNvPr>
          <p:cNvSpPr txBox="1"/>
          <p:nvPr/>
        </p:nvSpPr>
        <p:spPr>
          <a:xfrm>
            <a:off x="6287124" y="1734188"/>
            <a:ext cx="2710202" cy="1900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404040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72A9234-64A5-C81B-9477-D91F5130F4A7}"/>
              </a:ext>
            </a:extLst>
          </p:cNvPr>
          <p:cNvSpPr txBox="1"/>
          <p:nvPr/>
        </p:nvSpPr>
        <p:spPr>
          <a:xfrm>
            <a:off x="9319249" y="4085231"/>
            <a:ext cx="2710202" cy="1900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40404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587631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5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1" grpId="0" animBg="1"/>
      <p:bldP spid="12" grpId="0" animBg="1"/>
      <p:bldP spid="4" grpId="0"/>
      <p:bldP spid="7" grpId="0"/>
      <p:bldP spid="10" grpId="0"/>
      <p:bldP spid="16" grpId="0"/>
      <p:bldP spid="17" grpId="0"/>
      <p:bldP spid="1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FD59A3EC-C2A1-4557-A738-A55B7C9843F1}"/>
              </a:ext>
            </a:extLst>
          </p:cNvPr>
          <p:cNvGrpSpPr/>
          <p:nvPr/>
        </p:nvGrpSpPr>
        <p:grpSpPr>
          <a:xfrm>
            <a:off x="1192731" y="1971991"/>
            <a:ext cx="3583902" cy="63584"/>
            <a:chOff x="774588" y="2743133"/>
            <a:chExt cx="3937112" cy="69850"/>
          </a:xfrm>
          <a:solidFill>
            <a:srgbClr val="202E31"/>
          </a:solidFill>
        </p:grpSpPr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6D34428A-E5BA-4DCF-8AAC-1AAD195FAAE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38200" y="2781300"/>
              <a:ext cx="3873500" cy="0"/>
            </a:xfrm>
            <a:prstGeom prst="line">
              <a:avLst/>
            </a:prstGeom>
            <a:grpFill/>
            <a:ln>
              <a:solidFill>
                <a:srgbClr val="202E31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F88250B5-F27D-484D-A017-EB2974FB69DE}"/>
                </a:ext>
              </a:extLst>
            </p:cNvPr>
            <p:cNvSpPr/>
            <p:nvPr/>
          </p:nvSpPr>
          <p:spPr>
            <a:xfrm>
              <a:off x="774588" y="2743133"/>
              <a:ext cx="69850" cy="69850"/>
            </a:xfrm>
            <a:prstGeom prst="ellipse">
              <a:avLst/>
            </a:prstGeom>
            <a:grpFill/>
            <a:ln>
              <a:solidFill>
                <a:srgbClr val="202E3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96C9726F-6DCC-465A-8E55-471B56AA7A4E}"/>
              </a:ext>
            </a:extLst>
          </p:cNvPr>
          <p:cNvGrpSpPr/>
          <p:nvPr/>
        </p:nvGrpSpPr>
        <p:grpSpPr>
          <a:xfrm>
            <a:off x="1192731" y="4962343"/>
            <a:ext cx="2991627" cy="63584"/>
            <a:chOff x="780826" y="5374889"/>
            <a:chExt cx="3286466" cy="69850"/>
          </a:xfrm>
          <a:solidFill>
            <a:srgbClr val="202E31"/>
          </a:solidFill>
        </p:grpSpPr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F2595E81-3420-49F0-AB18-47FC6A38D56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44438" y="5413057"/>
              <a:ext cx="3222854" cy="0"/>
            </a:xfrm>
            <a:prstGeom prst="line">
              <a:avLst/>
            </a:prstGeom>
            <a:grpFill/>
            <a:ln>
              <a:solidFill>
                <a:srgbClr val="202E31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C07B08DD-B981-4EEC-BFE8-00B007A93666}"/>
                </a:ext>
              </a:extLst>
            </p:cNvPr>
            <p:cNvSpPr/>
            <p:nvPr/>
          </p:nvSpPr>
          <p:spPr>
            <a:xfrm>
              <a:off x="780826" y="5374889"/>
              <a:ext cx="69850" cy="69850"/>
            </a:xfrm>
            <a:prstGeom prst="ellipse">
              <a:avLst/>
            </a:prstGeom>
            <a:grpFill/>
            <a:ln>
              <a:solidFill>
                <a:srgbClr val="202E3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7B5DFCE9-C21D-4229-B683-A8F24E2F221E}"/>
              </a:ext>
            </a:extLst>
          </p:cNvPr>
          <p:cNvGrpSpPr/>
          <p:nvPr/>
        </p:nvGrpSpPr>
        <p:grpSpPr>
          <a:xfrm>
            <a:off x="7343162" y="2480482"/>
            <a:ext cx="3656106" cy="63584"/>
            <a:chOff x="7268188" y="2743133"/>
            <a:chExt cx="4016432" cy="69850"/>
          </a:xfrm>
          <a:solidFill>
            <a:srgbClr val="202E31"/>
          </a:solidFill>
        </p:grpSpPr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6EEFBAB5-2106-43C3-B0A4-EF98CB259000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7268188" y="2780362"/>
              <a:ext cx="3984254" cy="1"/>
            </a:xfrm>
            <a:prstGeom prst="line">
              <a:avLst/>
            </a:prstGeom>
            <a:grpFill/>
            <a:ln>
              <a:solidFill>
                <a:srgbClr val="202E3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ACAF805C-0402-45A7-BF3A-D66673A94A7C}"/>
                </a:ext>
              </a:extLst>
            </p:cNvPr>
            <p:cNvSpPr/>
            <p:nvPr/>
          </p:nvSpPr>
          <p:spPr>
            <a:xfrm>
              <a:off x="11214770" y="2743133"/>
              <a:ext cx="69850" cy="69850"/>
            </a:xfrm>
            <a:prstGeom prst="ellipse">
              <a:avLst/>
            </a:prstGeom>
            <a:grpFill/>
            <a:ln>
              <a:solidFill>
                <a:srgbClr val="202E3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F9E6E5F3-2FF8-6DF1-5B6F-BE480D0EDDE7}"/>
              </a:ext>
            </a:extLst>
          </p:cNvPr>
          <p:cNvGrpSpPr/>
          <p:nvPr/>
        </p:nvGrpSpPr>
        <p:grpSpPr>
          <a:xfrm>
            <a:off x="5298783" y="2172718"/>
            <a:ext cx="2032818" cy="2032818"/>
            <a:chOff x="5298783" y="2172718"/>
            <a:chExt cx="2032818" cy="2032818"/>
          </a:xfrm>
        </p:grpSpPr>
        <p:sp>
          <p:nvSpPr>
            <p:cNvPr id="7" name="Freeform 9">
              <a:extLst>
                <a:ext uri="{FF2B5EF4-FFF2-40B4-BE49-F238E27FC236}">
                  <a16:creationId xmlns:a16="http://schemas.microsoft.com/office/drawing/2014/main" id="{14824278-432F-40A9-BCCE-6749B5F54573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8783" y="2172718"/>
              <a:ext cx="2032818" cy="2032818"/>
            </a:xfrm>
            <a:custGeom>
              <a:avLst/>
              <a:gdLst>
                <a:gd name="T0" fmla="*/ 929 w 1073"/>
                <a:gd name="T1" fmla="*/ 528 h 1073"/>
                <a:gd name="T2" fmla="*/ 1024 w 1073"/>
                <a:gd name="T3" fmla="*/ 499 h 1073"/>
                <a:gd name="T4" fmla="*/ 1073 w 1073"/>
                <a:gd name="T5" fmla="*/ 530 h 1073"/>
                <a:gd name="T6" fmla="*/ 1073 w 1073"/>
                <a:gd name="T7" fmla="*/ 831 h 1073"/>
                <a:gd name="T8" fmla="*/ 774 w 1073"/>
                <a:gd name="T9" fmla="*/ 831 h 1073"/>
                <a:gd name="T10" fmla="*/ 743 w 1073"/>
                <a:gd name="T11" fmla="*/ 880 h 1073"/>
                <a:gd name="T12" fmla="*/ 770 w 1073"/>
                <a:gd name="T13" fmla="*/ 975 h 1073"/>
                <a:gd name="T14" fmla="*/ 658 w 1073"/>
                <a:gd name="T15" fmla="*/ 1073 h 1073"/>
                <a:gd name="T16" fmla="*/ 546 w 1073"/>
                <a:gd name="T17" fmla="*/ 975 h 1073"/>
                <a:gd name="T18" fmla="*/ 574 w 1073"/>
                <a:gd name="T19" fmla="*/ 881 h 1073"/>
                <a:gd name="T20" fmla="*/ 544 w 1073"/>
                <a:gd name="T21" fmla="*/ 831 h 1073"/>
                <a:gd name="T22" fmla="*/ 242 w 1073"/>
                <a:gd name="T23" fmla="*/ 831 h 1073"/>
                <a:gd name="T24" fmla="*/ 242 w 1073"/>
                <a:gd name="T25" fmla="*/ 831 h 1073"/>
                <a:gd name="T26" fmla="*/ 242 w 1073"/>
                <a:gd name="T27" fmla="*/ 831 h 1073"/>
                <a:gd name="T28" fmla="*/ 242 w 1073"/>
                <a:gd name="T29" fmla="*/ 530 h 1073"/>
                <a:gd name="T30" fmla="*/ 193 w 1073"/>
                <a:gd name="T31" fmla="*/ 499 h 1073"/>
                <a:gd name="T32" fmla="*/ 98 w 1073"/>
                <a:gd name="T33" fmla="*/ 528 h 1073"/>
                <a:gd name="T34" fmla="*/ 0 w 1073"/>
                <a:gd name="T35" fmla="*/ 415 h 1073"/>
                <a:gd name="T36" fmla="*/ 98 w 1073"/>
                <a:gd name="T37" fmla="*/ 303 h 1073"/>
                <a:gd name="T38" fmla="*/ 193 w 1073"/>
                <a:gd name="T39" fmla="*/ 330 h 1073"/>
                <a:gd name="T40" fmla="*/ 242 w 1073"/>
                <a:gd name="T41" fmla="*/ 300 h 1073"/>
                <a:gd name="T42" fmla="*/ 242 w 1073"/>
                <a:gd name="T43" fmla="*/ 0 h 1073"/>
                <a:gd name="T44" fmla="*/ 242 w 1073"/>
                <a:gd name="T45" fmla="*/ 58 h 1073"/>
                <a:gd name="T46" fmla="*/ 242 w 1073"/>
                <a:gd name="T47" fmla="*/ 0 h 1073"/>
                <a:gd name="T48" fmla="*/ 544 w 1073"/>
                <a:gd name="T49" fmla="*/ 0 h 1073"/>
                <a:gd name="T50" fmla="*/ 574 w 1073"/>
                <a:gd name="T51" fmla="*/ 49 h 1073"/>
                <a:gd name="T52" fmla="*/ 546 w 1073"/>
                <a:gd name="T53" fmla="*/ 144 h 1073"/>
                <a:gd name="T54" fmla="*/ 658 w 1073"/>
                <a:gd name="T55" fmla="*/ 242 h 1073"/>
                <a:gd name="T56" fmla="*/ 770 w 1073"/>
                <a:gd name="T57" fmla="*/ 144 h 1073"/>
                <a:gd name="T58" fmla="*/ 743 w 1073"/>
                <a:gd name="T59" fmla="*/ 49 h 1073"/>
                <a:gd name="T60" fmla="*/ 774 w 1073"/>
                <a:gd name="T61" fmla="*/ 0 h 1073"/>
                <a:gd name="T62" fmla="*/ 1073 w 1073"/>
                <a:gd name="T63" fmla="*/ 0 h 1073"/>
                <a:gd name="T64" fmla="*/ 1073 w 1073"/>
                <a:gd name="T65" fmla="*/ 300 h 1073"/>
                <a:gd name="T66" fmla="*/ 1024 w 1073"/>
                <a:gd name="T67" fmla="*/ 330 h 1073"/>
                <a:gd name="T68" fmla="*/ 929 w 1073"/>
                <a:gd name="T69" fmla="*/ 303 h 1073"/>
                <a:gd name="T70" fmla="*/ 832 w 1073"/>
                <a:gd name="T71" fmla="*/ 415 h 1073"/>
                <a:gd name="T72" fmla="*/ 929 w 1073"/>
                <a:gd name="T73" fmla="*/ 528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73" h="1073">
                  <a:moveTo>
                    <a:pt x="929" y="528"/>
                  </a:moveTo>
                  <a:cubicBezTo>
                    <a:pt x="955" y="528"/>
                    <a:pt x="991" y="516"/>
                    <a:pt x="1024" y="499"/>
                  </a:cubicBezTo>
                  <a:cubicBezTo>
                    <a:pt x="1047" y="488"/>
                    <a:pt x="1073" y="504"/>
                    <a:pt x="1073" y="530"/>
                  </a:cubicBezTo>
                  <a:cubicBezTo>
                    <a:pt x="1073" y="831"/>
                    <a:pt x="1073" y="831"/>
                    <a:pt x="1073" y="831"/>
                  </a:cubicBezTo>
                  <a:cubicBezTo>
                    <a:pt x="774" y="831"/>
                    <a:pt x="774" y="831"/>
                    <a:pt x="774" y="831"/>
                  </a:cubicBezTo>
                  <a:cubicBezTo>
                    <a:pt x="748" y="831"/>
                    <a:pt x="732" y="858"/>
                    <a:pt x="743" y="880"/>
                  </a:cubicBezTo>
                  <a:cubicBezTo>
                    <a:pt x="759" y="914"/>
                    <a:pt x="770" y="949"/>
                    <a:pt x="770" y="975"/>
                  </a:cubicBezTo>
                  <a:cubicBezTo>
                    <a:pt x="770" y="1039"/>
                    <a:pt x="720" y="1073"/>
                    <a:pt x="658" y="1073"/>
                  </a:cubicBezTo>
                  <a:cubicBezTo>
                    <a:pt x="596" y="1073"/>
                    <a:pt x="546" y="1039"/>
                    <a:pt x="546" y="975"/>
                  </a:cubicBezTo>
                  <a:cubicBezTo>
                    <a:pt x="546" y="949"/>
                    <a:pt x="558" y="914"/>
                    <a:pt x="574" y="881"/>
                  </a:cubicBezTo>
                  <a:cubicBezTo>
                    <a:pt x="586" y="858"/>
                    <a:pt x="569" y="831"/>
                    <a:pt x="544" y="831"/>
                  </a:cubicBezTo>
                  <a:cubicBezTo>
                    <a:pt x="242" y="831"/>
                    <a:pt x="242" y="831"/>
                    <a:pt x="242" y="831"/>
                  </a:cubicBezTo>
                  <a:cubicBezTo>
                    <a:pt x="242" y="831"/>
                    <a:pt x="242" y="831"/>
                    <a:pt x="242" y="831"/>
                  </a:cubicBezTo>
                  <a:cubicBezTo>
                    <a:pt x="242" y="831"/>
                    <a:pt x="242" y="831"/>
                    <a:pt x="242" y="831"/>
                  </a:cubicBezTo>
                  <a:cubicBezTo>
                    <a:pt x="242" y="530"/>
                    <a:pt x="242" y="530"/>
                    <a:pt x="242" y="530"/>
                  </a:cubicBezTo>
                  <a:cubicBezTo>
                    <a:pt x="242" y="504"/>
                    <a:pt x="215" y="488"/>
                    <a:pt x="193" y="499"/>
                  </a:cubicBezTo>
                  <a:cubicBezTo>
                    <a:pt x="160" y="516"/>
                    <a:pt x="124" y="528"/>
                    <a:pt x="98" y="528"/>
                  </a:cubicBezTo>
                  <a:cubicBezTo>
                    <a:pt x="35" y="528"/>
                    <a:pt x="0" y="477"/>
                    <a:pt x="0" y="415"/>
                  </a:cubicBezTo>
                  <a:cubicBezTo>
                    <a:pt x="0" y="353"/>
                    <a:pt x="35" y="303"/>
                    <a:pt x="98" y="303"/>
                  </a:cubicBezTo>
                  <a:cubicBezTo>
                    <a:pt x="124" y="303"/>
                    <a:pt x="160" y="314"/>
                    <a:pt x="193" y="330"/>
                  </a:cubicBezTo>
                  <a:cubicBezTo>
                    <a:pt x="216" y="341"/>
                    <a:pt x="242" y="325"/>
                    <a:pt x="242" y="300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242" y="58"/>
                    <a:pt x="242" y="58"/>
                    <a:pt x="242" y="58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544" y="0"/>
                    <a:pt x="544" y="0"/>
                    <a:pt x="544" y="0"/>
                  </a:cubicBezTo>
                  <a:cubicBezTo>
                    <a:pt x="569" y="0"/>
                    <a:pt x="586" y="27"/>
                    <a:pt x="574" y="49"/>
                  </a:cubicBezTo>
                  <a:cubicBezTo>
                    <a:pt x="558" y="82"/>
                    <a:pt x="546" y="118"/>
                    <a:pt x="546" y="144"/>
                  </a:cubicBezTo>
                  <a:cubicBezTo>
                    <a:pt x="546" y="208"/>
                    <a:pt x="596" y="242"/>
                    <a:pt x="658" y="242"/>
                  </a:cubicBezTo>
                  <a:cubicBezTo>
                    <a:pt x="720" y="242"/>
                    <a:pt x="770" y="208"/>
                    <a:pt x="770" y="144"/>
                  </a:cubicBezTo>
                  <a:cubicBezTo>
                    <a:pt x="770" y="118"/>
                    <a:pt x="759" y="82"/>
                    <a:pt x="743" y="49"/>
                  </a:cubicBezTo>
                  <a:cubicBezTo>
                    <a:pt x="732" y="27"/>
                    <a:pt x="748" y="0"/>
                    <a:pt x="774" y="0"/>
                  </a:cubicBezTo>
                  <a:cubicBezTo>
                    <a:pt x="1073" y="0"/>
                    <a:pt x="1073" y="0"/>
                    <a:pt x="1073" y="0"/>
                  </a:cubicBezTo>
                  <a:cubicBezTo>
                    <a:pt x="1073" y="300"/>
                    <a:pt x="1073" y="300"/>
                    <a:pt x="1073" y="300"/>
                  </a:cubicBezTo>
                  <a:cubicBezTo>
                    <a:pt x="1073" y="325"/>
                    <a:pt x="1047" y="341"/>
                    <a:pt x="1024" y="330"/>
                  </a:cubicBezTo>
                  <a:cubicBezTo>
                    <a:pt x="991" y="314"/>
                    <a:pt x="955" y="303"/>
                    <a:pt x="929" y="303"/>
                  </a:cubicBezTo>
                  <a:cubicBezTo>
                    <a:pt x="866" y="303"/>
                    <a:pt x="832" y="353"/>
                    <a:pt x="832" y="415"/>
                  </a:cubicBezTo>
                  <a:cubicBezTo>
                    <a:pt x="832" y="477"/>
                    <a:pt x="866" y="528"/>
                    <a:pt x="929" y="528"/>
                  </a:cubicBezTo>
                  <a:close/>
                </a:path>
              </a:pathLst>
            </a:custGeom>
            <a:gradFill>
              <a:gsLst>
                <a:gs pos="0">
                  <a:srgbClr val="37ACCD"/>
                </a:gs>
                <a:gs pos="63000">
                  <a:srgbClr val="1EBDA2"/>
                </a:gs>
              </a:gsLst>
              <a:lin ang="1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521A2B77-65C4-4648-806A-85E0F3C853E9}"/>
                </a:ext>
              </a:extLst>
            </p:cNvPr>
            <p:cNvSpPr/>
            <p:nvPr/>
          </p:nvSpPr>
          <p:spPr>
            <a:xfrm>
              <a:off x="6255021" y="2790188"/>
              <a:ext cx="485847" cy="48584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sp>
          <p:nvSpPr>
            <p:cNvPr id="58" name="Freeform 358">
              <a:extLst>
                <a:ext uri="{FF2B5EF4-FFF2-40B4-BE49-F238E27FC236}">
                  <a16:creationId xmlns:a16="http://schemas.microsoft.com/office/drawing/2014/main" id="{CA6F7902-E244-455B-91E5-FA6CE4123B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97963" y="2949030"/>
              <a:ext cx="399963" cy="186115"/>
            </a:xfrm>
            <a:custGeom>
              <a:avLst/>
              <a:gdLst>
                <a:gd name="T0" fmla="*/ 701 w 701"/>
                <a:gd name="T1" fmla="*/ 145 h 325"/>
                <a:gd name="T2" fmla="*/ 682 w 701"/>
                <a:gd name="T3" fmla="*/ 79 h 325"/>
                <a:gd name="T4" fmla="*/ 676 w 701"/>
                <a:gd name="T5" fmla="*/ 59 h 325"/>
                <a:gd name="T6" fmla="*/ 673 w 701"/>
                <a:gd name="T7" fmla="*/ 50 h 325"/>
                <a:gd name="T8" fmla="*/ 621 w 701"/>
                <a:gd name="T9" fmla="*/ 38 h 325"/>
                <a:gd name="T10" fmla="*/ 497 w 701"/>
                <a:gd name="T11" fmla="*/ 45 h 325"/>
                <a:gd name="T12" fmla="*/ 490 w 701"/>
                <a:gd name="T13" fmla="*/ 140 h 325"/>
                <a:gd name="T14" fmla="*/ 486 w 701"/>
                <a:gd name="T15" fmla="*/ 36 h 325"/>
                <a:gd name="T16" fmla="*/ 548 w 701"/>
                <a:gd name="T17" fmla="*/ 30 h 325"/>
                <a:gd name="T18" fmla="*/ 464 w 701"/>
                <a:gd name="T19" fmla="*/ 1 h 325"/>
                <a:gd name="T20" fmla="*/ 411 w 701"/>
                <a:gd name="T21" fmla="*/ 16 h 325"/>
                <a:gd name="T22" fmla="*/ 251 w 701"/>
                <a:gd name="T23" fmla="*/ 25 h 325"/>
                <a:gd name="T24" fmla="*/ 96 w 701"/>
                <a:gd name="T25" fmla="*/ 14 h 325"/>
                <a:gd name="T26" fmla="*/ 55 w 701"/>
                <a:gd name="T27" fmla="*/ 46 h 325"/>
                <a:gd name="T28" fmla="*/ 3 w 701"/>
                <a:gd name="T29" fmla="*/ 160 h 325"/>
                <a:gd name="T30" fmla="*/ 38 w 701"/>
                <a:gd name="T31" fmla="*/ 217 h 325"/>
                <a:gd name="T32" fmla="*/ 36 w 701"/>
                <a:gd name="T33" fmla="*/ 265 h 325"/>
                <a:gd name="T34" fmla="*/ 153 w 701"/>
                <a:gd name="T35" fmla="*/ 280 h 325"/>
                <a:gd name="T36" fmla="*/ 220 w 701"/>
                <a:gd name="T37" fmla="*/ 325 h 325"/>
                <a:gd name="T38" fmla="*/ 519 w 701"/>
                <a:gd name="T39" fmla="*/ 280 h 325"/>
                <a:gd name="T40" fmla="*/ 634 w 701"/>
                <a:gd name="T41" fmla="*/ 280 h 325"/>
                <a:gd name="T42" fmla="*/ 692 w 701"/>
                <a:gd name="T43" fmla="*/ 273 h 325"/>
                <a:gd name="T44" fmla="*/ 701 w 701"/>
                <a:gd name="T45" fmla="*/ 216 h 325"/>
                <a:gd name="T46" fmla="*/ 490 w 701"/>
                <a:gd name="T47" fmla="*/ 199 h 325"/>
                <a:gd name="T48" fmla="*/ 414 w 701"/>
                <a:gd name="T49" fmla="*/ 201 h 325"/>
                <a:gd name="T50" fmla="*/ 490 w 701"/>
                <a:gd name="T51" fmla="*/ 170 h 325"/>
                <a:gd name="T52" fmla="*/ 66 w 701"/>
                <a:gd name="T53" fmla="*/ 265 h 325"/>
                <a:gd name="T54" fmla="*/ 126 w 701"/>
                <a:gd name="T55" fmla="*/ 265 h 325"/>
                <a:gd name="T56" fmla="*/ 162 w 701"/>
                <a:gd name="T57" fmla="*/ 250 h 325"/>
                <a:gd name="T58" fmla="*/ 144 w 701"/>
                <a:gd name="T59" fmla="*/ 231 h 325"/>
                <a:gd name="T60" fmla="*/ 162 w 701"/>
                <a:gd name="T61" fmla="*/ 250 h 325"/>
                <a:gd name="T62" fmla="*/ 190 w 701"/>
                <a:gd name="T63" fmla="*/ 265 h 325"/>
                <a:gd name="T64" fmla="*/ 250 w 701"/>
                <a:gd name="T65" fmla="*/ 265 h 325"/>
                <a:gd name="T66" fmla="*/ 66 w 701"/>
                <a:gd name="T67" fmla="*/ 201 h 325"/>
                <a:gd name="T68" fmla="*/ 66 w 701"/>
                <a:gd name="T69" fmla="*/ 90 h 325"/>
                <a:gd name="T70" fmla="*/ 84 w 701"/>
                <a:gd name="T71" fmla="*/ 55 h 325"/>
                <a:gd name="T72" fmla="*/ 95 w 701"/>
                <a:gd name="T73" fmla="*/ 55 h 325"/>
                <a:gd name="T74" fmla="*/ 393 w 701"/>
                <a:gd name="T75" fmla="*/ 55 h 325"/>
                <a:gd name="T76" fmla="*/ 430 w 701"/>
                <a:gd name="T77" fmla="*/ 41 h 325"/>
                <a:gd name="T78" fmla="*/ 456 w 701"/>
                <a:gd name="T79" fmla="*/ 30 h 325"/>
                <a:gd name="T80" fmla="*/ 382 w 701"/>
                <a:gd name="T81" fmla="*/ 201 h 325"/>
                <a:gd name="T82" fmla="*/ 519 w 701"/>
                <a:gd name="T83" fmla="*/ 250 h 325"/>
                <a:gd name="T84" fmla="*/ 268 w 701"/>
                <a:gd name="T85" fmla="*/ 231 h 325"/>
                <a:gd name="T86" fmla="*/ 519 w 701"/>
                <a:gd name="T87" fmla="*/ 250 h 325"/>
                <a:gd name="T88" fmla="*/ 547 w 701"/>
                <a:gd name="T89" fmla="*/ 265 h 325"/>
                <a:gd name="T90" fmla="*/ 607 w 701"/>
                <a:gd name="T91" fmla="*/ 265 h 325"/>
                <a:gd name="T92" fmla="*/ 671 w 701"/>
                <a:gd name="T93" fmla="*/ 236 h 325"/>
                <a:gd name="T94" fmla="*/ 670 w 701"/>
                <a:gd name="T95" fmla="*/ 250 h 325"/>
                <a:gd name="T96" fmla="*/ 625 w 701"/>
                <a:gd name="T97" fmla="*/ 231 h 325"/>
                <a:gd name="T98" fmla="*/ 671 w 701"/>
                <a:gd name="T99" fmla="*/ 236 h 325"/>
                <a:gd name="T100" fmla="*/ 519 w 701"/>
                <a:gd name="T101" fmla="*/ 201 h 325"/>
                <a:gd name="T102" fmla="*/ 519 w 701"/>
                <a:gd name="T103" fmla="*/ 67 h 325"/>
                <a:gd name="T104" fmla="*/ 647 w 701"/>
                <a:gd name="T105" fmla="*/ 68 h 325"/>
                <a:gd name="T106" fmla="*/ 656 w 701"/>
                <a:gd name="T107" fmla="*/ 97 h 325"/>
                <a:gd name="T108" fmla="*/ 671 w 701"/>
                <a:gd name="T109" fmla="*/ 147 h 325"/>
                <a:gd name="T110" fmla="*/ 671 w 701"/>
                <a:gd name="T111" fmla="*/ 147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01" h="325">
                  <a:moveTo>
                    <a:pt x="701" y="216"/>
                  </a:moveTo>
                  <a:cubicBezTo>
                    <a:pt x="701" y="145"/>
                    <a:pt x="701" y="145"/>
                    <a:pt x="701" y="145"/>
                  </a:cubicBezTo>
                  <a:cubicBezTo>
                    <a:pt x="701" y="140"/>
                    <a:pt x="699" y="136"/>
                    <a:pt x="698" y="132"/>
                  </a:cubicBezTo>
                  <a:cubicBezTo>
                    <a:pt x="692" y="114"/>
                    <a:pt x="687" y="96"/>
                    <a:pt x="682" y="79"/>
                  </a:cubicBezTo>
                  <a:cubicBezTo>
                    <a:pt x="680" y="72"/>
                    <a:pt x="678" y="66"/>
                    <a:pt x="676" y="60"/>
                  </a:cubicBezTo>
                  <a:cubicBezTo>
                    <a:pt x="676" y="60"/>
                    <a:pt x="676" y="59"/>
                    <a:pt x="676" y="59"/>
                  </a:cubicBezTo>
                  <a:cubicBezTo>
                    <a:pt x="676" y="58"/>
                    <a:pt x="675" y="57"/>
                    <a:pt x="675" y="57"/>
                  </a:cubicBezTo>
                  <a:cubicBezTo>
                    <a:pt x="675" y="55"/>
                    <a:pt x="674" y="52"/>
                    <a:pt x="673" y="50"/>
                  </a:cubicBezTo>
                  <a:cubicBezTo>
                    <a:pt x="668" y="43"/>
                    <a:pt x="661" y="38"/>
                    <a:pt x="652" y="38"/>
                  </a:cubicBezTo>
                  <a:cubicBezTo>
                    <a:pt x="641" y="38"/>
                    <a:pt x="631" y="38"/>
                    <a:pt x="621" y="38"/>
                  </a:cubicBezTo>
                  <a:cubicBezTo>
                    <a:pt x="518" y="38"/>
                    <a:pt x="518" y="38"/>
                    <a:pt x="518" y="38"/>
                  </a:cubicBezTo>
                  <a:cubicBezTo>
                    <a:pt x="510" y="38"/>
                    <a:pt x="502" y="39"/>
                    <a:pt x="497" y="45"/>
                  </a:cubicBezTo>
                  <a:cubicBezTo>
                    <a:pt x="491" y="51"/>
                    <a:pt x="490" y="58"/>
                    <a:pt x="490" y="66"/>
                  </a:cubicBezTo>
                  <a:cubicBezTo>
                    <a:pt x="490" y="140"/>
                    <a:pt x="490" y="140"/>
                    <a:pt x="490" y="140"/>
                  </a:cubicBezTo>
                  <a:cubicBezTo>
                    <a:pt x="473" y="140"/>
                    <a:pt x="457" y="140"/>
                    <a:pt x="441" y="140"/>
                  </a:cubicBezTo>
                  <a:cubicBezTo>
                    <a:pt x="456" y="105"/>
                    <a:pt x="471" y="71"/>
                    <a:pt x="486" y="36"/>
                  </a:cubicBezTo>
                  <a:cubicBezTo>
                    <a:pt x="487" y="34"/>
                    <a:pt x="487" y="32"/>
                    <a:pt x="488" y="30"/>
                  </a:cubicBezTo>
                  <a:cubicBezTo>
                    <a:pt x="508" y="30"/>
                    <a:pt x="528" y="30"/>
                    <a:pt x="548" y="30"/>
                  </a:cubicBezTo>
                  <a:cubicBezTo>
                    <a:pt x="567" y="30"/>
                    <a:pt x="567" y="1"/>
                    <a:pt x="548" y="1"/>
                  </a:cubicBezTo>
                  <a:cubicBezTo>
                    <a:pt x="520" y="1"/>
                    <a:pt x="492" y="1"/>
                    <a:pt x="464" y="1"/>
                  </a:cubicBezTo>
                  <a:cubicBezTo>
                    <a:pt x="431" y="0"/>
                    <a:pt x="431" y="0"/>
                    <a:pt x="431" y="0"/>
                  </a:cubicBezTo>
                  <a:cubicBezTo>
                    <a:pt x="421" y="0"/>
                    <a:pt x="417" y="10"/>
                    <a:pt x="411" y="16"/>
                  </a:cubicBezTo>
                  <a:cubicBezTo>
                    <a:pt x="409" y="19"/>
                    <a:pt x="407" y="22"/>
                    <a:pt x="405" y="25"/>
                  </a:cubicBezTo>
                  <a:cubicBezTo>
                    <a:pt x="353" y="25"/>
                    <a:pt x="302" y="25"/>
                    <a:pt x="251" y="25"/>
                  </a:cubicBezTo>
                  <a:cubicBezTo>
                    <a:pt x="204" y="25"/>
                    <a:pt x="157" y="25"/>
                    <a:pt x="110" y="26"/>
                  </a:cubicBezTo>
                  <a:cubicBezTo>
                    <a:pt x="108" y="19"/>
                    <a:pt x="103" y="14"/>
                    <a:pt x="96" y="14"/>
                  </a:cubicBezTo>
                  <a:cubicBezTo>
                    <a:pt x="88" y="14"/>
                    <a:pt x="79" y="13"/>
                    <a:pt x="71" y="17"/>
                  </a:cubicBezTo>
                  <a:cubicBezTo>
                    <a:pt x="61" y="21"/>
                    <a:pt x="57" y="35"/>
                    <a:pt x="55" y="46"/>
                  </a:cubicBezTo>
                  <a:cubicBezTo>
                    <a:pt x="38" y="79"/>
                    <a:pt x="20" y="112"/>
                    <a:pt x="3" y="145"/>
                  </a:cubicBezTo>
                  <a:cubicBezTo>
                    <a:pt x="0" y="150"/>
                    <a:pt x="0" y="156"/>
                    <a:pt x="3" y="160"/>
                  </a:cubicBezTo>
                  <a:cubicBezTo>
                    <a:pt x="15" y="178"/>
                    <a:pt x="27" y="196"/>
                    <a:pt x="39" y="214"/>
                  </a:cubicBezTo>
                  <a:cubicBezTo>
                    <a:pt x="38" y="215"/>
                    <a:pt x="38" y="216"/>
                    <a:pt x="38" y="217"/>
                  </a:cubicBezTo>
                  <a:cubicBezTo>
                    <a:pt x="35" y="229"/>
                    <a:pt x="36" y="242"/>
                    <a:pt x="37" y="255"/>
                  </a:cubicBezTo>
                  <a:cubicBezTo>
                    <a:pt x="36" y="258"/>
                    <a:pt x="36" y="262"/>
                    <a:pt x="36" y="265"/>
                  </a:cubicBezTo>
                  <a:cubicBezTo>
                    <a:pt x="37" y="297"/>
                    <a:pt x="63" y="325"/>
                    <a:pt x="96" y="325"/>
                  </a:cubicBezTo>
                  <a:cubicBezTo>
                    <a:pt x="123" y="324"/>
                    <a:pt x="146" y="305"/>
                    <a:pt x="153" y="280"/>
                  </a:cubicBezTo>
                  <a:cubicBezTo>
                    <a:pt x="163" y="280"/>
                    <a:pt x="163" y="280"/>
                    <a:pt x="163" y="280"/>
                  </a:cubicBezTo>
                  <a:cubicBezTo>
                    <a:pt x="170" y="305"/>
                    <a:pt x="193" y="325"/>
                    <a:pt x="220" y="325"/>
                  </a:cubicBezTo>
                  <a:cubicBezTo>
                    <a:pt x="248" y="324"/>
                    <a:pt x="271" y="305"/>
                    <a:pt x="278" y="280"/>
                  </a:cubicBezTo>
                  <a:cubicBezTo>
                    <a:pt x="519" y="280"/>
                    <a:pt x="519" y="280"/>
                    <a:pt x="519" y="280"/>
                  </a:cubicBezTo>
                  <a:cubicBezTo>
                    <a:pt x="526" y="305"/>
                    <a:pt x="549" y="325"/>
                    <a:pt x="577" y="325"/>
                  </a:cubicBezTo>
                  <a:cubicBezTo>
                    <a:pt x="604" y="324"/>
                    <a:pt x="627" y="305"/>
                    <a:pt x="634" y="280"/>
                  </a:cubicBezTo>
                  <a:cubicBezTo>
                    <a:pt x="680" y="280"/>
                    <a:pt x="680" y="280"/>
                    <a:pt x="680" y="280"/>
                  </a:cubicBezTo>
                  <a:cubicBezTo>
                    <a:pt x="686" y="280"/>
                    <a:pt x="690" y="277"/>
                    <a:pt x="692" y="273"/>
                  </a:cubicBezTo>
                  <a:cubicBezTo>
                    <a:pt x="698" y="267"/>
                    <a:pt x="700" y="257"/>
                    <a:pt x="700" y="249"/>
                  </a:cubicBezTo>
                  <a:cubicBezTo>
                    <a:pt x="701" y="238"/>
                    <a:pt x="701" y="227"/>
                    <a:pt x="701" y="216"/>
                  </a:cubicBezTo>
                  <a:close/>
                  <a:moveTo>
                    <a:pt x="490" y="170"/>
                  </a:moveTo>
                  <a:cubicBezTo>
                    <a:pt x="490" y="199"/>
                    <a:pt x="490" y="199"/>
                    <a:pt x="490" y="199"/>
                  </a:cubicBezTo>
                  <a:cubicBezTo>
                    <a:pt x="490" y="200"/>
                    <a:pt x="490" y="200"/>
                    <a:pt x="490" y="201"/>
                  </a:cubicBezTo>
                  <a:cubicBezTo>
                    <a:pt x="414" y="201"/>
                    <a:pt x="414" y="201"/>
                    <a:pt x="414" y="201"/>
                  </a:cubicBezTo>
                  <a:cubicBezTo>
                    <a:pt x="419" y="191"/>
                    <a:pt x="423" y="180"/>
                    <a:pt x="428" y="170"/>
                  </a:cubicBezTo>
                  <a:cubicBezTo>
                    <a:pt x="448" y="170"/>
                    <a:pt x="469" y="170"/>
                    <a:pt x="490" y="170"/>
                  </a:cubicBezTo>
                  <a:close/>
                  <a:moveTo>
                    <a:pt x="96" y="295"/>
                  </a:moveTo>
                  <a:cubicBezTo>
                    <a:pt x="79" y="295"/>
                    <a:pt x="65" y="282"/>
                    <a:pt x="66" y="265"/>
                  </a:cubicBezTo>
                  <a:cubicBezTo>
                    <a:pt x="66" y="249"/>
                    <a:pt x="79" y="235"/>
                    <a:pt x="96" y="235"/>
                  </a:cubicBezTo>
                  <a:cubicBezTo>
                    <a:pt x="112" y="235"/>
                    <a:pt x="125" y="248"/>
                    <a:pt x="126" y="265"/>
                  </a:cubicBezTo>
                  <a:cubicBezTo>
                    <a:pt x="125" y="281"/>
                    <a:pt x="112" y="295"/>
                    <a:pt x="96" y="295"/>
                  </a:cubicBezTo>
                  <a:close/>
                  <a:moveTo>
                    <a:pt x="162" y="250"/>
                  </a:moveTo>
                  <a:cubicBezTo>
                    <a:pt x="153" y="250"/>
                    <a:pt x="153" y="250"/>
                    <a:pt x="153" y="250"/>
                  </a:cubicBezTo>
                  <a:cubicBezTo>
                    <a:pt x="151" y="243"/>
                    <a:pt x="148" y="237"/>
                    <a:pt x="144" y="231"/>
                  </a:cubicBezTo>
                  <a:cubicBezTo>
                    <a:pt x="172" y="231"/>
                    <a:pt x="172" y="231"/>
                    <a:pt x="172" y="231"/>
                  </a:cubicBezTo>
                  <a:cubicBezTo>
                    <a:pt x="167" y="236"/>
                    <a:pt x="164" y="243"/>
                    <a:pt x="162" y="250"/>
                  </a:cubicBezTo>
                  <a:close/>
                  <a:moveTo>
                    <a:pt x="220" y="295"/>
                  </a:moveTo>
                  <a:cubicBezTo>
                    <a:pt x="204" y="295"/>
                    <a:pt x="190" y="282"/>
                    <a:pt x="190" y="265"/>
                  </a:cubicBezTo>
                  <a:cubicBezTo>
                    <a:pt x="191" y="249"/>
                    <a:pt x="204" y="235"/>
                    <a:pt x="220" y="235"/>
                  </a:cubicBezTo>
                  <a:cubicBezTo>
                    <a:pt x="237" y="235"/>
                    <a:pt x="250" y="248"/>
                    <a:pt x="250" y="265"/>
                  </a:cubicBezTo>
                  <a:cubicBezTo>
                    <a:pt x="250" y="281"/>
                    <a:pt x="237" y="295"/>
                    <a:pt x="220" y="295"/>
                  </a:cubicBezTo>
                  <a:close/>
                  <a:moveTo>
                    <a:pt x="66" y="201"/>
                  </a:moveTo>
                  <a:cubicBezTo>
                    <a:pt x="55" y="185"/>
                    <a:pt x="44" y="168"/>
                    <a:pt x="33" y="152"/>
                  </a:cubicBezTo>
                  <a:cubicBezTo>
                    <a:pt x="44" y="131"/>
                    <a:pt x="55" y="111"/>
                    <a:pt x="66" y="90"/>
                  </a:cubicBezTo>
                  <a:cubicBezTo>
                    <a:pt x="71" y="79"/>
                    <a:pt x="77" y="69"/>
                    <a:pt x="82" y="58"/>
                  </a:cubicBezTo>
                  <a:cubicBezTo>
                    <a:pt x="83" y="57"/>
                    <a:pt x="83" y="56"/>
                    <a:pt x="84" y="55"/>
                  </a:cubicBezTo>
                  <a:cubicBezTo>
                    <a:pt x="84" y="55"/>
                    <a:pt x="85" y="55"/>
                    <a:pt x="86" y="55"/>
                  </a:cubicBezTo>
                  <a:cubicBezTo>
                    <a:pt x="89" y="55"/>
                    <a:pt x="92" y="55"/>
                    <a:pt x="95" y="55"/>
                  </a:cubicBezTo>
                  <a:cubicBezTo>
                    <a:pt x="163" y="55"/>
                    <a:pt x="230" y="55"/>
                    <a:pt x="298" y="55"/>
                  </a:cubicBezTo>
                  <a:cubicBezTo>
                    <a:pt x="330" y="55"/>
                    <a:pt x="362" y="55"/>
                    <a:pt x="393" y="55"/>
                  </a:cubicBezTo>
                  <a:cubicBezTo>
                    <a:pt x="399" y="55"/>
                    <a:pt x="405" y="55"/>
                    <a:pt x="412" y="55"/>
                  </a:cubicBezTo>
                  <a:cubicBezTo>
                    <a:pt x="421" y="55"/>
                    <a:pt x="425" y="47"/>
                    <a:pt x="430" y="41"/>
                  </a:cubicBezTo>
                  <a:cubicBezTo>
                    <a:pt x="433" y="37"/>
                    <a:pt x="435" y="34"/>
                    <a:pt x="438" y="30"/>
                  </a:cubicBezTo>
                  <a:cubicBezTo>
                    <a:pt x="444" y="30"/>
                    <a:pt x="450" y="30"/>
                    <a:pt x="456" y="30"/>
                  </a:cubicBezTo>
                  <a:cubicBezTo>
                    <a:pt x="455" y="33"/>
                    <a:pt x="454" y="37"/>
                    <a:pt x="452" y="40"/>
                  </a:cubicBezTo>
                  <a:cubicBezTo>
                    <a:pt x="429" y="94"/>
                    <a:pt x="406" y="147"/>
                    <a:pt x="382" y="201"/>
                  </a:cubicBezTo>
                  <a:lnTo>
                    <a:pt x="66" y="201"/>
                  </a:lnTo>
                  <a:close/>
                  <a:moveTo>
                    <a:pt x="519" y="250"/>
                  </a:moveTo>
                  <a:cubicBezTo>
                    <a:pt x="278" y="250"/>
                    <a:pt x="278" y="250"/>
                    <a:pt x="278" y="250"/>
                  </a:cubicBezTo>
                  <a:cubicBezTo>
                    <a:pt x="276" y="243"/>
                    <a:pt x="273" y="237"/>
                    <a:pt x="268" y="231"/>
                  </a:cubicBezTo>
                  <a:cubicBezTo>
                    <a:pt x="528" y="231"/>
                    <a:pt x="528" y="231"/>
                    <a:pt x="528" y="231"/>
                  </a:cubicBezTo>
                  <a:cubicBezTo>
                    <a:pt x="524" y="236"/>
                    <a:pt x="521" y="243"/>
                    <a:pt x="519" y="250"/>
                  </a:cubicBezTo>
                  <a:close/>
                  <a:moveTo>
                    <a:pt x="577" y="295"/>
                  </a:moveTo>
                  <a:cubicBezTo>
                    <a:pt x="561" y="295"/>
                    <a:pt x="547" y="282"/>
                    <a:pt x="547" y="265"/>
                  </a:cubicBezTo>
                  <a:cubicBezTo>
                    <a:pt x="547" y="249"/>
                    <a:pt x="560" y="235"/>
                    <a:pt x="577" y="235"/>
                  </a:cubicBezTo>
                  <a:cubicBezTo>
                    <a:pt x="593" y="235"/>
                    <a:pt x="606" y="248"/>
                    <a:pt x="607" y="265"/>
                  </a:cubicBezTo>
                  <a:cubicBezTo>
                    <a:pt x="606" y="281"/>
                    <a:pt x="593" y="295"/>
                    <a:pt x="577" y="295"/>
                  </a:cubicBezTo>
                  <a:close/>
                  <a:moveTo>
                    <a:pt x="671" y="236"/>
                  </a:moveTo>
                  <a:cubicBezTo>
                    <a:pt x="671" y="241"/>
                    <a:pt x="671" y="245"/>
                    <a:pt x="671" y="249"/>
                  </a:cubicBezTo>
                  <a:cubicBezTo>
                    <a:pt x="671" y="249"/>
                    <a:pt x="670" y="250"/>
                    <a:pt x="670" y="250"/>
                  </a:cubicBezTo>
                  <a:cubicBezTo>
                    <a:pt x="634" y="250"/>
                    <a:pt x="634" y="250"/>
                    <a:pt x="634" y="250"/>
                  </a:cubicBezTo>
                  <a:cubicBezTo>
                    <a:pt x="632" y="243"/>
                    <a:pt x="629" y="237"/>
                    <a:pt x="625" y="231"/>
                  </a:cubicBezTo>
                  <a:cubicBezTo>
                    <a:pt x="671" y="231"/>
                    <a:pt x="671" y="231"/>
                    <a:pt x="671" y="231"/>
                  </a:cubicBezTo>
                  <a:cubicBezTo>
                    <a:pt x="671" y="232"/>
                    <a:pt x="671" y="234"/>
                    <a:pt x="671" y="236"/>
                  </a:cubicBezTo>
                  <a:close/>
                  <a:moveTo>
                    <a:pt x="671" y="201"/>
                  </a:moveTo>
                  <a:cubicBezTo>
                    <a:pt x="519" y="201"/>
                    <a:pt x="519" y="201"/>
                    <a:pt x="519" y="201"/>
                  </a:cubicBezTo>
                  <a:cubicBezTo>
                    <a:pt x="519" y="200"/>
                    <a:pt x="519" y="200"/>
                    <a:pt x="519" y="199"/>
                  </a:cubicBezTo>
                  <a:cubicBezTo>
                    <a:pt x="519" y="67"/>
                    <a:pt x="519" y="67"/>
                    <a:pt x="519" y="67"/>
                  </a:cubicBezTo>
                  <a:cubicBezTo>
                    <a:pt x="553" y="67"/>
                    <a:pt x="587" y="67"/>
                    <a:pt x="621" y="67"/>
                  </a:cubicBezTo>
                  <a:cubicBezTo>
                    <a:pt x="630" y="67"/>
                    <a:pt x="639" y="68"/>
                    <a:pt x="647" y="68"/>
                  </a:cubicBezTo>
                  <a:cubicBezTo>
                    <a:pt x="648" y="69"/>
                    <a:pt x="648" y="71"/>
                    <a:pt x="649" y="73"/>
                  </a:cubicBezTo>
                  <a:cubicBezTo>
                    <a:pt x="651" y="81"/>
                    <a:pt x="654" y="89"/>
                    <a:pt x="656" y="97"/>
                  </a:cubicBezTo>
                  <a:cubicBezTo>
                    <a:pt x="661" y="113"/>
                    <a:pt x="666" y="130"/>
                    <a:pt x="671" y="146"/>
                  </a:cubicBezTo>
                  <a:cubicBezTo>
                    <a:pt x="671" y="146"/>
                    <a:pt x="671" y="146"/>
                    <a:pt x="671" y="147"/>
                  </a:cubicBezTo>
                  <a:lnTo>
                    <a:pt x="671" y="201"/>
                  </a:lnTo>
                  <a:close/>
                  <a:moveTo>
                    <a:pt x="671" y="147"/>
                  </a:moveTo>
                  <a:cubicBezTo>
                    <a:pt x="671" y="148"/>
                    <a:pt x="671" y="148"/>
                    <a:pt x="671" y="147"/>
                  </a:cubicBezTo>
                  <a:close/>
                </a:path>
              </a:pathLst>
            </a:custGeom>
            <a:solidFill>
              <a:srgbClr val="202E3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B73C2C2C-1461-3C99-F68C-B9A90AF47E36}"/>
              </a:ext>
            </a:extLst>
          </p:cNvPr>
          <p:cNvGrpSpPr/>
          <p:nvPr/>
        </p:nvGrpSpPr>
        <p:grpSpPr>
          <a:xfrm>
            <a:off x="3726504" y="1716206"/>
            <a:ext cx="2032818" cy="2032818"/>
            <a:chOff x="3726504" y="1716206"/>
            <a:chExt cx="2032818" cy="2032818"/>
          </a:xfrm>
        </p:grpSpPr>
        <p:sp>
          <p:nvSpPr>
            <p:cNvPr id="6" name="Freeform 7">
              <a:extLst>
                <a:ext uri="{FF2B5EF4-FFF2-40B4-BE49-F238E27FC236}">
                  <a16:creationId xmlns:a16="http://schemas.microsoft.com/office/drawing/2014/main" id="{9B3B89E6-63F4-4B77-A0B5-4680FEC95489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6504" y="1716206"/>
              <a:ext cx="2032818" cy="2032818"/>
            </a:xfrm>
            <a:custGeom>
              <a:avLst/>
              <a:gdLst>
                <a:gd name="T0" fmla="*/ 929 w 1073"/>
                <a:gd name="T1" fmla="*/ 546 h 1073"/>
                <a:gd name="T2" fmla="*/ 1024 w 1073"/>
                <a:gd name="T3" fmla="*/ 574 h 1073"/>
                <a:gd name="T4" fmla="*/ 1073 w 1073"/>
                <a:gd name="T5" fmla="*/ 544 h 1073"/>
                <a:gd name="T6" fmla="*/ 1073 w 1073"/>
                <a:gd name="T7" fmla="*/ 242 h 1073"/>
                <a:gd name="T8" fmla="*/ 773 w 1073"/>
                <a:gd name="T9" fmla="*/ 242 h 1073"/>
                <a:gd name="T10" fmla="*/ 743 w 1073"/>
                <a:gd name="T11" fmla="*/ 193 h 1073"/>
                <a:gd name="T12" fmla="*/ 770 w 1073"/>
                <a:gd name="T13" fmla="*/ 98 h 1073"/>
                <a:gd name="T14" fmla="*/ 658 w 1073"/>
                <a:gd name="T15" fmla="*/ 0 h 1073"/>
                <a:gd name="T16" fmla="*/ 545 w 1073"/>
                <a:gd name="T17" fmla="*/ 98 h 1073"/>
                <a:gd name="T18" fmla="*/ 574 w 1073"/>
                <a:gd name="T19" fmla="*/ 193 h 1073"/>
                <a:gd name="T20" fmla="*/ 543 w 1073"/>
                <a:gd name="T21" fmla="*/ 242 h 1073"/>
                <a:gd name="T22" fmla="*/ 242 w 1073"/>
                <a:gd name="T23" fmla="*/ 242 h 1073"/>
                <a:gd name="T24" fmla="*/ 242 w 1073"/>
                <a:gd name="T25" fmla="*/ 242 h 1073"/>
                <a:gd name="T26" fmla="*/ 242 w 1073"/>
                <a:gd name="T27" fmla="*/ 242 h 1073"/>
                <a:gd name="T28" fmla="*/ 242 w 1073"/>
                <a:gd name="T29" fmla="*/ 544 h 1073"/>
                <a:gd name="T30" fmla="*/ 192 w 1073"/>
                <a:gd name="T31" fmla="*/ 574 h 1073"/>
                <a:gd name="T32" fmla="*/ 98 w 1073"/>
                <a:gd name="T33" fmla="*/ 546 h 1073"/>
                <a:gd name="T34" fmla="*/ 0 w 1073"/>
                <a:gd name="T35" fmla="*/ 658 h 1073"/>
                <a:gd name="T36" fmla="*/ 98 w 1073"/>
                <a:gd name="T37" fmla="*/ 770 h 1073"/>
                <a:gd name="T38" fmla="*/ 193 w 1073"/>
                <a:gd name="T39" fmla="*/ 743 h 1073"/>
                <a:gd name="T40" fmla="*/ 242 w 1073"/>
                <a:gd name="T41" fmla="*/ 774 h 1073"/>
                <a:gd name="T42" fmla="*/ 242 w 1073"/>
                <a:gd name="T43" fmla="*/ 1073 h 1073"/>
                <a:gd name="T44" fmla="*/ 242 w 1073"/>
                <a:gd name="T45" fmla="*/ 1016 h 1073"/>
                <a:gd name="T46" fmla="*/ 242 w 1073"/>
                <a:gd name="T47" fmla="*/ 1073 h 1073"/>
                <a:gd name="T48" fmla="*/ 543 w 1073"/>
                <a:gd name="T49" fmla="*/ 1073 h 1073"/>
                <a:gd name="T50" fmla="*/ 574 w 1073"/>
                <a:gd name="T51" fmla="*/ 1024 h 1073"/>
                <a:gd name="T52" fmla="*/ 545 w 1073"/>
                <a:gd name="T53" fmla="*/ 929 h 1073"/>
                <a:gd name="T54" fmla="*/ 658 w 1073"/>
                <a:gd name="T55" fmla="*/ 832 h 1073"/>
                <a:gd name="T56" fmla="*/ 770 w 1073"/>
                <a:gd name="T57" fmla="*/ 929 h 1073"/>
                <a:gd name="T58" fmla="*/ 743 w 1073"/>
                <a:gd name="T59" fmla="*/ 1024 h 1073"/>
                <a:gd name="T60" fmla="*/ 773 w 1073"/>
                <a:gd name="T61" fmla="*/ 1073 h 1073"/>
                <a:gd name="T62" fmla="*/ 1073 w 1073"/>
                <a:gd name="T63" fmla="*/ 1073 h 1073"/>
                <a:gd name="T64" fmla="*/ 1073 w 1073"/>
                <a:gd name="T65" fmla="*/ 774 h 1073"/>
                <a:gd name="T66" fmla="*/ 1024 w 1073"/>
                <a:gd name="T67" fmla="*/ 743 h 1073"/>
                <a:gd name="T68" fmla="*/ 929 w 1073"/>
                <a:gd name="T69" fmla="*/ 770 h 1073"/>
                <a:gd name="T70" fmla="*/ 831 w 1073"/>
                <a:gd name="T71" fmla="*/ 658 h 1073"/>
                <a:gd name="T72" fmla="*/ 929 w 1073"/>
                <a:gd name="T73" fmla="*/ 546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73" h="1073">
                  <a:moveTo>
                    <a:pt x="929" y="546"/>
                  </a:moveTo>
                  <a:cubicBezTo>
                    <a:pt x="955" y="546"/>
                    <a:pt x="991" y="558"/>
                    <a:pt x="1024" y="574"/>
                  </a:cubicBezTo>
                  <a:cubicBezTo>
                    <a:pt x="1046" y="586"/>
                    <a:pt x="1073" y="569"/>
                    <a:pt x="1073" y="544"/>
                  </a:cubicBezTo>
                  <a:cubicBezTo>
                    <a:pt x="1073" y="242"/>
                    <a:pt x="1073" y="242"/>
                    <a:pt x="1073" y="242"/>
                  </a:cubicBezTo>
                  <a:cubicBezTo>
                    <a:pt x="773" y="242"/>
                    <a:pt x="773" y="242"/>
                    <a:pt x="773" y="242"/>
                  </a:cubicBezTo>
                  <a:cubicBezTo>
                    <a:pt x="748" y="242"/>
                    <a:pt x="732" y="216"/>
                    <a:pt x="743" y="193"/>
                  </a:cubicBezTo>
                  <a:cubicBezTo>
                    <a:pt x="759" y="160"/>
                    <a:pt x="770" y="124"/>
                    <a:pt x="770" y="98"/>
                  </a:cubicBezTo>
                  <a:cubicBezTo>
                    <a:pt x="770" y="35"/>
                    <a:pt x="720" y="0"/>
                    <a:pt x="658" y="0"/>
                  </a:cubicBezTo>
                  <a:cubicBezTo>
                    <a:pt x="596" y="0"/>
                    <a:pt x="545" y="35"/>
                    <a:pt x="545" y="98"/>
                  </a:cubicBezTo>
                  <a:cubicBezTo>
                    <a:pt x="545" y="124"/>
                    <a:pt x="557" y="160"/>
                    <a:pt x="574" y="193"/>
                  </a:cubicBezTo>
                  <a:cubicBezTo>
                    <a:pt x="585" y="215"/>
                    <a:pt x="569" y="242"/>
                    <a:pt x="543" y="242"/>
                  </a:cubicBezTo>
                  <a:cubicBezTo>
                    <a:pt x="242" y="242"/>
                    <a:pt x="242" y="242"/>
                    <a:pt x="242" y="242"/>
                  </a:cubicBezTo>
                  <a:cubicBezTo>
                    <a:pt x="242" y="242"/>
                    <a:pt x="242" y="242"/>
                    <a:pt x="242" y="242"/>
                  </a:cubicBezTo>
                  <a:cubicBezTo>
                    <a:pt x="242" y="242"/>
                    <a:pt x="242" y="242"/>
                    <a:pt x="242" y="242"/>
                  </a:cubicBezTo>
                  <a:cubicBezTo>
                    <a:pt x="242" y="544"/>
                    <a:pt x="242" y="544"/>
                    <a:pt x="242" y="544"/>
                  </a:cubicBezTo>
                  <a:cubicBezTo>
                    <a:pt x="242" y="569"/>
                    <a:pt x="215" y="586"/>
                    <a:pt x="192" y="574"/>
                  </a:cubicBezTo>
                  <a:cubicBezTo>
                    <a:pt x="159" y="558"/>
                    <a:pt x="124" y="546"/>
                    <a:pt x="98" y="546"/>
                  </a:cubicBezTo>
                  <a:cubicBezTo>
                    <a:pt x="34" y="546"/>
                    <a:pt x="0" y="596"/>
                    <a:pt x="0" y="658"/>
                  </a:cubicBezTo>
                  <a:cubicBezTo>
                    <a:pt x="0" y="720"/>
                    <a:pt x="34" y="770"/>
                    <a:pt x="98" y="770"/>
                  </a:cubicBezTo>
                  <a:cubicBezTo>
                    <a:pt x="124" y="770"/>
                    <a:pt x="160" y="759"/>
                    <a:pt x="193" y="743"/>
                  </a:cubicBezTo>
                  <a:cubicBezTo>
                    <a:pt x="215" y="732"/>
                    <a:pt x="242" y="748"/>
                    <a:pt x="242" y="774"/>
                  </a:cubicBezTo>
                  <a:cubicBezTo>
                    <a:pt x="242" y="1073"/>
                    <a:pt x="242" y="1073"/>
                    <a:pt x="242" y="1073"/>
                  </a:cubicBezTo>
                  <a:cubicBezTo>
                    <a:pt x="242" y="1016"/>
                    <a:pt x="242" y="1016"/>
                    <a:pt x="242" y="1016"/>
                  </a:cubicBezTo>
                  <a:cubicBezTo>
                    <a:pt x="242" y="1073"/>
                    <a:pt x="242" y="1073"/>
                    <a:pt x="242" y="1073"/>
                  </a:cubicBezTo>
                  <a:cubicBezTo>
                    <a:pt x="543" y="1073"/>
                    <a:pt x="543" y="1073"/>
                    <a:pt x="543" y="1073"/>
                  </a:cubicBezTo>
                  <a:cubicBezTo>
                    <a:pt x="569" y="1073"/>
                    <a:pt x="585" y="1047"/>
                    <a:pt x="574" y="1024"/>
                  </a:cubicBezTo>
                  <a:cubicBezTo>
                    <a:pt x="557" y="991"/>
                    <a:pt x="545" y="955"/>
                    <a:pt x="545" y="929"/>
                  </a:cubicBezTo>
                  <a:cubicBezTo>
                    <a:pt x="545" y="866"/>
                    <a:pt x="596" y="832"/>
                    <a:pt x="658" y="832"/>
                  </a:cubicBezTo>
                  <a:cubicBezTo>
                    <a:pt x="720" y="832"/>
                    <a:pt x="770" y="866"/>
                    <a:pt x="770" y="929"/>
                  </a:cubicBezTo>
                  <a:cubicBezTo>
                    <a:pt x="770" y="955"/>
                    <a:pt x="759" y="991"/>
                    <a:pt x="743" y="1024"/>
                  </a:cubicBezTo>
                  <a:cubicBezTo>
                    <a:pt x="732" y="1047"/>
                    <a:pt x="748" y="1073"/>
                    <a:pt x="773" y="1073"/>
                  </a:cubicBezTo>
                  <a:cubicBezTo>
                    <a:pt x="1073" y="1073"/>
                    <a:pt x="1073" y="1073"/>
                    <a:pt x="1073" y="1073"/>
                  </a:cubicBezTo>
                  <a:cubicBezTo>
                    <a:pt x="1073" y="774"/>
                    <a:pt x="1073" y="774"/>
                    <a:pt x="1073" y="774"/>
                  </a:cubicBezTo>
                  <a:cubicBezTo>
                    <a:pt x="1073" y="748"/>
                    <a:pt x="1046" y="732"/>
                    <a:pt x="1024" y="743"/>
                  </a:cubicBezTo>
                  <a:cubicBezTo>
                    <a:pt x="991" y="759"/>
                    <a:pt x="955" y="770"/>
                    <a:pt x="929" y="770"/>
                  </a:cubicBezTo>
                  <a:cubicBezTo>
                    <a:pt x="865" y="770"/>
                    <a:pt x="831" y="720"/>
                    <a:pt x="831" y="658"/>
                  </a:cubicBezTo>
                  <a:cubicBezTo>
                    <a:pt x="831" y="596"/>
                    <a:pt x="865" y="546"/>
                    <a:pt x="929" y="546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3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tx1"/>
                </a:solidFill>
                <a:latin typeface="Montserrat" panose="00000500000000000000" pitchFamily="50" charset="0"/>
              </a:endParaRPr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D2581D29-FAB2-4C4F-BBB7-C68A166C6875}"/>
                </a:ext>
              </a:extLst>
            </p:cNvPr>
            <p:cNvSpPr/>
            <p:nvPr/>
          </p:nvSpPr>
          <p:spPr>
            <a:xfrm>
              <a:off x="4723284" y="2603721"/>
              <a:ext cx="485847" cy="48584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2" name="Freeform 405">
              <a:extLst>
                <a:ext uri="{FF2B5EF4-FFF2-40B4-BE49-F238E27FC236}">
                  <a16:creationId xmlns:a16="http://schemas.microsoft.com/office/drawing/2014/main" id="{846FDFF4-F2C0-427C-9A9B-9FB5853DF6F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00657" y="2761894"/>
              <a:ext cx="331101" cy="184101"/>
            </a:xfrm>
            <a:custGeom>
              <a:avLst/>
              <a:gdLst>
                <a:gd name="T0" fmla="*/ 752 w 754"/>
                <a:gd name="T1" fmla="*/ 233 h 418"/>
                <a:gd name="T2" fmla="*/ 749 w 754"/>
                <a:gd name="T3" fmla="*/ 203 h 418"/>
                <a:gd name="T4" fmla="*/ 725 w 754"/>
                <a:gd name="T5" fmla="*/ 123 h 418"/>
                <a:gd name="T6" fmla="*/ 724 w 754"/>
                <a:gd name="T7" fmla="*/ 120 h 418"/>
                <a:gd name="T8" fmla="*/ 698 w 754"/>
                <a:gd name="T9" fmla="*/ 99 h 418"/>
                <a:gd name="T10" fmla="*/ 549 w 754"/>
                <a:gd name="T11" fmla="*/ 98 h 418"/>
                <a:gd name="T12" fmla="*/ 517 w 754"/>
                <a:gd name="T13" fmla="*/ 130 h 418"/>
                <a:gd name="T14" fmla="*/ 517 w 754"/>
                <a:gd name="T15" fmla="*/ 280 h 418"/>
                <a:gd name="T16" fmla="*/ 103 w 754"/>
                <a:gd name="T17" fmla="*/ 185 h 418"/>
                <a:gd name="T18" fmla="*/ 65 w 754"/>
                <a:gd name="T19" fmla="*/ 51 h 418"/>
                <a:gd name="T20" fmla="*/ 34 w 754"/>
                <a:gd name="T21" fmla="*/ 11 h 418"/>
                <a:gd name="T22" fmla="*/ 6 w 754"/>
                <a:gd name="T23" fmla="*/ 27 h 418"/>
                <a:gd name="T24" fmla="*/ 33 w 754"/>
                <a:gd name="T25" fmla="*/ 63 h 418"/>
                <a:gd name="T26" fmla="*/ 25 w 754"/>
                <a:gd name="T27" fmla="*/ 297 h 418"/>
                <a:gd name="T28" fmla="*/ 27 w 754"/>
                <a:gd name="T29" fmla="*/ 362 h 418"/>
                <a:gd name="T30" fmla="*/ 156 w 754"/>
                <a:gd name="T31" fmla="*/ 371 h 418"/>
                <a:gd name="T32" fmla="*/ 241 w 754"/>
                <a:gd name="T33" fmla="*/ 418 h 418"/>
                <a:gd name="T34" fmla="*/ 388 w 754"/>
                <a:gd name="T35" fmla="*/ 357 h 418"/>
                <a:gd name="T36" fmla="*/ 438 w 754"/>
                <a:gd name="T37" fmla="*/ 382 h 418"/>
                <a:gd name="T38" fmla="*/ 614 w 754"/>
                <a:gd name="T39" fmla="*/ 418 h 418"/>
                <a:gd name="T40" fmla="*/ 734 w 754"/>
                <a:gd name="T41" fmla="*/ 382 h 418"/>
                <a:gd name="T42" fmla="*/ 753 w 754"/>
                <a:gd name="T43" fmla="*/ 330 h 418"/>
                <a:gd name="T44" fmla="*/ 96 w 754"/>
                <a:gd name="T45" fmla="*/ 280 h 418"/>
                <a:gd name="T46" fmla="*/ 66 w 754"/>
                <a:gd name="T47" fmla="*/ 175 h 418"/>
                <a:gd name="T48" fmla="*/ 59 w 754"/>
                <a:gd name="T49" fmla="*/ 351 h 418"/>
                <a:gd name="T50" fmla="*/ 126 w 754"/>
                <a:gd name="T51" fmla="*/ 351 h 418"/>
                <a:gd name="T52" fmla="*/ 176 w 754"/>
                <a:gd name="T53" fmla="*/ 338 h 418"/>
                <a:gd name="T54" fmla="*/ 146 w 754"/>
                <a:gd name="T55" fmla="*/ 313 h 418"/>
                <a:gd name="T56" fmla="*/ 176 w 754"/>
                <a:gd name="T57" fmla="*/ 338 h 418"/>
                <a:gd name="T58" fmla="*/ 207 w 754"/>
                <a:gd name="T59" fmla="*/ 351 h 418"/>
                <a:gd name="T60" fmla="*/ 274 w 754"/>
                <a:gd name="T61" fmla="*/ 351 h 418"/>
                <a:gd name="T62" fmla="*/ 548 w 754"/>
                <a:gd name="T63" fmla="*/ 349 h 418"/>
                <a:gd name="T64" fmla="*/ 422 w 754"/>
                <a:gd name="T65" fmla="*/ 338 h 418"/>
                <a:gd name="T66" fmla="*/ 385 w 754"/>
                <a:gd name="T67" fmla="*/ 324 h 418"/>
                <a:gd name="T68" fmla="*/ 294 w 754"/>
                <a:gd name="T69" fmla="*/ 313 h 418"/>
                <a:gd name="T70" fmla="*/ 548 w 754"/>
                <a:gd name="T71" fmla="*/ 349 h 418"/>
                <a:gd name="T72" fmla="*/ 581 w 754"/>
                <a:gd name="T73" fmla="*/ 351 h 418"/>
                <a:gd name="T74" fmla="*/ 648 w 754"/>
                <a:gd name="T75" fmla="*/ 351 h 418"/>
                <a:gd name="T76" fmla="*/ 550 w 754"/>
                <a:gd name="T77" fmla="*/ 280 h 418"/>
                <a:gd name="T78" fmla="*/ 550 w 754"/>
                <a:gd name="T79" fmla="*/ 131 h 418"/>
                <a:gd name="T80" fmla="*/ 682 w 754"/>
                <a:gd name="T81" fmla="*/ 131 h 418"/>
                <a:gd name="T82" fmla="*/ 694 w 754"/>
                <a:gd name="T83" fmla="*/ 133 h 418"/>
                <a:gd name="T84" fmla="*/ 718 w 754"/>
                <a:gd name="T85" fmla="*/ 214 h 418"/>
                <a:gd name="T86" fmla="*/ 719 w 754"/>
                <a:gd name="T87" fmla="*/ 280 h 418"/>
                <a:gd name="T88" fmla="*/ 719 w 754"/>
                <a:gd name="T89" fmla="*/ 349 h 418"/>
                <a:gd name="T90" fmla="*/ 668 w 754"/>
                <a:gd name="T91" fmla="*/ 313 h 418"/>
                <a:gd name="T92" fmla="*/ 719 w 754"/>
                <a:gd name="T93" fmla="*/ 317 h 418"/>
                <a:gd name="T94" fmla="*/ 719 w 754"/>
                <a:gd name="T95" fmla="*/ 349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54" h="418">
                  <a:moveTo>
                    <a:pt x="753" y="330"/>
                  </a:moveTo>
                  <a:cubicBezTo>
                    <a:pt x="752" y="298"/>
                    <a:pt x="752" y="266"/>
                    <a:pt x="752" y="233"/>
                  </a:cubicBezTo>
                  <a:cubicBezTo>
                    <a:pt x="752" y="217"/>
                    <a:pt x="752" y="217"/>
                    <a:pt x="752" y="217"/>
                  </a:cubicBezTo>
                  <a:cubicBezTo>
                    <a:pt x="752" y="212"/>
                    <a:pt x="750" y="208"/>
                    <a:pt x="749" y="203"/>
                  </a:cubicBezTo>
                  <a:cubicBezTo>
                    <a:pt x="743" y="183"/>
                    <a:pt x="737" y="164"/>
                    <a:pt x="731" y="144"/>
                  </a:cubicBezTo>
                  <a:cubicBezTo>
                    <a:pt x="729" y="137"/>
                    <a:pt x="727" y="130"/>
                    <a:pt x="725" y="123"/>
                  </a:cubicBezTo>
                  <a:cubicBezTo>
                    <a:pt x="725" y="123"/>
                    <a:pt x="725" y="122"/>
                    <a:pt x="725" y="122"/>
                  </a:cubicBezTo>
                  <a:cubicBezTo>
                    <a:pt x="724" y="121"/>
                    <a:pt x="724" y="120"/>
                    <a:pt x="724" y="120"/>
                  </a:cubicBezTo>
                  <a:cubicBezTo>
                    <a:pt x="724" y="117"/>
                    <a:pt x="723" y="115"/>
                    <a:pt x="721" y="112"/>
                  </a:cubicBezTo>
                  <a:cubicBezTo>
                    <a:pt x="716" y="104"/>
                    <a:pt x="708" y="99"/>
                    <a:pt x="698" y="99"/>
                  </a:cubicBezTo>
                  <a:cubicBezTo>
                    <a:pt x="687" y="99"/>
                    <a:pt x="675" y="99"/>
                    <a:pt x="664" y="98"/>
                  </a:cubicBezTo>
                  <a:cubicBezTo>
                    <a:pt x="549" y="98"/>
                    <a:pt x="549" y="98"/>
                    <a:pt x="549" y="98"/>
                  </a:cubicBezTo>
                  <a:cubicBezTo>
                    <a:pt x="540" y="98"/>
                    <a:pt x="531" y="99"/>
                    <a:pt x="525" y="106"/>
                  </a:cubicBezTo>
                  <a:cubicBezTo>
                    <a:pt x="519" y="113"/>
                    <a:pt x="517" y="121"/>
                    <a:pt x="517" y="130"/>
                  </a:cubicBezTo>
                  <a:cubicBezTo>
                    <a:pt x="517" y="278"/>
                    <a:pt x="517" y="278"/>
                    <a:pt x="517" y="278"/>
                  </a:cubicBezTo>
                  <a:cubicBezTo>
                    <a:pt x="517" y="279"/>
                    <a:pt x="517" y="279"/>
                    <a:pt x="517" y="280"/>
                  </a:cubicBezTo>
                  <a:cubicBezTo>
                    <a:pt x="130" y="280"/>
                    <a:pt x="130" y="280"/>
                    <a:pt x="130" y="280"/>
                  </a:cubicBezTo>
                  <a:cubicBezTo>
                    <a:pt x="121" y="248"/>
                    <a:pt x="112" y="217"/>
                    <a:pt x="103" y="185"/>
                  </a:cubicBezTo>
                  <a:cubicBezTo>
                    <a:pt x="92" y="147"/>
                    <a:pt x="82" y="109"/>
                    <a:pt x="71" y="71"/>
                  </a:cubicBezTo>
                  <a:cubicBezTo>
                    <a:pt x="69" y="65"/>
                    <a:pt x="68" y="57"/>
                    <a:pt x="65" y="51"/>
                  </a:cubicBezTo>
                  <a:cubicBezTo>
                    <a:pt x="64" y="48"/>
                    <a:pt x="62" y="46"/>
                    <a:pt x="60" y="45"/>
                  </a:cubicBezTo>
                  <a:cubicBezTo>
                    <a:pt x="52" y="33"/>
                    <a:pt x="43" y="22"/>
                    <a:pt x="34" y="11"/>
                  </a:cubicBezTo>
                  <a:cubicBezTo>
                    <a:pt x="29" y="3"/>
                    <a:pt x="20" y="0"/>
                    <a:pt x="12" y="5"/>
                  </a:cubicBezTo>
                  <a:cubicBezTo>
                    <a:pt x="5" y="9"/>
                    <a:pt x="0" y="20"/>
                    <a:pt x="6" y="27"/>
                  </a:cubicBezTo>
                  <a:cubicBezTo>
                    <a:pt x="12" y="35"/>
                    <a:pt x="18" y="43"/>
                    <a:pt x="24" y="51"/>
                  </a:cubicBezTo>
                  <a:cubicBezTo>
                    <a:pt x="27" y="55"/>
                    <a:pt x="30" y="59"/>
                    <a:pt x="33" y="63"/>
                  </a:cubicBezTo>
                  <a:cubicBezTo>
                    <a:pt x="33" y="283"/>
                    <a:pt x="33" y="283"/>
                    <a:pt x="33" y="283"/>
                  </a:cubicBezTo>
                  <a:cubicBezTo>
                    <a:pt x="28" y="286"/>
                    <a:pt x="25" y="291"/>
                    <a:pt x="25" y="297"/>
                  </a:cubicBezTo>
                  <a:cubicBezTo>
                    <a:pt x="25" y="354"/>
                    <a:pt x="25" y="354"/>
                    <a:pt x="25" y="354"/>
                  </a:cubicBezTo>
                  <a:cubicBezTo>
                    <a:pt x="25" y="357"/>
                    <a:pt x="26" y="360"/>
                    <a:pt x="27" y="362"/>
                  </a:cubicBezTo>
                  <a:cubicBezTo>
                    <a:pt x="33" y="393"/>
                    <a:pt x="60" y="418"/>
                    <a:pt x="92" y="418"/>
                  </a:cubicBezTo>
                  <a:cubicBezTo>
                    <a:pt x="122" y="417"/>
                    <a:pt x="147" y="398"/>
                    <a:pt x="156" y="371"/>
                  </a:cubicBezTo>
                  <a:cubicBezTo>
                    <a:pt x="178" y="371"/>
                    <a:pt x="178" y="371"/>
                    <a:pt x="178" y="371"/>
                  </a:cubicBezTo>
                  <a:cubicBezTo>
                    <a:pt x="186" y="398"/>
                    <a:pt x="211" y="418"/>
                    <a:pt x="241" y="418"/>
                  </a:cubicBezTo>
                  <a:cubicBezTo>
                    <a:pt x="275" y="417"/>
                    <a:pt x="303" y="391"/>
                    <a:pt x="307" y="357"/>
                  </a:cubicBezTo>
                  <a:cubicBezTo>
                    <a:pt x="388" y="357"/>
                    <a:pt x="388" y="357"/>
                    <a:pt x="388" y="357"/>
                  </a:cubicBezTo>
                  <a:cubicBezTo>
                    <a:pt x="400" y="364"/>
                    <a:pt x="413" y="370"/>
                    <a:pt x="425" y="377"/>
                  </a:cubicBezTo>
                  <a:cubicBezTo>
                    <a:pt x="429" y="380"/>
                    <a:pt x="433" y="382"/>
                    <a:pt x="438" y="382"/>
                  </a:cubicBezTo>
                  <a:cubicBezTo>
                    <a:pt x="556" y="382"/>
                    <a:pt x="556" y="382"/>
                    <a:pt x="556" y="382"/>
                  </a:cubicBezTo>
                  <a:cubicBezTo>
                    <a:pt x="567" y="403"/>
                    <a:pt x="589" y="418"/>
                    <a:pt x="614" y="418"/>
                  </a:cubicBezTo>
                  <a:cubicBezTo>
                    <a:pt x="640" y="417"/>
                    <a:pt x="662" y="403"/>
                    <a:pt x="673" y="382"/>
                  </a:cubicBezTo>
                  <a:cubicBezTo>
                    <a:pt x="734" y="382"/>
                    <a:pt x="734" y="382"/>
                    <a:pt x="734" y="382"/>
                  </a:cubicBezTo>
                  <a:cubicBezTo>
                    <a:pt x="742" y="382"/>
                    <a:pt x="747" y="376"/>
                    <a:pt x="749" y="370"/>
                  </a:cubicBezTo>
                  <a:cubicBezTo>
                    <a:pt x="754" y="358"/>
                    <a:pt x="753" y="340"/>
                    <a:pt x="753" y="330"/>
                  </a:cubicBezTo>
                  <a:close/>
                  <a:moveTo>
                    <a:pt x="66" y="175"/>
                  </a:moveTo>
                  <a:cubicBezTo>
                    <a:pt x="76" y="210"/>
                    <a:pt x="86" y="245"/>
                    <a:pt x="96" y="280"/>
                  </a:cubicBezTo>
                  <a:cubicBezTo>
                    <a:pt x="66" y="280"/>
                    <a:pt x="66" y="280"/>
                    <a:pt x="66" y="280"/>
                  </a:cubicBezTo>
                  <a:lnTo>
                    <a:pt x="66" y="175"/>
                  </a:lnTo>
                  <a:close/>
                  <a:moveTo>
                    <a:pt x="92" y="385"/>
                  </a:moveTo>
                  <a:cubicBezTo>
                    <a:pt x="74" y="384"/>
                    <a:pt x="59" y="370"/>
                    <a:pt x="59" y="351"/>
                  </a:cubicBezTo>
                  <a:cubicBezTo>
                    <a:pt x="59" y="333"/>
                    <a:pt x="74" y="318"/>
                    <a:pt x="92" y="318"/>
                  </a:cubicBezTo>
                  <a:cubicBezTo>
                    <a:pt x="111" y="318"/>
                    <a:pt x="125" y="333"/>
                    <a:pt x="126" y="351"/>
                  </a:cubicBezTo>
                  <a:cubicBezTo>
                    <a:pt x="125" y="369"/>
                    <a:pt x="111" y="385"/>
                    <a:pt x="92" y="385"/>
                  </a:cubicBezTo>
                  <a:close/>
                  <a:moveTo>
                    <a:pt x="176" y="338"/>
                  </a:moveTo>
                  <a:cubicBezTo>
                    <a:pt x="157" y="338"/>
                    <a:pt x="157" y="338"/>
                    <a:pt x="157" y="338"/>
                  </a:cubicBezTo>
                  <a:cubicBezTo>
                    <a:pt x="155" y="329"/>
                    <a:pt x="151" y="320"/>
                    <a:pt x="146" y="313"/>
                  </a:cubicBezTo>
                  <a:cubicBezTo>
                    <a:pt x="187" y="313"/>
                    <a:pt x="187" y="313"/>
                    <a:pt x="187" y="313"/>
                  </a:cubicBezTo>
                  <a:cubicBezTo>
                    <a:pt x="181" y="320"/>
                    <a:pt x="177" y="329"/>
                    <a:pt x="176" y="338"/>
                  </a:cubicBezTo>
                  <a:close/>
                  <a:moveTo>
                    <a:pt x="241" y="385"/>
                  </a:moveTo>
                  <a:cubicBezTo>
                    <a:pt x="223" y="384"/>
                    <a:pt x="207" y="370"/>
                    <a:pt x="207" y="351"/>
                  </a:cubicBezTo>
                  <a:cubicBezTo>
                    <a:pt x="208" y="333"/>
                    <a:pt x="222" y="318"/>
                    <a:pt x="241" y="318"/>
                  </a:cubicBezTo>
                  <a:cubicBezTo>
                    <a:pt x="259" y="318"/>
                    <a:pt x="274" y="333"/>
                    <a:pt x="274" y="351"/>
                  </a:cubicBezTo>
                  <a:cubicBezTo>
                    <a:pt x="274" y="369"/>
                    <a:pt x="259" y="385"/>
                    <a:pt x="241" y="385"/>
                  </a:cubicBezTo>
                  <a:close/>
                  <a:moveTo>
                    <a:pt x="548" y="349"/>
                  </a:moveTo>
                  <a:cubicBezTo>
                    <a:pt x="442" y="349"/>
                    <a:pt x="442" y="349"/>
                    <a:pt x="442" y="349"/>
                  </a:cubicBezTo>
                  <a:cubicBezTo>
                    <a:pt x="422" y="338"/>
                    <a:pt x="422" y="338"/>
                    <a:pt x="422" y="338"/>
                  </a:cubicBezTo>
                  <a:cubicBezTo>
                    <a:pt x="415" y="334"/>
                    <a:pt x="408" y="330"/>
                    <a:pt x="401" y="326"/>
                  </a:cubicBezTo>
                  <a:cubicBezTo>
                    <a:pt x="396" y="324"/>
                    <a:pt x="390" y="324"/>
                    <a:pt x="385" y="324"/>
                  </a:cubicBezTo>
                  <a:cubicBezTo>
                    <a:pt x="301" y="324"/>
                    <a:pt x="301" y="324"/>
                    <a:pt x="301" y="324"/>
                  </a:cubicBezTo>
                  <a:cubicBezTo>
                    <a:pt x="299" y="320"/>
                    <a:pt x="297" y="317"/>
                    <a:pt x="294" y="313"/>
                  </a:cubicBezTo>
                  <a:cubicBezTo>
                    <a:pt x="560" y="313"/>
                    <a:pt x="560" y="313"/>
                    <a:pt x="560" y="313"/>
                  </a:cubicBezTo>
                  <a:cubicBezTo>
                    <a:pt x="553" y="323"/>
                    <a:pt x="548" y="335"/>
                    <a:pt x="548" y="349"/>
                  </a:cubicBezTo>
                  <a:close/>
                  <a:moveTo>
                    <a:pt x="614" y="385"/>
                  </a:moveTo>
                  <a:cubicBezTo>
                    <a:pt x="596" y="384"/>
                    <a:pt x="581" y="370"/>
                    <a:pt x="581" y="351"/>
                  </a:cubicBezTo>
                  <a:cubicBezTo>
                    <a:pt x="581" y="333"/>
                    <a:pt x="596" y="318"/>
                    <a:pt x="614" y="318"/>
                  </a:cubicBezTo>
                  <a:cubicBezTo>
                    <a:pt x="633" y="318"/>
                    <a:pt x="647" y="333"/>
                    <a:pt x="648" y="351"/>
                  </a:cubicBezTo>
                  <a:cubicBezTo>
                    <a:pt x="647" y="369"/>
                    <a:pt x="633" y="385"/>
                    <a:pt x="614" y="385"/>
                  </a:cubicBezTo>
                  <a:close/>
                  <a:moveTo>
                    <a:pt x="550" y="280"/>
                  </a:moveTo>
                  <a:cubicBezTo>
                    <a:pt x="550" y="279"/>
                    <a:pt x="550" y="279"/>
                    <a:pt x="550" y="278"/>
                  </a:cubicBezTo>
                  <a:cubicBezTo>
                    <a:pt x="550" y="131"/>
                    <a:pt x="550" y="131"/>
                    <a:pt x="550" y="131"/>
                  </a:cubicBezTo>
                  <a:cubicBezTo>
                    <a:pt x="554" y="131"/>
                    <a:pt x="558" y="131"/>
                    <a:pt x="562" y="131"/>
                  </a:cubicBezTo>
                  <a:cubicBezTo>
                    <a:pt x="602" y="131"/>
                    <a:pt x="642" y="131"/>
                    <a:pt x="682" y="131"/>
                  </a:cubicBezTo>
                  <a:cubicBezTo>
                    <a:pt x="686" y="132"/>
                    <a:pt x="689" y="132"/>
                    <a:pt x="693" y="132"/>
                  </a:cubicBezTo>
                  <a:cubicBezTo>
                    <a:pt x="693" y="132"/>
                    <a:pt x="693" y="133"/>
                    <a:pt x="694" y="133"/>
                  </a:cubicBezTo>
                  <a:cubicBezTo>
                    <a:pt x="699" y="152"/>
                    <a:pt x="704" y="170"/>
                    <a:pt x="710" y="188"/>
                  </a:cubicBezTo>
                  <a:cubicBezTo>
                    <a:pt x="713" y="197"/>
                    <a:pt x="715" y="205"/>
                    <a:pt x="718" y="214"/>
                  </a:cubicBezTo>
                  <a:cubicBezTo>
                    <a:pt x="718" y="216"/>
                    <a:pt x="719" y="218"/>
                    <a:pt x="719" y="219"/>
                  </a:cubicBezTo>
                  <a:cubicBezTo>
                    <a:pt x="719" y="280"/>
                    <a:pt x="719" y="280"/>
                    <a:pt x="719" y="280"/>
                  </a:cubicBezTo>
                  <a:lnTo>
                    <a:pt x="550" y="280"/>
                  </a:lnTo>
                  <a:close/>
                  <a:moveTo>
                    <a:pt x="719" y="349"/>
                  </a:moveTo>
                  <a:cubicBezTo>
                    <a:pt x="681" y="349"/>
                    <a:pt x="681" y="349"/>
                    <a:pt x="681" y="349"/>
                  </a:cubicBezTo>
                  <a:cubicBezTo>
                    <a:pt x="680" y="336"/>
                    <a:pt x="675" y="323"/>
                    <a:pt x="668" y="313"/>
                  </a:cubicBezTo>
                  <a:cubicBezTo>
                    <a:pt x="719" y="313"/>
                    <a:pt x="719" y="313"/>
                    <a:pt x="719" y="313"/>
                  </a:cubicBezTo>
                  <a:cubicBezTo>
                    <a:pt x="719" y="317"/>
                    <a:pt x="719" y="317"/>
                    <a:pt x="719" y="317"/>
                  </a:cubicBezTo>
                  <a:cubicBezTo>
                    <a:pt x="719" y="324"/>
                    <a:pt x="720" y="330"/>
                    <a:pt x="720" y="337"/>
                  </a:cubicBezTo>
                  <a:cubicBezTo>
                    <a:pt x="720" y="341"/>
                    <a:pt x="720" y="345"/>
                    <a:pt x="719" y="349"/>
                  </a:cubicBezTo>
                  <a:close/>
                </a:path>
              </a:pathLst>
            </a:custGeom>
            <a:solidFill>
              <a:srgbClr val="202E3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406">
              <a:extLst>
                <a:ext uri="{FF2B5EF4-FFF2-40B4-BE49-F238E27FC236}">
                  <a16:creationId xmlns:a16="http://schemas.microsoft.com/office/drawing/2014/main" id="{A07FDD02-6C4C-4BAA-9544-328F2D9540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51530" y="2748684"/>
              <a:ext cx="158242" cy="132384"/>
            </a:xfrm>
            <a:custGeom>
              <a:avLst/>
              <a:gdLst>
                <a:gd name="T0" fmla="*/ 3 w 360"/>
                <a:gd name="T1" fmla="*/ 129 h 301"/>
                <a:gd name="T2" fmla="*/ 7 w 360"/>
                <a:gd name="T3" fmla="*/ 155 h 301"/>
                <a:gd name="T4" fmla="*/ 30 w 360"/>
                <a:gd name="T5" fmla="*/ 198 h 301"/>
                <a:gd name="T6" fmla="*/ 115 w 360"/>
                <a:gd name="T7" fmla="*/ 270 h 301"/>
                <a:gd name="T8" fmla="*/ 233 w 360"/>
                <a:gd name="T9" fmla="*/ 300 h 301"/>
                <a:gd name="T10" fmla="*/ 286 w 360"/>
                <a:gd name="T11" fmla="*/ 290 h 301"/>
                <a:gd name="T12" fmla="*/ 299 w 360"/>
                <a:gd name="T13" fmla="*/ 285 h 301"/>
                <a:gd name="T14" fmla="*/ 306 w 360"/>
                <a:gd name="T15" fmla="*/ 278 h 301"/>
                <a:gd name="T16" fmla="*/ 306 w 360"/>
                <a:gd name="T17" fmla="*/ 278 h 301"/>
                <a:gd name="T18" fmla="*/ 307 w 360"/>
                <a:gd name="T19" fmla="*/ 277 h 301"/>
                <a:gd name="T20" fmla="*/ 357 w 360"/>
                <a:gd name="T21" fmla="*/ 176 h 301"/>
                <a:gd name="T22" fmla="*/ 359 w 360"/>
                <a:gd name="T23" fmla="*/ 169 h 301"/>
                <a:gd name="T24" fmla="*/ 359 w 360"/>
                <a:gd name="T25" fmla="*/ 169 h 301"/>
                <a:gd name="T26" fmla="*/ 359 w 360"/>
                <a:gd name="T27" fmla="*/ 168 h 301"/>
                <a:gd name="T28" fmla="*/ 359 w 360"/>
                <a:gd name="T29" fmla="*/ 163 h 301"/>
                <a:gd name="T30" fmla="*/ 353 w 360"/>
                <a:gd name="T31" fmla="*/ 143 h 301"/>
                <a:gd name="T32" fmla="*/ 329 w 360"/>
                <a:gd name="T33" fmla="*/ 100 h 301"/>
                <a:gd name="T34" fmla="*/ 243 w 360"/>
                <a:gd name="T35" fmla="*/ 29 h 301"/>
                <a:gd name="T36" fmla="*/ 126 w 360"/>
                <a:gd name="T37" fmla="*/ 2 h 301"/>
                <a:gd name="T38" fmla="*/ 74 w 360"/>
                <a:gd name="T39" fmla="*/ 11 h 301"/>
                <a:gd name="T40" fmla="*/ 55 w 360"/>
                <a:gd name="T41" fmla="*/ 23 h 301"/>
                <a:gd name="T42" fmla="*/ 53 w 360"/>
                <a:gd name="T43" fmla="*/ 27 h 301"/>
                <a:gd name="T44" fmla="*/ 5 w 360"/>
                <a:gd name="T45" fmla="*/ 123 h 301"/>
                <a:gd name="T46" fmla="*/ 3 w 360"/>
                <a:gd name="T47" fmla="*/ 129 h 301"/>
                <a:gd name="T48" fmla="*/ 82 w 360"/>
                <a:gd name="T49" fmla="*/ 44 h 301"/>
                <a:gd name="T50" fmla="*/ 146 w 360"/>
                <a:gd name="T51" fmla="*/ 35 h 301"/>
                <a:gd name="T52" fmla="*/ 226 w 360"/>
                <a:gd name="T53" fmla="*/ 57 h 301"/>
                <a:gd name="T54" fmla="*/ 296 w 360"/>
                <a:gd name="T55" fmla="*/ 110 h 301"/>
                <a:gd name="T56" fmla="*/ 326 w 360"/>
                <a:gd name="T57" fmla="*/ 166 h 301"/>
                <a:gd name="T58" fmla="*/ 280 w 360"/>
                <a:gd name="T59" fmla="*/ 258 h 301"/>
                <a:gd name="T60" fmla="*/ 209 w 360"/>
                <a:gd name="T61" fmla="*/ 266 h 301"/>
                <a:gd name="T62" fmla="*/ 125 w 360"/>
                <a:gd name="T63" fmla="*/ 238 h 301"/>
                <a:gd name="T64" fmla="*/ 36 w 360"/>
                <a:gd name="T65" fmla="*/ 135 h 301"/>
                <a:gd name="T66" fmla="*/ 82 w 360"/>
                <a:gd name="T67" fmla="*/ 44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60" h="301">
                  <a:moveTo>
                    <a:pt x="3" y="129"/>
                  </a:moveTo>
                  <a:cubicBezTo>
                    <a:pt x="0" y="137"/>
                    <a:pt x="5" y="147"/>
                    <a:pt x="7" y="155"/>
                  </a:cubicBezTo>
                  <a:cubicBezTo>
                    <a:pt x="13" y="170"/>
                    <a:pt x="20" y="185"/>
                    <a:pt x="30" y="198"/>
                  </a:cubicBezTo>
                  <a:cubicBezTo>
                    <a:pt x="52" y="228"/>
                    <a:pt x="81" y="253"/>
                    <a:pt x="115" y="270"/>
                  </a:cubicBezTo>
                  <a:cubicBezTo>
                    <a:pt x="151" y="289"/>
                    <a:pt x="192" y="301"/>
                    <a:pt x="233" y="300"/>
                  </a:cubicBezTo>
                  <a:cubicBezTo>
                    <a:pt x="251" y="299"/>
                    <a:pt x="269" y="297"/>
                    <a:pt x="286" y="290"/>
                  </a:cubicBezTo>
                  <a:cubicBezTo>
                    <a:pt x="290" y="289"/>
                    <a:pt x="295" y="287"/>
                    <a:pt x="299" y="285"/>
                  </a:cubicBezTo>
                  <a:cubicBezTo>
                    <a:pt x="302" y="284"/>
                    <a:pt x="305" y="282"/>
                    <a:pt x="306" y="278"/>
                  </a:cubicBezTo>
                  <a:cubicBezTo>
                    <a:pt x="306" y="278"/>
                    <a:pt x="306" y="278"/>
                    <a:pt x="306" y="278"/>
                  </a:cubicBezTo>
                  <a:cubicBezTo>
                    <a:pt x="307" y="278"/>
                    <a:pt x="307" y="277"/>
                    <a:pt x="307" y="277"/>
                  </a:cubicBezTo>
                  <a:cubicBezTo>
                    <a:pt x="324" y="243"/>
                    <a:pt x="341" y="210"/>
                    <a:pt x="357" y="176"/>
                  </a:cubicBezTo>
                  <a:cubicBezTo>
                    <a:pt x="359" y="174"/>
                    <a:pt x="359" y="171"/>
                    <a:pt x="359" y="169"/>
                  </a:cubicBezTo>
                  <a:cubicBezTo>
                    <a:pt x="359" y="169"/>
                    <a:pt x="359" y="169"/>
                    <a:pt x="359" y="169"/>
                  </a:cubicBezTo>
                  <a:cubicBezTo>
                    <a:pt x="359" y="168"/>
                    <a:pt x="359" y="168"/>
                    <a:pt x="359" y="168"/>
                  </a:cubicBezTo>
                  <a:cubicBezTo>
                    <a:pt x="360" y="166"/>
                    <a:pt x="359" y="165"/>
                    <a:pt x="359" y="163"/>
                  </a:cubicBezTo>
                  <a:cubicBezTo>
                    <a:pt x="358" y="156"/>
                    <a:pt x="356" y="150"/>
                    <a:pt x="353" y="143"/>
                  </a:cubicBezTo>
                  <a:cubicBezTo>
                    <a:pt x="347" y="128"/>
                    <a:pt x="339" y="113"/>
                    <a:pt x="329" y="100"/>
                  </a:cubicBezTo>
                  <a:cubicBezTo>
                    <a:pt x="306" y="70"/>
                    <a:pt x="277" y="46"/>
                    <a:pt x="243" y="29"/>
                  </a:cubicBezTo>
                  <a:cubicBezTo>
                    <a:pt x="207" y="11"/>
                    <a:pt x="167" y="0"/>
                    <a:pt x="126" y="2"/>
                  </a:cubicBezTo>
                  <a:cubicBezTo>
                    <a:pt x="109" y="2"/>
                    <a:pt x="90" y="5"/>
                    <a:pt x="74" y="11"/>
                  </a:cubicBezTo>
                  <a:cubicBezTo>
                    <a:pt x="68" y="14"/>
                    <a:pt x="59" y="16"/>
                    <a:pt x="55" y="23"/>
                  </a:cubicBezTo>
                  <a:cubicBezTo>
                    <a:pt x="54" y="24"/>
                    <a:pt x="54" y="26"/>
                    <a:pt x="53" y="27"/>
                  </a:cubicBezTo>
                  <a:cubicBezTo>
                    <a:pt x="37" y="59"/>
                    <a:pt x="21" y="91"/>
                    <a:pt x="5" y="123"/>
                  </a:cubicBezTo>
                  <a:cubicBezTo>
                    <a:pt x="4" y="125"/>
                    <a:pt x="3" y="127"/>
                    <a:pt x="3" y="129"/>
                  </a:cubicBezTo>
                  <a:close/>
                  <a:moveTo>
                    <a:pt x="82" y="44"/>
                  </a:moveTo>
                  <a:cubicBezTo>
                    <a:pt x="101" y="36"/>
                    <a:pt x="124" y="33"/>
                    <a:pt x="146" y="35"/>
                  </a:cubicBezTo>
                  <a:cubicBezTo>
                    <a:pt x="174" y="37"/>
                    <a:pt x="201" y="45"/>
                    <a:pt x="226" y="57"/>
                  </a:cubicBezTo>
                  <a:cubicBezTo>
                    <a:pt x="252" y="71"/>
                    <a:pt x="276" y="88"/>
                    <a:pt x="296" y="110"/>
                  </a:cubicBezTo>
                  <a:cubicBezTo>
                    <a:pt x="310" y="127"/>
                    <a:pt x="320" y="145"/>
                    <a:pt x="326" y="166"/>
                  </a:cubicBezTo>
                  <a:cubicBezTo>
                    <a:pt x="310" y="196"/>
                    <a:pt x="295" y="227"/>
                    <a:pt x="280" y="258"/>
                  </a:cubicBezTo>
                  <a:cubicBezTo>
                    <a:pt x="259" y="266"/>
                    <a:pt x="233" y="268"/>
                    <a:pt x="209" y="266"/>
                  </a:cubicBezTo>
                  <a:cubicBezTo>
                    <a:pt x="180" y="263"/>
                    <a:pt x="151" y="253"/>
                    <a:pt x="125" y="238"/>
                  </a:cubicBezTo>
                  <a:cubicBezTo>
                    <a:pt x="84" y="215"/>
                    <a:pt x="48" y="180"/>
                    <a:pt x="36" y="135"/>
                  </a:cubicBezTo>
                  <a:cubicBezTo>
                    <a:pt x="51" y="105"/>
                    <a:pt x="66" y="74"/>
                    <a:pt x="82" y="44"/>
                  </a:cubicBezTo>
                  <a:close/>
                </a:path>
              </a:pathLst>
            </a:custGeom>
            <a:solidFill>
              <a:srgbClr val="202E3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F290544E-1538-39DA-9B59-CD1F9BF32DCA}"/>
              </a:ext>
            </a:extLst>
          </p:cNvPr>
          <p:cNvGrpSpPr/>
          <p:nvPr/>
        </p:nvGrpSpPr>
        <p:grpSpPr>
          <a:xfrm>
            <a:off x="4184358" y="3283638"/>
            <a:ext cx="2681391" cy="2032818"/>
            <a:chOff x="4184358" y="3283638"/>
            <a:chExt cx="2681391" cy="2032818"/>
          </a:xfrm>
        </p:grpSpPr>
        <p:sp>
          <p:nvSpPr>
            <p:cNvPr id="8" name="Freeform 11">
              <a:extLst>
                <a:ext uri="{FF2B5EF4-FFF2-40B4-BE49-F238E27FC236}">
                  <a16:creationId xmlns:a16="http://schemas.microsoft.com/office/drawing/2014/main" id="{1F7AE3A0-E899-4903-89FF-EFCF71FFC4F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4358" y="3283638"/>
              <a:ext cx="2031477" cy="2032818"/>
            </a:xfrm>
            <a:custGeom>
              <a:avLst/>
              <a:gdLst>
                <a:gd name="T0" fmla="*/ 143 w 1072"/>
                <a:gd name="T1" fmla="*/ 545 h 1073"/>
                <a:gd name="T2" fmla="*/ 49 w 1072"/>
                <a:gd name="T3" fmla="*/ 574 h 1073"/>
                <a:gd name="T4" fmla="*/ 0 w 1072"/>
                <a:gd name="T5" fmla="*/ 543 h 1073"/>
                <a:gd name="T6" fmla="*/ 0 w 1072"/>
                <a:gd name="T7" fmla="*/ 242 h 1073"/>
                <a:gd name="T8" fmla="*/ 299 w 1072"/>
                <a:gd name="T9" fmla="*/ 242 h 1073"/>
                <a:gd name="T10" fmla="*/ 329 w 1072"/>
                <a:gd name="T11" fmla="*/ 193 h 1073"/>
                <a:gd name="T12" fmla="*/ 303 w 1072"/>
                <a:gd name="T13" fmla="*/ 98 h 1073"/>
                <a:gd name="T14" fmla="*/ 415 w 1072"/>
                <a:gd name="T15" fmla="*/ 0 h 1073"/>
                <a:gd name="T16" fmla="*/ 527 w 1072"/>
                <a:gd name="T17" fmla="*/ 98 h 1073"/>
                <a:gd name="T18" fmla="*/ 498 w 1072"/>
                <a:gd name="T19" fmla="*/ 193 h 1073"/>
                <a:gd name="T20" fmla="*/ 529 w 1072"/>
                <a:gd name="T21" fmla="*/ 242 h 1073"/>
                <a:gd name="T22" fmla="*/ 831 w 1072"/>
                <a:gd name="T23" fmla="*/ 242 h 1073"/>
                <a:gd name="T24" fmla="*/ 831 w 1072"/>
                <a:gd name="T25" fmla="*/ 242 h 1073"/>
                <a:gd name="T26" fmla="*/ 831 w 1072"/>
                <a:gd name="T27" fmla="*/ 242 h 1073"/>
                <a:gd name="T28" fmla="*/ 831 w 1072"/>
                <a:gd name="T29" fmla="*/ 543 h 1073"/>
                <a:gd name="T30" fmla="*/ 880 w 1072"/>
                <a:gd name="T31" fmla="*/ 574 h 1073"/>
                <a:gd name="T32" fmla="*/ 975 w 1072"/>
                <a:gd name="T33" fmla="*/ 545 h 1073"/>
                <a:gd name="T34" fmla="*/ 1072 w 1072"/>
                <a:gd name="T35" fmla="*/ 658 h 1073"/>
                <a:gd name="T36" fmla="*/ 975 w 1072"/>
                <a:gd name="T37" fmla="*/ 770 h 1073"/>
                <a:gd name="T38" fmla="*/ 880 w 1072"/>
                <a:gd name="T39" fmla="*/ 743 h 1073"/>
                <a:gd name="T40" fmla="*/ 831 w 1072"/>
                <a:gd name="T41" fmla="*/ 773 h 1073"/>
                <a:gd name="T42" fmla="*/ 831 w 1072"/>
                <a:gd name="T43" fmla="*/ 1073 h 1073"/>
                <a:gd name="T44" fmla="*/ 831 w 1072"/>
                <a:gd name="T45" fmla="*/ 1015 h 1073"/>
                <a:gd name="T46" fmla="*/ 831 w 1072"/>
                <a:gd name="T47" fmla="*/ 1073 h 1073"/>
                <a:gd name="T48" fmla="*/ 529 w 1072"/>
                <a:gd name="T49" fmla="*/ 1073 h 1073"/>
                <a:gd name="T50" fmla="*/ 498 w 1072"/>
                <a:gd name="T51" fmla="*/ 1024 h 1073"/>
                <a:gd name="T52" fmla="*/ 527 w 1072"/>
                <a:gd name="T53" fmla="*/ 929 h 1073"/>
                <a:gd name="T54" fmla="*/ 415 w 1072"/>
                <a:gd name="T55" fmla="*/ 831 h 1073"/>
                <a:gd name="T56" fmla="*/ 303 w 1072"/>
                <a:gd name="T57" fmla="*/ 929 h 1073"/>
                <a:gd name="T58" fmla="*/ 329 w 1072"/>
                <a:gd name="T59" fmla="*/ 1024 h 1073"/>
                <a:gd name="T60" fmla="*/ 299 w 1072"/>
                <a:gd name="T61" fmla="*/ 1073 h 1073"/>
                <a:gd name="T62" fmla="*/ 0 w 1072"/>
                <a:gd name="T63" fmla="*/ 1073 h 1073"/>
                <a:gd name="T64" fmla="*/ 0 w 1072"/>
                <a:gd name="T65" fmla="*/ 773 h 1073"/>
                <a:gd name="T66" fmla="*/ 49 w 1072"/>
                <a:gd name="T67" fmla="*/ 743 h 1073"/>
                <a:gd name="T68" fmla="*/ 143 w 1072"/>
                <a:gd name="T69" fmla="*/ 770 h 1073"/>
                <a:gd name="T70" fmla="*/ 241 w 1072"/>
                <a:gd name="T71" fmla="*/ 658 h 1073"/>
                <a:gd name="T72" fmla="*/ 143 w 1072"/>
                <a:gd name="T73" fmla="*/ 545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72" h="1073">
                  <a:moveTo>
                    <a:pt x="143" y="545"/>
                  </a:moveTo>
                  <a:cubicBezTo>
                    <a:pt x="117" y="545"/>
                    <a:pt x="82" y="557"/>
                    <a:pt x="49" y="574"/>
                  </a:cubicBezTo>
                  <a:cubicBezTo>
                    <a:pt x="26" y="585"/>
                    <a:pt x="0" y="569"/>
                    <a:pt x="0" y="543"/>
                  </a:cubicBezTo>
                  <a:cubicBezTo>
                    <a:pt x="0" y="242"/>
                    <a:pt x="0" y="242"/>
                    <a:pt x="0" y="242"/>
                  </a:cubicBezTo>
                  <a:cubicBezTo>
                    <a:pt x="299" y="242"/>
                    <a:pt x="299" y="242"/>
                    <a:pt x="299" y="242"/>
                  </a:cubicBezTo>
                  <a:cubicBezTo>
                    <a:pt x="324" y="242"/>
                    <a:pt x="340" y="215"/>
                    <a:pt x="329" y="193"/>
                  </a:cubicBezTo>
                  <a:cubicBezTo>
                    <a:pt x="313" y="160"/>
                    <a:pt x="303" y="124"/>
                    <a:pt x="303" y="98"/>
                  </a:cubicBezTo>
                  <a:cubicBezTo>
                    <a:pt x="303" y="34"/>
                    <a:pt x="353" y="0"/>
                    <a:pt x="415" y="0"/>
                  </a:cubicBezTo>
                  <a:cubicBezTo>
                    <a:pt x="477" y="0"/>
                    <a:pt x="527" y="34"/>
                    <a:pt x="527" y="98"/>
                  </a:cubicBezTo>
                  <a:cubicBezTo>
                    <a:pt x="527" y="124"/>
                    <a:pt x="515" y="160"/>
                    <a:pt x="498" y="193"/>
                  </a:cubicBezTo>
                  <a:cubicBezTo>
                    <a:pt x="487" y="215"/>
                    <a:pt x="504" y="242"/>
                    <a:pt x="529" y="242"/>
                  </a:cubicBezTo>
                  <a:cubicBezTo>
                    <a:pt x="831" y="242"/>
                    <a:pt x="831" y="242"/>
                    <a:pt x="831" y="242"/>
                  </a:cubicBezTo>
                  <a:cubicBezTo>
                    <a:pt x="831" y="242"/>
                    <a:pt x="831" y="242"/>
                    <a:pt x="831" y="242"/>
                  </a:cubicBezTo>
                  <a:cubicBezTo>
                    <a:pt x="831" y="242"/>
                    <a:pt x="831" y="242"/>
                    <a:pt x="831" y="242"/>
                  </a:cubicBezTo>
                  <a:cubicBezTo>
                    <a:pt x="831" y="543"/>
                    <a:pt x="831" y="543"/>
                    <a:pt x="831" y="543"/>
                  </a:cubicBezTo>
                  <a:cubicBezTo>
                    <a:pt x="831" y="569"/>
                    <a:pt x="857" y="585"/>
                    <a:pt x="880" y="574"/>
                  </a:cubicBezTo>
                  <a:cubicBezTo>
                    <a:pt x="913" y="557"/>
                    <a:pt x="948" y="545"/>
                    <a:pt x="975" y="545"/>
                  </a:cubicBezTo>
                  <a:cubicBezTo>
                    <a:pt x="1038" y="545"/>
                    <a:pt x="1072" y="596"/>
                    <a:pt x="1072" y="658"/>
                  </a:cubicBezTo>
                  <a:cubicBezTo>
                    <a:pt x="1072" y="720"/>
                    <a:pt x="1038" y="770"/>
                    <a:pt x="975" y="770"/>
                  </a:cubicBezTo>
                  <a:cubicBezTo>
                    <a:pt x="948" y="770"/>
                    <a:pt x="913" y="759"/>
                    <a:pt x="880" y="743"/>
                  </a:cubicBezTo>
                  <a:cubicBezTo>
                    <a:pt x="857" y="732"/>
                    <a:pt x="831" y="748"/>
                    <a:pt x="831" y="773"/>
                  </a:cubicBezTo>
                  <a:cubicBezTo>
                    <a:pt x="831" y="1073"/>
                    <a:pt x="831" y="1073"/>
                    <a:pt x="831" y="1073"/>
                  </a:cubicBezTo>
                  <a:cubicBezTo>
                    <a:pt x="831" y="1015"/>
                    <a:pt x="831" y="1015"/>
                    <a:pt x="831" y="1015"/>
                  </a:cubicBezTo>
                  <a:cubicBezTo>
                    <a:pt x="831" y="1073"/>
                    <a:pt x="831" y="1073"/>
                    <a:pt x="831" y="1073"/>
                  </a:cubicBezTo>
                  <a:cubicBezTo>
                    <a:pt x="529" y="1073"/>
                    <a:pt x="529" y="1073"/>
                    <a:pt x="529" y="1073"/>
                  </a:cubicBezTo>
                  <a:cubicBezTo>
                    <a:pt x="504" y="1073"/>
                    <a:pt x="487" y="1046"/>
                    <a:pt x="498" y="1024"/>
                  </a:cubicBezTo>
                  <a:cubicBezTo>
                    <a:pt x="515" y="991"/>
                    <a:pt x="527" y="955"/>
                    <a:pt x="527" y="929"/>
                  </a:cubicBezTo>
                  <a:cubicBezTo>
                    <a:pt x="527" y="865"/>
                    <a:pt x="477" y="831"/>
                    <a:pt x="415" y="831"/>
                  </a:cubicBezTo>
                  <a:cubicBezTo>
                    <a:pt x="353" y="831"/>
                    <a:pt x="303" y="865"/>
                    <a:pt x="303" y="929"/>
                  </a:cubicBezTo>
                  <a:cubicBezTo>
                    <a:pt x="303" y="955"/>
                    <a:pt x="313" y="991"/>
                    <a:pt x="329" y="1024"/>
                  </a:cubicBezTo>
                  <a:cubicBezTo>
                    <a:pt x="340" y="1046"/>
                    <a:pt x="324" y="1073"/>
                    <a:pt x="299" y="1073"/>
                  </a:cubicBezTo>
                  <a:cubicBezTo>
                    <a:pt x="0" y="1073"/>
                    <a:pt x="0" y="1073"/>
                    <a:pt x="0" y="1073"/>
                  </a:cubicBezTo>
                  <a:cubicBezTo>
                    <a:pt x="0" y="773"/>
                    <a:pt x="0" y="773"/>
                    <a:pt x="0" y="773"/>
                  </a:cubicBezTo>
                  <a:cubicBezTo>
                    <a:pt x="0" y="748"/>
                    <a:pt x="26" y="732"/>
                    <a:pt x="49" y="743"/>
                  </a:cubicBezTo>
                  <a:cubicBezTo>
                    <a:pt x="82" y="759"/>
                    <a:pt x="117" y="770"/>
                    <a:pt x="143" y="770"/>
                  </a:cubicBezTo>
                  <a:cubicBezTo>
                    <a:pt x="207" y="770"/>
                    <a:pt x="241" y="720"/>
                    <a:pt x="241" y="658"/>
                  </a:cubicBezTo>
                  <a:cubicBezTo>
                    <a:pt x="241" y="596"/>
                    <a:pt x="207" y="545"/>
                    <a:pt x="143" y="545"/>
                  </a:cubicBezTo>
                  <a:close/>
                </a:path>
              </a:pathLst>
            </a:custGeom>
            <a:gradFill>
              <a:gsLst>
                <a:gs pos="0">
                  <a:srgbClr val="37ACCD"/>
                </a:gs>
                <a:gs pos="63000">
                  <a:srgbClr val="1EBDA2"/>
                </a:gs>
              </a:gsLst>
              <a:lin ang="1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9F7F5E51-1D83-4875-B101-F03FBA2B30A3}"/>
                </a:ext>
              </a:extLst>
            </p:cNvPr>
            <p:cNvSpPr/>
            <p:nvPr/>
          </p:nvSpPr>
          <p:spPr>
            <a:xfrm>
              <a:off x="4823198" y="4157970"/>
              <a:ext cx="485847" cy="48584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0" name="Freeform 162">
              <a:extLst>
                <a:ext uri="{FF2B5EF4-FFF2-40B4-BE49-F238E27FC236}">
                  <a16:creationId xmlns:a16="http://schemas.microsoft.com/office/drawing/2014/main" id="{6A067F55-A8BF-4692-BA97-86F3197564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56633" y="4311138"/>
              <a:ext cx="421132" cy="179511"/>
            </a:xfrm>
            <a:custGeom>
              <a:avLst/>
              <a:gdLst>
                <a:gd name="T0" fmla="*/ 710 w 711"/>
                <a:gd name="T1" fmla="*/ 127 h 302"/>
                <a:gd name="T2" fmla="*/ 707 w 711"/>
                <a:gd name="T3" fmla="*/ 99 h 302"/>
                <a:gd name="T4" fmla="*/ 684 w 711"/>
                <a:gd name="T5" fmla="*/ 24 h 302"/>
                <a:gd name="T6" fmla="*/ 683 w 711"/>
                <a:gd name="T7" fmla="*/ 20 h 302"/>
                <a:gd name="T8" fmla="*/ 659 w 711"/>
                <a:gd name="T9" fmla="*/ 1 h 302"/>
                <a:gd name="T10" fmla="*/ 518 w 711"/>
                <a:gd name="T11" fmla="*/ 0 h 302"/>
                <a:gd name="T12" fmla="*/ 489 w 711"/>
                <a:gd name="T13" fmla="*/ 30 h 302"/>
                <a:gd name="T14" fmla="*/ 489 w 711"/>
                <a:gd name="T15" fmla="*/ 171 h 302"/>
                <a:gd name="T16" fmla="*/ 478 w 711"/>
                <a:gd name="T17" fmla="*/ 68 h 302"/>
                <a:gd name="T18" fmla="*/ 447 w 711"/>
                <a:gd name="T19" fmla="*/ 77 h 302"/>
                <a:gd name="T20" fmla="*/ 0 w 711"/>
                <a:gd name="T21" fmla="*/ 92 h 302"/>
                <a:gd name="T22" fmla="*/ 15 w 711"/>
                <a:gd name="T23" fmla="*/ 203 h 302"/>
                <a:gd name="T24" fmla="*/ 25 w 711"/>
                <a:gd name="T25" fmla="*/ 241 h 302"/>
                <a:gd name="T26" fmla="*/ 89 w 711"/>
                <a:gd name="T27" fmla="*/ 301 h 302"/>
                <a:gd name="T28" fmla="*/ 169 w 711"/>
                <a:gd name="T29" fmla="*/ 257 h 302"/>
                <a:gd name="T30" fmla="*/ 290 w 711"/>
                <a:gd name="T31" fmla="*/ 244 h 302"/>
                <a:gd name="T32" fmla="*/ 402 w 711"/>
                <a:gd name="T33" fmla="*/ 263 h 302"/>
                <a:gd name="T34" fmla="*/ 525 w 711"/>
                <a:gd name="T35" fmla="*/ 267 h 302"/>
                <a:gd name="T36" fmla="*/ 635 w 711"/>
                <a:gd name="T37" fmla="*/ 267 h 302"/>
                <a:gd name="T38" fmla="*/ 707 w 711"/>
                <a:gd name="T39" fmla="*/ 256 h 302"/>
                <a:gd name="T40" fmla="*/ 89 w 711"/>
                <a:gd name="T41" fmla="*/ 270 h 302"/>
                <a:gd name="T42" fmla="*/ 89 w 711"/>
                <a:gd name="T43" fmla="*/ 207 h 302"/>
                <a:gd name="T44" fmla="*/ 89 w 711"/>
                <a:gd name="T45" fmla="*/ 270 h 302"/>
                <a:gd name="T46" fmla="*/ 150 w 711"/>
                <a:gd name="T47" fmla="*/ 226 h 302"/>
                <a:gd name="T48" fmla="*/ 177 w 711"/>
                <a:gd name="T49" fmla="*/ 203 h 302"/>
                <a:gd name="T50" fmla="*/ 228 w 711"/>
                <a:gd name="T51" fmla="*/ 270 h 302"/>
                <a:gd name="T52" fmla="*/ 228 w 711"/>
                <a:gd name="T53" fmla="*/ 207 h 302"/>
                <a:gd name="T54" fmla="*/ 228 w 711"/>
                <a:gd name="T55" fmla="*/ 270 h 302"/>
                <a:gd name="T56" fmla="*/ 36 w 711"/>
                <a:gd name="T57" fmla="*/ 172 h 302"/>
                <a:gd name="T58" fmla="*/ 31 w 711"/>
                <a:gd name="T59" fmla="*/ 108 h 302"/>
                <a:gd name="T60" fmla="*/ 447 w 711"/>
                <a:gd name="T61" fmla="*/ 171 h 302"/>
                <a:gd name="T62" fmla="*/ 518 w 711"/>
                <a:gd name="T63" fmla="*/ 236 h 302"/>
                <a:gd name="T64" fmla="*/ 398 w 711"/>
                <a:gd name="T65" fmla="*/ 226 h 302"/>
                <a:gd name="T66" fmla="*/ 364 w 711"/>
                <a:gd name="T67" fmla="*/ 213 h 302"/>
                <a:gd name="T68" fmla="*/ 279 w 711"/>
                <a:gd name="T69" fmla="*/ 203 h 302"/>
                <a:gd name="T70" fmla="*/ 467 w 711"/>
                <a:gd name="T71" fmla="*/ 203 h 302"/>
                <a:gd name="T72" fmla="*/ 518 w 711"/>
                <a:gd name="T73" fmla="*/ 236 h 302"/>
                <a:gd name="T74" fmla="*/ 549 w 711"/>
                <a:gd name="T75" fmla="*/ 239 h 302"/>
                <a:gd name="T76" fmla="*/ 611 w 711"/>
                <a:gd name="T77" fmla="*/ 239 h 302"/>
                <a:gd name="T78" fmla="*/ 520 w 711"/>
                <a:gd name="T79" fmla="*/ 171 h 302"/>
                <a:gd name="T80" fmla="*/ 520 w 711"/>
                <a:gd name="T81" fmla="*/ 31 h 302"/>
                <a:gd name="T82" fmla="*/ 644 w 711"/>
                <a:gd name="T83" fmla="*/ 32 h 302"/>
                <a:gd name="T84" fmla="*/ 654 w 711"/>
                <a:gd name="T85" fmla="*/ 33 h 302"/>
                <a:gd name="T86" fmla="*/ 677 w 711"/>
                <a:gd name="T87" fmla="*/ 109 h 302"/>
                <a:gd name="T88" fmla="*/ 679 w 711"/>
                <a:gd name="T89" fmla="*/ 171 h 302"/>
                <a:gd name="T90" fmla="*/ 679 w 711"/>
                <a:gd name="T91" fmla="*/ 236 h 302"/>
                <a:gd name="T92" fmla="*/ 631 w 711"/>
                <a:gd name="T93" fmla="*/ 203 h 302"/>
                <a:gd name="T94" fmla="*/ 679 w 711"/>
                <a:gd name="T95" fmla="*/ 207 h 302"/>
                <a:gd name="T96" fmla="*/ 679 w 711"/>
                <a:gd name="T97" fmla="*/ 236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11" h="302">
                  <a:moveTo>
                    <a:pt x="710" y="219"/>
                  </a:moveTo>
                  <a:cubicBezTo>
                    <a:pt x="710" y="188"/>
                    <a:pt x="710" y="158"/>
                    <a:pt x="710" y="127"/>
                  </a:cubicBezTo>
                  <a:cubicBezTo>
                    <a:pt x="710" y="112"/>
                    <a:pt x="710" y="112"/>
                    <a:pt x="710" y="112"/>
                  </a:cubicBezTo>
                  <a:cubicBezTo>
                    <a:pt x="710" y="108"/>
                    <a:pt x="708" y="103"/>
                    <a:pt x="707" y="99"/>
                  </a:cubicBezTo>
                  <a:cubicBezTo>
                    <a:pt x="701" y="80"/>
                    <a:pt x="695" y="62"/>
                    <a:pt x="690" y="43"/>
                  </a:cubicBezTo>
                  <a:cubicBezTo>
                    <a:pt x="688" y="37"/>
                    <a:pt x="686" y="30"/>
                    <a:pt x="684" y="24"/>
                  </a:cubicBezTo>
                  <a:cubicBezTo>
                    <a:pt x="684" y="23"/>
                    <a:pt x="684" y="23"/>
                    <a:pt x="684" y="23"/>
                  </a:cubicBezTo>
                  <a:cubicBezTo>
                    <a:pt x="684" y="22"/>
                    <a:pt x="683" y="21"/>
                    <a:pt x="683" y="20"/>
                  </a:cubicBezTo>
                  <a:cubicBezTo>
                    <a:pt x="683" y="18"/>
                    <a:pt x="682" y="16"/>
                    <a:pt x="681" y="14"/>
                  </a:cubicBezTo>
                  <a:cubicBezTo>
                    <a:pt x="676" y="6"/>
                    <a:pt x="668" y="1"/>
                    <a:pt x="659" y="1"/>
                  </a:cubicBezTo>
                  <a:cubicBezTo>
                    <a:pt x="648" y="1"/>
                    <a:pt x="637" y="1"/>
                    <a:pt x="627" y="1"/>
                  </a:cubicBezTo>
                  <a:cubicBezTo>
                    <a:pt x="591" y="0"/>
                    <a:pt x="554" y="0"/>
                    <a:pt x="518" y="0"/>
                  </a:cubicBezTo>
                  <a:cubicBezTo>
                    <a:pt x="510" y="0"/>
                    <a:pt x="502" y="1"/>
                    <a:pt x="496" y="8"/>
                  </a:cubicBezTo>
                  <a:cubicBezTo>
                    <a:pt x="490" y="14"/>
                    <a:pt x="489" y="22"/>
                    <a:pt x="489" y="30"/>
                  </a:cubicBezTo>
                  <a:cubicBezTo>
                    <a:pt x="489" y="169"/>
                    <a:pt x="489" y="169"/>
                    <a:pt x="489" y="169"/>
                  </a:cubicBezTo>
                  <a:cubicBezTo>
                    <a:pt x="489" y="170"/>
                    <a:pt x="489" y="171"/>
                    <a:pt x="489" y="171"/>
                  </a:cubicBezTo>
                  <a:cubicBezTo>
                    <a:pt x="478" y="171"/>
                    <a:pt x="478" y="171"/>
                    <a:pt x="478" y="171"/>
                  </a:cubicBezTo>
                  <a:cubicBezTo>
                    <a:pt x="478" y="68"/>
                    <a:pt x="478" y="68"/>
                    <a:pt x="478" y="68"/>
                  </a:cubicBezTo>
                  <a:cubicBezTo>
                    <a:pt x="478" y="48"/>
                    <a:pt x="447" y="48"/>
                    <a:pt x="447" y="68"/>
                  </a:cubicBezTo>
                  <a:cubicBezTo>
                    <a:pt x="447" y="77"/>
                    <a:pt x="447" y="77"/>
                    <a:pt x="447" y="77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7" y="77"/>
                    <a:pt x="0" y="84"/>
                    <a:pt x="0" y="92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196"/>
                    <a:pt x="7" y="203"/>
                    <a:pt x="15" y="203"/>
                  </a:cubicBezTo>
                  <a:cubicBezTo>
                    <a:pt x="25" y="203"/>
                    <a:pt x="25" y="203"/>
                    <a:pt x="25" y="203"/>
                  </a:cubicBezTo>
                  <a:cubicBezTo>
                    <a:pt x="25" y="241"/>
                    <a:pt x="25" y="241"/>
                    <a:pt x="25" y="241"/>
                  </a:cubicBezTo>
                  <a:cubicBezTo>
                    <a:pt x="25" y="244"/>
                    <a:pt x="26" y="246"/>
                    <a:pt x="27" y="249"/>
                  </a:cubicBezTo>
                  <a:cubicBezTo>
                    <a:pt x="33" y="278"/>
                    <a:pt x="58" y="302"/>
                    <a:pt x="89" y="301"/>
                  </a:cubicBezTo>
                  <a:cubicBezTo>
                    <a:pt x="117" y="300"/>
                    <a:pt x="140" y="282"/>
                    <a:pt x="148" y="257"/>
                  </a:cubicBezTo>
                  <a:cubicBezTo>
                    <a:pt x="169" y="257"/>
                    <a:pt x="169" y="257"/>
                    <a:pt x="169" y="257"/>
                  </a:cubicBezTo>
                  <a:cubicBezTo>
                    <a:pt x="177" y="282"/>
                    <a:pt x="200" y="302"/>
                    <a:pt x="228" y="301"/>
                  </a:cubicBezTo>
                  <a:cubicBezTo>
                    <a:pt x="261" y="300"/>
                    <a:pt x="287" y="276"/>
                    <a:pt x="290" y="244"/>
                  </a:cubicBezTo>
                  <a:cubicBezTo>
                    <a:pt x="367" y="244"/>
                    <a:pt x="367" y="244"/>
                    <a:pt x="367" y="244"/>
                  </a:cubicBezTo>
                  <a:cubicBezTo>
                    <a:pt x="379" y="250"/>
                    <a:pt x="390" y="256"/>
                    <a:pt x="402" y="263"/>
                  </a:cubicBezTo>
                  <a:cubicBezTo>
                    <a:pt x="406" y="265"/>
                    <a:pt x="410" y="267"/>
                    <a:pt x="414" y="267"/>
                  </a:cubicBezTo>
                  <a:cubicBezTo>
                    <a:pt x="525" y="267"/>
                    <a:pt x="525" y="267"/>
                    <a:pt x="525" y="267"/>
                  </a:cubicBezTo>
                  <a:cubicBezTo>
                    <a:pt x="535" y="287"/>
                    <a:pt x="556" y="301"/>
                    <a:pt x="580" y="301"/>
                  </a:cubicBezTo>
                  <a:cubicBezTo>
                    <a:pt x="604" y="301"/>
                    <a:pt x="625" y="287"/>
                    <a:pt x="635" y="267"/>
                  </a:cubicBezTo>
                  <a:cubicBezTo>
                    <a:pt x="692" y="267"/>
                    <a:pt x="692" y="267"/>
                    <a:pt x="692" y="267"/>
                  </a:cubicBezTo>
                  <a:cubicBezTo>
                    <a:pt x="700" y="267"/>
                    <a:pt x="705" y="262"/>
                    <a:pt x="707" y="256"/>
                  </a:cubicBezTo>
                  <a:cubicBezTo>
                    <a:pt x="711" y="245"/>
                    <a:pt x="710" y="227"/>
                    <a:pt x="710" y="219"/>
                  </a:cubicBezTo>
                  <a:close/>
                  <a:moveTo>
                    <a:pt x="89" y="270"/>
                  </a:moveTo>
                  <a:cubicBezTo>
                    <a:pt x="72" y="270"/>
                    <a:pt x="57" y="256"/>
                    <a:pt x="57" y="239"/>
                  </a:cubicBezTo>
                  <a:cubicBezTo>
                    <a:pt x="58" y="222"/>
                    <a:pt x="71" y="207"/>
                    <a:pt x="89" y="207"/>
                  </a:cubicBezTo>
                  <a:cubicBezTo>
                    <a:pt x="106" y="207"/>
                    <a:pt x="120" y="221"/>
                    <a:pt x="120" y="239"/>
                  </a:cubicBezTo>
                  <a:cubicBezTo>
                    <a:pt x="120" y="256"/>
                    <a:pt x="106" y="270"/>
                    <a:pt x="89" y="270"/>
                  </a:cubicBezTo>
                  <a:close/>
                  <a:moveTo>
                    <a:pt x="167" y="226"/>
                  </a:moveTo>
                  <a:cubicBezTo>
                    <a:pt x="150" y="226"/>
                    <a:pt x="150" y="226"/>
                    <a:pt x="150" y="226"/>
                  </a:cubicBezTo>
                  <a:cubicBezTo>
                    <a:pt x="148" y="218"/>
                    <a:pt x="144" y="210"/>
                    <a:pt x="140" y="203"/>
                  </a:cubicBezTo>
                  <a:cubicBezTo>
                    <a:pt x="177" y="203"/>
                    <a:pt x="177" y="203"/>
                    <a:pt x="177" y="203"/>
                  </a:cubicBezTo>
                  <a:cubicBezTo>
                    <a:pt x="172" y="210"/>
                    <a:pt x="169" y="218"/>
                    <a:pt x="167" y="226"/>
                  </a:cubicBezTo>
                  <a:close/>
                  <a:moveTo>
                    <a:pt x="228" y="270"/>
                  </a:moveTo>
                  <a:cubicBezTo>
                    <a:pt x="211" y="270"/>
                    <a:pt x="197" y="256"/>
                    <a:pt x="197" y="239"/>
                  </a:cubicBezTo>
                  <a:cubicBezTo>
                    <a:pt x="197" y="222"/>
                    <a:pt x="211" y="207"/>
                    <a:pt x="228" y="207"/>
                  </a:cubicBezTo>
                  <a:cubicBezTo>
                    <a:pt x="246" y="207"/>
                    <a:pt x="259" y="221"/>
                    <a:pt x="260" y="239"/>
                  </a:cubicBezTo>
                  <a:cubicBezTo>
                    <a:pt x="259" y="256"/>
                    <a:pt x="246" y="270"/>
                    <a:pt x="228" y="270"/>
                  </a:cubicBezTo>
                  <a:close/>
                  <a:moveTo>
                    <a:pt x="41" y="171"/>
                  </a:moveTo>
                  <a:cubicBezTo>
                    <a:pt x="39" y="171"/>
                    <a:pt x="38" y="172"/>
                    <a:pt x="36" y="172"/>
                  </a:cubicBezTo>
                  <a:cubicBezTo>
                    <a:pt x="31" y="172"/>
                    <a:pt x="31" y="172"/>
                    <a:pt x="31" y="172"/>
                  </a:cubicBezTo>
                  <a:cubicBezTo>
                    <a:pt x="31" y="108"/>
                    <a:pt x="31" y="108"/>
                    <a:pt x="31" y="108"/>
                  </a:cubicBezTo>
                  <a:cubicBezTo>
                    <a:pt x="447" y="108"/>
                    <a:pt x="447" y="108"/>
                    <a:pt x="447" y="108"/>
                  </a:cubicBezTo>
                  <a:cubicBezTo>
                    <a:pt x="447" y="171"/>
                    <a:pt x="447" y="171"/>
                    <a:pt x="447" y="171"/>
                  </a:cubicBezTo>
                  <a:lnTo>
                    <a:pt x="41" y="171"/>
                  </a:lnTo>
                  <a:close/>
                  <a:moveTo>
                    <a:pt x="518" y="236"/>
                  </a:moveTo>
                  <a:cubicBezTo>
                    <a:pt x="418" y="236"/>
                    <a:pt x="418" y="236"/>
                    <a:pt x="418" y="236"/>
                  </a:cubicBezTo>
                  <a:cubicBezTo>
                    <a:pt x="398" y="226"/>
                    <a:pt x="398" y="226"/>
                    <a:pt x="398" y="226"/>
                  </a:cubicBezTo>
                  <a:cubicBezTo>
                    <a:pt x="392" y="222"/>
                    <a:pt x="385" y="219"/>
                    <a:pt x="379" y="215"/>
                  </a:cubicBezTo>
                  <a:cubicBezTo>
                    <a:pt x="374" y="212"/>
                    <a:pt x="369" y="213"/>
                    <a:pt x="364" y="213"/>
                  </a:cubicBezTo>
                  <a:cubicBezTo>
                    <a:pt x="285" y="213"/>
                    <a:pt x="285" y="213"/>
                    <a:pt x="285" y="213"/>
                  </a:cubicBezTo>
                  <a:cubicBezTo>
                    <a:pt x="283" y="210"/>
                    <a:pt x="281" y="206"/>
                    <a:pt x="279" y="203"/>
                  </a:cubicBezTo>
                  <a:cubicBezTo>
                    <a:pt x="462" y="203"/>
                    <a:pt x="462" y="203"/>
                    <a:pt x="462" y="203"/>
                  </a:cubicBezTo>
                  <a:cubicBezTo>
                    <a:pt x="464" y="203"/>
                    <a:pt x="466" y="203"/>
                    <a:pt x="467" y="203"/>
                  </a:cubicBezTo>
                  <a:cubicBezTo>
                    <a:pt x="529" y="203"/>
                    <a:pt x="529" y="203"/>
                    <a:pt x="529" y="203"/>
                  </a:cubicBezTo>
                  <a:cubicBezTo>
                    <a:pt x="522" y="212"/>
                    <a:pt x="518" y="224"/>
                    <a:pt x="518" y="236"/>
                  </a:cubicBezTo>
                  <a:close/>
                  <a:moveTo>
                    <a:pt x="580" y="270"/>
                  </a:moveTo>
                  <a:cubicBezTo>
                    <a:pt x="563" y="270"/>
                    <a:pt x="548" y="256"/>
                    <a:pt x="549" y="239"/>
                  </a:cubicBezTo>
                  <a:cubicBezTo>
                    <a:pt x="549" y="222"/>
                    <a:pt x="563" y="207"/>
                    <a:pt x="580" y="207"/>
                  </a:cubicBezTo>
                  <a:cubicBezTo>
                    <a:pt x="598" y="207"/>
                    <a:pt x="611" y="221"/>
                    <a:pt x="611" y="239"/>
                  </a:cubicBezTo>
                  <a:cubicBezTo>
                    <a:pt x="611" y="256"/>
                    <a:pt x="598" y="270"/>
                    <a:pt x="580" y="270"/>
                  </a:cubicBezTo>
                  <a:close/>
                  <a:moveTo>
                    <a:pt x="520" y="171"/>
                  </a:moveTo>
                  <a:cubicBezTo>
                    <a:pt x="520" y="171"/>
                    <a:pt x="520" y="170"/>
                    <a:pt x="520" y="169"/>
                  </a:cubicBezTo>
                  <a:cubicBezTo>
                    <a:pt x="520" y="31"/>
                    <a:pt x="520" y="31"/>
                    <a:pt x="520" y="31"/>
                  </a:cubicBezTo>
                  <a:cubicBezTo>
                    <a:pt x="523" y="31"/>
                    <a:pt x="527" y="31"/>
                    <a:pt x="530" y="31"/>
                  </a:cubicBezTo>
                  <a:cubicBezTo>
                    <a:pt x="568" y="31"/>
                    <a:pt x="606" y="32"/>
                    <a:pt x="644" y="32"/>
                  </a:cubicBezTo>
                  <a:cubicBezTo>
                    <a:pt x="647" y="32"/>
                    <a:pt x="651" y="32"/>
                    <a:pt x="654" y="32"/>
                  </a:cubicBezTo>
                  <a:cubicBezTo>
                    <a:pt x="654" y="32"/>
                    <a:pt x="654" y="33"/>
                    <a:pt x="654" y="33"/>
                  </a:cubicBezTo>
                  <a:cubicBezTo>
                    <a:pt x="660" y="50"/>
                    <a:pt x="665" y="68"/>
                    <a:pt x="670" y="85"/>
                  </a:cubicBezTo>
                  <a:cubicBezTo>
                    <a:pt x="672" y="93"/>
                    <a:pt x="675" y="101"/>
                    <a:pt x="677" y="109"/>
                  </a:cubicBezTo>
                  <a:cubicBezTo>
                    <a:pt x="678" y="111"/>
                    <a:pt x="678" y="113"/>
                    <a:pt x="679" y="114"/>
                  </a:cubicBezTo>
                  <a:cubicBezTo>
                    <a:pt x="679" y="171"/>
                    <a:pt x="679" y="171"/>
                    <a:pt x="679" y="171"/>
                  </a:cubicBezTo>
                  <a:lnTo>
                    <a:pt x="520" y="171"/>
                  </a:lnTo>
                  <a:close/>
                  <a:moveTo>
                    <a:pt x="679" y="236"/>
                  </a:moveTo>
                  <a:cubicBezTo>
                    <a:pt x="642" y="236"/>
                    <a:pt x="642" y="236"/>
                    <a:pt x="642" y="236"/>
                  </a:cubicBezTo>
                  <a:cubicBezTo>
                    <a:pt x="642" y="224"/>
                    <a:pt x="637" y="212"/>
                    <a:pt x="631" y="203"/>
                  </a:cubicBezTo>
                  <a:cubicBezTo>
                    <a:pt x="679" y="203"/>
                    <a:pt x="679" y="203"/>
                    <a:pt x="679" y="203"/>
                  </a:cubicBezTo>
                  <a:cubicBezTo>
                    <a:pt x="679" y="207"/>
                    <a:pt x="679" y="207"/>
                    <a:pt x="679" y="207"/>
                  </a:cubicBezTo>
                  <a:cubicBezTo>
                    <a:pt x="679" y="213"/>
                    <a:pt x="679" y="219"/>
                    <a:pt x="679" y="225"/>
                  </a:cubicBezTo>
                  <a:cubicBezTo>
                    <a:pt x="679" y="229"/>
                    <a:pt x="679" y="232"/>
                    <a:pt x="679" y="236"/>
                  </a:cubicBezTo>
                  <a:close/>
                </a:path>
              </a:pathLst>
            </a:custGeom>
            <a:solidFill>
              <a:srgbClr val="202E3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16B129B1-F9CF-442A-873A-08836B739DF2}"/>
                </a:ext>
              </a:extLst>
            </p:cNvPr>
            <p:cNvSpPr/>
            <p:nvPr/>
          </p:nvSpPr>
          <p:spPr>
            <a:xfrm>
              <a:off x="6379902" y="4364378"/>
              <a:ext cx="485847" cy="48584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591C7C18-47A8-39BF-262F-90E5FACDED86}"/>
              </a:ext>
            </a:extLst>
          </p:cNvPr>
          <p:cNvSpPr txBox="1"/>
          <p:nvPr/>
        </p:nvSpPr>
        <p:spPr>
          <a:xfrm>
            <a:off x="9348281" y="6421153"/>
            <a:ext cx="22087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مهندسی عمران</a:t>
            </a:r>
            <a:endParaRPr lang="en-US" sz="16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C474C39-599A-CEF5-D72B-1C7CCAEF98A3}"/>
              </a:ext>
            </a:extLst>
          </p:cNvPr>
          <p:cNvSpPr txBox="1"/>
          <p:nvPr/>
        </p:nvSpPr>
        <p:spPr>
          <a:xfrm>
            <a:off x="5109328" y="489391"/>
            <a:ext cx="68721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400" b="1" dirty="0">
                <a:solidFill>
                  <a:srgbClr val="A8A8A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اصلی </a:t>
            </a:r>
            <a:r>
              <a:rPr lang="fa-IR" sz="24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ارائه خود را در این قسمت وارد نمایید.</a:t>
            </a:r>
            <a:endParaRPr lang="en-US" sz="24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9074103-14FE-107D-0D96-A44065F60937}"/>
              </a:ext>
            </a:extLst>
          </p:cNvPr>
          <p:cNvSpPr txBox="1"/>
          <p:nvPr/>
        </p:nvSpPr>
        <p:spPr>
          <a:xfrm>
            <a:off x="8727761" y="1076157"/>
            <a:ext cx="32428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نمایید.</a:t>
            </a:r>
            <a:endParaRPr lang="en-US" sz="20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5071C3A-D782-D0F0-C8FD-DA38E71575C4}"/>
              </a:ext>
            </a:extLst>
          </p:cNvPr>
          <p:cNvSpPr txBox="1"/>
          <p:nvPr/>
        </p:nvSpPr>
        <p:spPr>
          <a:xfrm>
            <a:off x="7534873" y="2612088"/>
            <a:ext cx="3626815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وارد نمایید</a:t>
            </a: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404040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DFA9B8D-595E-6FC3-B0A0-9246825EE4C6}"/>
              </a:ext>
            </a:extLst>
          </p:cNvPr>
          <p:cNvSpPr txBox="1"/>
          <p:nvPr/>
        </p:nvSpPr>
        <p:spPr>
          <a:xfrm>
            <a:off x="132463" y="2091544"/>
            <a:ext cx="3388299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وارد نمایید</a:t>
            </a: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ارائه دهنده انواع فایل های کاربردی با بهترین کیفیت این متن تست می باشد</a:t>
            </a:r>
            <a:endParaRPr lang="en-US" sz="1200" dirty="0">
              <a:solidFill>
                <a:srgbClr val="404040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653E7F0-E269-9892-C623-636E8ADA2D4D}"/>
              </a:ext>
            </a:extLst>
          </p:cNvPr>
          <p:cNvSpPr txBox="1"/>
          <p:nvPr/>
        </p:nvSpPr>
        <p:spPr>
          <a:xfrm>
            <a:off x="338205" y="5057704"/>
            <a:ext cx="3388299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وارد نمایید</a:t>
            </a: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40404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8696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22" grpId="0"/>
      <p:bldP spid="23" grpId="0"/>
      <p:bldP spid="2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77F5570F-D68A-4969-B527-C2F6F0DBDB86}"/>
              </a:ext>
            </a:extLst>
          </p:cNvPr>
          <p:cNvSpPr/>
          <p:nvPr/>
        </p:nvSpPr>
        <p:spPr>
          <a:xfrm>
            <a:off x="840740" y="4074474"/>
            <a:ext cx="3441700" cy="204597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2628CA6-0197-40AE-A144-77259EAD88F3}"/>
              </a:ext>
            </a:extLst>
          </p:cNvPr>
          <p:cNvSpPr/>
          <p:nvPr/>
        </p:nvSpPr>
        <p:spPr>
          <a:xfrm>
            <a:off x="4376420" y="1951867"/>
            <a:ext cx="3441700" cy="204597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4F67109-9894-4FCC-8616-3B45C6A9ED69}"/>
              </a:ext>
            </a:extLst>
          </p:cNvPr>
          <p:cNvSpPr/>
          <p:nvPr/>
        </p:nvSpPr>
        <p:spPr>
          <a:xfrm>
            <a:off x="7912100" y="4083241"/>
            <a:ext cx="3441700" cy="204597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1871225-75E9-4FB9-BF53-438990F970E8}"/>
              </a:ext>
            </a:extLst>
          </p:cNvPr>
          <p:cNvSpPr/>
          <p:nvPr/>
        </p:nvSpPr>
        <p:spPr>
          <a:xfrm>
            <a:off x="840739" y="5717041"/>
            <a:ext cx="3441700" cy="403403"/>
          </a:xfrm>
          <a:prstGeom prst="rect">
            <a:avLst/>
          </a:prstGeom>
          <a:gradFill>
            <a:gsLst>
              <a:gs pos="0">
                <a:srgbClr val="37ACCD"/>
              </a:gs>
              <a:gs pos="63000">
                <a:srgbClr val="1EBDA2"/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28FFF00-2C1E-493F-BBB7-4D3DD7E1B106}"/>
              </a:ext>
            </a:extLst>
          </p:cNvPr>
          <p:cNvSpPr/>
          <p:nvPr/>
        </p:nvSpPr>
        <p:spPr>
          <a:xfrm>
            <a:off x="4376419" y="3594434"/>
            <a:ext cx="3441699" cy="403403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400" dirty="0">
              <a:solidFill>
                <a:schemeClr val="tx1"/>
              </a:solidFill>
              <a:latin typeface="Montserrat" panose="00000500000000000000" pitchFamily="50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990675D-E8CA-4B31-908F-3E40F9AFACF4}"/>
              </a:ext>
            </a:extLst>
          </p:cNvPr>
          <p:cNvSpPr/>
          <p:nvPr/>
        </p:nvSpPr>
        <p:spPr>
          <a:xfrm>
            <a:off x="7908924" y="5719772"/>
            <a:ext cx="3444876" cy="403403"/>
          </a:xfrm>
          <a:prstGeom prst="rect">
            <a:avLst/>
          </a:prstGeom>
          <a:gradFill>
            <a:gsLst>
              <a:gs pos="0">
                <a:srgbClr val="37ACCD"/>
              </a:gs>
              <a:gs pos="63000">
                <a:srgbClr val="1EBDA2"/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 dirty="0"/>
          </a:p>
        </p:txBody>
      </p:sp>
      <p:pic>
        <p:nvPicPr>
          <p:cNvPr id="25" name="Picture Placeholder 24">
            <a:extLst>
              <a:ext uri="{FF2B5EF4-FFF2-40B4-BE49-F238E27FC236}">
                <a16:creationId xmlns:a16="http://schemas.microsoft.com/office/drawing/2014/main" id="{78984751-5B4B-BB38-BE53-C30C402808A6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1" name="Picture Placeholder 20">
            <a:extLst>
              <a:ext uri="{FF2B5EF4-FFF2-40B4-BE49-F238E27FC236}">
                <a16:creationId xmlns:a16="http://schemas.microsoft.com/office/drawing/2014/main" id="{3EB09F07-E605-50C9-52E9-721EEF36F324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46"/>
          <a:stretch/>
        </p:blipFill>
        <p:spPr>
          <a:xfrm>
            <a:off x="4376738" y="4083050"/>
            <a:ext cx="3441700" cy="2046288"/>
          </a:xfrm>
        </p:spPr>
      </p:pic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F99BCD3B-9DC7-8FB8-F3F2-5BBD25802E5F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E9B1E4D-4B9F-B86D-E856-7531E7C25105}"/>
              </a:ext>
            </a:extLst>
          </p:cNvPr>
          <p:cNvSpPr txBox="1"/>
          <p:nvPr/>
        </p:nvSpPr>
        <p:spPr>
          <a:xfrm>
            <a:off x="9348281" y="6421153"/>
            <a:ext cx="22087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مهندسی عمران</a:t>
            </a:r>
            <a:endParaRPr lang="en-US" sz="16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0CDC0FA-44A8-4586-C03B-945A1D3B0007}"/>
              </a:ext>
            </a:extLst>
          </p:cNvPr>
          <p:cNvSpPr txBox="1"/>
          <p:nvPr/>
        </p:nvSpPr>
        <p:spPr>
          <a:xfrm>
            <a:off x="885984" y="4018540"/>
            <a:ext cx="3441699" cy="1438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40404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1D8D642-79D0-E01F-7DD8-60E5875777D9}"/>
              </a:ext>
            </a:extLst>
          </p:cNvPr>
          <p:cNvSpPr txBox="1"/>
          <p:nvPr/>
        </p:nvSpPr>
        <p:spPr>
          <a:xfrm>
            <a:off x="4327683" y="2006500"/>
            <a:ext cx="3441699" cy="1438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40404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B2F9FC7-3D4B-02C0-A41A-52E6638B050F}"/>
              </a:ext>
            </a:extLst>
          </p:cNvPr>
          <p:cNvSpPr txBox="1"/>
          <p:nvPr/>
        </p:nvSpPr>
        <p:spPr>
          <a:xfrm>
            <a:off x="7864317" y="4083050"/>
            <a:ext cx="3441699" cy="1438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404040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1BD772D-99E7-7524-8908-8598CD37CADF}"/>
              </a:ext>
            </a:extLst>
          </p:cNvPr>
          <p:cNvSpPr txBox="1"/>
          <p:nvPr/>
        </p:nvSpPr>
        <p:spPr>
          <a:xfrm>
            <a:off x="5109328" y="489391"/>
            <a:ext cx="68721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400" b="1" dirty="0">
                <a:solidFill>
                  <a:srgbClr val="A8A8A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اصلی </a:t>
            </a:r>
            <a:r>
              <a:rPr lang="fa-IR" sz="24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ارائه خود را در این قسمت وارد نمایید.</a:t>
            </a:r>
            <a:endParaRPr lang="en-US" sz="24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122D685-D6DC-351B-0545-7710C39B25BF}"/>
              </a:ext>
            </a:extLst>
          </p:cNvPr>
          <p:cNvSpPr txBox="1"/>
          <p:nvPr/>
        </p:nvSpPr>
        <p:spPr>
          <a:xfrm>
            <a:off x="8727761" y="1076157"/>
            <a:ext cx="32428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نمایید.</a:t>
            </a:r>
            <a:endParaRPr lang="en-US" sz="20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30042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5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  <p:bldP spid="2" grpId="0" animBg="1"/>
      <p:bldP spid="19" grpId="0" animBg="1"/>
      <p:bldP spid="22" grpId="0" animBg="1"/>
      <p:bldP spid="8" grpId="0"/>
      <p:bldP spid="11" grpId="0"/>
      <p:bldP spid="15" grpId="0"/>
      <p:bldP spid="28" grpId="0"/>
      <p:bldP spid="2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064510D-047A-25F0-0A2A-79AFE970220C}"/>
              </a:ext>
            </a:extLst>
          </p:cNvPr>
          <p:cNvSpPr txBox="1"/>
          <p:nvPr/>
        </p:nvSpPr>
        <p:spPr>
          <a:xfrm>
            <a:off x="6215974" y="987547"/>
            <a:ext cx="5673084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0FC9982-B2CB-6073-01B9-897E1F00B80D}"/>
              </a:ext>
            </a:extLst>
          </p:cNvPr>
          <p:cNvSpPr txBox="1"/>
          <p:nvPr/>
        </p:nvSpPr>
        <p:spPr>
          <a:xfrm>
            <a:off x="302942" y="987546"/>
            <a:ext cx="5673084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686C1F8-289C-2C85-3518-8E3C53F9F7B6}"/>
              </a:ext>
            </a:extLst>
          </p:cNvPr>
          <p:cNvSpPr txBox="1"/>
          <p:nvPr/>
        </p:nvSpPr>
        <p:spPr>
          <a:xfrm>
            <a:off x="9348281" y="6421153"/>
            <a:ext cx="22087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مهندسی عمران</a:t>
            </a:r>
            <a:endParaRPr lang="en-US" sz="16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73AAB5E-1A45-F019-4D1E-9773872BC5E3}"/>
              </a:ext>
            </a:extLst>
          </p:cNvPr>
          <p:cNvSpPr txBox="1"/>
          <p:nvPr/>
        </p:nvSpPr>
        <p:spPr>
          <a:xfrm>
            <a:off x="5109328" y="489391"/>
            <a:ext cx="68721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400" b="1" dirty="0">
                <a:solidFill>
                  <a:srgbClr val="A8A8A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اصلی </a:t>
            </a:r>
            <a:r>
              <a:rPr lang="fa-IR" sz="24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ارائه خود را در این قسمت وارد نمایید.</a:t>
            </a:r>
            <a:endParaRPr lang="en-US" sz="24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19609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CCC4918-7EF5-43E3-9451-969999A40D84}"/>
              </a:ext>
            </a:extLst>
          </p:cNvPr>
          <p:cNvSpPr/>
          <p:nvPr/>
        </p:nvSpPr>
        <p:spPr>
          <a:xfrm>
            <a:off x="382136" y="1680210"/>
            <a:ext cx="2863984" cy="23317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712A26E-0CCB-4BE1-9AB5-E3501CB6D4DD}"/>
              </a:ext>
            </a:extLst>
          </p:cNvPr>
          <p:cNvSpPr/>
          <p:nvPr/>
        </p:nvSpPr>
        <p:spPr>
          <a:xfrm>
            <a:off x="3241434" y="4011930"/>
            <a:ext cx="8568429" cy="23317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3149E58A-C71B-523C-6F45-9D1BBA9A952E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916F866-F5C1-FC35-5E02-6963E8C869B2}"/>
              </a:ext>
            </a:extLst>
          </p:cNvPr>
          <p:cNvSpPr txBox="1"/>
          <p:nvPr/>
        </p:nvSpPr>
        <p:spPr>
          <a:xfrm>
            <a:off x="9348281" y="6421153"/>
            <a:ext cx="22087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مهندسی عمران</a:t>
            </a:r>
            <a:endParaRPr lang="en-US" sz="16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35" name="Picture Placeholder 34">
            <a:extLst>
              <a:ext uri="{FF2B5EF4-FFF2-40B4-BE49-F238E27FC236}">
                <a16:creationId xmlns:a16="http://schemas.microsoft.com/office/drawing/2014/main" id="{EC0BC79F-2307-DC83-0F35-AFAED7A2639F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12E8C953-7359-66FD-E163-C29101FFF2A3}"/>
              </a:ext>
            </a:extLst>
          </p:cNvPr>
          <p:cNvSpPr txBox="1"/>
          <p:nvPr/>
        </p:nvSpPr>
        <p:spPr>
          <a:xfrm>
            <a:off x="456236" y="1753041"/>
            <a:ext cx="2710202" cy="1900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404040"/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4A7C9C57-9F7C-3707-98BD-610F57E68F8B}"/>
              </a:ext>
            </a:extLst>
          </p:cNvPr>
          <p:cNvSpPr txBox="1"/>
          <p:nvPr/>
        </p:nvSpPr>
        <p:spPr>
          <a:xfrm>
            <a:off x="3454351" y="4058748"/>
            <a:ext cx="8161240" cy="1923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باشد. 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D2E9F33-73E1-D524-794A-A7FF5907818E}"/>
              </a:ext>
            </a:extLst>
          </p:cNvPr>
          <p:cNvSpPr txBox="1"/>
          <p:nvPr/>
        </p:nvSpPr>
        <p:spPr>
          <a:xfrm>
            <a:off x="5109328" y="489391"/>
            <a:ext cx="68721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400" b="1" dirty="0">
                <a:solidFill>
                  <a:srgbClr val="A8A8A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اصلی </a:t>
            </a:r>
            <a:r>
              <a:rPr lang="fa-IR" sz="24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ارائه خود را در این قسمت وارد نمایید.</a:t>
            </a:r>
            <a:endParaRPr lang="en-US" sz="24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859360B-DDCF-42CE-5262-DBAC79318B0C}"/>
              </a:ext>
            </a:extLst>
          </p:cNvPr>
          <p:cNvSpPr txBox="1"/>
          <p:nvPr/>
        </p:nvSpPr>
        <p:spPr>
          <a:xfrm>
            <a:off x="8727761" y="1076157"/>
            <a:ext cx="32428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نمایید.</a:t>
            </a:r>
            <a:endParaRPr lang="en-US" sz="20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62200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36" grpId="0"/>
      <p:bldP spid="37" grpId="0"/>
      <p:bldP spid="38" grpId="0"/>
      <p:bldP spid="3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val 14">
            <a:extLst>
              <a:ext uri="{FF2B5EF4-FFF2-40B4-BE49-F238E27FC236}">
                <a16:creationId xmlns:a16="http://schemas.microsoft.com/office/drawing/2014/main" id="{E7223F6C-7EC4-4AE4-B146-73E8B9D89470}"/>
              </a:ext>
            </a:extLst>
          </p:cNvPr>
          <p:cNvSpPr/>
          <p:nvPr userDrawn="1"/>
        </p:nvSpPr>
        <p:spPr>
          <a:xfrm>
            <a:off x="5415315" y="2704918"/>
            <a:ext cx="1365848" cy="136584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C6E1FB7-C643-47EF-F21F-285C1325BDF3}"/>
              </a:ext>
            </a:extLst>
          </p:cNvPr>
          <p:cNvSpPr txBox="1"/>
          <p:nvPr/>
        </p:nvSpPr>
        <p:spPr>
          <a:xfrm>
            <a:off x="9348281" y="6421153"/>
            <a:ext cx="22087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مهندسی عمران</a:t>
            </a:r>
            <a:endParaRPr lang="en-US" sz="16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C483A84-1814-712D-E542-B2C119C17016}"/>
              </a:ext>
            </a:extLst>
          </p:cNvPr>
          <p:cNvSpPr txBox="1"/>
          <p:nvPr/>
        </p:nvSpPr>
        <p:spPr>
          <a:xfrm>
            <a:off x="5109328" y="489391"/>
            <a:ext cx="68721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400" b="1" dirty="0">
                <a:solidFill>
                  <a:srgbClr val="A8A8A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اصلی </a:t>
            </a:r>
            <a:r>
              <a:rPr lang="fa-IR" sz="24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ارائه خود را در این قسمت وارد نمایید.</a:t>
            </a:r>
            <a:endParaRPr lang="en-US" sz="24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1444589-EB31-5CC4-7491-EA887862ED1F}"/>
              </a:ext>
            </a:extLst>
          </p:cNvPr>
          <p:cNvSpPr txBox="1"/>
          <p:nvPr/>
        </p:nvSpPr>
        <p:spPr>
          <a:xfrm>
            <a:off x="8727761" y="1076157"/>
            <a:ext cx="32428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نمایید.</a:t>
            </a:r>
            <a:endParaRPr lang="en-US" sz="20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010A7B7-1EDA-54F8-EAFE-5711C6712AF8}"/>
              </a:ext>
            </a:extLst>
          </p:cNvPr>
          <p:cNvGrpSpPr/>
          <p:nvPr/>
        </p:nvGrpSpPr>
        <p:grpSpPr>
          <a:xfrm>
            <a:off x="6098239" y="1425007"/>
            <a:ext cx="5544777" cy="2050682"/>
            <a:chOff x="6098239" y="1425007"/>
            <a:chExt cx="5544777" cy="2050682"/>
          </a:xfrm>
        </p:grpSpPr>
        <p:sp>
          <p:nvSpPr>
            <p:cNvPr id="14" name="Freeform 6">
              <a:extLst>
                <a:ext uri="{FF2B5EF4-FFF2-40B4-BE49-F238E27FC236}">
                  <a16:creationId xmlns:a16="http://schemas.microsoft.com/office/drawing/2014/main" id="{712DBCC3-145C-4C96-9122-E368A1ECE08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8239" y="1425007"/>
              <a:ext cx="1903154" cy="1950174"/>
            </a:xfrm>
            <a:custGeom>
              <a:avLst/>
              <a:gdLst/>
              <a:ahLst/>
              <a:cxnLst>
                <a:cxn ang="0">
                  <a:pos x="93" y="458"/>
                </a:cxn>
                <a:cxn ang="0">
                  <a:pos x="93" y="464"/>
                </a:cxn>
                <a:cxn ang="0">
                  <a:pos x="374" y="464"/>
                </a:cxn>
                <a:cxn ang="0">
                  <a:pos x="372" y="420"/>
                </a:cxn>
                <a:cxn ang="0">
                  <a:pos x="453" y="373"/>
                </a:cxn>
                <a:cxn ang="0">
                  <a:pos x="416" y="259"/>
                </a:cxn>
                <a:cxn ang="0">
                  <a:pos x="322" y="268"/>
                </a:cxn>
                <a:cxn ang="0">
                  <a:pos x="279" y="208"/>
                </a:cxn>
                <a:cxn ang="0">
                  <a:pos x="317" y="122"/>
                </a:cxn>
                <a:cxn ang="0">
                  <a:pos x="219" y="52"/>
                </a:cxn>
                <a:cxn ang="0">
                  <a:pos x="149" y="115"/>
                </a:cxn>
                <a:cxn ang="0">
                  <a:pos x="114" y="102"/>
                </a:cxn>
                <a:cxn ang="0">
                  <a:pos x="79" y="92"/>
                </a:cxn>
                <a:cxn ang="0">
                  <a:pos x="59" y="0"/>
                </a:cxn>
                <a:cxn ang="0">
                  <a:pos x="0" y="0"/>
                </a:cxn>
                <a:cxn ang="0">
                  <a:pos x="0" y="364"/>
                </a:cxn>
                <a:cxn ang="0">
                  <a:pos x="93" y="458"/>
                </a:cxn>
              </a:cxnLst>
              <a:rect l="0" t="0" r="r" b="b"/>
              <a:pathLst>
                <a:path w="453" h="464">
                  <a:moveTo>
                    <a:pt x="93" y="458"/>
                  </a:moveTo>
                  <a:cubicBezTo>
                    <a:pt x="93" y="460"/>
                    <a:pt x="93" y="462"/>
                    <a:pt x="93" y="464"/>
                  </a:cubicBezTo>
                  <a:cubicBezTo>
                    <a:pt x="374" y="464"/>
                    <a:pt x="374" y="464"/>
                    <a:pt x="374" y="464"/>
                  </a:cubicBezTo>
                  <a:cubicBezTo>
                    <a:pt x="374" y="450"/>
                    <a:pt x="374" y="435"/>
                    <a:pt x="372" y="420"/>
                  </a:cubicBezTo>
                  <a:cubicBezTo>
                    <a:pt x="453" y="373"/>
                    <a:pt x="453" y="373"/>
                    <a:pt x="453" y="373"/>
                  </a:cubicBezTo>
                  <a:cubicBezTo>
                    <a:pt x="416" y="259"/>
                    <a:pt x="416" y="259"/>
                    <a:pt x="416" y="259"/>
                  </a:cubicBezTo>
                  <a:cubicBezTo>
                    <a:pt x="322" y="268"/>
                    <a:pt x="322" y="268"/>
                    <a:pt x="322" y="268"/>
                  </a:cubicBezTo>
                  <a:cubicBezTo>
                    <a:pt x="310" y="247"/>
                    <a:pt x="295" y="227"/>
                    <a:pt x="279" y="208"/>
                  </a:cubicBezTo>
                  <a:cubicBezTo>
                    <a:pt x="317" y="122"/>
                    <a:pt x="317" y="122"/>
                    <a:pt x="317" y="122"/>
                  </a:cubicBezTo>
                  <a:cubicBezTo>
                    <a:pt x="219" y="52"/>
                    <a:pt x="219" y="52"/>
                    <a:pt x="219" y="52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38" y="110"/>
                    <a:pt x="126" y="106"/>
                    <a:pt x="114" y="102"/>
                  </a:cubicBezTo>
                  <a:cubicBezTo>
                    <a:pt x="103" y="98"/>
                    <a:pt x="91" y="95"/>
                    <a:pt x="79" y="92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64"/>
                    <a:pt x="0" y="364"/>
                    <a:pt x="0" y="364"/>
                  </a:cubicBezTo>
                  <a:cubicBezTo>
                    <a:pt x="51" y="364"/>
                    <a:pt x="93" y="406"/>
                    <a:pt x="93" y="458"/>
                  </a:cubicBezTo>
                  <a:close/>
                </a:path>
              </a:pathLst>
            </a:custGeom>
            <a:gradFill>
              <a:gsLst>
                <a:gs pos="0">
                  <a:srgbClr val="37ACCD"/>
                </a:gs>
                <a:gs pos="63000">
                  <a:srgbClr val="1EBDA2"/>
                </a:gs>
              </a:gsLst>
              <a:lin ang="1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05CD8660-09D1-4C08-80CC-37C84FF9CAA0}"/>
                </a:ext>
              </a:extLst>
            </p:cNvPr>
            <p:cNvSpPr/>
            <p:nvPr/>
          </p:nvSpPr>
          <p:spPr>
            <a:xfrm>
              <a:off x="6681275" y="2320243"/>
              <a:ext cx="533730" cy="5337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sp>
          <p:nvSpPr>
            <p:cNvPr id="37" name="Freeform 358">
              <a:extLst>
                <a:ext uri="{FF2B5EF4-FFF2-40B4-BE49-F238E27FC236}">
                  <a16:creationId xmlns:a16="http://schemas.microsoft.com/office/drawing/2014/main" id="{D5E2C646-D96B-4D40-A9B9-445DC63EA5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28449" y="2494739"/>
              <a:ext cx="439381" cy="204457"/>
            </a:xfrm>
            <a:custGeom>
              <a:avLst/>
              <a:gdLst>
                <a:gd name="T0" fmla="*/ 701 w 701"/>
                <a:gd name="T1" fmla="*/ 145 h 325"/>
                <a:gd name="T2" fmla="*/ 682 w 701"/>
                <a:gd name="T3" fmla="*/ 79 h 325"/>
                <a:gd name="T4" fmla="*/ 676 w 701"/>
                <a:gd name="T5" fmla="*/ 59 h 325"/>
                <a:gd name="T6" fmla="*/ 673 w 701"/>
                <a:gd name="T7" fmla="*/ 50 h 325"/>
                <a:gd name="T8" fmla="*/ 621 w 701"/>
                <a:gd name="T9" fmla="*/ 38 h 325"/>
                <a:gd name="T10" fmla="*/ 497 w 701"/>
                <a:gd name="T11" fmla="*/ 45 h 325"/>
                <a:gd name="T12" fmla="*/ 490 w 701"/>
                <a:gd name="T13" fmla="*/ 140 h 325"/>
                <a:gd name="T14" fmla="*/ 486 w 701"/>
                <a:gd name="T15" fmla="*/ 36 h 325"/>
                <a:gd name="T16" fmla="*/ 548 w 701"/>
                <a:gd name="T17" fmla="*/ 30 h 325"/>
                <a:gd name="T18" fmla="*/ 464 w 701"/>
                <a:gd name="T19" fmla="*/ 1 h 325"/>
                <a:gd name="T20" fmla="*/ 411 w 701"/>
                <a:gd name="T21" fmla="*/ 16 h 325"/>
                <a:gd name="T22" fmla="*/ 251 w 701"/>
                <a:gd name="T23" fmla="*/ 25 h 325"/>
                <a:gd name="T24" fmla="*/ 96 w 701"/>
                <a:gd name="T25" fmla="*/ 14 h 325"/>
                <a:gd name="T26" fmla="*/ 55 w 701"/>
                <a:gd name="T27" fmla="*/ 46 h 325"/>
                <a:gd name="T28" fmla="*/ 3 w 701"/>
                <a:gd name="T29" fmla="*/ 160 h 325"/>
                <a:gd name="T30" fmla="*/ 38 w 701"/>
                <a:gd name="T31" fmla="*/ 217 h 325"/>
                <a:gd name="T32" fmla="*/ 36 w 701"/>
                <a:gd name="T33" fmla="*/ 265 h 325"/>
                <a:gd name="T34" fmla="*/ 153 w 701"/>
                <a:gd name="T35" fmla="*/ 280 h 325"/>
                <a:gd name="T36" fmla="*/ 220 w 701"/>
                <a:gd name="T37" fmla="*/ 325 h 325"/>
                <a:gd name="T38" fmla="*/ 519 w 701"/>
                <a:gd name="T39" fmla="*/ 280 h 325"/>
                <a:gd name="T40" fmla="*/ 634 w 701"/>
                <a:gd name="T41" fmla="*/ 280 h 325"/>
                <a:gd name="T42" fmla="*/ 692 w 701"/>
                <a:gd name="T43" fmla="*/ 273 h 325"/>
                <a:gd name="T44" fmla="*/ 701 w 701"/>
                <a:gd name="T45" fmla="*/ 216 h 325"/>
                <a:gd name="T46" fmla="*/ 490 w 701"/>
                <a:gd name="T47" fmla="*/ 199 h 325"/>
                <a:gd name="T48" fmla="*/ 414 w 701"/>
                <a:gd name="T49" fmla="*/ 201 h 325"/>
                <a:gd name="T50" fmla="*/ 490 w 701"/>
                <a:gd name="T51" fmla="*/ 170 h 325"/>
                <a:gd name="T52" fmla="*/ 66 w 701"/>
                <a:gd name="T53" fmla="*/ 265 h 325"/>
                <a:gd name="T54" fmla="*/ 126 w 701"/>
                <a:gd name="T55" fmla="*/ 265 h 325"/>
                <a:gd name="T56" fmla="*/ 162 w 701"/>
                <a:gd name="T57" fmla="*/ 250 h 325"/>
                <a:gd name="T58" fmla="*/ 144 w 701"/>
                <a:gd name="T59" fmla="*/ 231 h 325"/>
                <a:gd name="T60" fmla="*/ 162 w 701"/>
                <a:gd name="T61" fmla="*/ 250 h 325"/>
                <a:gd name="T62" fmla="*/ 190 w 701"/>
                <a:gd name="T63" fmla="*/ 265 h 325"/>
                <a:gd name="T64" fmla="*/ 250 w 701"/>
                <a:gd name="T65" fmla="*/ 265 h 325"/>
                <a:gd name="T66" fmla="*/ 66 w 701"/>
                <a:gd name="T67" fmla="*/ 201 h 325"/>
                <a:gd name="T68" fmla="*/ 66 w 701"/>
                <a:gd name="T69" fmla="*/ 90 h 325"/>
                <a:gd name="T70" fmla="*/ 84 w 701"/>
                <a:gd name="T71" fmla="*/ 55 h 325"/>
                <a:gd name="T72" fmla="*/ 95 w 701"/>
                <a:gd name="T73" fmla="*/ 55 h 325"/>
                <a:gd name="T74" fmla="*/ 393 w 701"/>
                <a:gd name="T75" fmla="*/ 55 h 325"/>
                <a:gd name="T76" fmla="*/ 430 w 701"/>
                <a:gd name="T77" fmla="*/ 41 h 325"/>
                <a:gd name="T78" fmla="*/ 456 w 701"/>
                <a:gd name="T79" fmla="*/ 30 h 325"/>
                <a:gd name="T80" fmla="*/ 382 w 701"/>
                <a:gd name="T81" fmla="*/ 201 h 325"/>
                <a:gd name="T82" fmla="*/ 519 w 701"/>
                <a:gd name="T83" fmla="*/ 250 h 325"/>
                <a:gd name="T84" fmla="*/ 268 w 701"/>
                <a:gd name="T85" fmla="*/ 231 h 325"/>
                <a:gd name="T86" fmla="*/ 519 w 701"/>
                <a:gd name="T87" fmla="*/ 250 h 325"/>
                <a:gd name="T88" fmla="*/ 547 w 701"/>
                <a:gd name="T89" fmla="*/ 265 h 325"/>
                <a:gd name="T90" fmla="*/ 607 w 701"/>
                <a:gd name="T91" fmla="*/ 265 h 325"/>
                <a:gd name="T92" fmla="*/ 671 w 701"/>
                <a:gd name="T93" fmla="*/ 236 h 325"/>
                <a:gd name="T94" fmla="*/ 670 w 701"/>
                <a:gd name="T95" fmla="*/ 250 h 325"/>
                <a:gd name="T96" fmla="*/ 625 w 701"/>
                <a:gd name="T97" fmla="*/ 231 h 325"/>
                <a:gd name="T98" fmla="*/ 671 w 701"/>
                <a:gd name="T99" fmla="*/ 236 h 325"/>
                <a:gd name="T100" fmla="*/ 519 w 701"/>
                <a:gd name="T101" fmla="*/ 201 h 325"/>
                <a:gd name="T102" fmla="*/ 519 w 701"/>
                <a:gd name="T103" fmla="*/ 67 h 325"/>
                <a:gd name="T104" fmla="*/ 647 w 701"/>
                <a:gd name="T105" fmla="*/ 68 h 325"/>
                <a:gd name="T106" fmla="*/ 656 w 701"/>
                <a:gd name="T107" fmla="*/ 97 h 325"/>
                <a:gd name="T108" fmla="*/ 671 w 701"/>
                <a:gd name="T109" fmla="*/ 147 h 325"/>
                <a:gd name="T110" fmla="*/ 671 w 701"/>
                <a:gd name="T111" fmla="*/ 147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01" h="325">
                  <a:moveTo>
                    <a:pt x="701" y="216"/>
                  </a:moveTo>
                  <a:cubicBezTo>
                    <a:pt x="701" y="145"/>
                    <a:pt x="701" y="145"/>
                    <a:pt x="701" y="145"/>
                  </a:cubicBezTo>
                  <a:cubicBezTo>
                    <a:pt x="701" y="140"/>
                    <a:pt x="699" y="136"/>
                    <a:pt x="698" y="132"/>
                  </a:cubicBezTo>
                  <a:cubicBezTo>
                    <a:pt x="692" y="114"/>
                    <a:pt x="687" y="96"/>
                    <a:pt x="682" y="79"/>
                  </a:cubicBezTo>
                  <a:cubicBezTo>
                    <a:pt x="680" y="72"/>
                    <a:pt x="678" y="66"/>
                    <a:pt x="676" y="60"/>
                  </a:cubicBezTo>
                  <a:cubicBezTo>
                    <a:pt x="676" y="60"/>
                    <a:pt x="676" y="59"/>
                    <a:pt x="676" y="59"/>
                  </a:cubicBezTo>
                  <a:cubicBezTo>
                    <a:pt x="676" y="58"/>
                    <a:pt x="675" y="57"/>
                    <a:pt x="675" y="57"/>
                  </a:cubicBezTo>
                  <a:cubicBezTo>
                    <a:pt x="675" y="55"/>
                    <a:pt x="674" y="52"/>
                    <a:pt x="673" y="50"/>
                  </a:cubicBezTo>
                  <a:cubicBezTo>
                    <a:pt x="668" y="43"/>
                    <a:pt x="661" y="38"/>
                    <a:pt x="652" y="38"/>
                  </a:cubicBezTo>
                  <a:cubicBezTo>
                    <a:pt x="641" y="38"/>
                    <a:pt x="631" y="38"/>
                    <a:pt x="621" y="38"/>
                  </a:cubicBezTo>
                  <a:cubicBezTo>
                    <a:pt x="518" y="38"/>
                    <a:pt x="518" y="38"/>
                    <a:pt x="518" y="38"/>
                  </a:cubicBezTo>
                  <a:cubicBezTo>
                    <a:pt x="510" y="38"/>
                    <a:pt x="502" y="39"/>
                    <a:pt x="497" y="45"/>
                  </a:cubicBezTo>
                  <a:cubicBezTo>
                    <a:pt x="491" y="51"/>
                    <a:pt x="490" y="58"/>
                    <a:pt x="490" y="66"/>
                  </a:cubicBezTo>
                  <a:cubicBezTo>
                    <a:pt x="490" y="140"/>
                    <a:pt x="490" y="140"/>
                    <a:pt x="490" y="140"/>
                  </a:cubicBezTo>
                  <a:cubicBezTo>
                    <a:pt x="473" y="140"/>
                    <a:pt x="457" y="140"/>
                    <a:pt x="441" y="140"/>
                  </a:cubicBezTo>
                  <a:cubicBezTo>
                    <a:pt x="456" y="105"/>
                    <a:pt x="471" y="71"/>
                    <a:pt x="486" y="36"/>
                  </a:cubicBezTo>
                  <a:cubicBezTo>
                    <a:pt x="487" y="34"/>
                    <a:pt x="487" y="32"/>
                    <a:pt x="488" y="30"/>
                  </a:cubicBezTo>
                  <a:cubicBezTo>
                    <a:pt x="508" y="30"/>
                    <a:pt x="528" y="30"/>
                    <a:pt x="548" y="30"/>
                  </a:cubicBezTo>
                  <a:cubicBezTo>
                    <a:pt x="567" y="30"/>
                    <a:pt x="567" y="1"/>
                    <a:pt x="548" y="1"/>
                  </a:cubicBezTo>
                  <a:cubicBezTo>
                    <a:pt x="520" y="1"/>
                    <a:pt x="492" y="1"/>
                    <a:pt x="464" y="1"/>
                  </a:cubicBezTo>
                  <a:cubicBezTo>
                    <a:pt x="431" y="0"/>
                    <a:pt x="431" y="0"/>
                    <a:pt x="431" y="0"/>
                  </a:cubicBezTo>
                  <a:cubicBezTo>
                    <a:pt x="421" y="0"/>
                    <a:pt x="417" y="10"/>
                    <a:pt x="411" y="16"/>
                  </a:cubicBezTo>
                  <a:cubicBezTo>
                    <a:pt x="409" y="19"/>
                    <a:pt x="407" y="22"/>
                    <a:pt x="405" y="25"/>
                  </a:cubicBezTo>
                  <a:cubicBezTo>
                    <a:pt x="353" y="25"/>
                    <a:pt x="302" y="25"/>
                    <a:pt x="251" y="25"/>
                  </a:cubicBezTo>
                  <a:cubicBezTo>
                    <a:pt x="204" y="25"/>
                    <a:pt x="157" y="25"/>
                    <a:pt x="110" y="26"/>
                  </a:cubicBezTo>
                  <a:cubicBezTo>
                    <a:pt x="108" y="19"/>
                    <a:pt x="103" y="14"/>
                    <a:pt x="96" y="14"/>
                  </a:cubicBezTo>
                  <a:cubicBezTo>
                    <a:pt x="88" y="14"/>
                    <a:pt x="79" y="13"/>
                    <a:pt x="71" y="17"/>
                  </a:cubicBezTo>
                  <a:cubicBezTo>
                    <a:pt x="61" y="21"/>
                    <a:pt x="57" y="35"/>
                    <a:pt x="55" y="46"/>
                  </a:cubicBezTo>
                  <a:cubicBezTo>
                    <a:pt x="38" y="79"/>
                    <a:pt x="20" y="112"/>
                    <a:pt x="3" y="145"/>
                  </a:cubicBezTo>
                  <a:cubicBezTo>
                    <a:pt x="0" y="150"/>
                    <a:pt x="0" y="156"/>
                    <a:pt x="3" y="160"/>
                  </a:cubicBezTo>
                  <a:cubicBezTo>
                    <a:pt x="15" y="178"/>
                    <a:pt x="27" y="196"/>
                    <a:pt x="39" y="214"/>
                  </a:cubicBezTo>
                  <a:cubicBezTo>
                    <a:pt x="38" y="215"/>
                    <a:pt x="38" y="216"/>
                    <a:pt x="38" y="217"/>
                  </a:cubicBezTo>
                  <a:cubicBezTo>
                    <a:pt x="35" y="229"/>
                    <a:pt x="36" y="242"/>
                    <a:pt x="37" y="255"/>
                  </a:cubicBezTo>
                  <a:cubicBezTo>
                    <a:pt x="36" y="258"/>
                    <a:pt x="36" y="262"/>
                    <a:pt x="36" y="265"/>
                  </a:cubicBezTo>
                  <a:cubicBezTo>
                    <a:pt x="37" y="297"/>
                    <a:pt x="63" y="325"/>
                    <a:pt x="96" y="325"/>
                  </a:cubicBezTo>
                  <a:cubicBezTo>
                    <a:pt x="123" y="324"/>
                    <a:pt x="146" y="305"/>
                    <a:pt x="153" y="280"/>
                  </a:cubicBezTo>
                  <a:cubicBezTo>
                    <a:pt x="163" y="280"/>
                    <a:pt x="163" y="280"/>
                    <a:pt x="163" y="280"/>
                  </a:cubicBezTo>
                  <a:cubicBezTo>
                    <a:pt x="170" y="305"/>
                    <a:pt x="193" y="325"/>
                    <a:pt x="220" y="325"/>
                  </a:cubicBezTo>
                  <a:cubicBezTo>
                    <a:pt x="248" y="324"/>
                    <a:pt x="271" y="305"/>
                    <a:pt x="278" y="280"/>
                  </a:cubicBezTo>
                  <a:cubicBezTo>
                    <a:pt x="519" y="280"/>
                    <a:pt x="519" y="280"/>
                    <a:pt x="519" y="280"/>
                  </a:cubicBezTo>
                  <a:cubicBezTo>
                    <a:pt x="526" y="305"/>
                    <a:pt x="549" y="325"/>
                    <a:pt x="577" y="325"/>
                  </a:cubicBezTo>
                  <a:cubicBezTo>
                    <a:pt x="604" y="324"/>
                    <a:pt x="627" y="305"/>
                    <a:pt x="634" y="280"/>
                  </a:cubicBezTo>
                  <a:cubicBezTo>
                    <a:pt x="680" y="280"/>
                    <a:pt x="680" y="280"/>
                    <a:pt x="680" y="280"/>
                  </a:cubicBezTo>
                  <a:cubicBezTo>
                    <a:pt x="686" y="280"/>
                    <a:pt x="690" y="277"/>
                    <a:pt x="692" y="273"/>
                  </a:cubicBezTo>
                  <a:cubicBezTo>
                    <a:pt x="698" y="267"/>
                    <a:pt x="700" y="257"/>
                    <a:pt x="700" y="249"/>
                  </a:cubicBezTo>
                  <a:cubicBezTo>
                    <a:pt x="701" y="238"/>
                    <a:pt x="701" y="227"/>
                    <a:pt x="701" y="216"/>
                  </a:cubicBezTo>
                  <a:close/>
                  <a:moveTo>
                    <a:pt x="490" y="170"/>
                  </a:moveTo>
                  <a:cubicBezTo>
                    <a:pt x="490" y="199"/>
                    <a:pt x="490" y="199"/>
                    <a:pt x="490" y="199"/>
                  </a:cubicBezTo>
                  <a:cubicBezTo>
                    <a:pt x="490" y="200"/>
                    <a:pt x="490" y="200"/>
                    <a:pt x="490" y="201"/>
                  </a:cubicBezTo>
                  <a:cubicBezTo>
                    <a:pt x="414" y="201"/>
                    <a:pt x="414" y="201"/>
                    <a:pt x="414" y="201"/>
                  </a:cubicBezTo>
                  <a:cubicBezTo>
                    <a:pt x="419" y="191"/>
                    <a:pt x="423" y="180"/>
                    <a:pt x="428" y="170"/>
                  </a:cubicBezTo>
                  <a:cubicBezTo>
                    <a:pt x="448" y="170"/>
                    <a:pt x="469" y="170"/>
                    <a:pt x="490" y="170"/>
                  </a:cubicBezTo>
                  <a:close/>
                  <a:moveTo>
                    <a:pt x="96" y="295"/>
                  </a:moveTo>
                  <a:cubicBezTo>
                    <a:pt x="79" y="295"/>
                    <a:pt x="65" y="282"/>
                    <a:pt x="66" y="265"/>
                  </a:cubicBezTo>
                  <a:cubicBezTo>
                    <a:pt x="66" y="249"/>
                    <a:pt x="79" y="235"/>
                    <a:pt x="96" y="235"/>
                  </a:cubicBezTo>
                  <a:cubicBezTo>
                    <a:pt x="112" y="235"/>
                    <a:pt x="125" y="248"/>
                    <a:pt x="126" y="265"/>
                  </a:cubicBezTo>
                  <a:cubicBezTo>
                    <a:pt x="125" y="281"/>
                    <a:pt x="112" y="295"/>
                    <a:pt x="96" y="295"/>
                  </a:cubicBezTo>
                  <a:close/>
                  <a:moveTo>
                    <a:pt x="162" y="250"/>
                  </a:moveTo>
                  <a:cubicBezTo>
                    <a:pt x="153" y="250"/>
                    <a:pt x="153" y="250"/>
                    <a:pt x="153" y="250"/>
                  </a:cubicBezTo>
                  <a:cubicBezTo>
                    <a:pt x="151" y="243"/>
                    <a:pt x="148" y="237"/>
                    <a:pt x="144" y="231"/>
                  </a:cubicBezTo>
                  <a:cubicBezTo>
                    <a:pt x="172" y="231"/>
                    <a:pt x="172" y="231"/>
                    <a:pt x="172" y="231"/>
                  </a:cubicBezTo>
                  <a:cubicBezTo>
                    <a:pt x="167" y="236"/>
                    <a:pt x="164" y="243"/>
                    <a:pt x="162" y="250"/>
                  </a:cubicBezTo>
                  <a:close/>
                  <a:moveTo>
                    <a:pt x="220" y="295"/>
                  </a:moveTo>
                  <a:cubicBezTo>
                    <a:pt x="204" y="295"/>
                    <a:pt x="190" y="282"/>
                    <a:pt x="190" y="265"/>
                  </a:cubicBezTo>
                  <a:cubicBezTo>
                    <a:pt x="191" y="249"/>
                    <a:pt x="204" y="235"/>
                    <a:pt x="220" y="235"/>
                  </a:cubicBezTo>
                  <a:cubicBezTo>
                    <a:pt x="237" y="235"/>
                    <a:pt x="250" y="248"/>
                    <a:pt x="250" y="265"/>
                  </a:cubicBezTo>
                  <a:cubicBezTo>
                    <a:pt x="250" y="281"/>
                    <a:pt x="237" y="295"/>
                    <a:pt x="220" y="295"/>
                  </a:cubicBezTo>
                  <a:close/>
                  <a:moveTo>
                    <a:pt x="66" y="201"/>
                  </a:moveTo>
                  <a:cubicBezTo>
                    <a:pt x="55" y="185"/>
                    <a:pt x="44" y="168"/>
                    <a:pt x="33" y="152"/>
                  </a:cubicBezTo>
                  <a:cubicBezTo>
                    <a:pt x="44" y="131"/>
                    <a:pt x="55" y="111"/>
                    <a:pt x="66" y="90"/>
                  </a:cubicBezTo>
                  <a:cubicBezTo>
                    <a:pt x="71" y="79"/>
                    <a:pt x="77" y="69"/>
                    <a:pt x="82" y="58"/>
                  </a:cubicBezTo>
                  <a:cubicBezTo>
                    <a:pt x="83" y="57"/>
                    <a:pt x="83" y="56"/>
                    <a:pt x="84" y="55"/>
                  </a:cubicBezTo>
                  <a:cubicBezTo>
                    <a:pt x="84" y="55"/>
                    <a:pt x="85" y="55"/>
                    <a:pt x="86" y="55"/>
                  </a:cubicBezTo>
                  <a:cubicBezTo>
                    <a:pt x="89" y="55"/>
                    <a:pt x="92" y="55"/>
                    <a:pt x="95" y="55"/>
                  </a:cubicBezTo>
                  <a:cubicBezTo>
                    <a:pt x="163" y="55"/>
                    <a:pt x="230" y="55"/>
                    <a:pt x="298" y="55"/>
                  </a:cubicBezTo>
                  <a:cubicBezTo>
                    <a:pt x="330" y="55"/>
                    <a:pt x="362" y="55"/>
                    <a:pt x="393" y="55"/>
                  </a:cubicBezTo>
                  <a:cubicBezTo>
                    <a:pt x="399" y="55"/>
                    <a:pt x="405" y="55"/>
                    <a:pt x="412" y="55"/>
                  </a:cubicBezTo>
                  <a:cubicBezTo>
                    <a:pt x="421" y="55"/>
                    <a:pt x="425" y="47"/>
                    <a:pt x="430" y="41"/>
                  </a:cubicBezTo>
                  <a:cubicBezTo>
                    <a:pt x="433" y="37"/>
                    <a:pt x="435" y="34"/>
                    <a:pt x="438" y="30"/>
                  </a:cubicBezTo>
                  <a:cubicBezTo>
                    <a:pt x="444" y="30"/>
                    <a:pt x="450" y="30"/>
                    <a:pt x="456" y="30"/>
                  </a:cubicBezTo>
                  <a:cubicBezTo>
                    <a:pt x="455" y="33"/>
                    <a:pt x="454" y="37"/>
                    <a:pt x="452" y="40"/>
                  </a:cubicBezTo>
                  <a:cubicBezTo>
                    <a:pt x="429" y="94"/>
                    <a:pt x="406" y="147"/>
                    <a:pt x="382" y="201"/>
                  </a:cubicBezTo>
                  <a:lnTo>
                    <a:pt x="66" y="201"/>
                  </a:lnTo>
                  <a:close/>
                  <a:moveTo>
                    <a:pt x="519" y="250"/>
                  </a:moveTo>
                  <a:cubicBezTo>
                    <a:pt x="278" y="250"/>
                    <a:pt x="278" y="250"/>
                    <a:pt x="278" y="250"/>
                  </a:cubicBezTo>
                  <a:cubicBezTo>
                    <a:pt x="276" y="243"/>
                    <a:pt x="273" y="237"/>
                    <a:pt x="268" y="231"/>
                  </a:cubicBezTo>
                  <a:cubicBezTo>
                    <a:pt x="528" y="231"/>
                    <a:pt x="528" y="231"/>
                    <a:pt x="528" y="231"/>
                  </a:cubicBezTo>
                  <a:cubicBezTo>
                    <a:pt x="524" y="236"/>
                    <a:pt x="521" y="243"/>
                    <a:pt x="519" y="250"/>
                  </a:cubicBezTo>
                  <a:close/>
                  <a:moveTo>
                    <a:pt x="577" y="295"/>
                  </a:moveTo>
                  <a:cubicBezTo>
                    <a:pt x="561" y="295"/>
                    <a:pt x="547" y="282"/>
                    <a:pt x="547" y="265"/>
                  </a:cubicBezTo>
                  <a:cubicBezTo>
                    <a:pt x="547" y="249"/>
                    <a:pt x="560" y="235"/>
                    <a:pt x="577" y="235"/>
                  </a:cubicBezTo>
                  <a:cubicBezTo>
                    <a:pt x="593" y="235"/>
                    <a:pt x="606" y="248"/>
                    <a:pt x="607" y="265"/>
                  </a:cubicBezTo>
                  <a:cubicBezTo>
                    <a:pt x="606" y="281"/>
                    <a:pt x="593" y="295"/>
                    <a:pt x="577" y="295"/>
                  </a:cubicBezTo>
                  <a:close/>
                  <a:moveTo>
                    <a:pt x="671" y="236"/>
                  </a:moveTo>
                  <a:cubicBezTo>
                    <a:pt x="671" y="241"/>
                    <a:pt x="671" y="245"/>
                    <a:pt x="671" y="249"/>
                  </a:cubicBezTo>
                  <a:cubicBezTo>
                    <a:pt x="671" y="249"/>
                    <a:pt x="670" y="250"/>
                    <a:pt x="670" y="250"/>
                  </a:cubicBezTo>
                  <a:cubicBezTo>
                    <a:pt x="634" y="250"/>
                    <a:pt x="634" y="250"/>
                    <a:pt x="634" y="250"/>
                  </a:cubicBezTo>
                  <a:cubicBezTo>
                    <a:pt x="632" y="243"/>
                    <a:pt x="629" y="237"/>
                    <a:pt x="625" y="231"/>
                  </a:cubicBezTo>
                  <a:cubicBezTo>
                    <a:pt x="671" y="231"/>
                    <a:pt x="671" y="231"/>
                    <a:pt x="671" y="231"/>
                  </a:cubicBezTo>
                  <a:cubicBezTo>
                    <a:pt x="671" y="232"/>
                    <a:pt x="671" y="234"/>
                    <a:pt x="671" y="236"/>
                  </a:cubicBezTo>
                  <a:close/>
                  <a:moveTo>
                    <a:pt x="671" y="201"/>
                  </a:moveTo>
                  <a:cubicBezTo>
                    <a:pt x="519" y="201"/>
                    <a:pt x="519" y="201"/>
                    <a:pt x="519" y="201"/>
                  </a:cubicBezTo>
                  <a:cubicBezTo>
                    <a:pt x="519" y="200"/>
                    <a:pt x="519" y="200"/>
                    <a:pt x="519" y="199"/>
                  </a:cubicBezTo>
                  <a:cubicBezTo>
                    <a:pt x="519" y="67"/>
                    <a:pt x="519" y="67"/>
                    <a:pt x="519" y="67"/>
                  </a:cubicBezTo>
                  <a:cubicBezTo>
                    <a:pt x="553" y="67"/>
                    <a:pt x="587" y="67"/>
                    <a:pt x="621" y="67"/>
                  </a:cubicBezTo>
                  <a:cubicBezTo>
                    <a:pt x="630" y="67"/>
                    <a:pt x="639" y="68"/>
                    <a:pt x="647" y="68"/>
                  </a:cubicBezTo>
                  <a:cubicBezTo>
                    <a:pt x="648" y="69"/>
                    <a:pt x="648" y="71"/>
                    <a:pt x="649" y="73"/>
                  </a:cubicBezTo>
                  <a:cubicBezTo>
                    <a:pt x="651" y="81"/>
                    <a:pt x="654" y="89"/>
                    <a:pt x="656" y="97"/>
                  </a:cubicBezTo>
                  <a:cubicBezTo>
                    <a:pt x="661" y="113"/>
                    <a:pt x="666" y="130"/>
                    <a:pt x="671" y="146"/>
                  </a:cubicBezTo>
                  <a:cubicBezTo>
                    <a:pt x="671" y="146"/>
                    <a:pt x="671" y="146"/>
                    <a:pt x="671" y="147"/>
                  </a:cubicBezTo>
                  <a:lnTo>
                    <a:pt x="671" y="201"/>
                  </a:lnTo>
                  <a:close/>
                  <a:moveTo>
                    <a:pt x="671" y="147"/>
                  </a:moveTo>
                  <a:cubicBezTo>
                    <a:pt x="671" y="148"/>
                    <a:pt x="671" y="148"/>
                    <a:pt x="671" y="147"/>
                  </a:cubicBezTo>
                  <a:close/>
                </a:path>
              </a:pathLst>
            </a:custGeom>
            <a:solidFill>
              <a:srgbClr val="202E3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4B3640D6-BF5B-4537-93CE-00FF861D17C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376828" y="2058372"/>
              <a:ext cx="395813" cy="373369"/>
            </a:xfrm>
            <a:prstGeom prst="line">
              <a:avLst/>
            </a:prstGeom>
            <a:ln>
              <a:solidFill>
                <a:srgbClr val="202E3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2" name="Group 91">
              <a:extLst>
                <a:ext uri="{FF2B5EF4-FFF2-40B4-BE49-F238E27FC236}">
                  <a16:creationId xmlns:a16="http://schemas.microsoft.com/office/drawing/2014/main" id="{39267475-E045-44EB-933E-2B458DB31AC2}"/>
                </a:ext>
              </a:extLst>
            </p:cNvPr>
            <p:cNvGrpSpPr/>
            <p:nvPr/>
          </p:nvGrpSpPr>
          <p:grpSpPr>
            <a:xfrm>
              <a:off x="7772641" y="2013923"/>
              <a:ext cx="3511979" cy="69850"/>
              <a:chOff x="7772641" y="2743133"/>
              <a:chExt cx="3511979" cy="69850"/>
            </a:xfrm>
            <a:solidFill>
              <a:srgbClr val="202E31"/>
            </a:solidFill>
          </p:grpSpPr>
          <p:cxnSp>
            <p:nvCxnSpPr>
              <p:cNvPr id="73" name="Straight Connector 72">
                <a:extLst>
                  <a:ext uri="{FF2B5EF4-FFF2-40B4-BE49-F238E27FC236}">
                    <a16:creationId xmlns:a16="http://schemas.microsoft.com/office/drawing/2014/main" id="{95F3ECE9-2DFC-4BF3-9529-42BA43FC1A7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772641" y="2780362"/>
                <a:ext cx="3479800" cy="0"/>
              </a:xfrm>
              <a:prstGeom prst="line">
                <a:avLst/>
              </a:prstGeom>
              <a:grpFill/>
              <a:ln>
                <a:solidFill>
                  <a:srgbClr val="202E3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7" name="Oval 86">
                <a:extLst>
                  <a:ext uri="{FF2B5EF4-FFF2-40B4-BE49-F238E27FC236}">
                    <a16:creationId xmlns:a16="http://schemas.microsoft.com/office/drawing/2014/main" id="{EEEA1A76-3F68-48AB-A5AB-ABAE192AD1FD}"/>
                  </a:ext>
                </a:extLst>
              </p:cNvPr>
              <p:cNvSpPr/>
              <p:nvPr/>
            </p:nvSpPr>
            <p:spPr>
              <a:xfrm>
                <a:off x="11214770" y="2743133"/>
                <a:ext cx="69850" cy="69850"/>
              </a:xfrm>
              <a:prstGeom prst="ellipse">
                <a:avLst/>
              </a:prstGeom>
              <a:grpFill/>
              <a:ln>
                <a:solidFill>
                  <a:srgbClr val="202E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99CF9E01-01E4-32CE-0DC5-F383F5D9D439}"/>
                </a:ext>
              </a:extLst>
            </p:cNvPr>
            <p:cNvSpPr txBox="1"/>
            <p:nvPr/>
          </p:nvSpPr>
          <p:spPr>
            <a:xfrm>
              <a:off x="8163216" y="2144555"/>
              <a:ext cx="3479800" cy="13311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200000"/>
                </a:lnSpc>
              </a:pPr>
              <a:r>
                <a:rPr lang="fa-IR" sz="1400" dirty="0">
                  <a:solidFill>
                    <a:srgbClr val="404040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CB60591-B25E-F762-7186-F6D222669C2C}"/>
              </a:ext>
            </a:extLst>
          </p:cNvPr>
          <p:cNvGrpSpPr/>
          <p:nvPr/>
        </p:nvGrpSpPr>
        <p:grpSpPr>
          <a:xfrm>
            <a:off x="477576" y="1431337"/>
            <a:ext cx="5620663" cy="2044352"/>
            <a:chOff x="477576" y="1431337"/>
            <a:chExt cx="5620663" cy="2044352"/>
          </a:xfrm>
        </p:grpSpPr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F18285AE-6825-4FFD-ACE4-5EDA9037AA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6128" y="1431337"/>
              <a:ext cx="1912111" cy="1950174"/>
            </a:xfrm>
            <a:custGeom>
              <a:avLst/>
              <a:gdLst/>
              <a:ahLst/>
              <a:cxnLst>
                <a:cxn ang="0">
                  <a:pos x="361" y="458"/>
                </a:cxn>
                <a:cxn ang="0">
                  <a:pos x="455" y="364"/>
                </a:cxn>
                <a:cxn ang="0">
                  <a:pos x="455" y="0"/>
                </a:cxn>
                <a:cxn ang="0">
                  <a:pos x="394" y="0"/>
                </a:cxn>
                <a:cxn ang="0">
                  <a:pos x="374" y="92"/>
                </a:cxn>
                <a:cxn ang="0">
                  <a:pos x="303" y="115"/>
                </a:cxn>
                <a:cxn ang="0">
                  <a:pos x="233" y="53"/>
                </a:cxn>
                <a:cxn ang="0">
                  <a:pos x="136" y="123"/>
                </a:cxn>
                <a:cxn ang="0">
                  <a:pos x="175" y="209"/>
                </a:cxn>
                <a:cxn ang="0">
                  <a:pos x="131" y="270"/>
                </a:cxn>
                <a:cxn ang="0">
                  <a:pos x="37" y="260"/>
                </a:cxn>
                <a:cxn ang="0">
                  <a:pos x="0" y="374"/>
                </a:cxn>
                <a:cxn ang="0">
                  <a:pos x="82" y="421"/>
                </a:cxn>
                <a:cxn ang="0">
                  <a:pos x="80" y="464"/>
                </a:cxn>
                <a:cxn ang="0">
                  <a:pos x="361" y="464"/>
                </a:cxn>
                <a:cxn ang="0">
                  <a:pos x="361" y="458"/>
                </a:cxn>
              </a:cxnLst>
              <a:rect l="0" t="0" r="r" b="b"/>
              <a:pathLst>
                <a:path w="455" h="464">
                  <a:moveTo>
                    <a:pt x="361" y="458"/>
                  </a:moveTo>
                  <a:cubicBezTo>
                    <a:pt x="361" y="406"/>
                    <a:pt x="403" y="364"/>
                    <a:pt x="455" y="364"/>
                  </a:cubicBezTo>
                  <a:cubicBezTo>
                    <a:pt x="455" y="0"/>
                    <a:pt x="455" y="0"/>
                    <a:pt x="455" y="0"/>
                  </a:cubicBezTo>
                  <a:cubicBezTo>
                    <a:pt x="394" y="0"/>
                    <a:pt x="394" y="0"/>
                    <a:pt x="394" y="0"/>
                  </a:cubicBezTo>
                  <a:cubicBezTo>
                    <a:pt x="374" y="92"/>
                    <a:pt x="374" y="92"/>
                    <a:pt x="374" y="92"/>
                  </a:cubicBezTo>
                  <a:cubicBezTo>
                    <a:pt x="350" y="98"/>
                    <a:pt x="326" y="105"/>
                    <a:pt x="303" y="115"/>
                  </a:cubicBezTo>
                  <a:cubicBezTo>
                    <a:pt x="233" y="53"/>
                    <a:pt x="233" y="53"/>
                    <a:pt x="233" y="53"/>
                  </a:cubicBezTo>
                  <a:cubicBezTo>
                    <a:pt x="136" y="123"/>
                    <a:pt x="136" y="123"/>
                    <a:pt x="136" y="123"/>
                  </a:cubicBezTo>
                  <a:cubicBezTo>
                    <a:pt x="175" y="209"/>
                    <a:pt x="175" y="209"/>
                    <a:pt x="175" y="209"/>
                  </a:cubicBezTo>
                  <a:cubicBezTo>
                    <a:pt x="158" y="228"/>
                    <a:pt x="144" y="248"/>
                    <a:pt x="131" y="270"/>
                  </a:cubicBezTo>
                  <a:cubicBezTo>
                    <a:pt x="37" y="260"/>
                    <a:pt x="37" y="260"/>
                    <a:pt x="37" y="260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82" y="421"/>
                    <a:pt x="82" y="421"/>
                    <a:pt x="82" y="421"/>
                  </a:cubicBezTo>
                  <a:cubicBezTo>
                    <a:pt x="80" y="436"/>
                    <a:pt x="80" y="450"/>
                    <a:pt x="80" y="464"/>
                  </a:cubicBezTo>
                  <a:cubicBezTo>
                    <a:pt x="361" y="464"/>
                    <a:pt x="361" y="464"/>
                    <a:pt x="361" y="464"/>
                  </a:cubicBezTo>
                  <a:cubicBezTo>
                    <a:pt x="361" y="462"/>
                    <a:pt x="361" y="460"/>
                    <a:pt x="361" y="458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3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chemeClr val="tx1"/>
                </a:solidFill>
                <a:latin typeface="Montserrat" panose="00000500000000000000" pitchFamily="50" charset="0"/>
              </a:endParaRPr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C65D1C25-E17E-4EA3-B3E6-541123F19DD6}"/>
                </a:ext>
              </a:extLst>
            </p:cNvPr>
            <p:cNvSpPr/>
            <p:nvPr/>
          </p:nvSpPr>
          <p:spPr>
            <a:xfrm>
              <a:off x="5044986" y="2245716"/>
              <a:ext cx="533730" cy="5337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A5C3B52C-4257-29A7-D892-F414D32619CC}"/>
                </a:ext>
              </a:extLst>
            </p:cNvPr>
            <p:cNvGrpSpPr/>
            <p:nvPr/>
          </p:nvGrpSpPr>
          <p:grpSpPr>
            <a:xfrm>
              <a:off x="5129985" y="2404965"/>
              <a:ext cx="363732" cy="216757"/>
              <a:chOff x="5129985" y="3134175"/>
              <a:chExt cx="363732" cy="216757"/>
            </a:xfrm>
          </p:grpSpPr>
          <p:sp>
            <p:nvSpPr>
              <p:cNvPr id="43" name="Freeform 405">
                <a:extLst>
                  <a:ext uri="{FF2B5EF4-FFF2-40B4-BE49-F238E27FC236}">
                    <a16:creationId xmlns:a16="http://schemas.microsoft.com/office/drawing/2014/main" id="{309C2648-5E00-4A51-9D3A-89EFED43CC4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29985" y="3148687"/>
                <a:ext cx="363732" cy="202245"/>
              </a:xfrm>
              <a:custGeom>
                <a:avLst/>
                <a:gdLst>
                  <a:gd name="T0" fmla="*/ 752 w 754"/>
                  <a:gd name="T1" fmla="*/ 233 h 418"/>
                  <a:gd name="T2" fmla="*/ 749 w 754"/>
                  <a:gd name="T3" fmla="*/ 203 h 418"/>
                  <a:gd name="T4" fmla="*/ 725 w 754"/>
                  <a:gd name="T5" fmla="*/ 123 h 418"/>
                  <a:gd name="T6" fmla="*/ 724 w 754"/>
                  <a:gd name="T7" fmla="*/ 120 h 418"/>
                  <a:gd name="T8" fmla="*/ 698 w 754"/>
                  <a:gd name="T9" fmla="*/ 99 h 418"/>
                  <a:gd name="T10" fmla="*/ 549 w 754"/>
                  <a:gd name="T11" fmla="*/ 98 h 418"/>
                  <a:gd name="T12" fmla="*/ 517 w 754"/>
                  <a:gd name="T13" fmla="*/ 130 h 418"/>
                  <a:gd name="T14" fmla="*/ 517 w 754"/>
                  <a:gd name="T15" fmla="*/ 280 h 418"/>
                  <a:gd name="T16" fmla="*/ 103 w 754"/>
                  <a:gd name="T17" fmla="*/ 185 h 418"/>
                  <a:gd name="T18" fmla="*/ 65 w 754"/>
                  <a:gd name="T19" fmla="*/ 51 h 418"/>
                  <a:gd name="T20" fmla="*/ 34 w 754"/>
                  <a:gd name="T21" fmla="*/ 11 h 418"/>
                  <a:gd name="T22" fmla="*/ 6 w 754"/>
                  <a:gd name="T23" fmla="*/ 27 h 418"/>
                  <a:gd name="T24" fmla="*/ 33 w 754"/>
                  <a:gd name="T25" fmla="*/ 63 h 418"/>
                  <a:gd name="T26" fmla="*/ 25 w 754"/>
                  <a:gd name="T27" fmla="*/ 297 h 418"/>
                  <a:gd name="T28" fmla="*/ 27 w 754"/>
                  <a:gd name="T29" fmla="*/ 362 h 418"/>
                  <a:gd name="T30" fmla="*/ 156 w 754"/>
                  <a:gd name="T31" fmla="*/ 371 h 418"/>
                  <a:gd name="T32" fmla="*/ 241 w 754"/>
                  <a:gd name="T33" fmla="*/ 418 h 418"/>
                  <a:gd name="T34" fmla="*/ 388 w 754"/>
                  <a:gd name="T35" fmla="*/ 357 h 418"/>
                  <a:gd name="T36" fmla="*/ 438 w 754"/>
                  <a:gd name="T37" fmla="*/ 382 h 418"/>
                  <a:gd name="T38" fmla="*/ 614 w 754"/>
                  <a:gd name="T39" fmla="*/ 418 h 418"/>
                  <a:gd name="T40" fmla="*/ 734 w 754"/>
                  <a:gd name="T41" fmla="*/ 382 h 418"/>
                  <a:gd name="T42" fmla="*/ 753 w 754"/>
                  <a:gd name="T43" fmla="*/ 330 h 418"/>
                  <a:gd name="T44" fmla="*/ 96 w 754"/>
                  <a:gd name="T45" fmla="*/ 280 h 418"/>
                  <a:gd name="T46" fmla="*/ 66 w 754"/>
                  <a:gd name="T47" fmla="*/ 175 h 418"/>
                  <a:gd name="T48" fmla="*/ 59 w 754"/>
                  <a:gd name="T49" fmla="*/ 351 h 418"/>
                  <a:gd name="T50" fmla="*/ 126 w 754"/>
                  <a:gd name="T51" fmla="*/ 351 h 418"/>
                  <a:gd name="T52" fmla="*/ 176 w 754"/>
                  <a:gd name="T53" fmla="*/ 338 h 418"/>
                  <a:gd name="T54" fmla="*/ 146 w 754"/>
                  <a:gd name="T55" fmla="*/ 313 h 418"/>
                  <a:gd name="T56" fmla="*/ 176 w 754"/>
                  <a:gd name="T57" fmla="*/ 338 h 418"/>
                  <a:gd name="T58" fmla="*/ 207 w 754"/>
                  <a:gd name="T59" fmla="*/ 351 h 418"/>
                  <a:gd name="T60" fmla="*/ 274 w 754"/>
                  <a:gd name="T61" fmla="*/ 351 h 418"/>
                  <a:gd name="T62" fmla="*/ 548 w 754"/>
                  <a:gd name="T63" fmla="*/ 349 h 418"/>
                  <a:gd name="T64" fmla="*/ 422 w 754"/>
                  <a:gd name="T65" fmla="*/ 338 h 418"/>
                  <a:gd name="T66" fmla="*/ 385 w 754"/>
                  <a:gd name="T67" fmla="*/ 324 h 418"/>
                  <a:gd name="T68" fmla="*/ 294 w 754"/>
                  <a:gd name="T69" fmla="*/ 313 h 418"/>
                  <a:gd name="T70" fmla="*/ 548 w 754"/>
                  <a:gd name="T71" fmla="*/ 349 h 418"/>
                  <a:gd name="T72" fmla="*/ 581 w 754"/>
                  <a:gd name="T73" fmla="*/ 351 h 418"/>
                  <a:gd name="T74" fmla="*/ 648 w 754"/>
                  <a:gd name="T75" fmla="*/ 351 h 418"/>
                  <a:gd name="T76" fmla="*/ 550 w 754"/>
                  <a:gd name="T77" fmla="*/ 280 h 418"/>
                  <a:gd name="T78" fmla="*/ 550 w 754"/>
                  <a:gd name="T79" fmla="*/ 131 h 418"/>
                  <a:gd name="T80" fmla="*/ 682 w 754"/>
                  <a:gd name="T81" fmla="*/ 131 h 418"/>
                  <a:gd name="T82" fmla="*/ 694 w 754"/>
                  <a:gd name="T83" fmla="*/ 133 h 418"/>
                  <a:gd name="T84" fmla="*/ 718 w 754"/>
                  <a:gd name="T85" fmla="*/ 214 h 418"/>
                  <a:gd name="T86" fmla="*/ 719 w 754"/>
                  <a:gd name="T87" fmla="*/ 280 h 418"/>
                  <a:gd name="T88" fmla="*/ 719 w 754"/>
                  <a:gd name="T89" fmla="*/ 349 h 418"/>
                  <a:gd name="T90" fmla="*/ 668 w 754"/>
                  <a:gd name="T91" fmla="*/ 313 h 418"/>
                  <a:gd name="T92" fmla="*/ 719 w 754"/>
                  <a:gd name="T93" fmla="*/ 317 h 418"/>
                  <a:gd name="T94" fmla="*/ 719 w 754"/>
                  <a:gd name="T95" fmla="*/ 349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54" h="418">
                    <a:moveTo>
                      <a:pt x="753" y="330"/>
                    </a:moveTo>
                    <a:cubicBezTo>
                      <a:pt x="752" y="298"/>
                      <a:pt x="752" y="266"/>
                      <a:pt x="752" y="233"/>
                    </a:cubicBezTo>
                    <a:cubicBezTo>
                      <a:pt x="752" y="217"/>
                      <a:pt x="752" y="217"/>
                      <a:pt x="752" y="217"/>
                    </a:cubicBezTo>
                    <a:cubicBezTo>
                      <a:pt x="752" y="212"/>
                      <a:pt x="750" y="208"/>
                      <a:pt x="749" y="203"/>
                    </a:cubicBezTo>
                    <a:cubicBezTo>
                      <a:pt x="743" y="183"/>
                      <a:pt x="737" y="164"/>
                      <a:pt x="731" y="144"/>
                    </a:cubicBezTo>
                    <a:cubicBezTo>
                      <a:pt x="729" y="137"/>
                      <a:pt x="727" y="130"/>
                      <a:pt x="725" y="123"/>
                    </a:cubicBezTo>
                    <a:cubicBezTo>
                      <a:pt x="725" y="123"/>
                      <a:pt x="725" y="122"/>
                      <a:pt x="725" y="122"/>
                    </a:cubicBezTo>
                    <a:cubicBezTo>
                      <a:pt x="724" y="121"/>
                      <a:pt x="724" y="120"/>
                      <a:pt x="724" y="120"/>
                    </a:cubicBezTo>
                    <a:cubicBezTo>
                      <a:pt x="724" y="117"/>
                      <a:pt x="723" y="115"/>
                      <a:pt x="721" y="112"/>
                    </a:cubicBezTo>
                    <a:cubicBezTo>
                      <a:pt x="716" y="104"/>
                      <a:pt x="708" y="99"/>
                      <a:pt x="698" y="99"/>
                    </a:cubicBezTo>
                    <a:cubicBezTo>
                      <a:pt x="687" y="99"/>
                      <a:pt x="675" y="99"/>
                      <a:pt x="664" y="98"/>
                    </a:cubicBezTo>
                    <a:cubicBezTo>
                      <a:pt x="549" y="98"/>
                      <a:pt x="549" y="98"/>
                      <a:pt x="549" y="98"/>
                    </a:cubicBezTo>
                    <a:cubicBezTo>
                      <a:pt x="540" y="98"/>
                      <a:pt x="531" y="99"/>
                      <a:pt x="525" y="106"/>
                    </a:cubicBezTo>
                    <a:cubicBezTo>
                      <a:pt x="519" y="113"/>
                      <a:pt x="517" y="121"/>
                      <a:pt x="517" y="130"/>
                    </a:cubicBezTo>
                    <a:cubicBezTo>
                      <a:pt x="517" y="278"/>
                      <a:pt x="517" y="278"/>
                      <a:pt x="517" y="278"/>
                    </a:cubicBezTo>
                    <a:cubicBezTo>
                      <a:pt x="517" y="279"/>
                      <a:pt x="517" y="279"/>
                      <a:pt x="517" y="280"/>
                    </a:cubicBezTo>
                    <a:cubicBezTo>
                      <a:pt x="130" y="280"/>
                      <a:pt x="130" y="280"/>
                      <a:pt x="130" y="280"/>
                    </a:cubicBezTo>
                    <a:cubicBezTo>
                      <a:pt x="121" y="248"/>
                      <a:pt x="112" y="217"/>
                      <a:pt x="103" y="185"/>
                    </a:cubicBezTo>
                    <a:cubicBezTo>
                      <a:pt x="92" y="147"/>
                      <a:pt x="82" y="109"/>
                      <a:pt x="71" y="71"/>
                    </a:cubicBezTo>
                    <a:cubicBezTo>
                      <a:pt x="69" y="65"/>
                      <a:pt x="68" y="57"/>
                      <a:pt x="65" y="51"/>
                    </a:cubicBezTo>
                    <a:cubicBezTo>
                      <a:pt x="64" y="48"/>
                      <a:pt x="62" y="46"/>
                      <a:pt x="60" y="45"/>
                    </a:cubicBezTo>
                    <a:cubicBezTo>
                      <a:pt x="52" y="33"/>
                      <a:pt x="43" y="22"/>
                      <a:pt x="34" y="11"/>
                    </a:cubicBezTo>
                    <a:cubicBezTo>
                      <a:pt x="29" y="3"/>
                      <a:pt x="20" y="0"/>
                      <a:pt x="12" y="5"/>
                    </a:cubicBezTo>
                    <a:cubicBezTo>
                      <a:pt x="5" y="9"/>
                      <a:pt x="0" y="20"/>
                      <a:pt x="6" y="27"/>
                    </a:cubicBezTo>
                    <a:cubicBezTo>
                      <a:pt x="12" y="35"/>
                      <a:pt x="18" y="43"/>
                      <a:pt x="24" y="51"/>
                    </a:cubicBezTo>
                    <a:cubicBezTo>
                      <a:pt x="27" y="55"/>
                      <a:pt x="30" y="59"/>
                      <a:pt x="33" y="63"/>
                    </a:cubicBezTo>
                    <a:cubicBezTo>
                      <a:pt x="33" y="283"/>
                      <a:pt x="33" y="283"/>
                      <a:pt x="33" y="283"/>
                    </a:cubicBezTo>
                    <a:cubicBezTo>
                      <a:pt x="28" y="286"/>
                      <a:pt x="25" y="291"/>
                      <a:pt x="25" y="297"/>
                    </a:cubicBezTo>
                    <a:cubicBezTo>
                      <a:pt x="25" y="354"/>
                      <a:pt x="25" y="354"/>
                      <a:pt x="25" y="354"/>
                    </a:cubicBezTo>
                    <a:cubicBezTo>
                      <a:pt x="25" y="357"/>
                      <a:pt x="26" y="360"/>
                      <a:pt x="27" y="362"/>
                    </a:cubicBezTo>
                    <a:cubicBezTo>
                      <a:pt x="33" y="393"/>
                      <a:pt x="60" y="418"/>
                      <a:pt x="92" y="418"/>
                    </a:cubicBezTo>
                    <a:cubicBezTo>
                      <a:pt x="122" y="417"/>
                      <a:pt x="147" y="398"/>
                      <a:pt x="156" y="371"/>
                    </a:cubicBezTo>
                    <a:cubicBezTo>
                      <a:pt x="178" y="371"/>
                      <a:pt x="178" y="371"/>
                      <a:pt x="178" y="371"/>
                    </a:cubicBezTo>
                    <a:cubicBezTo>
                      <a:pt x="186" y="398"/>
                      <a:pt x="211" y="418"/>
                      <a:pt x="241" y="418"/>
                    </a:cubicBezTo>
                    <a:cubicBezTo>
                      <a:pt x="275" y="417"/>
                      <a:pt x="303" y="391"/>
                      <a:pt x="307" y="357"/>
                    </a:cubicBezTo>
                    <a:cubicBezTo>
                      <a:pt x="388" y="357"/>
                      <a:pt x="388" y="357"/>
                      <a:pt x="388" y="357"/>
                    </a:cubicBezTo>
                    <a:cubicBezTo>
                      <a:pt x="400" y="364"/>
                      <a:pt x="413" y="370"/>
                      <a:pt x="425" y="377"/>
                    </a:cubicBezTo>
                    <a:cubicBezTo>
                      <a:pt x="429" y="380"/>
                      <a:pt x="433" y="382"/>
                      <a:pt x="438" y="382"/>
                    </a:cubicBezTo>
                    <a:cubicBezTo>
                      <a:pt x="556" y="382"/>
                      <a:pt x="556" y="382"/>
                      <a:pt x="556" y="382"/>
                    </a:cubicBezTo>
                    <a:cubicBezTo>
                      <a:pt x="567" y="403"/>
                      <a:pt x="589" y="418"/>
                      <a:pt x="614" y="418"/>
                    </a:cubicBezTo>
                    <a:cubicBezTo>
                      <a:pt x="640" y="417"/>
                      <a:pt x="662" y="403"/>
                      <a:pt x="673" y="382"/>
                    </a:cubicBezTo>
                    <a:cubicBezTo>
                      <a:pt x="734" y="382"/>
                      <a:pt x="734" y="382"/>
                      <a:pt x="734" y="382"/>
                    </a:cubicBezTo>
                    <a:cubicBezTo>
                      <a:pt x="742" y="382"/>
                      <a:pt x="747" y="376"/>
                      <a:pt x="749" y="370"/>
                    </a:cubicBezTo>
                    <a:cubicBezTo>
                      <a:pt x="754" y="358"/>
                      <a:pt x="753" y="340"/>
                      <a:pt x="753" y="330"/>
                    </a:cubicBezTo>
                    <a:close/>
                    <a:moveTo>
                      <a:pt x="66" y="175"/>
                    </a:moveTo>
                    <a:cubicBezTo>
                      <a:pt x="76" y="210"/>
                      <a:pt x="86" y="245"/>
                      <a:pt x="96" y="280"/>
                    </a:cubicBezTo>
                    <a:cubicBezTo>
                      <a:pt x="66" y="280"/>
                      <a:pt x="66" y="280"/>
                      <a:pt x="66" y="280"/>
                    </a:cubicBezTo>
                    <a:lnTo>
                      <a:pt x="66" y="175"/>
                    </a:lnTo>
                    <a:close/>
                    <a:moveTo>
                      <a:pt x="92" y="385"/>
                    </a:moveTo>
                    <a:cubicBezTo>
                      <a:pt x="74" y="384"/>
                      <a:pt x="59" y="370"/>
                      <a:pt x="59" y="351"/>
                    </a:cubicBezTo>
                    <a:cubicBezTo>
                      <a:pt x="59" y="333"/>
                      <a:pt x="74" y="318"/>
                      <a:pt x="92" y="318"/>
                    </a:cubicBezTo>
                    <a:cubicBezTo>
                      <a:pt x="111" y="318"/>
                      <a:pt x="125" y="333"/>
                      <a:pt x="126" y="351"/>
                    </a:cubicBezTo>
                    <a:cubicBezTo>
                      <a:pt x="125" y="369"/>
                      <a:pt x="111" y="385"/>
                      <a:pt x="92" y="385"/>
                    </a:cubicBezTo>
                    <a:close/>
                    <a:moveTo>
                      <a:pt x="176" y="338"/>
                    </a:moveTo>
                    <a:cubicBezTo>
                      <a:pt x="157" y="338"/>
                      <a:pt x="157" y="338"/>
                      <a:pt x="157" y="338"/>
                    </a:cubicBezTo>
                    <a:cubicBezTo>
                      <a:pt x="155" y="329"/>
                      <a:pt x="151" y="320"/>
                      <a:pt x="146" y="313"/>
                    </a:cubicBezTo>
                    <a:cubicBezTo>
                      <a:pt x="187" y="313"/>
                      <a:pt x="187" y="313"/>
                      <a:pt x="187" y="313"/>
                    </a:cubicBezTo>
                    <a:cubicBezTo>
                      <a:pt x="181" y="320"/>
                      <a:pt x="177" y="329"/>
                      <a:pt x="176" y="338"/>
                    </a:cubicBezTo>
                    <a:close/>
                    <a:moveTo>
                      <a:pt x="241" y="385"/>
                    </a:moveTo>
                    <a:cubicBezTo>
                      <a:pt x="223" y="384"/>
                      <a:pt x="207" y="370"/>
                      <a:pt x="207" y="351"/>
                    </a:cubicBezTo>
                    <a:cubicBezTo>
                      <a:pt x="208" y="333"/>
                      <a:pt x="222" y="318"/>
                      <a:pt x="241" y="318"/>
                    </a:cubicBezTo>
                    <a:cubicBezTo>
                      <a:pt x="259" y="318"/>
                      <a:pt x="274" y="333"/>
                      <a:pt x="274" y="351"/>
                    </a:cubicBezTo>
                    <a:cubicBezTo>
                      <a:pt x="274" y="369"/>
                      <a:pt x="259" y="385"/>
                      <a:pt x="241" y="385"/>
                    </a:cubicBezTo>
                    <a:close/>
                    <a:moveTo>
                      <a:pt x="548" y="349"/>
                    </a:moveTo>
                    <a:cubicBezTo>
                      <a:pt x="442" y="349"/>
                      <a:pt x="442" y="349"/>
                      <a:pt x="442" y="349"/>
                    </a:cubicBezTo>
                    <a:cubicBezTo>
                      <a:pt x="422" y="338"/>
                      <a:pt x="422" y="338"/>
                      <a:pt x="422" y="338"/>
                    </a:cubicBezTo>
                    <a:cubicBezTo>
                      <a:pt x="415" y="334"/>
                      <a:pt x="408" y="330"/>
                      <a:pt x="401" y="326"/>
                    </a:cubicBezTo>
                    <a:cubicBezTo>
                      <a:pt x="396" y="324"/>
                      <a:pt x="390" y="324"/>
                      <a:pt x="385" y="324"/>
                    </a:cubicBezTo>
                    <a:cubicBezTo>
                      <a:pt x="301" y="324"/>
                      <a:pt x="301" y="324"/>
                      <a:pt x="301" y="324"/>
                    </a:cubicBezTo>
                    <a:cubicBezTo>
                      <a:pt x="299" y="320"/>
                      <a:pt x="297" y="317"/>
                      <a:pt x="294" y="313"/>
                    </a:cubicBezTo>
                    <a:cubicBezTo>
                      <a:pt x="560" y="313"/>
                      <a:pt x="560" y="313"/>
                      <a:pt x="560" y="313"/>
                    </a:cubicBezTo>
                    <a:cubicBezTo>
                      <a:pt x="553" y="323"/>
                      <a:pt x="548" y="335"/>
                      <a:pt x="548" y="349"/>
                    </a:cubicBezTo>
                    <a:close/>
                    <a:moveTo>
                      <a:pt x="614" y="385"/>
                    </a:moveTo>
                    <a:cubicBezTo>
                      <a:pt x="596" y="384"/>
                      <a:pt x="581" y="370"/>
                      <a:pt x="581" y="351"/>
                    </a:cubicBezTo>
                    <a:cubicBezTo>
                      <a:pt x="581" y="333"/>
                      <a:pt x="596" y="318"/>
                      <a:pt x="614" y="318"/>
                    </a:cubicBezTo>
                    <a:cubicBezTo>
                      <a:pt x="633" y="318"/>
                      <a:pt x="647" y="333"/>
                      <a:pt x="648" y="351"/>
                    </a:cubicBezTo>
                    <a:cubicBezTo>
                      <a:pt x="647" y="369"/>
                      <a:pt x="633" y="385"/>
                      <a:pt x="614" y="385"/>
                    </a:cubicBezTo>
                    <a:close/>
                    <a:moveTo>
                      <a:pt x="550" y="280"/>
                    </a:moveTo>
                    <a:cubicBezTo>
                      <a:pt x="550" y="279"/>
                      <a:pt x="550" y="279"/>
                      <a:pt x="550" y="278"/>
                    </a:cubicBezTo>
                    <a:cubicBezTo>
                      <a:pt x="550" y="131"/>
                      <a:pt x="550" y="131"/>
                      <a:pt x="550" y="131"/>
                    </a:cubicBezTo>
                    <a:cubicBezTo>
                      <a:pt x="554" y="131"/>
                      <a:pt x="558" y="131"/>
                      <a:pt x="562" y="131"/>
                    </a:cubicBezTo>
                    <a:cubicBezTo>
                      <a:pt x="602" y="131"/>
                      <a:pt x="642" y="131"/>
                      <a:pt x="682" y="131"/>
                    </a:cubicBezTo>
                    <a:cubicBezTo>
                      <a:pt x="686" y="132"/>
                      <a:pt x="689" y="132"/>
                      <a:pt x="693" y="132"/>
                    </a:cubicBezTo>
                    <a:cubicBezTo>
                      <a:pt x="693" y="132"/>
                      <a:pt x="693" y="133"/>
                      <a:pt x="694" y="133"/>
                    </a:cubicBezTo>
                    <a:cubicBezTo>
                      <a:pt x="699" y="152"/>
                      <a:pt x="704" y="170"/>
                      <a:pt x="710" y="188"/>
                    </a:cubicBezTo>
                    <a:cubicBezTo>
                      <a:pt x="713" y="197"/>
                      <a:pt x="715" y="205"/>
                      <a:pt x="718" y="214"/>
                    </a:cubicBezTo>
                    <a:cubicBezTo>
                      <a:pt x="718" y="216"/>
                      <a:pt x="719" y="218"/>
                      <a:pt x="719" y="219"/>
                    </a:cubicBezTo>
                    <a:cubicBezTo>
                      <a:pt x="719" y="280"/>
                      <a:pt x="719" y="280"/>
                      <a:pt x="719" y="280"/>
                    </a:cubicBezTo>
                    <a:lnTo>
                      <a:pt x="550" y="280"/>
                    </a:lnTo>
                    <a:close/>
                    <a:moveTo>
                      <a:pt x="719" y="349"/>
                    </a:moveTo>
                    <a:cubicBezTo>
                      <a:pt x="681" y="349"/>
                      <a:pt x="681" y="349"/>
                      <a:pt x="681" y="349"/>
                    </a:cubicBezTo>
                    <a:cubicBezTo>
                      <a:pt x="680" y="336"/>
                      <a:pt x="675" y="323"/>
                      <a:pt x="668" y="313"/>
                    </a:cubicBezTo>
                    <a:cubicBezTo>
                      <a:pt x="719" y="313"/>
                      <a:pt x="719" y="313"/>
                      <a:pt x="719" y="313"/>
                    </a:cubicBezTo>
                    <a:cubicBezTo>
                      <a:pt x="719" y="317"/>
                      <a:pt x="719" y="317"/>
                      <a:pt x="719" y="317"/>
                    </a:cubicBezTo>
                    <a:cubicBezTo>
                      <a:pt x="719" y="324"/>
                      <a:pt x="720" y="330"/>
                      <a:pt x="720" y="337"/>
                    </a:cubicBezTo>
                    <a:cubicBezTo>
                      <a:pt x="720" y="341"/>
                      <a:pt x="720" y="345"/>
                      <a:pt x="719" y="349"/>
                    </a:cubicBezTo>
                    <a:close/>
                  </a:path>
                </a:pathLst>
              </a:custGeom>
              <a:solidFill>
                <a:srgbClr val="202E3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" name="Freeform 406">
                <a:extLst>
                  <a:ext uri="{FF2B5EF4-FFF2-40B4-BE49-F238E27FC236}">
                    <a16:creationId xmlns:a16="http://schemas.microsoft.com/office/drawing/2014/main" id="{1B159A77-B406-4A93-8F79-77B0ADF2E36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85872" y="3134175"/>
                <a:ext cx="173838" cy="145431"/>
              </a:xfrm>
              <a:custGeom>
                <a:avLst/>
                <a:gdLst>
                  <a:gd name="T0" fmla="*/ 3 w 360"/>
                  <a:gd name="T1" fmla="*/ 129 h 301"/>
                  <a:gd name="T2" fmla="*/ 7 w 360"/>
                  <a:gd name="T3" fmla="*/ 155 h 301"/>
                  <a:gd name="T4" fmla="*/ 30 w 360"/>
                  <a:gd name="T5" fmla="*/ 198 h 301"/>
                  <a:gd name="T6" fmla="*/ 115 w 360"/>
                  <a:gd name="T7" fmla="*/ 270 h 301"/>
                  <a:gd name="T8" fmla="*/ 233 w 360"/>
                  <a:gd name="T9" fmla="*/ 300 h 301"/>
                  <a:gd name="T10" fmla="*/ 286 w 360"/>
                  <a:gd name="T11" fmla="*/ 290 h 301"/>
                  <a:gd name="T12" fmla="*/ 299 w 360"/>
                  <a:gd name="T13" fmla="*/ 285 h 301"/>
                  <a:gd name="T14" fmla="*/ 306 w 360"/>
                  <a:gd name="T15" fmla="*/ 278 h 301"/>
                  <a:gd name="T16" fmla="*/ 306 w 360"/>
                  <a:gd name="T17" fmla="*/ 278 h 301"/>
                  <a:gd name="T18" fmla="*/ 307 w 360"/>
                  <a:gd name="T19" fmla="*/ 277 h 301"/>
                  <a:gd name="T20" fmla="*/ 357 w 360"/>
                  <a:gd name="T21" fmla="*/ 176 h 301"/>
                  <a:gd name="T22" fmla="*/ 359 w 360"/>
                  <a:gd name="T23" fmla="*/ 169 h 301"/>
                  <a:gd name="T24" fmla="*/ 359 w 360"/>
                  <a:gd name="T25" fmla="*/ 169 h 301"/>
                  <a:gd name="T26" fmla="*/ 359 w 360"/>
                  <a:gd name="T27" fmla="*/ 168 h 301"/>
                  <a:gd name="T28" fmla="*/ 359 w 360"/>
                  <a:gd name="T29" fmla="*/ 163 h 301"/>
                  <a:gd name="T30" fmla="*/ 353 w 360"/>
                  <a:gd name="T31" fmla="*/ 143 h 301"/>
                  <a:gd name="T32" fmla="*/ 329 w 360"/>
                  <a:gd name="T33" fmla="*/ 100 h 301"/>
                  <a:gd name="T34" fmla="*/ 243 w 360"/>
                  <a:gd name="T35" fmla="*/ 29 h 301"/>
                  <a:gd name="T36" fmla="*/ 126 w 360"/>
                  <a:gd name="T37" fmla="*/ 2 h 301"/>
                  <a:gd name="T38" fmla="*/ 74 w 360"/>
                  <a:gd name="T39" fmla="*/ 11 h 301"/>
                  <a:gd name="T40" fmla="*/ 55 w 360"/>
                  <a:gd name="T41" fmla="*/ 23 h 301"/>
                  <a:gd name="T42" fmla="*/ 53 w 360"/>
                  <a:gd name="T43" fmla="*/ 27 h 301"/>
                  <a:gd name="T44" fmla="*/ 5 w 360"/>
                  <a:gd name="T45" fmla="*/ 123 h 301"/>
                  <a:gd name="T46" fmla="*/ 3 w 360"/>
                  <a:gd name="T47" fmla="*/ 129 h 301"/>
                  <a:gd name="T48" fmla="*/ 82 w 360"/>
                  <a:gd name="T49" fmla="*/ 44 h 301"/>
                  <a:gd name="T50" fmla="*/ 146 w 360"/>
                  <a:gd name="T51" fmla="*/ 35 h 301"/>
                  <a:gd name="T52" fmla="*/ 226 w 360"/>
                  <a:gd name="T53" fmla="*/ 57 h 301"/>
                  <a:gd name="T54" fmla="*/ 296 w 360"/>
                  <a:gd name="T55" fmla="*/ 110 h 301"/>
                  <a:gd name="T56" fmla="*/ 326 w 360"/>
                  <a:gd name="T57" fmla="*/ 166 h 301"/>
                  <a:gd name="T58" fmla="*/ 280 w 360"/>
                  <a:gd name="T59" fmla="*/ 258 h 301"/>
                  <a:gd name="T60" fmla="*/ 209 w 360"/>
                  <a:gd name="T61" fmla="*/ 266 h 301"/>
                  <a:gd name="T62" fmla="*/ 125 w 360"/>
                  <a:gd name="T63" fmla="*/ 238 h 301"/>
                  <a:gd name="T64" fmla="*/ 36 w 360"/>
                  <a:gd name="T65" fmla="*/ 135 h 301"/>
                  <a:gd name="T66" fmla="*/ 82 w 360"/>
                  <a:gd name="T67" fmla="*/ 44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60" h="301">
                    <a:moveTo>
                      <a:pt x="3" y="129"/>
                    </a:moveTo>
                    <a:cubicBezTo>
                      <a:pt x="0" y="137"/>
                      <a:pt x="5" y="147"/>
                      <a:pt x="7" y="155"/>
                    </a:cubicBezTo>
                    <a:cubicBezTo>
                      <a:pt x="13" y="170"/>
                      <a:pt x="20" y="185"/>
                      <a:pt x="30" y="198"/>
                    </a:cubicBezTo>
                    <a:cubicBezTo>
                      <a:pt x="52" y="228"/>
                      <a:pt x="81" y="253"/>
                      <a:pt x="115" y="270"/>
                    </a:cubicBezTo>
                    <a:cubicBezTo>
                      <a:pt x="151" y="289"/>
                      <a:pt x="192" y="301"/>
                      <a:pt x="233" y="300"/>
                    </a:cubicBezTo>
                    <a:cubicBezTo>
                      <a:pt x="251" y="299"/>
                      <a:pt x="269" y="297"/>
                      <a:pt x="286" y="290"/>
                    </a:cubicBezTo>
                    <a:cubicBezTo>
                      <a:pt x="290" y="289"/>
                      <a:pt x="295" y="287"/>
                      <a:pt x="299" y="285"/>
                    </a:cubicBezTo>
                    <a:cubicBezTo>
                      <a:pt x="302" y="284"/>
                      <a:pt x="305" y="282"/>
                      <a:pt x="306" y="278"/>
                    </a:cubicBezTo>
                    <a:cubicBezTo>
                      <a:pt x="306" y="278"/>
                      <a:pt x="306" y="278"/>
                      <a:pt x="306" y="278"/>
                    </a:cubicBezTo>
                    <a:cubicBezTo>
                      <a:pt x="307" y="278"/>
                      <a:pt x="307" y="277"/>
                      <a:pt x="307" y="277"/>
                    </a:cubicBezTo>
                    <a:cubicBezTo>
                      <a:pt x="324" y="243"/>
                      <a:pt x="341" y="210"/>
                      <a:pt x="357" y="176"/>
                    </a:cubicBezTo>
                    <a:cubicBezTo>
                      <a:pt x="359" y="174"/>
                      <a:pt x="359" y="171"/>
                      <a:pt x="359" y="169"/>
                    </a:cubicBezTo>
                    <a:cubicBezTo>
                      <a:pt x="359" y="169"/>
                      <a:pt x="359" y="169"/>
                      <a:pt x="359" y="169"/>
                    </a:cubicBezTo>
                    <a:cubicBezTo>
                      <a:pt x="359" y="168"/>
                      <a:pt x="359" y="168"/>
                      <a:pt x="359" y="168"/>
                    </a:cubicBezTo>
                    <a:cubicBezTo>
                      <a:pt x="360" y="166"/>
                      <a:pt x="359" y="165"/>
                      <a:pt x="359" y="163"/>
                    </a:cubicBezTo>
                    <a:cubicBezTo>
                      <a:pt x="358" y="156"/>
                      <a:pt x="356" y="150"/>
                      <a:pt x="353" y="143"/>
                    </a:cubicBezTo>
                    <a:cubicBezTo>
                      <a:pt x="347" y="128"/>
                      <a:pt x="339" y="113"/>
                      <a:pt x="329" y="100"/>
                    </a:cubicBezTo>
                    <a:cubicBezTo>
                      <a:pt x="306" y="70"/>
                      <a:pt x="277" y="46"/>
                      <a:pt x="243" y="29"/>
                    </a:cubicBezTo>
                    <a:cubicBezTo>
                      <a:pt x="207" y="11"/>
                      <a:pt x="167" y="0"/>
                      <a:pt x="126" y="2"/>
                    </a:cubicBezTo>
                    <a:cubicBezTo>
                      <a:pt x="109" y="2"/>
                      <a:pt x="90" y="5"/>
                      <a:pt x="74" y="11"/>
                    </a:cubicBezTo>
                    <a:cubicBezTo>
                      <a:pt x="68" y="14"/>
                      <a:pt x="59" y="16"/>
                      <a:pt x="55" y="23"/>
                    </a:cubicBezTo>
                    <a:cubicBezTo>
                      <a:pt x="54" y="24"/>
                      <a:pt x="54" y="26"/>
                      <a:pt x="53" y="27"/>
                    </a:cubicBezTo>
                    <a:cubicBezTo>
                      <a:pt x="37" y="59"/>
                      <a:pt x="21" y="91"/>
                      <a:pt x="5" y="123"/>
                    </a:cubicBezTo>
                    <a:cubicBezTo>
                      <a:pt x="4" y="125"/>
                      <a:pt x="3" y="127"/>
                      <a:pt x="3" y="129"/>
                    </a:cubicBezTo>
                    <a:close/>
                    <a:moveTo>
                      <a:pt x="82" y="44"/>
                    </a:moveTo>
                    <a:cubicBezTo>
                      <a:pt x="101" y="36"/>
                      <a:pt x="124" y="33"/>
                      <a:pt x="146" y="35"/>
                    </a:cubicBezTo>
                    <a:cubicBezTo>
                      <a:pt x="174" y="37"/>
                      <a:pt x="201" y="45"/>
                      <a:pt x="226" y="57"/>
                    </a:cubicBezTo>
                    <a:cubicBezTo>
                      <a:pt x="252" y="71"/>
                      <a:pt x="276" y="88"/>
                      <a:pt x="296" y="110"/>
                    </a:cubicBezTo>
                    <a:cubicBezTo>
                      <a:pt x="310" y="127"/>
                      <a:pt x="320" y="145"/>
                      <a:pt x="326" y="166"/>
                    </a:cubicBezTo>
                    <a:cubicBezTo>
                      <a:pt x="310" y="196"/>
                      <a:pt x="295" y="227"/>
                      <a:pt x="280" y="258"/>
                    </a:cubicBezTo>
                    <a:cubicBezTo>
                      <a:pt x="259" y="266"/>
                      <a:pt x="233" y="268"/>
                      <a:pt x="209" y="266"/>
                    </a:cubicBezTo>
                    <a:cubicBezTo>
                      <a:pt x="180" y="263"/>
                      <a:pt x="151" y="253"/>
                      <a:pt x="125" y="238"/>
                    </a:cubicBezTo>
                    <a:cubicBezTo>
                      <a:pt x="84" y="215"/>
                      <a:pt x="48" y="180"/>
                      <a:pt x="36" y="135"/>
                    </a:cubicBezTo>
                    <a:cubicBezTo>
                      <a:pt x="51" y="105"/>
                      <a:pt x="66" y="74"/>
                      <a:pt x="82" y="44"/>
                    </a:cubicBezTo>
                    <a:close/>
                  </a:path>
                </a:pathLst>
              </a:custGeom>
              <a:solidFill>
                <a:srgbClr val="202E3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832B7E2C-71DA-48F8-94BC-6EB20EF615C8}"/>
                </a:ext>
              </a:extLst>
            </p:cNvPr>
            <p:cNvCxnSpPr/>
            <p:nvPr/>
          </p:nvCxnSpPr>
          <p:spPr>
            <a:xfrm flipH="1" flipV="1">
              <a:off x="4318000" y="2052090"/>
              <a:ext cx="508000" cy="3673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grpSp>
          <p:nvGrpSpPr>
            <p:cNvPr id="90" name="Group 89">
              <a:extLst>
                <a:ext uri="{FF2B5EF4-FFF2-40B4-BE49-F238E27FC236}">
                  <a16:creationId xmlns:a16="http://schemas.microsoft.com/office/drawing/2014/main" id="{3E8A66C5-29CB-477F-A0F1-328CD144CA6D}"/>
                </a:ext>
              </a:extLst>
            </p:cNvPr>
            <p:cNvGrpSpPr/>
            <p:nvPr/>
          </p:nvGrpSpPr>
          <p:grpSpPr>
            <a:xfrm>
              <a:off x="774588" y="2013923"/>
              <a:ext cx="3543412" cy="69850"/>
              <a:chOff x="774588" y="2743133"/>
              <a:chExt cx="3543412" cy="69850"/>
            </a:xfrm>
          </p:grpSpPr>
          <p:cxnSp>
            <p:nvCxnSpPr>
              <p:cNvPr id="52" name="Straight Connector 51">
                <a:extLst>
                  <a:ext uri="{FF2B5EF4-FFF2-40B4-BE49-F238E27FC236}">
                    <a16:creationId xmlns:a16="http://schemas.microsoft.com/office/drawing/2014/main" id="{F6DE71CA-4C6A-450A-9C86-C443A9CFD46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38200" y="2781300"/>
                <a:ext cx="3479800" cy="0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84" name="Oval 83">
                <a:extLst>
                  <a:ext uri="{FF2B5EF4-FFF2-40B4-BE49-F238E27FC236}">
                    <a16:creationId xmlns:a16="http://schemas.microsoft.com/office/drawing/2014/main" id="{21D587C7-CE96-450A-8C0A-C8AAD5AF8DBB}"/>
                  </a:ext>
                </a:extLst>
              </p:cNvPr>
              <p:cNvSpPr/>
              <p:nvPr/>
            </p:nvSpPr>
            <p:spPr>
              <a:xfrm>
                <a:off x="774588" y="2743133"/>
                <a:ext cx="69850" cy="6985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917F57F6-C3B5-47FF-FA03-483B822F0818}"/>
                </a:ext>
              </a:extLst>
            </p:cNvPr>
            <p:cNvSpPr txBox="1"/>
            <p:nvPr/>
          </p:nvSpPr>
          <p:spPr>
            <a:xfrm>
              <a:off x="477576" y="2144555"/>
              <a:ext cx="3479800" cy="13311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200000"/>
                </a:lnSpc>
              </a:pPr>
              <a:r>
                <a:rPr lang="fa-IR" sz="1400" dirty="0">
                  <a:solidFill>
                    <a:srgbClr val="404040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6DA35C50-1A31-EDB0-0454-C2C8A0B09F82}"/>
              </a:ext>
            </a:extLst>
          </p:cNvPr>
          <p:cNvGrpSpPr/>
          <p:nvPr/>
        </p:nvGrpSpPr>
        <p:grpSpPr>
          <a:xfrm>
            <a:off x="6098239" y="3381511"/>
            <a:ext cx="5544777" cy="2723151"/>
            <a:chOff x="6098239" y="3381511"/>
            <a:chExt cx="5544777" cy="2723151"/>
          </a:xfrm>
        </p:grpSpPr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24527F77-0FDA-4215-A6CC-AE3E3E81D54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8239" y="3381511"/>
              <a:ext cx="1907632" cy="1898676"/>
            </a:xfrm>
            <a:custGeom>
              <a:avLst/>
              <a:gdLst/>
              <a:ahLst/>
              <a:cxnLst>
                <a:cxn ang="0">
                  <a:pos x="374" y="0"/>
                </a:cxn>
                <a:cxn ang="0">
                  <a:pos x="93" y="0"/>
                </a:cxn>
                <a:cxn ang="0">
                  <a:pos x="0" y="87"/>
                </a:cxn>
                <a:cxn ang="0">
                  <a:pos x="0" y="452"/>
                </a:cxn>
                <a:cxn ang="0">
                  <a:pos x="60" y="452"/>
                </a:cxn>
                <a:cxn ang="0">
                  <a:pos x="80" y="359"/>
                </a:cxn>
                <a:cxn ang="0">
                  <a:pos x="151" y="336"/>
                </a:cxn>
                <a:cxn ang="0">
                  <a:pos x="221" y="399"/>
                </a:cxn>
                <a:cxn ang="0">
                  <a:pos x="318" y="328"/>
                </a:cxn>
                <a:cxn ang="0">
                  <a:pos x="279" y="242"/>
                </a:cxn>
                <a:cxn ang="0">
                  <a:pos x="323" y="182"/>
                </a:cxn>
                <a:cxn ang="0">
                  <a:pos x="417" y="192"/>
                </a:cxn>
                <a:cxn ang="0">
                  <a:pos x="454" y="77"/>
                </a:cxn>
                <a:cxn ang="0">
                  <a:pos x="372" y="30"/>
                </a:cxn>
                <a:cxn ang="0">
                  <a:pos x="374" y="0"/>
                </a:cxn>
              </a:cxnLst>
              <a:rect l="0" t="0" r="r" b="b"/>
              <a:pathLst>
                <a:path w="454" h="452">
                  <a:moveTo>
                    <a:pt x="374" y="0"/>
                  </a:moveTo>
                  <a:cubicBezTo>
                    <a:pt x="93" y="0"/>
                    <a:pt x="93" y="0"/>
                    <a:pt x="93" y="0"/>
                  </a:cubicBezTo>
                  <a:cubicBezTo>
                    <a:pt x="89" y="49"/>
                    <a:pt x="49" y="87"/>
                    <a:pt x="0" y="87"/>
                  </a:cubicBezTo>
                  <a:cubicBezTo>
                    <a:pt x="0" y="452"/>
                    <a:pt x="0" y="452"/>
                    <a:pt x="0" y="452"/>
                  </a:cubicBezTo>
                  <a:cubicBezTo>
                    <a:pt x="60" y="452"/>
                    <a:pt x="60" y="452"/>
                    <a:pt x="60" y="452"/>
                  </a:cubicBezTo>
                  <a:cubicBezTo>
                    <a:pt x="80" y="359"/>
                    <a:pt x="80" y="359"/>
                    <a:pt x="80" y="359"/>
                  </a:cubicBezTo>
                  <a:cubicBezTo>
                    <a:pt x="104" y="354"/>
                    <a:pt x="128" y="346"/>
                    <a:pt x="151" y="336"/>
                  </a:cubicBezTo>
                  <a:cubicBezTo>
                    <a:pt x="221" y="399"/>
                    <a:pt x="221" y="399"/>
                    <a:pt x="221" y="399"/>
                  </a:cubicBezTo>
                  <a:cubicBezTo>
                    <a:pt x="318" y="328"/>
                    <a:pt x="318" y="328"/>
                    <a:pt x="318" y="328"/>
                  </a:cubicBezTo>
                  <a:cubicBezTo>
                    <a:pt x="279" y="242"/>
                    <a:pt x="279" y="242"/>
                    <a:pt x="279" y="242"/>
                  </a:cubicBezTo>
                  <a:cubicBezTo>
                    <a:pt x="296" y="224"/>
                    <a:pt x="310" y="204"/>
                    <a:pt x="323" y="182"/>
                  </a:cubicBezTo>
                  <a:cubicBezTo>
                    <a:pt x="417" y="192"/>
                    <a:pt x="417" y="192"/>
                    <a:pt x="417" y="192"/>
                  </a:cubicBezTo>
                  <a:cubicBezTo>
                    <a:pt x="454" y="77"/>
                    <a:pt x="454" y="77"/>
                    <a:pt x="454" y="77"/>
                  </a:cubicBezTo>
                  <a:cubicBezTo>
                    <a:pt x="372" y="30"/>
                    <a:pt x="372" y="30"/>
                    <a:pt x="372" y="30"/>
                  </a:cubicBezTo>
                  <a:cubicBezTo>
                    <a:pt x="373" y="20"/>
                    <a:pt x="374" y="10"/>
                    <a:pt x="374" y="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3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chemeClr val="tx1"/>
                </a:solidFill>
                <a:latin typeface="Montserrat" panose="00000500000000000000" pitchFamily="50" charset="0"/>
              </a:endParaRPr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D3092F89-E7DA-4189-B4A8-97E6E6F03500}"/>
                </a:ext>
              </a:extLst>
            </p:cNvPr>
            <p:cNvSpPr/>
            <p:nvPr/>
          </p:nvSpPr>
          <p:spPr>
            <a:xfrm>
              <a:off x="6681275" y="3921711"/>
              <a:ext cx="533730" cy="5337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46" name="Freeform 314">
              <a:extLst>
                <a:ext uri="{FF2B5EF4-FFF2-40B4-BE49-F238E27FC236}">
                  <a16:creationId xmlns:a16="http://schemas.microsoft.com/office/drawing/2014/main" id="{A521677F-0640-4D61-8402-AF666D7E0D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70488" y="4034638"/>
              <a:ext cx="359457" cy="307876"/>
            </a:xfrm>
            <a:custGeom>
              <a:avLst/>
              <a:gdLst>
                <a:gd name="T0" fmla="*/ 308 w 713"/>
                <a:gd name="T1" fmla="*/ 120 h 611"/>
                <a:gd name="T2" fmla="*/ 138 w 713"/>
                <a:gd name="T3" fmla="*/ 179 h 611"/>
                <a:gd name="T4" fmla="*/ 78 w 713"/>
                <a:gd name="T5" fmla="*/ 263 h 611"/>
                <a:gd name="T6" fmla="*/ 41 w 713"/>
                <a:gd name="T7" fmla="*/ 417 h 611"/>
                <a:gd name="T8" fmla="*/ 23 w 713"/>
                <a:gd name="T9" fmla="*/ 576 h 611"/>
                <a:gd name="T10" fmla="*/ 454 w 713"/>
                <a:gd name="T11" fmla="*/ 575 h 611"/>
                <a:gd name="T12" fmla="*/ 535 w 713"/>
                <a:gd name="T13" fmla="*/ 455 h 611"/>
                <a:gd name="T14" fmla="*/ 391 w 713"/>
                <a:gd name="T15" fmla="*/ 375 h 611"/>
                <a:gd name="T16" fmla="*/ 415 w 713"/>
                <a:gd name="T17" fmla="*/ 179 h 611"/>
                <a:gd name="T18" fmla="*/ 421 w 713"/>
                <a:gd name="T19" fmla="*/ 165 h 611"/>
                <a:gd name="T20" fmla="*/ 618 w 713"/>
                <a:gd name="T21" fmla="*/ 110 h 611"/>
                <a:gd name="T22" fmla="*/ 472 w 713"/>
                <a:gd name="T23" fmla="*/ 289 h 611"/>
                <a:gd name="T24" fmla="*/ 665 w 713"/>
                <a:gd name="T25" fmla="*/ 291 h 611"/>
                <a:gd name="T26" fmla="*/ 693 w 713"/>
                <a:gd name="T27" fmla="*/ 3 h 611"/>
                <a:gd name="T28" fmla="*/ 78 w 713"/>
                <a:gd name="T29" fmla="*/ 294 h 611"/>
                <a:gd name="T30" fmla="*/ 156 w 713"/>
                <a:gd name="T31" fmla="*/ 278 h 611"/>
                <a:gd name="T32" fmla="*/ 249 w 713"/>
                <a:gd name="T33" fmla="*/ 196 h 611"/>
                <a:gd name="T34" fmla="*/ 275 w 713"/>
                <a:gd name="T35" fmla="*/ 202 h 611"/>
                <a:gd name="T36" fmla="*/ 289 w 713"/>
                <a:gd name="T37" fmla="*/ 210 h 611"/>
                <a:gd name="T38" fmla="*/ 299 w 713"/>
                <a:gd name="T39" fmla="*/ 220 h 611"/>
                <a:gd name="T40" fmla="*/ 308 w 713"/>
                <a:gd name="T41" fmla="*/ 235 h 611"/>
                <a:gd name="T42" fmla="*/ 313 w 713"/>
                <a:gd name="T43" fmla="*/ 291 h 611"/>
                <a:gd name="T44" fmla="*/ 299 w 713"/>
                <a:gd name="T45" fmla="*/ 337 h 611"/>
                <a:gd name="T46" fmla="*/ 264 w 713"/>
                <a:gd name="T47" fmla="*/ 389 h 611"/>
                <a:gd name="T48" fmla="*/ 242 w 713"/>
                <a:gd name="T49" fmla="*/ 409 h 611"/>
                <a:gd name="T50" fmla="*/ 78 w 713"/>
                <a:gd name="T51" fmla="*/ 414 h 611"/>
                <a:gd name="T52" fmla="*/ 72 w 713"/>
                <a:gd name="T53" fmla="*/ 412 h 611"/>
                <a:gd name="T54" fmla="*/ 38 w 713"/>
                <a:gd name="T55" fmla="*/ 529 h 611"/>
                <a:gd name="T56" fmla="*/ 513 w 713"/>
                <a:gd name="T57" fmla="*/ 483 h 611"/>
                <a:gd name="T58" fmla="*/ 468 w 713"/>
                <a:gd name="T59" fmla="*/ 528 h 611"/>
                <a:gd name="T60" fmla="*/ 503 w 713"/>
                <a:gd name="T61" fmla="*/ 445 h 611"/>
                <a:gd name="T62" fmla="*/ 450 w 713"/>
                <a:gd name="T63" fmla="*/ 485 h 611"/>
                <a:gd name="T64" fmla="*/ 92 w 713"/>
                <a:gd name="T65" fmla="*/ 453 h 611"/>
                <a:gd name="T66" fmla="*/ 221 w 713"/>
                <a:gd name="T67" fmla="*/ 445 h 611"/>
                <a:gd name="T68" fmla="*/ 420 w 713"/>
                <a:gd name="T69" fmla="*/ 165 h 611"/>
                <a:gd name="T70" fmla="*/ 636 w 713"/>
                <a:gd name="T71" fmla="*/ 280 h 611"/>
                <a:gd name="T72" fmla="*/ 624 w 713"/>
                <a:gd name="T73" fmla="*/ 301 h 611"/>
                <a:gd name="T74" fmla="*/ 605 w 713"/>
                <a:gd name="T75" fmla="*/ 320 h 611"/>
                <a:gd name="T76" fmla="*/ 587 w 713"/>
                <a:gd name="T77" fmla="*/ 331 h 611"/>
                <a:gd name="T78" fmla="*/ 574 w 713"/>
                <a:gd name="T79" fmla="*/ 334 h 611"/>
                <a:gd name="T80" fmla="*/ 512 w 713"/>
                <a:gd name="T81" fmla="*/ 306 h 611"/>
                <a:gd name="T82" fmla="*/ 506 w 713"/>
                <a:gd name="T83" fmla="*/ 295 h 611"/>
                <a:gd name="T84" fmla="*/ 501 w 713"/>
                <a:gd name="T85" fmla="*/ 273 h 611"/>
                <a:gd name="T86" fmla="*/ 502 w 713"/>
                <a:gd name="T87" fmla="*/ 250 h 611"/>
                <a:gd name="T88" fmla="*/ 623 w 713"/>
                <a:gd name="T89" fmla="*/ 270 h 611"/>
                <a:gd name="T90" fmla="*/ 448 w 713"/>
                <a:gd name="T91" fmla="*/ 125 h 611"/>
                <a:gd name="T92" fmla="*/ 399 w 713"/>
                <a:gd name="T93" fmla="*/ 143 h 611"/>
                <a:gd name="T94" fmla="*/ 381 w 713"/>
                <a:gd name="T95" fmla="*/ 302 h 611"/>
                <a:gd name="T96" fmla="*/ 371 w 713"/>
                <a:gd name="T97" fmla="*/ 345 h 611"/>
                <a:gd name="T98" fmla="*/ 313 w 713"/>
                <a:gd name="T99" fmla="*/ 414 h 611"/>
                <a:gd name="T100" fmla="*/ 315 w 713"/>
                <a:gd name="T101" fmla="*/ 192 h 611"/>
                <a:gd name="T102" fmla="*/ 315 w 713"/>
                <a:gd name="T103" fmla="*/ 179 h 611"/>
                <a:gd name="T104" fmla="*/ 335 w 713"/>
                <a:gd name="T105" fmla="*/ 135 h 611"/>
                <a:gd name="T106" fmla="*/ 343 w 713"/>
                <a:gd name="T107" fmla="*/ 126 h 611"/>
                <a:gd name="T108" fmla="*/ 354 w 713"/>
                <a:gd name="T109" fmla="*/ 116 h 611"/>
                <a:gd name="T110" fmla="*/ 463 w 713"/>
                <a:gd name="T111" fmla="*/ 84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13" h="611">
                  <a:moveTo>
                    <a:pt x="693" y="3"/>
                  </a:moveTo>
                  <a:cubicBezTo>
                    <a:pt x="610" y="21"/>
                    <a:pt x="528" y="39"/>
                    <a:pt x="445" y="56"/>
                  </a:cubicBezTo>
                  <a:cubicBezTo>
                    <a:pt x="420" y="61"/>
                    <a:pt x="393" y="64"/>
                    <a:pt x="368" y="74"/>
                  </a:cubicBezTo>
                  <a:cubicBezTo>
                    <a:pt x="344" y="83"/>
                    <a:pt x="324" y="99"/>
                    <a:pt x="308" y="120"/>
                  </a:cubicBezTo>
                  <a:cubicBezTo>
                    <a:pt x="297" y="135"/>
                    <a:pt x="289" y="154"/>
                    <a:pt x="285" y="173"/>
                  </a:cubicBezTo>
                  <a:cubicBezTo>
                    <a:pt x="270" y="167"/>
                    <a:pt x="253" y="164"/>
                    <a:pt x="237" y="164"/>
                  </a:cubicBezTo>
                  <a:cubicBezTo>
                    <a:pt x="191" y="164"/>
                    <a:pt x="191" y="164"/>
                    <a:pt x="191" y="164"/>
                  </a:cubicBezTo>
                  <a:cubicBezTo>
                    <a:pt x="173" y="164"/>
                    <a:pt x="148" y="160"/>
                    <a:pt x="138" y="179"/>
                  </a:cubicBezTo>
                  <a:cubicBezTo>
                    <a:pt x="135" y="186"/>
                    <a:pt x="135" y="194"/>
                    <a:pt x="134" y="201"/>
                  </a:cubicBezTo>
                  <a:cubicBezTo>
                    <a:pt x="131" y="231"/>
                    <a:pt x="131" y="231"/>
                    <a:pt x="131" y="231"/>
                  </a:cubicBezTo>
                  <a:cubicBezTo>
                    <a:pt x="129" y="242"/>
                    <a:pt x="128" y="252"/>
                    <a:pt x="127" y="263"/>
                  </a:cubicBezTo>
                  <a:cubicBezTo>
                    <a:pt x="78" y="263"/>
                    <a:pt x="78" y="263"/>
                    <a:pt x="78" y="263"/>
                  </a:cubicBezTo>
                  <a:cubicBezTo>
                    <a:pt x="78" y="263"/>
                    <a:pt x="77" y="263"/>
                    <a:pt x="76" y="263"/>
                  </a:cubicBezTo>
                  <a:cubicBezTo>
                    <a:pt x="61" y="264"/>
                    <a:pt x="43" y="273"/>
                    <a:pt x="41" y="290"/>
                  </a:cubicBezTo>
                  <a:cubicBezTo>
                    <a:pt x="41" y="293"/>
                    <a:pt x="41" y="296"/>
                    <a:pt x="41" y="299"/>
                  </a:cubicBezTo>
                  <a:cubicBezTo>
                    <a:pt x="41" y="417"/>
                    <a:pt x="41" y="417"/>
                    <a:pt x="41" y="417"/>
                  </a:cubicBezTo>
                  <a:cubicBezTo>
                    <a:pt x="41" y="430"/>
                    <a:pt x="51" y="437"/>
                    <a:pt x="62" y="441"/>
                  </a:cubicBezTo>
                  <a:cubicBezTo>
                    <a:pt x="61" y="446"/>
                    <a:pt x="61" y="451"/>
                    <a:pt x="61" y="456"/>
                  </a:cubicBezTo>
                  <a:cubicBezTo>
                    <a:pt x="45" y="461"/>
                    <a:pt x="30" y="472"/>
                    <a:pt x="20" y="486"/>
                  </a:cubicBezTo>
                  <a:cubicBezTo>
                    <a:pt x="0" y="513"/>
                    <a:pt x="4" y="551"/>
                    <a:pt x="23" y="576"/>
                  </a:cubicBezTo>
                  <a:cubicBezTo>
                    <a:pt x="43" y="602"/>
                    <a:pt x="79" y="611"/>
                    <a:pt x="109" y="600"/>
                  </a:cubicBezTo>
                  <a:cubicBezTo>
                    <a:pt x="135" y="591"/>
                    <a:pt x="153" y="568"/>
                    <a:pt x="157" y="542"/>
                  </a:cubicBezTo>
                  <a:cubicBezTo>
                    <a:pt x="439" y="542"/>
                    <a:pt x="439" y="542"/>
                    <a:pt x="439" y="542"/>
                  </a:cubicBezTo>
                  <a:cubicBezTo>
                    <a:pt x="441" y="554"/>
                    <a:pt x="446" y="565"/>
                    <a:pt x="454" y="575"/>
                  </a:cubicBezTo>
                  <a:cubicBezTo>
                    <a:pt x="473" y="600"/>
                    <a:pt x="509" y="610"/>
                    <a:pt x="539" y="599"/>
                  </a:cubicBezTo>
                  <a:cubicBezTo>
                    <a:pt x="569" y="588"/>
                    <a:pt x="588" y="560"/>
                    <a:pt x="589" y="529"/>
                  </a:cubicBezTo>
                  <a:cubicBezTo>
                    <a:pt x="588" y="495"/>
                    <a:pt x="567" y="466"/>
                    <a:pt x="536" y="455"/>
                  </a:cubicBezTo>
                  <a:cubicBezTo>
                    <a:pt x="535" y="455"/>
                    <a:pt x="535" y="455"/>
                    <a:pt x="535" y="455"/>
                  </a:cubicBezTo>
                  <a:cubicBezTo>
                    <a:pt x="535" y="451"/>
                    <a:pt x="535" y="448"/>
                    <a:pt x="534" y="444"/>
                  </a:cubicBezTo>
                  <a:cubicBezTo>
                    <a:pt x="532" y="428"/>
                    <a:pt x="521" y="414"/>
                    <a:pt x="505" y="414"/>
                  </a:cubicBezTo>
                  <a:cubicBezTo>
                    <a:pt x="363" y="414"/>
                    <a:pt x="363" y="414"/>
                    <a:pt x="363" y="414"/>
                  </a:cubicBezTo>
                  <a:cubicBezTo>
                    <a:pt x="374" y="403"/>
                    <a:pt x="384" y="389"/>
                    <a:pt x="391" y="375"/>
                  </a:cubicBezTo>
                  <a:cubicBezTo>
                    <a:pt x="403" y="351"/>
                    <a:pt x="409" y="325"/>
                    <a:pt x="412" y="299"/>
                  </a:cubicBezTo>
                  <a:cubicBezTo>
                    <a:pt x="414" y="276"/>
                    <a:pt x="414" y="253"/>
                    <a:pt x="413" y="231"/>
                  </a:cubicBezTo>
                  <a:cubicBezTo>
                    <a:pt x="413" y="220"/>
                    <a:pt x="412" y="209"/>
                    <a:pt x="413" y="198"/>
                  </a:cubicBezTo>
                  <a:cubicBezTo>
                    <a:pt x="413" y="190"/>
                    <a:pt x="413" y="186"/>
                    <a:pt x="415" y="179"/>
                  </a:cubicBezTo>
                  <a:cubicBezTo>
                    <a:pt x="415" y="176"/>
                    <a:pt x="416" y="174"/>
                    <a:pt x="417" y="171"/>
                  </a:cubicBezTo>
                  <a:cubicBezTo>
                    <a:pt x="417" y="171"/>
                    <a:pt x="417" y="170"/>
                    <a:pt x="418" y="170"/>
                  </a:cubicBezTo>
                  <a:cubicBezTo>
                    <a:pt x="418" y="169"/>
                    <a:pt x="418" y="168"/>
                    <a:pt x="419" y="168"/>
                  </a:cubicBezTo>
                  <a:cubicBezTo>
                    <a:pt x="419" y="167"/>
                    <a:pt x="420" y="166"/>
                    <a:pt x="421" y="165"/>
                  </a:cubicBezTo>
                  <a:cubicBezTo>
                    <a:pt x="421" y="165"/>
                    <a:pt x="421" y="165"/>
                    <a:pt x="421" y="165"/>
                  </a:cubicBezTo>
                  <a:cubicBezTo>
                    <a:pt x="422" y="164"/>
                    <a:pt x="423" y="164"/>
                    <a:pt x="424" y="164"/>
                  </a:cubicBezTo>
                  <a:cubicBezTo>
                    <a:pt x="433" y="161"/>
                    <a:pt x="442" y="159"/>
                    <a:pt x="452" y="156"/>
                  </a:cubicBezTo>
                  <a:cubicBezTo>
                    <a:pt x="507" y="141"/>
                    <a:pt x="563" y="125"/>
                    <a:pt x="618" y="110"/>
                  </a:cubicBezTo>
                  <a:cubicBezTo>
                    <a:pt x="611" y="154"/>
                    <a:pt x="603" y="199"/>
                    <a:pt x="596" y="243"/>
                  </a:cubicBezTo>
                  <a:cubicBezTo>
                    <a:pt x="566" y="227"/>
                    <a:pt x="535" y="212"/>
                    <a:pt x="505" y="196"/>
                  </a:cubicBezTo>
                  <a:cubicBezTo>
                    <a:pt x="498" y="193"/>
                    <a:pt x="487" y="194"/>
                    <a:pt x="484" y="202"/>
                  </a:cubicBezTo>
                  <a:cubicBezTo>
                    <a:pt x="472" y="229"/>
                    <a:pt x="467" y="260"/>
                    <a:pt x="472" y="289"/>
                  </a:cubicBezTo>
                  <a:cubicBezTo>
                    <a:pt x="481" y="341"/>
                    <a:pt x="541" y="377"/>
                    <a:pt x="592" y="362"/>
                  </a:cubicBezTo>
                  <a:cubicBezTo>
                    <a:pt x="613" y="355"/>
                    <a:pt x="631" y="340"/>
                    <a:pt x="645" y="323"/>
                  </a:cubicBezTo>
                  <a:cubicBezTo>
                    <a:pt x="650" y="317"/>
                    <a:pt x="655" y="310"/>
                    <a:pt x="660" y="303"/>
                  </a:cubicBezTo>
                  <a:cubicBezTo>
                    <a:pt x="662" y="300"/>
                    <a:pt x="665" y="295"/>
                    <a:pt x="665" y="291"/>
                  </a:cubicBezTo>
                  <a:cubicBezTo>
                    <a:pt x="669" y="271"/>
                    <a:pt x="672" y="250"/>
                    <a:pt x="676" y="229"/>
                  </a:cubicBezTo>
                  <a:cubicBezTo>
                    <a:pt x="688" y="161"/>
                    <a:pt x="699" y="93"/>
                    <a:pt x="711" y="25"/>
                  </a:cubicBezTo>
                  <a:cubicBezTo>
                    <a:pt x="711" y="24"/>
                    <a:pt x="711" y="23"/>
                    <a:pt x="712" y="22"/>
                  </a:cubicBezTo>
                  <a:cubicBezTo>
                    <a:pt x="713" y="10"/>
                    <a:pt x="705" y="0"/>
                    <a:pt x="693" y="3"/>
                  </a:cubicBezTo>
                  <a:close/>
                  <a:moveTo>
                    <a:pt x="72" y="296"/>
                  </a:moveTo>
                  <a:cubicBezTo>
                    <a:pt x="72" y="296"/>
                    <a:pt x="72" y="296"/>
                    <a:pt x="72" y="296"/>
                  </a:cubicBezTo>
                  <a:cubicBezTo>
                    <a:pt x="72" y="295"/>
                    <a:pt x="73" y="295"/>
                    <a:pt x="73" y="295"/>
                  </a:cubicBezTo>
                  <a:cubicBezTo>
                    <a:pt x="75" y="295"/>
                    <a:pt x="76" y="294"/>
                    <a:pt x="78" y="294"/>
                  </a:cubicBezTo>
                  <a:cubicBezTo>
                    <a:pt x="78" y="294"/>
                    <a:pt x="78" y="294"/>
                    <a:pt x="78" y="294"/>
                  </a:cubicBezTo>
                  <a:cubicBezTo>
                    <a:pt x="78" y="294"/>
                    <a:pt x="78" y="294"/>
                    <a:pt x="78" y="294"/>
                  </a:cubicBezTo>
                  <a:cubicBezTo>
                    <a:pt x="141" y="294"/>
                    <a:pt x="141" y="294"/>
                    <a:pt x="141" y="294"/>
                  </a:cubicBezTo>
                  <a:cubicBezTo>
                    <a:pt x="150" y="294"/>
                    <a:pt x="155" y="287"/>
                    <a:pt x="156" y="278"/>
                  </a:cubicBezTo>
                  <a:cubicBezTo>
                    <a:pt x="159" y="251"/>
                    <a:pt x="162" y="223"/>
                    <a:pt x="166" y="195"/>
                  </a:cubicBezTo>
                  <a:cubicBezTo>
                    <a:pt x="197" y="195"/>
                    <a:pt x="197" y="195"/>
                    <a:pt x="197" y="195"/>
                  </a:cubicBezTo>
                  <a:cubicBezTo>
                    <a:pt x="211" y="195"/>
                    <a:pt x="224" y="195"/>
                    <a:pt x="238" y="195"/>
                  </a:cubicBezTo>
                  <a:cubicBezTo>
                    <a:pt x="242" y="195"/>
                    <a:pt x="245" y="195"/>
                    <a:pt x="249" y="196"/>
                  </a:cubicBezTo>
                  <a:cubicBezTo>
                    <a:pt x="249" y="196"/>
                    <a:pt x="250" y="196"/>
                    <a:pt x="251" y="196"/>
                  </a:cubicBezTo>
                  <a:cubicBezTo>
                    <a:pt x="252" y="196"/>
                    <a:pt x="253" y="196"/>
                    <a:pt x="254" y="196"/>
                  </a:cubicBezTo>
                  <a:cubicBezTo>
                    <a:pt x="257" y="197"/>
                    <a:pt x="261" y="198"/>
                    <a:pt x="264" y="199"/>
                  </a:cubicBezTo>
                  <a:cubicBezTo>
                    <a:pt x="268" y="200"/>
                    <a:pt x="271" y="201"/>
                    <a:pt x="275" y="202"/>
                  </a:cubicBezTo>
                  <a:cubicBezTo>
                    <a:pt x="275" y="202"/>
                    <a:pt x="275" y="202"/>
                    <a:pt x="275" y="202"/>
                  </a:cubicBezTo>
                  <a:cubicBezTo>
                    <a:pt x="276" y="203"/>
                    <a:pt x="276" y="203"/>
                    <a:pt x="277" y="203"/>
                  </a:cubicBezTo>
                  <a:cubicBezTo>
                    <a:pt x="280" y="204"/>
                    <a:pt x="282" y="206"/>
                    <a:pt x="284" y="207"/>
                  </a:cubicBezTo>
                  <a:cubicBezTo>
                    <a:pt x="285" y="208"/>
                    <a:pt x="287" y="209"/>
                    <a:pt x="289" y="210"/>
                  </a:cubicBezTo>
                  <a:cubicBezTo>
                    <a:pt x="289" y="210"/>
                    <a:pt x="289" y="211"/>
                    <a:pt x="290" y="211"/>
                  </a:cubicBezTo>
                  <a:cubicBezTo>
                    <a:pt x="290" y="211"/>
                    <a:pt x="291" y="212"/>
                    <a:pt x="292" y="213"/>
                  </a:cubicBezTo>
                  <a:cubicBezTo>
                    <a:pt x="293" y="214"/>
                    <a:pt x="295" y="216"/>
                    <a:pt x="296" y="217"/>
                  </a:cubicBezTo>
                  <a:cubicBezTo>
                    <a:pt x="297" y="218"/>
                    <a:pt x="298" y="219"/>
                    <a:pt x="299" y="220"/>
                  </a:cubicBezTo>
                  <a:cubicBezTo>
                    <a:pt x="299" y="220"/>
                    <a:pt x="300" y="221"/>
                    <a:pt x="300" y="221"/>
                  </a:cubicBezTo>
                  <a:cubicBezTo>
                    <a:pt x="303" y="225"/>
                    <a:pt x="305" y="230"/>
                    <a:pt x="308" y="234"/>
                  </a:cubicBezTo>
                  <a:cubicBezTo>
                    <a:pt x="308" y="234"/>
                    <a:pt x="308" y="235"/>
                    <a:pt x="308" y="235"/>
                  </a:cubicBezTo>
                  <a:cubicBezTo>
                    <a:pt x="308" y="235"/>
                    <a:pt x="308" y="235"/>
                    <a:pt x="308" y="235"/>
                  </a:cubicBezTo>
                  <a:cubicBezTo>
                    <a:pt x="309" y="237"/>
                    <a:pt x="309" y="238"/>
                    <a:pt x="310" y="239"/>
                  </a:cubicBezTo>
                  <a:cubicBezTo>
                    <a:pt x="311" y="243"/>
                    <a:pt x="312" y="246"/>
                    <a:pt x="312" y="249"/>
                  </a:cubicBezTo>
                  <a:cubicBezTo>
                    <a:pt x="314" y="256"/>
                    <a:pt x="314" y="259"/>
                    <a:pt x="314" y="267"/>
                  </a:cubicBezTo>
                  <a:cubicBezTo>
                    <a:pt x="315" y="275"/>
                    <a:pt x="314" y="283"/>
                    <a:pt x="313" y="291"/>
                  </a:cubicBezTo>
                  <a:cubicBezTo>
                    <a:pt x="313" y="295"/>
                    <a:pt x="311" y="304"/>
                    <a:pt x="310" y="309"/>
                  </a:cubicBezTo>
                  <a:cubicBezTo>
                    <a:pt x="308" y="316"/>
                    <a:pt x="305" y="323"/>
                    <a:pt x="303" y="330"/>
                  </a:cubicBezTo>
                  <a:cubicBezTo>
                    <a:pt x="303" y="330"/>
                    <a:pt x="301" y="333"/>
                    <a:pt x="301" y="333"/>
                  </a:cubicBezTo>
                  <a:cubicBezTo>
                    <a:pt x="301" y="334"/>
                    <a:pt x="300" y="336"/>
                    <a:pt x="299" y="337"/>
                  </a:cubicBezTo>
                  <a:cubicBezTo>
                    <a:pt x="298" y="340"/>
                    <a:pt x="296" y="343"/>
                    <a:pt x="295" y="346"/>
                  </a:cubicBezTo>
                  <a:cubicBezTo>
                    <a:pt x="292" y="352"/>
                    <a:pt x="288" y="358"/>
                    <a:pt x="284" y="363"/>
                  </a:cubicBezTo>
                  <a:cubicBezTo>
                    <a:pt x="280" y="369"/>
                    <a:pt x="278" y="372"/>
                    <a:pt x="275" y="376"/>
                  </a:cubicBezTo>
                  <a:cubicBezTo>
                    <a:pt x="272" y="380"/>
                    <a:pt x="268" y="384"/>
                    <a:pt x="264" y="389"/>
                  </a:cubicBezTo>
                  <a:cubicBezTo>
                    <a:pt x="257" y="395"/>
                    <a:pt x="250" y="402"/>
                    <a:pt x="243" y="408"/>
                  </a:cubicBezTo>
                  <a:cubicBezTo>
                    <a:pt x="243" y="408"/>
                    <a:pt x="243" y="408"/>
                    <a:pt x="242" y="408"/>
                  </a:cubicBezTo>
                  <a:cubicBezTo>
                    <a:pt x="244" y="407"/>
                    <a:pt x="243" y="408"/>
                    <a:pt x="242" y="409"/>
                  </a:cubicBezTo>
                  <a:cubicBezTo>
                    <a:pt x="242" y="409"/>
                    <a:pt x="242" y="409"/>
                    <a:pt x="242" y="409"/>
                  </a:cubicBezTo>
                  <a:cubicBezTo>
                    <a:pt x="242" y="409"/>
                    <a:pt x="242" y="409"/>
                    <a:pt x="242" y="409"/>
                  </a:cubicBezTo>
                  <a:cubicBezTo>
                    <a:pt x="240" y="410"/>
                    <a:pt x="239" y="411"/>
                    <a:pt x="238" y="412"/>
                  </a:cubicBezTo>
                  <a:cubicBezTo>
                    <a:pt x="237" y="412"/>
                    <a:pt x="235" y="413"/>
                    <a:pt x="234" y="414"/>
                  </a:cubicBezTo>
                  <a:cubicBezTo>
                    <a:pt x="78" y="414"/>
                    <a:pt x="78" y="414"/>
                    <a:pt x="78" y="414"/>
                  </a:cubicBezTo>
                  <a:cubicBezTo>
                    <a:pt x="78" y="414"/>
                    <a:pt x="78" y="414"/>
                    <a:pt x="77" y="414"/>
                  </a:cubicBezTo>
                  <a:cubicBezTo>
                    <a:pt x="81" y="414"/>
                    <a:pt x="76" y="414"/>
                    <a:pt x="75" y="413"/>
                  </a:cubicBezTo>
                  <a:cubicBezTo>
                    <a:pt x="75" y="413"/>
                    <a:pt x="72" y="412"/>
                    <a:pt x="72" y="412"/>
                  </a:cubicBezTo>
                  <a:cubicBezTo>
                    <a:pt x="72" y="412"/>
                    <a:pt x="72" y="412"/>
                    <a:pt x="72" y="412"/>
                  </a:cubicBezTo>
                  <a:lnTo>
                    <a:pt x="72" y="296"/>
                  </a:lnTo>
                  <a:close/>
                  <a:moveTo>
                    <a:pt x="114" y="561"/>
                  </a:moveTo>
                  <a:cubicBezTo>
                    <a:pt x="106" y="570"/>
                    <a:pt x="94" y="574"/>
                    <a:pt x="83" y="574"/>
                  </a:cubicBezTo>
                  <a:cubicBezTo>
                    <a:pt x="58" y="574"/>
                    <a:pt x="38" y="553"/>
                    <a:pt x="38" y="529"/>
                  </a:cubicBezTo>
                  <a:cubicBezTo>
                    <a:pt x="37" y="504"/>
                    <a:pt x="58" y="484"/>
                    <a:pt x="83" y="484"/>
                  </a:cubicBezTo>
                  <a:cubicBezTo>
                    <a:pt x="107" y="483"/>
                    <a:pt x="127" y="505"/>
                    <a:pt x="128" y="530"/>
                  </a:cubicBezTo>
                  <a:cubicBezTo>
                    <a:pt x="127" y="542"/>
                    <a:pt x="123" y="553"/>
                    <a:pt x="114" y="561"/>
                  </a:cubicBezTo>
                  <a:close/>
                  <a:moveTo>
                    <a:pt x="513" y="483"/>
                  </a:moveTo>
                  <a:cubicBezTo>
                    <a:pt x="538" y="482"/>
                    <a:pt x="558" y="504"/>
                    <a:pt x="558" y="529"/>
                  </a:cubicBezTo>
                  <a:cubicBezTo>
                    <a:pt x="558" y="541"/>
                    <a:pt x="553" y="551"/>
                    <a:pt x="545" y="560"/>
                  </a:cubicBezTo>
                  <a:cubicBezTo>
                    <a:pt x="536" y="568"/>
                    <a:pt x="525" y="573"/>
                    <a:pt x="513" y="573"/>
                  </a:cubicBezTo>
                  <a:cubicBezTo>
                    <a:pt x="488" y="573"/>
                    <a:pt x="468" y="552"/>
                    <a:pt x="468" y="528"/>
                  </a:cubicBezTo>
                  <a:cubicBezTo>
                    <a:pt x="467" y="503"/>
                    <a:pt x="489" y="483"/>
                    <a:pt x="513" y="483"/>
                  </a:cubicBezTo>
                  <a:close/>
                  <a:moveTo>
                    <a:pt x="503" y="445"/>
                  </a:moveTo>
                  <a:cubicBezTo>
                    <a:pt x="503" y="445"/>
                    <a:pt x="503" y="445"/>
                    <a:pt x="503" y="445"/>
                  </a:cubicBezTo>
                  <a:cubicBezTo>
                    <a:pt x="503" y="445"/>
                    <a:pt x="503" y="445"/>
                    <a:pt x="503" y="445"/>
                  </a:cubicBezTo>
                  <a:cubicBezTo>
                    <a:pt x="503" y="445"/>
                    <a:pt x="503" y="445"/>
                    <a:pt x="503" y="445"/>
                  </a:cubicBezTo>
                  <a:cubicBezTo>
                    <a:pt x="504" y="447"/>
                    <a:pt x="504" y="445"/>
                    <a:pt x="504" y="448"/>
                  </a:cubicBezTo>
                  <a:cubicBezTo>
                    <a:pt x="504" y="452"/>
                    <a:pt x="504" y="452"/>
                    <a:pt x="504" y="452"/>
                  </a:cubicBezTo>
                  <a:cubicBezTo>
                    <a:pt x="483" y="455"/>
                    <a:pt x="463" y="467"/>
                    <a:pt x="450" y="485"/>
                  </a:cubicBezTo>
                  <a:cubicBezTo>
                    <a:pt x="445" y="493"/>
                    <a:pt x="441" y="502"/>
                    <a:pt x="439" y="511"/>
                  </a:cubicBezTo>
                  <a:cubicBezTo>
                    <a:pt x="156" y="511"/>
                    <a:pt x="156" y="511"/>
                    <a:pt x="156" y="511"/>
                  </a:cubicBezTo>
                  <a:cubicBezTo>
                    <a:pt x="149" y="486"/>
                    <a:pt x="131" y="466"/>
                    <a:pt x="105" y="457"/>
                  </a:cubicBezTo>
                  <a:cubicBezTo>
                    <a:pt x="101" y="455"/>
                    <a:pt x="97" y="454"/>
                    <a:pt x="92" y="453"/>
                  </a:cubicBezTo>
                  <a:cubicBezTo>
                    <a:pt x="92" y="448"/>
                    <a:pt x="92" y="448"/>
                    <a:pt x="92" y="448"/>
                  </a:cubicBezTo>
                  <a:cubicBezTo>
                    <a:pt x="92" y="447"/>
                    <a:pt x="93" y="446"/>
                    <a:pt x="93" y="445"/>
                  </a:cubicBezTo>
                  <a:cubicBezTo>
                    <a:pt x="97" y="445"/>
                    <a:pt x="101" y="445"/>
                    <a:pt x="106" y="445"/>
                  </a:cubicBezTo>
                  <a:cubicBezTo>
                    <a:pt x="221" y="445"/>
                    <a:pt x="221" y="445"/>
                    <a:pt x="221" y="445"/>
                  </a:cubicBezTo>
                  <a:cubicBezTo>
                    <a:pt x="226" y="445"/>
                    <a:pt x="231" y="445"/>
                    <a:pt x="235" y="445"/>
                  </a:cubicBezTo>
                  <a:lnTo>
                    <a:pt x="503" y="445"/>
                  </a:lnTo>
                  <a:close/>
                  <a:moveTo>
                    <a:pt x="420" y="165"/>
                  </a:moveTo>
                  <a:cubicBezTo>
                    <a:pt x="419" y="166"/>
                    <a:pt x="420" y="165"/>
                    <a:pt x="420" y="165"/>
                  </a:cubicBezTo>
                  <a:close/>
                  <a:moveTo>
                    <a:pt x="623" y="302"/>
                  </a:moveTo>
                  <a:cubicBezTo>
                    <a:pt x="623" y="302"/>
                    <a:pt x="623" y="302"/>
                    <a:pt x="623" y="302"/>
                  </a:cubicBezTo>
                  <a:close/>
                  <a:moveTo>
                    <a:pt x="650" y="198"/>
                  </a:moveTo>
                  <a:cubicBezTo>
                    <a:pt x="646" y="225"/>
                    <a:pt x="641" y="253"/>
                    <a:pt x="636" y="280"/>
                  </a:cubicBezTo>
                  <a:cubicBezTo>
                    <a:pt x="636" y="281"/>
                    <a:pt x="636" y="282"/>
                    <a:pt x="636" y="282"/>
                  </a:cubicBezTo>
                  <a:cubicBezTo>
                    <a:pt x="634" y="285"/>
                    <a:pt x="632" y="288"/>
                    <a:pt x="630" y="292"/>
                  </a:cubicBezTo>
                  <a:cubicBezTo>
                    <a:pt x="628" y="295"/>
                    <a:pt x="626" y="298"/>
                    <a:pt x="624" y="301"/>
                  </a:cubicBezTo>
                  <a:cubicBezTo>
                    <a:pt x="624" y="301"/>
                    <a:pt x="624" y="301"/>
                    <a:pt x="624" y="301"/>
                  </a:cubicBezTo>
                  <a:cubicBezTo>
                    <a:pt x="623" y="302"/>
                    <a:pt x="623" y="302"/>
                    <a:pt x="622" y="303"/>
                  </a:cubicBezTo>
                  <a:cubicBezTo>
                    <a:pt x="620" y="305"/>
                    <a:pt x="619" y="307"/>
                    <a:pt x="617" y="309"/>
                  </a:cubicBezTo>
                  <a:cubicBezTo>
                    <a:pt x="614" y="313"/>
                    <a:pt x="610" y="316"/>
                    <a:pt x="607" y="319"/>
                  </a:cubicBezTo>
                  <a:cubicBezTo>
                    <a:pt x="606" y="319"/>
                    <a:pt x="605" y="320"/>
                    <a:pt x="605" y="320"/>
                  </a:cubicBezTo>
                  <a:cubicBezTo>
                    <a:pt x="605" y="321"/>
                    <a:pt x="603" y="322"/>
                    <a:pt x="603" y="322"/>
                  </a:cubicBezTo>
                  <a:cubicBezTo>
                    <a:pt x="600" y="324"/>
                    <a:pt x="598" y="325"/>
                    <a:pt x="595" y="327"/>
                  </a:cubicBezTo>
                  <a:cubicBezTo>
                    <a:pt x="593" y="328"/>
                    <a:pt x="591" y="329"/>
                    <a:pt x="590" y="330"/>
                  </a:cubicBezTo>
                  <a:cubicBezTo>
                    <a:pt x="589" y="330"/>
                    <a:pt x="587" y="331"/>
                    <a:pt x="587" y="331"/>
                  </a:cubicBezTo>
                  <a:cubicBezTo>
                    <a:pt x="586" y="331"/>
                    <a:pt x="585" y="332"/>
                    <a:pt x="583" y="332"/>
                  </a:cubicBezTo>
                  <a:cubicBezTo>
                    <a:pt x="581" y="333"/>
                    <a:pt x="578" y="333"/>
                    <a:pt x="576" y="334"/>
                  </a:cubicBezTo>
                  <a:cubicBezTo>
                    <a:pt x="575" y="334"/>
                    <a:pt x="575" y="334"/>
                    <a:pt x="575" y="334"/>
                  </a:cubicBezTo>
                  <a:cubicBezTo>
                    <a:pt x="575" y="334"/>
                    <a:pt x="574" y="334"/>
                    <a:pt x="574" y="334"/>
                  </a:cubicBezTo>
                  <a:cubicBezTo>
                    <a:pt x="573" y="334"/>
                    <a:pt x="571" y="334"/>
                    <a:pt x="570" y="334"/>
                  </a:cubicBezTo>
                  <a:cubicBezTo>
                    <a:pt x="559" y="335"/>
                    <a:pt x="548" y="332"/>
                    <a:pt x="538" y="327"/>
                  </a:cubicBezTo>
                  <a:cubicBezTo>
                    <a:pt x="527" y="321"/>
                    <a:pt x="521" y="317"/>
                    <a:pt x="513" y="308"/>
                  </a:cubicBezTo>
                  <a:cubicBezTo>
                    <a:pt x="514" y="308"/>
                    <a:pt x="512" y="306"/>
                    <a:pt x="512" y="306"/>
                  </a:cubicBezTo>
                  <a:cubicBezTo>
                    <a:pt x="511" y="305"/>
                    <a:pt x="510" y="304"/>
                    <a:pt x="510" y="303"/>
                  </a:cubicBezTo>
                  <a:cubicBezTo>
                    <a:pt x="508" y="301"/>
                    <a:pt x="507" y="298"/>
                    <a:pt x="506" y="296"/>
                  </a:cubicBezTo>
                  <a:cubicBezTo>
                    <a:pt x="506" y="296"/>
                    <a:pt x="506" y="296"/>
                    <a:pt x="506" y="295"/>
                  </a:cubicBezTo>
                  <a:cubicBezTo>
                    <a:pt x="506" y="295"/>
                    <a:pt x="506" y="295"/>
                    <a:pt x="506" y="295"/>
                  </a:cubicBezTo>
                  <a:cubicBezTo>
                    <a:pt x="505" y="294"/>
                    <a:pt x="505" y="293"/>
                    <a:pt x="505" y="292"/>
                  </a:cubicBezTo>
                  <a:cubicBezTo>
                    <a:pt x="504" y="289"/>
                    <a:pt x="503" y="287"/>
                    <a:pt x="502" y="284"/>
                  </a:cubicBezTo>
                  <a:cubicBezTo>
                    <a:pt x="502" y="282"/>
                    <a:pt x="502" y="280"/>
                    <a:pt x="501" y="278"/>
                  </a:cubicBezTo>
                  <a:cubicBezTo>
                    <a:pt x="501" y="279"/>
                    <a:pt x="501" y="274"/>
                    <a:pt x="501" y="273"/>
                  </a:cubicBezTo>
                  <a:cubicBezTo>
                    <a:pt x="500" y="269"/>
                    <a:pt x="501" y="264"/>
                    <a:pt x="501" y="260"/>
                  </a:cubicBezTo>
                  <a:cubicBezTo>
                    <a:pt x="501" y="258"/>
                    <a:pt x="501" y="255"/>
                    <a:pt x="501" y="253"/>
                  </a:cubicBezTo>
                  <a:cubicBezTo>
                    <a:pt x="501" y="253"/>
                    <a:pt x="501" y="252"/>
                    <a:pt x="501" y="252"/>
                  </a:cubicBezTo>
                  <a:cubicBezTo>
                    <a:pt x="502" y="251"/>
                    <a:pt x="502" y="250"/>
                    <a:pt x="502" y="250"/>
                  </a:cubicBezTo>
                  <a:cubicBezTo>
                    <a:pt x="502" y="246"/>
                    <a:pt x="503" y="242"/>
                    <a:pt x="504" y="239"/>
                  </a:cubicBezTo>
                  <a:cubicBezTo>
                    <a:pt x="504" y="236"/>
                    <a:pt x="505" y="234"/>
                    <a:pt x="506" y="231"/>
                  </a:cubicBezTo>
                  <a:cubicBezTo>
                    <a:pt x="537" y="247"/>
                    <a:pt x="569" y="264"/>
                    <a:pt x="600" y="280"/>
                  </a:cubicBezTo>
                  <a:cubicBezTo>
                    <a:pt x="608" y="284"/>
                    <a:pt x="621" y="281"/>
                    <a:pt x="623" y="270"/>
                  </a:cubicBezTo>
                  <a:cubicBezTo>
                    <a:pt x="632" y="211"/>
                    <a:pt x="642" y="153"/>
                    <a:pt x="652" y="94"/>
                  </a:cubicBezTo>
                  <a:cubicBezTo>
                    <a:pt x="652" y="93"/>
                    <a:pt x="652" y="93"/>
                    <a:pt x="652" y="92"/>
                  </a:cubicBezTo>
                  <a:cubicBezTo>
                    <a:pt x="654" y="81"/>
                    <a:pt x="645" y="70"/>
                    <a:pt x="633" y="73"/>
                  </a:cubicBezTo>
                  <a:cubicBezTo>
                    <a:pt x="571" y="91"/>
                    <a:pt x="510" y="108"/>
                    <a:pt x="448" y="125"/>
                  </a:cubicBezTo>
                  <a:cubicBezTo>
                    <a:pt x="438" y="128"/>
                    <a:pt x="427" y="131"/>
                    <a:pt x="417" y="134"/>
                  </a:cubicBezTo>
                  <a:cubicBezTo>
                    <a:pt x="416" y="134"/>
                    <a:pt x="416" y="134"/>
                    <a:pt x="416" y="134"/>
                  </a:cubicBezTo>
                  <a:cubicBezTo>
                    <a:pt x="415" y="134"/>
                    <a:pt x="415" y="134"/>
                    <a:pt x="414" y="134"/>
                  </a:cubicBezTo>
                  <a:cubicBezTo>
                    <a:pt x="408" y="135"/>
                    <a:pt x="403" y="139"/>
                    <a:pt x="399" y="143"/>
                  </a:cubicBezTo>
                  <a:cubicBezTo>
                    <a:pt x="381" y="160"/>
                    <a:pt x="381" y="191"/>
                    <a:pt x="382" y="213"/>
                  </a:cubicBezTo>
                  <a:cubicBezTo>
                    <a:pt x="382" y="235"/>
                    <a:pt x="383" y="256"/>
                    <a:pt x="383" y="277"/>
                  </a:cubicBezTo>
                  <a:cubicBezTo>
                    <a:pt x="382" y="284"/>
                    <a:pt x="382" y="291"/>
                    <a:pt x="381" y="297"/>
                  </a:cubicBezTo>
                  <a:cubicBezTo>
                    <a:pt x="381" y="299"/>
                    <a:pt x="381" y="300"/>
                    <a:pt x="381" y="302"/>
                  </a:cubicBezTo>
                  <a:cubicBezTo>
                    <a:pt x="381" y="302"/>
                    <a:pt x="380" y="305"/>
                    <a:pt x="380" y="306"/>
                  </a:cubicBezTo>
                  <a:cubicBezTo>
                    <a:pt x="380" y="309"/>
                    <a:pt x="379" y="312"/>
                    <a:pt x="379" y="315"/>
                  </a:cubicBezTo>
                  <a:cubicBezTo>
                    <a:pt x="378" y="322"/>
                    <a:pt x="376" y="328"/>
                    <a:pt x="374" y="335"/>
                  </a:cubicBezTo>
                  <a:cubicBezTo>
                    <a:pt x="373" y="338"/>
                    <a:pt x="372" y="342"/>
                    <a:pt x="371" y="345"/>
                  </a:cubicBezTo>
                  <a:cubicBezTo>
                    <a:pt x="370" y="346"/>
                    <a:pt x="370" y="348"/>
                    <a:pt x="369" y="349"/>
                  </a:cubicBezTo>
                  <a:cubicBezTo>
                    <a:pt x="369" y="350"/>
                    <a:pt x="369" y="351"/>
                    <a:pt x="368" y="352"/>
                  </a:cubicBezTo>
                  <a:cubicBezTo>
                    <a:pt x="368" y="352"/>
                    <a:pt x="368" y="352"/>
                    <a:pt x="368" y="352"/>
                  </a:cubicBezTo>
                  <a:cubicBezTo>
                    <a:pt x="356" y="380"/>
                    <a:pt x="338" y="399"/>
                    <a:pt x="313" y="414"/>
                  </a:cubicBezTo>
                  <a:cubicBezTo>
                    <a:pt x="282" y="414"/>
                    <a:pt x="282" y="414"/>
                    <a:pt x="282" y="414"/>
                  </a:cubicBezTo>
                  <a:cubicBezTo>
                    <a:pt x="283" y="414"/>
                    <a:pt x="283" y="413"/>
                    <a:pt x="284" y="412"/>
                  </a:cubicBezTo>
                  <a:cubicBezTo>
                    <a:pt x="301" y="394"/>
                    <a:pt x="317" y="373"/>
                    <a:pt x="327" y="350"/>
                  </a:cubicBezTo>
                  <a:cubicBezTo>
                    <a:pt x="350" y="302"/>
                    <a:pt x="357" y="232"/>
                    <a:pt x="315" y="192"/>
                  </a:cubicBezTo>
                  <a:cubicBezTo>
                    <a:pt x="315" y="192"/>
                    <a:pt x="314" y="191"/>
                    <a:pt x="313" y="191"/>
                  </a:cubicBezTo>
                  <a:cubicBezTo>
                    <a:pt x="313" y="190"/>
                    <a:pt x="313" y="189"/>
                    <a:pt x="314" y="188"/>
                  </a:cubicBezTo>
                  <a:cubicBezTo>
                    <a:pt x="314" y="188"/>
                    <a:pt x="314" y="188"/>
                    <a:pt x="314" y="188"/>
                  </a:cubicBezTo>
                  <a:cubicBezTo>
                    <a:pt x="314" y="185"/>
                    <a:pt x="315" y="182"/>
                    <a:pt x="315" y="179"/>
                  </a:cubicBezTo>
                  <a:cubicBezTo>
                    <a:pt x="317" y="172"/>
                    <a:pt x="319" y="165"/>
                    <a:pt x="322" y="158"/>
                  </a:cubicBezTo>
                  <a:cubicBezTo>
                    <a:pt x="322" y="158"/>
                    <a:pt x="323" y="155"/>
                    <a:pt x="324" y="154"/>
                  </a:cubicBezTo>
                  <a:cubicBezTo>
                    <a:pt x="325" y="152"/>
                    <a:pt x="326" y="150"/>
                    <a:pt x="327" y="148"/>
                  </a:cubicBezTo>
                  <a:cubicBezTo>
                    <a:pt x="329" y="144"/>
                    <a:pt x="332" y="139"/>
                    <a:pt x="335" y="135"/>
                  </a:cubicBezTo>
                  <a:cubicBezTo>
                    <a:pt x="335" y="135"/>
                    <a:pt x="335" y="135"/>
                    <a:pt x="335" y="135"/>
                  </a:cubicBezTo>
                  <a:cubicBezTo>
                    <a:pt x="335" y="135"/>
                    <a:pt x="335" y="135"/>
                    <a:pt x="335" y="135"/>
                  </a:cubicBezTo>
                  <a:cubicBezTo>
                    <a:pt x="336" y="134"/>
                    <a:pt x="337" y="133"/>
                    <a:pt x="338" y="132"/>
                  </a:cubicBezTo>
                  <a:cubicBezTo>
                    <a:pt x="339" y="130"/>
                    <a:pt x="341" y="128"/>
                    <a:pt x="343" y="126"/>
                  </a:cubicBezTo>
                  <a:cubicBezTo>
                    <a:pt x="345" y="124"/>
                    <a:pt x="347" y="122"/>
                    <a:pt x="348" y="121"/>
                  </a:cubicBezTo>
                  <a:cubicBezTo>
                    <a:pt x="349" y="120"/>
                    <a:pt x="351" y="119"/>
                    <a:pt x="352" y="118"/>
                  </a:cubicBezTo>
                  <a:cubicBezTo>
                    <a:pt x="352" y="118"/>
                    <a:pt x="352" y="118"/>
                    <a:pt x="352" y="117"/>
                  </a:cubicBezTo>
                  <a:cubicBezTo>
                    <a:pt x="353" y="117"/>
                    <a:pt x="353" y="117"/>
                    <a:pt x="354" y="116"/>
                  </a:cubicBezTo>
                  <a:cubicBezTo>
                    <a:pt x="359" y="113"/>
                    <a:pt x="364" y="110"/>
                    <a:pt x="369" y="107"/>
                  </a:cubicBezTo>
                  <a:cubicBezTo>
                    <a:pt x="375" y="104"/>
                    <a:pt x="379" y="103"/>
                    <a:pt x="386" y="100"/>
                  </a:cubicBezTo>
                  <a:cubicBezTo>
                    <a:pt x="399" y="96"/>
                    <a:pt x="412" y="94"/>
                    <a:pt x="424" y="92"/>
                  </a:cubicBezTo>
                  <a:cubicBezTo>
                    <a:pt x="437" y="89"/>
                    <a:pt x="450" y="87"/>
                    <a:pt x="463" y="84"/>
                  </a:cubicBezTo>
                  <a:cubicBezTo>
                    <a:pt x="535" y="69"/>
                    <a:pt x="606" y="54"/>
                    <a:pt x="678" y="38"/>
                  </a:cubicBezTo>
                  <a:cubicBezTo>
                    <a:pt x="669" y="91"/>
                    <a:pt x="659" y="145"/>
                    <a:pt x="650" y="198"/>
                  </a:cubicBezTo>
                  <a:close/>
                </a:path>
              </a:pathLst>
            </a:custGeom>
            <a:solidFill>
              <a:srgbClr val="202E3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E07FC6FE-C814-4F9D-AF63-AAB4D22074EB}"/>
                </a:ext>
              </a:extLst>
            </p:cNvPr>
            <p:cNvCxnSpPr/>
            <p:nvPr/>
          </p:nvCxnSpPr>
          <p:spPr>
            <a:xfrm>
              <a:off x="7376828" y="4287177"/>
              <a:ext cx="414235" cy="393812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grpSp>
          <p:nvGrpSpPr>
            <p:cNvPr id="93" name="Group 92">
              <a:extLst>
                <a:ext uri="{FF2B5EF4-FFF2-40B4-BE49-F238E27FC236}">
                  <a16:creationId xmlns:a16="http://schemas.microsoft.com/office/drawing/2014/main" id="{098C0AF7-D9C6-4013-8EF9-1969FB00A8CC}"/>
                </a:ext>
              </a:extLst>
            </p:cNvPr>
            <p:cNvGrpSpPr/>
            <p:nvPr/>
          </p:nvGrpSpPr>
          <p:grpSpPr>
            <a:xfrm>
              <a:off x="7791063" y="4649544"/>
              <a:ext cx="3493557" cy="69850"/>
              <a:chOff x="7791063" y="5378754"/>
              <a:chExt cx="3493557" cy="69850"/>
            </a:xfrm>
          </p:grpSpPr>
          <p:cxnSp>
            <p:nvCxnSpPr>
              <p:cNvPr id="80" name="Straight Connector 79">
                <a:extLst>
                  <a:ext uri="{FF2B5EF4-FFF2-40B4-BE49-F238E27FC236}">
                    <a16:creationId xmlns:a16="http://schemas.microsoft.com/office/drawing/2014/main" id="{2E192C03-2C2F-428E-A89F-C385824C7080}"/>
                  </a:ext>
                </a:extLst>
              </p:cNvPr>
              <p:cNvCxnSpPr/>
              <p:nvPr/>
            </p:nvCxnSpPr>
            <p:spPr>
              <a:xfrm>
                <a:off x="7791063" y="5410199"/>
                <a:ext cx="3458632" cy="0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89" name="Oval 88">
                <a:extLst>
                  <a:ext uri="{FF2B5EF4-FFF2-40B4-BE49-F238E27FC236}">
                    <a16:creationId xmlns:a16="http://schemas.microsoft.com/office/drawing/2014/main" id="{2B57AE0E-FA79-41C7-88AB-0705EB992C20}"/>
                  </a:ext>
                </a:extLst>
              </p:cNvPr>
              <p:cNvSpPr/>
              <p:nvPr/>
            </p:nvSpPr>
            <p:spPr>
              <a:xfrm>
                <a:off x="11214770" y="5378754"/>
                <a:ext cx="69850" cy="6985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6D96ADF9-AE73-1470-03C5-1E584D088941}"/>
                </a:ext>
              </a:extLst>
            </p:cNvPr>
            <p:cNvSpPr txBox="1"/>
            <p:nvPr/>
          </p:nvSpPr>
          <p:spPr>
            <a:xfrm>
              <a:off x="8163216" y="4773528"/>
              <a:ext cx="3479800" cy="13311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200000"/>
                </a:lnSpc>
              </a:pPr>
              <a:r>
                <a:rPr lang="fa-IR" sz="1400" dirty="0">
                  <a:solidFill>
                    <a:srgbClr val="404040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F28F9D95-9881-9355-253F-5D98F65AA875}"/>
              </a:ext>
            </a:extLst>
          </p:cNvPr>
          <p:cNvGrpSpPr/>
          <p:nvPr/>
        </p:nvGrpSpPr>
        <p:grpSpPr>
          <a:xfrm>
            <a:off x="477576" y="3381511"/>
            <a:ext cx="5620662" cy="2723151"/>
            <a:chOff x="477576" y="3381511"/>
            <a:chExt cx="5620662" cy="2723151"/>
          </a:xfrm>
        </p:grpSpPr>
        <p:sp>
          <p:nvSpPr>
            <p:cNvPr id="12" name="Freeform 8">
              <a:extLst>
                <a:ext uri="{FF2B5EF4-FFF2-40B4-BE49-F238E27FC236}">
                  <a16:creationId xmlns:a16="http://schemas.microsoft.com/office/drawing/2014/main" id="{BB1DCB84-8987-4B60-801A-253CBF197A4C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0606" y="3381511"/>
              <a:ext cx="1907632" cy="1898676"/>
            </a:xfrm>
            <a:custGeom>
              <a:avLst/>
              <a:gdLst/>
              <a:ahLst/>
              <a:cxnLst>
                <a:cxn ang="0">
                  <a:pos x="360" y="0"/>
                </a:cxn>
                <a:cxn ang="0">
                  <a:pos x="79" y="0"/>
                </a:cxn>
                <a:cxn ang="0">
                  <a:pos x="81" y="32"/>
                </a:cxn>
                <a:cxn ang="0">
                  <a:pos x="0" y="79"/>
                </a:cxn>
                <a:cxn ang="0">
                  <a:pos x="37" y="193"/>
                </a:cxn>
                <a:cxn ang="0">
                  <a:pos x="131" y="183"/>
                </a:cxn>
                <a:cxn ang="0">
                  <a:pos x="174" y="243"/>
                </a:cxn>
                <a:cxn ang="0">
                  <a:pos x="136" y="330"/>
                </a:cxn>
                <a:cxn ang="0">
                  <a:pos x="234" y="400"/>
                </a:cxn>
                <a:cxn ang="0">
                  <a:pos x="304" y="337"/>
                </a:cxn>
                <a:cxn ang="0">
                  <a:pos x="338" y="350"/>
                </a:cxn>
                <a:cxn ang="0">
                  <a:pos x="374" y="360"/>
                </a:cxn>
                <a:cxn ang="0">
                  <a:pos x="394" y="452"/>
                </a:cxn>
                <a:cxn ang="0">
                  <a:pos x="454" y="452"/>
                </a:cxn>
                <a:cxn ang="0">
                  <a:pos x="454" y="87"/>
                </a:cxn>
                <a:cxn ang="0">
                  <a:pos x="360" y="0"/>
                </a:cxn>
              </a:cxnLst>
              <a:rect l="0" t="0" r="r" b="b"/>
              <a:pathLst>
                <a:path w="454" h="452">
                  <a:moveTo>
                    <a:pt x="360" y="0"/>
                  </a:moveTo>
                  <a:cubicBezTo>
                    <a:pt x="79" y="0"/>
                    <a:pt x="79" y="0"/>
                    <a:pt x="79" y="0"/>
                  </a:cubicBezTo>
                  <a:cubicBezTo>
                    <a:pt x="79" y="11"/>
                    <a:pt x="80" y="21"/>
                    <a:pt x="81" y="32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37" y="193"/>
                    <a:pt x="37" y="193"/>
                    <a:pt x="37" y="193"/>
                  </a:cubicBezTo>
                  <a:cubicBezTo>
                    <a:pt x="131" y="183"/>
                    <a:pt x="131" y="183"/>
                    <a:pt x="131" y="183"/>
                  </a:cubicBezTo>
                  <a:cubicBezTo>
                    <a:pt x="143" y="205"/>
                    <a:pt x="158" y="225"/>
                    <a:pt x="174" y="243"/>
                  </a:cubicBezTo>
                  <a:cubicBezTo>
                    <a:pt x="136" y="330"/>
                    <a:pt x="136" y="330"/>
                    <a:pt x="136" y="330"/>
                  </a:cubicBezTo>
                  <a:cubicBezTo>
                    <a:pt x="234" y="400"/>
                    <a:pt x="234" y="400"/>
                    <a:pt x="234" y="400"/>
                  </a:cubicBezTo>
                  <a:cubicBezTo>
                    <a:pt x="304" y="337"/>
                    <a:pt x="304" y="337"/>
                    <a:pt x="304" y="337"/>
                  </a:cubicBezTo>
                  <a:cubicBezTo>
                    <a:pt x="315" y="342"/>
                    <a:pt x="327" y="346"/>
                    <a:pt x="338" y="350"/>
                  </a:cubicBezTo>
                  <a:cubicBezTo>
                    <a:pt x="350" y="354"/>
                    <a:pt x="362" y="357"/>
                    <a:pt x="374" y="360"/>
                  </a:cubicBezTo>
                  <a:cubicBezTo>
                    <a:pt x="394" y="452"/>
                    <a:pt x="394" y="452"/>
                    <a:pt x="394" y="452"/>
                  </a:cubicBezTo>
                  <a:cubicBezTo>
                    <a:pt x="454" y="452"/>
                    <a:pt x="454" y="452"/>
                    <a:pt x="454" y="452"/>
                  </a:cubicBezTo>
                  <a:cubicBezTo>
                    <a:pt x="454" y="87"/>
                    <a:pt x="454" y="87"/>
                    <a:pt x="454" y="87"/>
                  </a:cubicBezTo>
                  <a:cubicBezTo>
                    <a:pt x="404" y="87"/>
                    <a:pt x="364" y="49"/>
                    <a:pt x="360" y="0"/>
                  </a:cubicBezTo>
                  <a:close/>
                </a:path>
              </a:pathLst>
            </a:custGeom>
            <a:gradFill>
              <a:gsLst>
                <a:gs pos="0">
                  <a:srgbClr val="37ACCD"/>
                </a:gs>
                <a:gs pos="63000">
                  <a:srgbClr val="1EBDA2"/>
                </a:gs>
              </a:gsLst>
              <a:lin ang="1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03421D01-5083-4903-BA61-ED2C40F36373}"/>
                </a:ext>
              </a:extLst>
            </p:cNvPr>
            <p:cNvSpPr/>
            <p:nvPr/>
          </p:nvSpPr>
          <p:spPr>
            <a:xfrm>
              <a:off x="5028648" y="3921711"/>
              <a:ext cx="533730" cy="5337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9" name="Freeform 162">
              <a:extLst>
                <a:ext uri="{FF2B5EF4-FFF2-40B4-BE49-F238E27FC236}">
                  <a16:creationId xmlns:a16="http://schemas.microsoft.com/office/drawing/2014/main" id="{B68F73DC-5099-4718-B9F1-1B3B5E4C0B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65378" y="4089974"/>
              <a:ext cx="462636" cy="197203"/>
            </a:xfrm>
            <a:custGeom>
              <a:avLst/>
              <a:gdLst>
                <a:gd name="T0" fmla="*/ 710 w 711"/>
                <a:gd name="T1" fmla="*/ 127 h 302"/>
                <a:gd name="T2" fmla="*/ 707 w 711"/>
                <a:gd name="T3" fmla="*/ 99 h 302"/>
                <a:gd name="T4" fmla="*/ 684 w 711"/>
                <a:gd name="T5" fmla="*/ 24 h 302"/>
                <a:gd name="T6" fmla="*/ 683 w 711"/>
                <a:gd name="T7" fmla="*/ 20 h 302"/>
                <a:gd name="T8" fmla="*/ 659 w 711"/>
                <a:gd name="T9" fmla="*/ 1 h 302"/>
                <a:gd name="T10" fmla="*/ 518 w 711"/>
                <a:gd name="T11" fmla="*/ 0 h 302"/>
                <a:gd name="T12" fmla="*/ 489 w 711"/>
                <a:gd name="T13" fmla="*/ 30 h 302"/>
                <a:gd name="T14" fmla="*/ 489 w 711"/>
                <a:gd name="T15" fmla="*/ 171 h 302"/>
                <a:gd name="T16" fmla="*/ 478 w 711"/>
                <a:gd name="T17" fmla="*/ 68 h 302"/>
                <a:gd name="T18" fmla="*/ 447 w 711"/>
                <a:gd name="T19" fmla="*/ 77 h 302"/>
                <a:gd name="T20" fmla="*/ 0 w 711"/>
                <a:gd name="T21" fmla="*/ 92 h 302"/>
                <a:gd name="T22" fmla="*/ 15 w 711"/>
                <a:gd name="T23" fmla="*/ 203 h 302"/>
                <a:gd name="T24" fmla="*/ 25 w 711"/>
                <a:gd name="T25" fmla="*/ 241 h 302"/>
                <a:gd name="T26" fmla="*/ 89 w 711"/>
                <a:gd name="T27" fmla="*/ 301 h 302"/>
                <a:gd name="T28" fmla="*/ 169 w 711"/>
                <a:gd name="T29" fmla="*/ 257 h 302"/>
                <a:gd name="T30" fmla="*/ 290 w 711"/>
                <a:gd name="T31" fmla="*/ 244 h 302"/>
                <a:gd name="T32" fmla="*/ 402 w 711"/>
                <a:gd name="T33" fmla="*/ 263 h 302"/>
                <a:gd name="T34" fmla="*/ 525 w 711"/>
                <a:gd name="T35" fmla="*/ 267 h 302"/>
                <a:gd name="T36" fmla="*/ 635 w 711"/>
                <a:gd name="T37" fmla="*/ 267 h 302"/>
                <a:gd name="T38" fmla="*/ 707 w 711"/>
                <a:gd name="T39" fmla="*/ 256 h 302"/>
                <a:gd name="T40" fmla="*/ 89 w 711"/>
                <a:gd name="T41" fmla="*/ 270 h 302"/>
                <a:gd name="T42" fmla="*/ 89 w 711"/>
                <a:gd name="T43" fmla="*/ 207 h 302"/>
                <a:gd name="T44" fmla="*/ 89 w 711"/>
                <a:gd name="T45" fmla="*/ 270 h 302"/>
                <a:gd name="T46" fmla="*/ 150 w 711"/>
                <a:gd name="T47" fmla="*/ 226 h 302"/>
                <a:gd name="T48" fmla="*/ 177 w 711"/>
                <a:gd name="T49" fmla="*/ 203 h 302"/>
                <a:gd name="T50" fmla="*/ 228 w 711"/>
                <a:gd name="T51" fmla="*/ 270 h 302"/>
                <a:gd name="T52" fmla="*/ 228 w 711"/>
                <a:gd name="T53" fmla="*/ 207 h 302"/>
                <a:gd name="T54" fmla="*/ 228 w 711"/>
                <a:gd name="T55" fmla="*/ 270 h 302"/>
                <a:gd name="T56" fmla="*/ 36 w 711"/>
                <a:gd name="T57" fmla="*/ 172 h 302"/>
                <a:gd name="T58" fmla="*/ 31 w 711"/>
                <a:gd name="T59" fmla="*/ 108 h 302"/>
                <a:gd name="T60" fmla="*/ 447 w 711"/>
                <a:gd name="T61" fmla="*/ 171 h 302"/>
                <a:gd name="T62" fmla="*/ 518 w 711"/>
                <a:gd name="T63" fmla="*/ 236 h 302"/>
                <a:gd name="T64" fmla="*/ 398 w 711"/>
                <a:gd name="T65" fmla="*/ 226 h 302"/>
                <a:gd name="T66" fmla="*/ 364 w 711"/>
                <a:gd name="T67" fmla="*/ 213 h 302"/>
                <a:gd name="T68" fmla="*/ 279 w 711"/>
                <a:gd name="T69" fmla="*/ 203 h 302"/>
                <a:gd name="T70" fmla="*/ 467 w 711"/>
                <a:gd name="T71" fmla="*/ 203 h 302"/>
                <a:gd name="T72" fmla="*/ 518 w 711"/>
                <a:gd name="T73" fmla="*/ 236 h 302"/>
                <a:gd name="T74" fmla="*/ 549 w 711"/>
                <a:gd name="T75" fmla="*/ 239 h 302"/>
                <a:gd name="T76" fmla="*/ 611 w 711"/>
                <a:gd name="T77" fmla="*/ 239 h 302"/>
                <a:gd name="T78" fmla="*/ 520 w 711"/>
                <a:gd name="T79" fmla="*/ 171 h 302"/>
                <a:gd name="T80" fmla="*/ 520 w 711"/>
                <a:gd name="T81" fmla="*/ 31 h 302"/>
                <a:gd name="T82" fmla="*/ 644 w 711"/>
                <a:gd name="T83" fmla="*/ 32 h 302"/>
                <a:gd name="T84" fmla="*/ 654 w 711"/>
                <a:gd name="T85" fmla="*/ 33 h 302"/>
                <a:gd name="T86" fmla="*/ 677 w 711"/>
                <a:gd name="T87" fmla="*/ 109 h 302"/>
                <a:gd name="T88" fmla="*/ 679 w 711"/>
                <a:gd name="T89" fmla="*/ 171 h 302"/>
                <a:gd name="T90" fmla="*/ 679 w 711"/>
                <a:gd name="T91" fmla="*/ 236 h 302"/>
                <a:gd name="T92" fmla="*/ 631 w 711"/>
                <a:gd name="T93" fmla="*/ 203 h 302"/>
                <a:gd name="T94" fmla="*/ 679 w 711"/>
                <a:gd name="T95" fmla="*/ 207 h 302"/>
                <a:gd name="T96" fmla="*/ 679 w 711"/>
                <a:gd name="T97" fmla="*/ 236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11" h="302">
                  <a:moveTo>
                    <a:pt x="710" y="219"/>
                  </a:moveTo>
                  <a:cubicBezTo>
                    <a:pt x="710" y="188"/>
                    <a:pt x="710" y="158"/>
                    <a:pt x="710" y="127"/>
                  </a:cubicBezTo>
                  <a:cubicBezTo>
                    <a:pt x="710" y="112"/>
                    <a:pt x="710" y="112"/>
                    <a:pt x="710" y="112"/>
                  </a:cubicBezTo>
                  <a:cubicBezTo>
                    <a:pt x="710" y="108"/>
                    <a:pt x="708" y="103"/>
                    <a:pt x="707" y="99"/>
                  </a:cubicBezTo>
                  <a:cubicBezTo>
                    <a:pt x="701" y="80"/>
                    <a:pt x="695" y="62"/>
                    <a:pt x="690" y="43"/>
                  </a:cubicBezTo>
                  <a:cubicBezTo>
                    <a:pt x="688" y="37"/>
                    <a:pt x="686" y="30"/>
                    <a:pt x="684" y="24"/>
                  </a:cubicBezTo>
                  <a:cubicBezTo>
                    <a:pt x="684" y="23"/>
                    <a:pt x="684" y="23"/>
                    <a:pt x="684" y="23"/>
                  </a:cubicBezTo>
                  <a:cubicBezTo>
                    <a:pt x="684" y="22"/>
                    <a:pt x="683" y="21"/>
                    <a:pt x="683" y="20"/>
                  </a:cubicBezTo>
                  <a:cubicBezTo>
                    <a:pt x="683" y="18"/>
                    <a:pt x="682" y="16"/>
                    <a:pt x="681" y="14"/>
                  </a:cubicBezTo>
                  <a:cubicBezTo>
                    <a:pt x="676" y="6"/>
                    <a:pt x="668" y="1"/>
                    <a:pt x="659" y="1"/>
                  </a:cubicBezTo>
                  <a:cubicBezTo>
                    <a:pt x="648" y="1"/>
                    <a:pt x="637" y="1"/>
                    <a:pt x="627" y="1"/>
                  </a:cubicBezTo>
                  <a:cubicBezTo>
                    <a:pt x="591" y="0"/>
                    <a:pt x="554" y="0"/>
                    <a:pt x="518" y="0"/>
                  </a:cubicBezTo>
                  <a:cubicBezTo>
                    <a:pt x="510" y="0"/>
                    <a:pt x="502" y="1"/>
                    <a:pt x="496" y="8"/>
                  </a:cubicBezTo>
                  <a:cubicBezTo>
                    <a:pt x="490" y="14"/>
                    <a:pt x="489" y="22"/>
                    <a:pt x="489" y="30"/>
                  </a:cubicBezTo>
                  <a:cubicBezTo>
                    <a:pt x="489" y="169"/>
                    <a:pt x="489" y="169"/>
                    <a:pt x="489" y="169"/>
                  </a:cubicBezTo>
                  <a:cubicBezTo>
                    <a:pt x="489" y="170"/>
                    <a:pt x="489" y="171"/>
                    <a:pt x="489" y="171"/>
                  </a:cubicBezTo>
                  <a:cubicBezTo>
                    <a:pt x="478" y="171"/>
                    <a:pt x="478" y="171"/>
                    <a:pt x="478" y="171"/>
                  </a:cubicBezTo>
                  <a:cubicBezTo>
                    <a:pt x="478" y="68"/>
                    <a:pt x="478" y="68"/>
                    <a:pt x="478" y="68"/>
                  </a:cubicBezTo>
                  <a:cubicBezTo>
                    <a:pt x="478" y="48"/>
                    <a:pt x="447" y="48"/>
                    <a:pt x="447" y="68"/>
                  </a:cubicBezTo>
                  <a:cubicBezTo>
                    <a:pt x="447" y="77"/>
                    <a:pt x="447" y="77"/>
                    <a:pt x="447" y="77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7" y="77"/>
                    <a:pt x="0" y="84"/>
                    <a:pt x="0" y="92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196"/>
                    <a:pt x="7" y="203"/>
                    <a:pt x="15" y="203"/>
                  </a:cubicBezTo>
                  <a:cubicBezTo>
                    <a:pt x="25" y="203"/>
                    <a:pt x="25" y="203"/>
                    <a:pt x="25" y="203"/>
                  </a:cubicBezTo>
                  <a:cubicBezTo>
                    <a:pt x="25" y="241"/>
                    <a:pt x="25" y="241"/>
                    <a:pt x="25" y="241"/>
                  </a:cubicBezTo>
                  <a:cubicBezTo>
                    <a:pt x="25" y="244"/>
                    <a:pt x="26" y="246"/>
                    <a:pt x="27" y="249"/>
                  </a:cubicBezTo>
                  <a:cubicBezTo>
                    <a:pt x="33" y="278"/>
                    <a:pt x="58" y="302"/>
                    <a:pt x="89" y="301"/>
                  </a:cubicBezTo>
                  <a:cubicBezTo>
                    <a:pt x="117" y="300"/>
                    <a:pt x="140" y="282"/>
                    <a:pt x="148" y="257"/>
                  </a:cubicBezTo>
                  <a:cubicBezTo>
                    <a:pt x="169" y="257"/>
                    <a:pt x="169" y="257"/>
                    <a:pt x="169" y="257"/>
                  </a:cubicBezTo>
                  <a:cubicBezTo>
                    <a:pt x="177" y="282"/>
                    <a:pt x="200" y="302"/>
                    <a:pt x="228" y="301"/>
                  </a:cubicBezTo>
                  <a:cubicBezTo>
                    <a:pt x="261" y="300"/>
                    <a:pt x="287" y="276"/>
                    <a:pt x="290" y="244"/>
                  </a:cubicBezTo>
                  <a:cubicBezTo>
                    <a:pt x="367" y="244"/>
                    <a:pt x="367" y="244"/>
                    <a:pt x="367" y="244"/>
                  </a:cubicBezTo>
                  <a:cubicBezTo>
                    <a:pt x="379" y="250"/>
                    <a:pt x="390" y="256"/>
                    <a:pt x="402" y="263"/>
                  </a:cubicBezTo>
                  <a:cubicBezTo>
                    <a:pt x="406" y="265"/>
                    <a:pt x="410" y="267"/>
                    <a:pt x="414" y="267"/>
                  </a:cubicBezTo>
                  <a:cubicBezTo>
                    <a:pt x="525" y="267"/>
                    <a:pt x="525" y="267"/>
                    <a:pt x="525" y="267"/>
                  </a:cubicBezTo>
                  <a:cubicBezTo>
                    <a:pt x="535" y="287"/>
                    <a:pt x="556" y="301"/>
                    <a:pt x="580" y="301"/>
                  </a:cubicBezTo>
                  <a:cubicBezTo>
                    <a:pt x="604" y="301"/>
                    <a:pt x="625" y="287"/>
                    <a:pt x="635" y="267"/>
                  </a:cubicBezTo>
                  <a:cubicBezTo>
                    <a:pt x="692" y="267"/>
                    <a:pt x="692" y="267"/>
                    <a:pt x="692" y="267"/>
                  </a:cubicBezTo>
                  <a:cubicBezTo>
                    <a:pt x="700" y="267"/>
                    <a:pt x="705" y="262"/>
                    <a:pt x="707" y="256"/>
                  </a:cubicBezTo>
                  <a:cubicBezTo>
                    <a:pt x="711" y="245"/>
                    <a:pt x="710" y="227"/>
                    <a:pt x="710" y="219"/>
                  </a:cubicBezTo>
                  <a:close/>
                  <a:moveTo>
                    <a:pt x="89" y="270"/>
                  </a:moveTo>
                  <a:cubicBezTo>
                    <a:pt x="72" y="270"/>
                    <a:pt x="57" y="256"/>
                    <a:pt x="57" y="239"/>
                  </a:cubicBezTo>
                  <a:cubicBezTo>
                    <a:pt x="58" y="222"/>
                    <a:pt x="71" y="207"/>
                    <a:pt x="89" y="207"/>
                  </a:cubicBezTo>
                  <a:cubicBezTo>
                    <a:pt x="106" y="207"/>
                    <a:pt x="120" y="221"/>
                    <a:pt x="120" y="239"/>
                  </a:cubicBezTo>
                  <a:cubicBezTo>
                    <a:pt x="120" y="256"/>
                    <a:pt x="106" y="270"/>
                    <a:pt x="89" y="270"/>
                  </a:cubicBezTo>
                  <a:close/>
                  <a:moveTo>
                    <a:pt x="167" y="226"/>
                  </a:moveTo>
                  <a:cubicBezTo>
                    <a:pt x="150" y="226"/>
                    <a:pt x="150" y="226"/>
                    <a:pt x="150" y="226"/>
                  </a:cubicBezTo>
                  <a:cubicBezTo>
                    <a:pt x="148" y="218"/>
                    <a:pt x="144" y="210"/>
                    <a:pt x="140" y="203"/>
                  </a:cubicBezTo>
                  <a:cubicBezTo>
                    <a:pt x="177" y="203"/>
                    <a:pt x="177" y="203"/>
                    <a:pt x="177" y="203"/>
                  </a:cubicBezTo>
                  <a:cubicBezTo>
                    <a:pt x="172" y="210"/>
                    <a:pt x="169" y="218"/>
                    <a:pt x="167" y="226"/>
                  </a:cubicBezTo>
                  <a:close/>
                  <a:moveTo>
                    <a:pt x="228" y="270"/>
                  </a:moveTo>
                  <a:cubicBezTo>
                    <a:pt x="211" y="270"/>
                    <a:pt x="197" y="256"/>
                    <a:pt x="197" y="239"/>
                  </a:cubicBezTo>
                  <a:cubicBezTo>
                    <a:pt x="197" y="222"/>
                    <a:pt x="211" y="207"/>
                    <a:pt x="228" y="207"/>
                  </a:cubicBezTo>
                  <a:cubicBezTo>
                    <a:pt x="246" y="207"/>
                    <a:pt x="259" y="221"/>
                    <a:pt x="260" y="239"/>
                  </a:cubicBezTo>
                  <a:cubicBezTo>
                    <a:pt x="259" y="256"/>
                    <a:pt x="246" y="270"/>
                    <a:pt x="228" y="270"/>
                  </a:cubicBezTo>
                  <a:close/>
                  <a:moveTo>
                    <a:pt x="41" y="171"/>
                  </a:moveTo>
                  <a:cubicBezTo>
                    <a:pt x="39" y="171"/>
                    <a:pt x="38" y="172"/>
                    <a:pt x="36" y="172"/>
                  </a:cubicBezTo>
                  <a:cubicBezTo>
                    <a:pt x="31" y="172"/>
                    <a:pt x="31" y="172"/>
                    <a:pt x="31" y="172"/>
                  </a:cubicBezTo>
                  <a:cubicBezTo>
                    <a:pt x="31" y="108"/>
                    <a:pt x="31" y="108"/>
                    <a:pt x="31" y="108"/>
                  </a:cubicBezTo>
                  <a:cubicBezTo>
                    <a:pt x="447" y="108"/>
                    <a:pt x="447" y="108"/>
                    <a:pt x="447" y="108"/>
                  </a:cubicBezTo>
                  <a:cubicBezTo>
                    <a:pt x="447" y="171"/>
                    <a:pt x="447" y="171"/>
                    <a:pt x="447" y="171"/>
                  </a:cubicBezTo>
                  <a:lnTo>
                    <a:pt x="41" y="171"/>
                  </a:lnTo>
                  <a:close/>
                  <a:moveTo>
                    <a:pt x="518" y="236"/>
                  </a:moveTo>
                  <a:cubicBezTo>
                    <a:pt x="418" y="236"/>
                    <a:pt x="418" y="236"/>
                    <a:pt x="418" y="236"/>
                  </a:cubicBezTo>
                  <a:cubicBezTo>
                    <a:pt x="398" y="226"/>
                    <a:pt x="398" y="226"/>
                    <a:pt x="398" y="226"/>
                  </a:cubicBezTo>
                  <a:cubicBezTo>
                    <a:pt x="392" y="222"/>
                    <a:pt x="385" y="219"/>
                    <a:pt x="379" y="215"/>
                  </a:cubicBezTo>
                  <a:cubicBezTo>
                    <a:pt x="374" y="212"/>
                    <a:pt x="369" y="213"/>
                    <a:pt x="364" y="213"/>
                  </a:cubicBezTo>
                  <a:cubicBezTo>
                    <a:pt x="285" y="213"/>
                    <a:pt x="285" y="213"/>
                    <a:pt x="285" y="213"/>
                  </a:cubicBezTo>
                  <a:cubicBezTo>
                    <a:pt x="283" y="210"/>
                    <a:pt x="281" y="206"/>
                    <a:pt x="279" y="203"/>
                  </a:cubicBezTo>
                  <a:cubicBezTo>
                    <a:pt x="462" y="203"/>
                    <a:pt x="462" y="203"/>
                    <a:pt x="462" y="203"/>
                  </a:cubicBezTo>
                  <a:cubicBezTo>
                    <a:pt x="464" y="203"/>
                    <a:pt x="466" y="203"/>
                    <a:pt x="467" y="203"/>
                  </a:cubicBezTo>
                  <a:cubicBezTo>
                    <a:pt x="529" y="203"/>
                    <a:pt x="529" y="203"/>
                    <a:pt x="529" y="203"/>
                  </a:cubicBezTo>
                  <a:cubicBezTo>
                    <a:pt x="522" y="212"/>
                    <a:pt x="518" y="224"/>
                    <a:pt x="518" y="236"/>
                  </a:cubicBezTo>
                  <a:close/>
                  <a:moveTo>
                    <a:pt x="580" y="270"/>
                  </a:moveTo>
                  <a:cubicBezTo>
                    <a:pt x="563" y="270"/>
                    <a:pt x="548" y="256"/>
                    <a:pt x="549" y="239"/>
                  </a:cubicBezTo>
                  <a:cubicBezTo>
                    <a:pt x="549" y="222"/>
                    <a:pt x="563" y="207"/>
                    <a:pt x="580" y="207"/>
                  </a:cubicBezTo>
                  <a:cubicBezTo>
                    <a:pt x="598" y="207"/>
                    <a:pt x="611" y="221"/>
                    <a:pt x="611" y="239"/>
                  </a:cubicBezTo>
                  <a:cubicBezTo>
                    <a:pt x="611" y="256"/>
                    <a:pt x="598" y="270"/>
                    <a:pt x="580" y="270"/>
                  </a:cubicBezTo>
                  <a:close/>
                  <a:moveTo>
                    <a:pt x="520" y="171"/>
                  </a:moveTo>
                  <a:cubicBezTo>
                    <a:pt x="520" y="171"/>
                    <a:pt x="520" y="170"/>
                    <a:pt x="520" y="169"/>
                  </a:cubicBezTo>
                  <a:cubicBezTo>
                    <a:pt x="520" y="31"/>
                    <a:pt x="520" y="31"/>
                    <a:pt x="520" y="31"/>
                  </a:cubicBezTo>
                  <a:cubicBezTo>
                    <a:pt x="523" y="31"/>
                    <a:pt x="527" y="31"/>
                    <a:pt x="530" y="31"/>
                  </a:cubicBezTo>
                  <a:cubicBezTo>
                    <a:pt x="568" y="31"/>
                    <a:pt x="606" y="32"/>
                    <a:pt x="644" y="32"/>
                  </a:cubicBezTo>
                  <a:cubicBezTo>
                    <a:pt x="647" y="32"/>
                    <a:pt x="651" y="32"/>
                    <a:pt x="654" y="32"/>
                  </a:cubicBezTo>
                  <a:cubicBezTo>
                    <a:pt x="654" y="32"/>
                    <a:pt x="654" y="33"/>
                    <a:pt x="654" y="33"/>
                  </a:cubicBezTo>
                  <a:cubicBezTo>
                    <a:pt x="660" y="50"/>
                    <a:pt x="665" y="68"/>
                    <a:pt x="670" y="85"/>
                  </a:cubicBezTo>
                  <a:cubicBezTo>
                    <a:pt x="672" y="93"/>
                    <a:pt x="675" y="101"/>
                    <a:pt x="677" y="109"/>
                  </a:cubicBezTo>
                  <a:cubicBezTo>
                    <a:pt x="678" y="111"/>
                    <a:pt x="678" y="113"/>
                    <a:pt x="679" y="114"/>
                  </a:cubicBezTo>
                  <a:cubicBezTo>
                    <a:pt x="679" y="171"/>
                    <a:pt x="679" y="171"/>
                    <a:pt x="679" y="171"/>
                  </a:cubicBezTo>
                  <a:lnTo>
                    <a:pt x="520" y="171"/>
                  </a:lnTo>
                  <a:close/>
                  <a:moveTo>
                    <a:pt x="679" y="236"/>
                  </a:moveTo>
                  <a:cubicBezTo>
                    <a:pt x="642" y="236"/>
                    <a:pt x="642" y="236"/>
                    <a:pt x="642" y="236"/>
                  </a:cubicBezTo>
                  <a:cubicBezTo>
                    <a:pt x="642" y="224"/>
                    <a:pt x="637" y="212"/>
                    <a:pt x="631" y="203"/>
                  </a:cubicBezTo>
                  <a:cubicBezTo>
                    <a:pt x="679" y="203"/>
                    <a:pt x="679" y="203"/>
                    <a:pt x="679" y="203"/>
                  </a:cubicBezTo>
                  <a:cubicBezTo>
                    <a:pt x="679" y="207"/>
                    <a:pt x="679" y="207"/>
                    <a:pt x="679" y="207"/>
                  </a:cubicBezTo>
                  <a:cubicBezTo>
                    <a:pt x="679" y="213"/>
                    <a:pt x="679" y="219"/>
                    <a:pt x="679" y="225"/>
                  </a:cubicBezTo>
                  <a:cubicBezTo>
                    <a:pt x="679" y="229"/>
                    <a:pt x="679" y="232"/>
                    <a:pt x="679" y="236"/>
                  </a:cubicBezTo>
                  <a:close/>
                </a:path>
              </a:pathLst>
            </a:custGeom>
            <a:solidFill>
              <a:srgbClr val="202E3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20052DD3-F763-4B3C-96BE-63439E7925A4}"/>
                </a:ext>
              </a:extLst>
            </p:cNvPr>
            <p:cNvCxnSpPr/>
            <p:nvPr/>
          </p:nvCxnSpPr>
          <p:spPr>
            <a:xfrm flipH="1">
              <a:off x="4318000" y="4287177"/>
              <a:ext cx="508000" cy="393813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grpSp>
          <p:nvGrpSpPr>
            <p:cNvPr id="91" name="Group 90">
              <a:extLst>
                <a:ext uri="{FF2B5EF4-FFF2-40B4-BE49-F238E27FC236}">
                  <a16:creationId xmlns:a16="http://schemas.microsoft.com/office/drawing/2014/main" id="{4BF0875B-A118-4FC3-A1A5-957832FD1F17}"/>
                </a:ext>
              </a:extLst>
            </p:cNvPr>
            <p:cNvGrpSpPr/>
            <p:nvPr/>
          </p:nvGrpSpPr>
          <p:grpSpPr>
            <a:xfrm>
              <a:off x="780826" y="4645679"/>
              <a:ext cx="3543412" cy="69850"/>
              <a:chOff x="780826" y="5374889"/>
              <a:chExt cx="3543412" cy="69850"/>
            </a:xfrm>
            <a:solidFill>
              <a:srgbClr val="202E31"/>
            </a:solidFill>
          </p:grpSpPr>
          <p:cxnSp>
            <p:nvCxnSpPr>
              <p:cNvPr id="85" name="Straight Connector 84">
                <a:extLst>
                  <a:ext uri="{FF2B5EF4-FFF2-40B4-BE49-F238E27FC236}">
                    <a16:creationId xmlns:a16="http://schemas.microsoft.com/office/drawing/2014/main" id="{A7D02231-5B6D-40AA-8FA6-1DE711916F2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44438" y="5413056"/>
                <a:ext cx="3479800" cy="0"/>
              </a:xfrm>
              <a:prstGeom prst="line">
                <a:avLst/>
              </a:prstGeom>
              <a:grpFill/>
              <a:ln>
                <a:solidFill>
                  <a:srgbClr val="202E3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86" name="Oval 85">
                <a:extLst>
                  <a:ext uri="{FF2B5EF4-FFF2-40B4-BE49-F238E27FC236}">
                    <a16:creationId xmlns:a16="http://schemas.microsoft.com/office/drawing/2014/main" id="{3319641B-4781-4D2B-98DE-FF05E6A6D7F2}"/>
                  </a:ext>
                </a:extLst>
              </p:cNvPr>
              <p:cNvSpPr/>
              <p:nvPr/>
            </p:nvSpPr>
            <p:spPr>
              <a:xfrm>
                <a:off x="780826" y="5374889"/>
                <a:ext cx="69850" cy="69850"/>
              </a:xfrm>
              <a:prstGeom prst="ellipse">
                <a:avLst/>
              </a:prstGeom>
              <a:grpFill/>
              <a:ln>
                <a:solidFill>
                  <a:srgbClr val="202E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7CAE740C-395F-D8EA-71DE-15FBC9DC9734}"/>
                </a:ext>
              </a:extLst>
            </p:cNvPr>
            <p:cNvSpPr txBox="1"/>
            <p:nvPr/>
          </p:nvSpPr>
          <p:spPr>
            <a:xfrm>
              <a:off x="477576" y="4773528"/>
              <a:ext cx="3479800" cy="13311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200000"/>
                </a:lnSpc>
              </a:pPr>
              <a:r>
                <a:rPr lang="fa-IR" sz="1400" dirty="0">
                  <a:solidFill>
                    <a:srgbClr val="404040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38565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Placeholder 20">
            <a:extLst>
              <a:ext uri="{FF2B5EF4-FFF2-40B4-BE49-F238E27FC236}">
                <a16:creationId xmlns:a16="http://schemas.microsoft.com/office/drawing/2014/main" id="{ADAC6C79-C2DE-EB09-06F8-5C3A0E8B48BF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4929"/>
          <a:stretch/>
        </p:blipFill>
        <p:spPr>
          <a:xfrm>
            <a:off x="0" y="4041775"/>
            <a:ext cx="6096000" cy="2352675"/>
          </a:xfrm>
        </p:spPr>
      </p:pic>
      <p:sp>
        <p:nvSpPr>
          <p:cNvPr id="58" name="Rectangle 57">
            <a:extLst>
              <a:ext uri="{FF2B5EF4-FFF2-40B4-BE49-F238E27FC236}">
                <a16:creationId xmlns:a16="http://schemas.microsoft.com/office/drawing/2014/main" id="{81635287-7BB3-401D-82B0-CCF2C847B85F}"/>
              </a:ext>
            </a:extLst>
          </p:cNvPr>
          <p:cNvSpPr/>
          <p:nvPr/>
        </p:nvSpPr>
        <p:spPr>
          <a:xfrm>
            <a:off x="0" y="1956315"/>
            <a:ext cx="3426296" cy="2072760"/>
          </a:xfrm>
          <a:prstGeom prst="rect">
            <a:avLst/>
          </a:prstGeom>
          <a:gradFill>
            <a:gsLst>
              <a:gs pos="0">
                <a:srgbClr val="37ACCD"/>
              </a:gs>
              <a:gs pos="63000">
                <a:srgbClr val="1EBDA2"/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5A97E151-79D4-4BD0-BAC9-766BE9A1D2C3}"/>
              </a:ext>
            </a:extLst>
          </p:cNvPr>
          <p:cNvSpPr/>
          <p:nvPr/>
        </p:nvSpPr>
        <p:spPr>
          <a:xfrm>
            <a:off x="3426296" y="1942902"/>
            <a:ext cx="2669704" cy="446325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FBE580D1-8C2D-4B90-8A75-1398E17166DE}"/>
              </a:ext>
            </a:extLst>
          </p:cNvPr>
          <p:cNvSpPr/>
          <p:nvPr/>
        </p:nvSpPr>
        <p:spPr>
          <a:xfrm>
            <a:off x="6220949" y="4041774"/>
            <a:ext cx="2669704" cy="236437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D208C944-45DB-4C91-97A4-41E71C0A229A}"/>
              </a:ext>
            </a:extLst>
          </p:cNvPr>
          <p:cNvSpPr/>
          <p:nvPr/>
        </p:nvSpPr>
        <p:spPr>
          <a:xfrm>
            <a:off x="9015602" y="4041774"/>
            <a:ext cx="2669704" cy="236437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BD072763-3B21-4465-927B-49D16B4693F8}"/>
              </a:ext>
            </a:extLst>
          </p:cNvPr>
          <p:cNvGrpSpPr/>
          <p:nvPr/>
        </p:nvGrpSpPr>
        <p:grpSpPr>
          <a:xfrm>
            <a:off x="3613176" y="2408755"/>
            <a:ext cx="715376" cy="503220"/>
            <a:chOff x="7947025" y="4295776"/>
            <a:chExt cx="2403475" cy="1690688"/>
          </a:xfrm>
          <a:solidFill>
            <a:schemeClr val="tx1"/>
          </a:solidFill>
        </p:grpSpPr>
        <p:sp>
          <p:nvSpPr>
            <p:cNvPr id="33" name="Freeform 70">
              <a:extLst>
                <a:ext uri="{FF2B5EF4-FFF2-40B4-BE49-F238E27FC236}">
                  <a16:creationId xmlns:a16="http://schemas.microsoft.com/office/drawing/2014/main" id="{26A4C39D-9758-4F57-AA2F-819CE674B0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47025" y="4295776"/>
              <a:ext cx="2403475" cy="1690688"/>
            </a:xfrm>
            <a:custGeom>
              <a:avLst/>
              <a:gdLst>
                <a:gd name="T0" fmla="*/ 925 w 970"/>
                <a:gd name="T1" fmla="*/ 529 h 682"/>
                <a:gd name="T2" fmla="*/ 889 w 970"/>
                <a:gd name="T3" fmla="*/ 514 h 682"/>
                <a:gd name="T4" fmla="*/ 889 w 970"/>
                <a:gd name="T5" fmla="*/ 273 h 682"/>
                <a:gd name="T6" fmla="*/ 889 w 970"/>
                <a:gd name="T7" fmla="*/ 73 h 682"/>
                <a:gd name="T8" fmla="*/ 794 w 970"/>
                <a:gd name="T9" fmla="*/ 4 h 682"/>
                <a:gd name="T10" fmla="*/ 81 w 970"/>
                <a:gd name="T11" fmla="*/ 64 h 682"/>
                <a:gd name="T12" fmla="*/ 81 w 970"/>
                <a:gd name="T13" fmla="*/ 233 h 682"/>
                <a:gd name="T14" fmla="*/ 84 w 970"/>
                <a:gd name="T15" fmla="*/ 529 h 682"/>
                <a:gd name="T16" fmla="*/ 1 w 970"/>
                <a:gd name="T17" fmla="*/ 578 h 682"/>
                <a:gd name="T18" fmla="*/ 19 w 970"/>
                <a:gd name="T19" fmla="*/ 639 h 682"/>
                <a:gd name="T20" fmla="*/ 23 w 970"/>
                <a:gd name="T21" fmla="*/ 650 h 682"/>
                <a:gd name="T22" fmla="*/ 61 w 970"/>
                <a:gd name="T23" fmla="*/ 679 h 682"/>
                <a:gd name="T24" fmla="*/ 886 w 970"/>
                <a:gd name="T25" fmla="*/ 682 h 682"/>
                <a:gd name="T26" fmla="*/ 966 w 970"/>
                <a:gd name="T27" fmla="*/ 584 h 682"/>
                <a:gd name="T28" fmla="*/ 127 w 970"/>
                <a:gd name="T29" fmla="*/ 52 h 682"/>
                <a:gd name="T30" fmla="*/ 833 w 970"/>
                <a:gd name="T31" fmla="*/ 46 h 682"/>
                <a:gd name="T32" fmla="*/ 838 w 970"/>
                <a:gd name="T33" fmla="*/ 47 h 682"/>
                <a:gd name="T34" fmla="*/ 843 w 970"/>
                <a:gd name="T35" fmla="*/ 51 h 682"/>
                <a:gd name="T36" fmla="*/ 847 w 970"/>
                <a:gd name="T37" fmla="*/ 59 h 682"/>
                <a:gd name="T38" fmla="*/ 847 w 970"/>
                <a:gd name="T39" fmla="*/ 63 h 682"/>
                <a:gd name="T40" fmla="*/ 847 w 970"/>
                <a:gd name="T41" fmla="*/ 218 h 682"/>
                <a:gd name="T42" fmla="*/ 847 w 970"/>
                <a:gd name="T43" fmla="*/ 512 h 682"/>
                <a:gd name="T44" fmla="*/ 137 w 970"/>
                <a:gd name="T45" fmla="*/ 529 h 682"/>
                <a:gd name="T46" fmla="*/ 124 w 970"/>
                <a:gd name="T47" fmla="*/ 509 h 682"/>
                <a:gd name="T48" fmla="*/ 124 w 970"/>
                <a:gd name="T49" fmla="*/ 330 h 682"/>
                <a:gd name="T50" fmla="*/ 127 w 970"/>
                <a:gd name="T51" fmla="*/ 52 h 682"/>
                <a:gd name="T52" fmla="*/ 43 w 970"/>
                <a:gd name="T53" fmla="*/ 575 h 682"/>
                <a:gd name="T54" fmla="*/ 59 w 970"/>
                <a:gd name="T55" fmla="*/ 629 h 682"/>
                <a:gd name="T56" fmla="*/ 60 w 970"/>
                <a:gd name="T57" fmla="*/ 630 h 682"/>
                <a:gd name="T58" fmla="*/ 78 w 970"/>
                <a:gd name="T59" fmla="*/ 640 h 682"/>
                <a:gd name="T60" fmla="*/ 78 w 970"/>
                <a:gd name="T61" fmla="*/ 640 h 682"/>
                <a:gd name="T62" fmla="*/ 909 w 970"/>
                <a:gd name="T63" fmla="*/ 623 h 682"/>
                <a:gd name="T64" fmla="*/ 907 w 970"/>
                <a:gd name="T65" fmla="*/ 630 h 682"/>
                <a:gd name="T66" fmla="*/ 905 w 970"/>
                <a:gd name="T67" fmla="*/ 633 h 682"/>
                <a:gd name="T68" fmla="*/ 898 w 970"/>
                <a:gd name="T69" fmla="*/ 637 h 682"/>
                <a:gd name="T70" fmla="*/ 895 w 970"/>
                <a:gd name="T71" fmla="*/ 638 h 682"/>
                <a:gd name="T72" fmla="*/ 890 w 970"/>
                <a:gd name="T73" fmla="*/ 640 h 682"/>
                <a:gd name="T74" fmla="*/ 79 w 970"/>
                <a:gd name="T75" fmla="*/ 640 h 682"/>
                <a:gd name="T76" fmla="*/ 70 w 970"/>
                <a:gd name="T77" fmla="*/ 637 h 682"/>
                <a:gd name="T78" fmla="*/ 62 w 970"/>
                <a:gd name="T79" fmla="*/ 633 h 682"/>
                <a:gd name="T80" fmla="*/ 60 w 970"/>
                <a:gd name="T81" fmla="*/ 627 h 682"/>
                <a:gd name="T82" fmla="*/ 44 w 970"/>
                <a:gd name="T83" fmla="*/ 579 h 682"/>
                <a:gd name="T84" fmla="*/ 43 w 970"/>
                <a:gd name="T85" fmla="*/ 574 h 682"/>
                <a:gd name="T86" fmla="*/ 44 w 970"/>
                <a:gd name="T87" fmla="*/ 571 h 682"/>
                <a:gd name="T88" fmla="*/ 149 w 970"/>
                <a:gd name="T89" fmla="*/ 571 h 682"/>
                <a:gd name="T90" fmla="*/ 922 w 970"/>
                <a:gd name="T91" fmla="*/ 572 h 682"/>
                <a:gd name="T92" fmla="*/ 925 w 970"/>
                <a:gd name="T93" fmla="*/ 575 h 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70" h="682">
                  <a:moveTo>
                    <a:pt x="957" y="547"/>
                  </a:moveTo>
                  <a:cubicBezTo>
                    <a:pt x="949" y="537"/>
                    <a:pt x="938" y="529"/>
                    <a:pt x="925" y="529"/>
                  </a:cubicBezTo>
                  <a:cubicBezTo>
                    <a:pt x="887" y="529"/>
                    <a:pt x="887" y="529"/>
                    <a:pt x="887" y="529"/>
                  </a:cubicBezTo>
                  <a:cubicBezTo>
                    <a:pt x="888" y="524"/>
                    <a:pt x="889" y="519"/>
                    <a:pt x="889" y="514"/>
                  </a:cubicBezTo>
                  <a:cubicBezTo>
                    <a:pt x="889" y="514"/>
                    <a:pt x="889" y="513"/>
                    <a:pt x="889" y="512"/>
                  </a:cubicBezTo>
                  <a:cubicBezTo>
                    <a:pt x="889" y="432"/>
                    <a:pt x="889" y="352"/>
                    <a:pt x="889" y="273"/>
                  </a:cubicBezTo>
                  <a:cubicBezTo>
                    <a:pt x="889" y="221"/>
                    <a:pt x="889" y="169"/>
                    <a:pt x="889" y="117"/>
                  </a:cubicBezTo>
                  <a:cubicBezTo>
                    <a:pt x="889" y="103"/>
                    <a:pt x="889" y="88"/>
                    <a:pt x="889" y="73"/>
                  </a:cubicBezTo>
                  <a:cubicBezTo>
                    <a:pt x="889" y="53"/>
                    <a:pt x="886" y="34"/>
                    <a:pt x="871" y="19"/>
                  </a:cubicBezTo>
                  <a:cubicBezTo>
                    <a:pt x="851" y="0"/>
                    <a:pt x="820" y="4"/>
                    <a:pt x="794" y="4"/>
                  </a:cubicBezTo>
                  <a:cubicBezTo>
                    <a:pt x="137" y="4"/>
                    <a:pt x="137" y="4"/>
                    <a:pt x="137" y="4"/>
                  </a:cubicBezTo>
                  <a:cubicBezTo>
                    <a:pt x="105" y="4"/>
                    <a:pt x="81" y="33"/>
                    <a:pt x="81" y="64"/>
                  </a:cubicBezTo>
                  <a:cubicBezTo>
                    <a:pt x="81" y="74"/>
                    <a:pt x="81" y="83"/>
                    <a:pt x="81" y="93"/>
                  </a:cubicBezTo>
                  <a:cubicBezTo>
                    <a:pt x="81" y="140"/>
                    <a:pt x="81" y="186"/>
                    <a:pt x="81" y="233"/>
                  </a:cubicBezTo>
                  <a:cubicBezTo>
                    <a:pt x="81" y="324"/>
                    <a:pt x="81" y="416"/>
                    <a:pt x="81" y="507"/>
                  </a:cubicBezTo>
                  <a:cubicBezTo>
                    <a:pt x="81" y="515"/>
                    <a:pt x="82" y="522"/>
                    <a:pt x="84" y="529"/>
                  </a:cubicBezTo>
                  <a:cubicBezTo>
                    <a:pt x="46" y="529"/>
                    <a:pt x="46" y="529"/>
                    <a:pt x="46" y="529"/>
                  </a:cubicBezTo>
                  <a:cubicBezTo>
                    <a:pt x="18" y="529"/>
                    <a:pt x="2" y="552"/>
                    <a:pt x="1" y="578"/>
                  </a:cubicBezTo>
                  <a:cubicBezTo>
                    <a:pt x="0" y="588"/>
                    <a:pt x="7" y="600"/>
                    <a:pt x="10" y="610"/>
                  </a:cubicBezTo>
                  <a:cubicBezTo>
                    <a:pt x="19" y="639"/>
                    <a:pt x="19" y="639"/>
                    <a:pt x="19" y="639"/>
                  </a:cubicBezTo>
                  <a:cubicBezTo>
                    <a:pt x="16" y="630"/>
                    <a:pt x="19" y="639"/>
                    <a:pt x="19" y="642"/>
                  </a:cubicBezTo>
                  <a:cubicBezTo>
                    <a:pt x="20" y="645"/>
                    <a:pt x="21" y="648"/>
                    <a:pt x="23" y="650"/>
                  </a:cubicBezTo>
                  <a:cubicBezTo>
                    <a:pt x="25" y="655"/>
                    <a:pt x="28" y="659"/>
                    <a:pt x="32" y="662"/>
                  </a:cubicBezTo>
                  <a:cubicBezTo>
                    <a:pt x="40" y="670"/>
                    <a:pt x="50" y="675"/>
                    <a:pt x="61" y="679"/>
                  </a:cubicBezTo>
                  <a:cubicBezTo>
                    <a:pt x="67" y="681"/>
                    <a:pt x="73" y="682"/>
                    <a:pt x="79" y="682"/>
                  </a:cubicBezTo>
                  <a:cubicBezTo>
                    <a:pt x="886" y="682"/>
                    <a:pt x="886" y="682"/>
                    <a:pt x="886" y="682"/>
                  </a:cubicBezTo>
                  <a:cubicBezTo>
                    <a:pt x="912" y="682"/>
                    <a:pt x="943" y="665"/>
                    <a:pt x="948" y="638"/>
                  </a:cubicBezTo>
                  <a:cubicBezTo>
                    <a:pt x="954" y="620"/>
                    <a:pt x="960" y="602"/>
                    <a:pt x="966" y="584"/>
                  </a:cubicBezTo>
                  <a:cubicBezTo>
                    <a:pt x="970" y="572"/>
                    <a:pt x="964" y="556"/>
                    <a:pt x="957" y="547"/>
                  </a:cubicBezTo>
                  <a:close/>
                  <a:moveTo>
                    <a:pt x="127" y="52"/>
                  </a:moveTo>
                  <a:cubicBezTo>
                    <a:pt x="130" y="47"/>
                    <a:pt x="133" y="46"/>
                    <a:pt x="137" y="46"/>
                  </a:cubicBezTo>
                  <a:cubicBezTo>
                    <a:pt x="833" y="46"/>
                    <a:pt x="833" y="46"/>
                    <a:pt x="833" y="46"/>
                  </a:cubicBezTo>
                  <a:cubicBezTo>
                    <a:pt x="834" y="46"/>
                    <a:pt x="835" y="46"/>
                    <a:pt x="836" y="46"/>
                  </a:cubicBezTo>
                  <a:cubicBezTo>
                    <a:pt x="833" y="46"/>
                    <a:pt x="836" y="47"/>
                    <a:pt x="838" y="47"/>
                  </a:cubicBezTo>
                  <a:cubicBezTo>
                    <a:pt x="838" y="47"/>
                    <a:pt x="840" y="48"/>
                    <a:pt x="841" y="49"/>
                  </a:cubicBezTo>
                  <a:cubicBezTo>
                    <a:pt x="841" y="49"/>
                    <a:pt x="842" y="51"/>
                    <a:pt x="843" y="51"/>
                  </a:cubicBezTo>
                  <a:cubicBezTo>
                    <a:pt x="843" y="52"/>
                    <a:pt x="844" y="54"/>
                    <a:pt x="845" y="55"/>
                  </a:cubicBezTo>
                  <a:cubicBezTo>
                    <a:pt x="845" y="55"/>
                    <a:pt x="847" y="59"/>
                    <a:pt x="847" y="59"/>
                  </a:cubicBezTo>
                  <a:cubicBezTo>
                    <a:pt x="847" y="60"/>
                    <a:pt x="847" y="61"/>
                    <a:pt x="847" y="61"/>
                  </a:cubicBezTo>
                  <a:cubicBezTo>
                    <a:pt x="847" y="61"/>
                    <a:pt x="847" y="62"/>
                    <a:pt x="847" y="63"/>
                  </a:cubicBezTo>
                  <a:cubicBezTo>
                    <a:pt x="847" y="71"/>
                    <a:pt x="847" y="78"/>
                    <a:pt x="847" y="85"/>
                  </a:cubicBezTo>
                  <a:cubicBezTo>
                    <a:pt x="847" y="129"/>
                    <a:pt x="847" y="173"/>
                    <a:pt x="847" y="218"/>
                  </a:cubicBezTo>
                  <a:cubicBezTo>
                    <a:pt x="847" y="313"/>
                    <a:pt x="847" y="408"/>
                    <a:pt x="847" y="503"/>
                  </a:cubicBezTo>
                  <a:cubicBezTo>
                    <a:pt x="847" y="506"/>
                    <a:pt x="847" y="509"/>
                    <a:pt x="847" y="512"/>
                  </a:cubicBezTo>
                  <a:cubicBezTo>
                    <a:pt x="847" y="525"/>
                    <a:pt x="842" y="529"/>
                    <a:pt x="828" y="529"/>
                  </a:cubicBezTo>
                  <a:cubicBezTo>
                    <a:pt x="137" y="529"/>
                    <a:pt x="137" y="529"/>
                    <a:pt x="137" y="529"/>
                  </a:cubicBezTo>
                  <a:cubicBezTo>
                    <a:pt x="133" y="529"/>
                    <a:pt x="129" y="527"/>
                    <a:pt x="127" y="524"/>
                  </a:cubicBezTo>
                  <a:cubicBezTo>
                    <a:pt x="124" y="519"/>
                    <a:pt x="124" y="516"/>
                    <a:pt x="124" y="509"/>
                  </a:cubicBezTo>
                  <a:cubicBezTo>
                    <a:pt x="124" y="498"/>
                    <a:pt x="124" y="487"/>
                    <a:pt x="124" y="476"/>
                  </a:cubicBezTo>
                  <a:cubicBezTo>
                    <a:pt x="124" y="330"/>
                    <a:pt x="124" y="330"/>
                    <a:pt x="124" y="330"/>
                  </a:cubicBezTo>
                  <a:cubicBezTo>
                    <a:pt x="124" y="242"/>
                    <a:pt x="124" y="154"/>
                    <a:pt x="124" y="66"/>
                  </a:cubicBezTo>
                  <a:cubicBezTo>
                    <a:pt x="124" y="60"/>
                    <a:pt x="125" y="54"/>
                    <a:pt x="127" y="52"/>
                  </a:cubicBezTo>
                  <a:close/>
                  <a:moveTo>
                    <a:pt x="43" y="574"/>
                  </a:moveTo>
                  <a:cubicBezTo>
                    <a:pt x="42" y="571"/>
                    <a:pt x="43" y="574"/>
                    <a:pt x="43" y="575"/>
                  </a:cubicBezTo>
                  <a:cubicBezTo>
                    <a:pt x="43" y="575"/>
                    <a:pt x="43" y="574"/>
                    <a:pt x="43" y="574"/>
                  </a:cubicBezTo>
                  <a:close/>
                  <a:moveTo>
                    <a:pt x="59" y="629"/>
                  </a:moveTo>
                  <a:cubicBezTo>
                    <a:pt x="59" y="630"/>
                    <a:pt x="60" y="630"/>
                    <a:pt x="60" y="630"/>
                  </a:cubicBezTo>
                  <a:cubicBezTo>
                    <a:pt x="60" y="630"/>
                    <a:pt x="60" y="630"/>
                    <a:pt x="60" y="630"/>
                  </a:cubicBezTo>
                  <a:cubicBezTo>
                    <a:pt x="60" y="630"/>
                    <a:pt x="59" y="630"/>
                    <a:pt x="59" y="629"/>
                  </a:cubicBezTo>
                  <a:close/>
                  <a:moveTo>
                    <a:pt x="78" y="640"/>
                  </a:moveTo>
                  <a:cubicBezTo>
                    <a:pt x="78" y="640"/>
                    <a:pt x="78" y="640"/>
                    <a:pt x="78" y="640"/>
                  </a:cubicBezTo>
                  <a:cubicBezTo>
                    <a:pt x="78" y="640"/>
                    <a:pt x="78" y="640"/>
                    <a:pt x="78" y="640"/>
                  </a:cubicBezTo>
                  <a:close/>
                  <a:moveTo>
                    <a:pt x="921" y="586"/>
                  </a:moveTo>
                  <a:cubicBezTo>
                    <a:pt x="917" y="598"/>
                    <a:pt x="913" y="610"/>
                    <a:pt x="909" y="623"/>
                  </a:cubicBezTo>
                  <a:cubicBezTo>
                    <a:pt x="909" y="624"/>
                    <a:pt x="908" y="626"/>
                    <a:pt x="908" y="627"/>
                  </a:cubicBezTo>
                  <a:cubicBezTo>
                    <a:pt x="907" y="628"/>
                    <a:pt x="907" y="629"/>
                    <a:pt x="907" y="630"/>
                  </a:cubicBezTo>
                  <a:cubicBezTo>
                    <a:pt x="907" y="631"/>
                    <a:pt x="906" y="632"/>
                    <a:pt x="906" y="632"/>
                  </a:cubicBezTo>
                  <a:cubicBezTo>
                    <a:pt x="905" y="632"/>
                    <a:pt x="905" y="633"/>
                    <a:pt x="905" y="633"/>
                  </a:cubicBezTo>
                  <a:cubicBezTo>
                    <a:pt x="905" y="633"/>
                    <a:pt x="904" y="633"/>
                    <a:pt x="903" y="634"/>
                  </a:cubicBezTo>
                  <a:cubicBezTo>
                    <a:pt x="902" y="635"/>
                    <a:pt x="900" y="636"/>
                    <a:pt x="898" y="637"/>
                  </a:cubicBezTo>
                  <a:cubicBezTo>
                    <a:pt x="897" y="637"/>
                    <a:pt x="897" y="637"/>
                    <a:pt x="897" y="638"/>
                  </a:cubicBezTo>
                  <a:cubicBezTo>
                    <a:pt x="896" y="638"/>
                    <a:pt x="896" y="638"/>
                    <a:pt x="895" y="638"/>
                  </a:cubicBezTo>
                  <a:cubicBezTo>
                    <a:pt x="893" y="639"/>
                    <a:pt x="892" y="639"/>
                    <a:pt x="890" y="640"/>
                  </a:cubicBezTo>
                  <a:cubicBezTo>
                    <a:pt x="890" y="640"/>
                    <a:pt x="890" y="640"/>
                    <a:pt x="890" y="640"/>
                  </a:cubicBezTo>
                  <a:cubicBezTo>
                    <a:pt x="890" y="640"/>
                    <a:pt x="889" y="640"/>
                    <a:pt x="889" y="640"/>
                  </a:cubicBezTo>
                  <a:cubicBezTo>
                    <a:pt x="79" y="640"/>
                    <a:pt x="79" y="640"/>
                    <a:pt x="79" y="640"/>
                  </a:cubicBezTo>
                  <a:cubicBezTo>
                    <a:pt x="79" y="640"/>
                    <a:pt x="77" y="639"/>
                    <a:pt x="76" y="639"/>
                  </a:cubicBezTo>
                  <a:cubicBezTo>
                    <a:pt x="74" y="639"/>
                    <a:pt x="72" y="638"/>
                    <a:pt x="70" y="637"/>
                  </a:cubicBezTo>
                  <a:cubicBezTo>
                    <a:pt x="74" y="639"/>
                    <a:pt x="66" y="635"/>
                    <a:pt x="66" y="635"/>
                  </a:cubicBezTo>
                  <a:cubicBezTo>
                    <a:pt x="66" y="635"/>
                    <a:pt x="63" y="633"/>
                    <a:pt x="62" y="633"/>
                  </a:cubicBezTo>
                  <a:cubicBezTo>
                    <a:pt x="62" y="632"/>
                    <a:pt x="61" y="632"/>
                    <a:pt x="60" y="631"/>
                  </a:cubicBezTo>
                  <a:cubicBezTo>
                    <a:pt x="60" y="630"/>
                    <a:pt x="60" y="628"/>
                    <a:pt x="60" y="627"/>
                  </a:cubicBezTo>
                  <a:cubicBezTo>
                    <a:pt x="58" y="624"/>
                    <a:pt x="57" y="620"/>
                    <a:pt x="56" y="617"/>
                  </a:cubicBezTo>
                  <a:cubicBezTo>
                    <a:pt x="52" y="604"/>
                    <a:pt x="48" y="592"/>
                    <a:pt x="44" y="579"/>
                  </a:cubicBezTo>
                  <a:cubicBezTo>
                    <a:pt x="44" y="578"/>
                    <a:pt x="43" y="577"/>
                    <a:pt x="43" y="575"/>
                  </a:cubicBezTo>
                  <a:cubicBezTo>
                    <a:pt x="43" y="574"/>
                    <a:pt x="43" y="574"/>
                    <a:pt x="43" y="574"/>
                  </a:cubicBezTo>
                  <a:cubicBezTo>
                    <a:pt x="43" y="574"/>
                    <a:pt x="43" y="573"/>
                    <a:pt x="44" y="572"/>
                  </a:cubicBezTo>
                  <a:cubicBezTo>
                    <a:pt x="44" y="572"/>
                    <a:pt x="44" y="572"/>
                    <a:pt x="44" y="571"/>
                  </a:cubicBezTo>
                  <a:cubicBezTo>
                    <a:pt x="137" y="571"/>
                    <a:pt x="137" y="571"/>
                    <a:pt x="137" y="571"/>
                  </a:cubicBezTo>
                  <a:cubicBezTo>
                    <a:pt x="141" y="571"/>
                    <a:pt x="145" y="571"/>
                    <a:pt x="149" y="571"/>
                  </a:cubicBezTo>
                  <a:cubicBezTo>
                    <a:pt x="922" y="571"/>
                    <a:pt x="922" y="571"/>
                    <a:pt x="922" y="571"/>
                  </a:cubicBezTo>
                  <a:cubicBezTo>
                    <a:pt x="922" y="571"/>
                    <a:pt x="922" y="572"/>
                    <a:pt x="922" y="572"/>
                  </a:cubicBezTo>
                  <a:cubicBezTo>
                    <a:pt x="923" y="573"/>
                    <a:pt x="924" y="574"/>
                    <a:pt x="924" y="574"/>
                  </a:cubicBezTo>
                  <a:cubicBezTo>
                    <a:pt x="924" y="574"/>
                    <a:pt x="924" y="575"/>
                    <a:pt x="925" y="575"/>
                  </a:cubicBezTo>
                  <a:cubicBezTo>
                    <a:pt x="923" y="579"/>
                    <a:pt x="922" y="582"/>
                    <a:pt x="921" y="58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71">
              <a:extLst>
                <a:ext uri="{FF2B5EF4-FFF2-40B4-BE49-F238E27FC236}">
                  <a16:creationId xmlns:a16="http://schemas.microsoft.com/office/drawing/2014/main" id="{2C4B833C-749D-4DBA-AC1E-765976B41632}"/>
                </a:ext>
              </a:extLst>
            </p:cNvPr>
            <p:cNvSpPr>
              <a:spLocks/>
            </p:cNvSpPr>
            <p:nvPr/>
          </p:nvSpPr>
          <p:spPr bwMode="auto">
            <a:xfrm>
              <a:off x="9069388" y="4484688"/>
              <a:ext cx="179388" cy="103188"/>
            </a:xfrm>
            <a:custGeom>
              <a:avLst/>
              <a:gdLst>
                <a:gd name="T0" fmla="*/ 21 w 72"/>
                <a:gd name="T1" fmla="*/ 42 h 42"/>
                <a:gd name="T2" fmla="*/ 50 w 72"/>
                <a:gd name="T3" fmla="*/ 42 h 42"/>
                <a:gd name="T4" fmla="*/ 72 w 72"/>
                <a:gd name="T5" fmla="*/ 21 h 42"/>
                <a:gd name="T6" fmla="*/ 50 w 72"/>
                <a:gd name="T7" fmla="*/ 0 h 42"/>
                <a:gd name="T8" fmla="*/ 21 w 72"/>
                <a:gd name="T9" fmla="*/ 0 h 42"/>
                <a:gd name="T10" fmla="*/ 0 w 72"/>
                <a:gd name="T11" fmla="*/ 21 h 42"/>
                <a:gd name="T12" fmla="*/ 21 w 72"/>
                <a:gd name="T1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42">
                  <a:moveTo>
                    <a:pt x="21" y="42"/>
                  </a:moveTo>
                  <a:cubicBezTo>
                    <a:pt x="50" y="42"/>
                    <a:pt x="50" y="42"/>
                    <a:pt x="50" y="42"/>
                  </a:cubicBezTo>
                  <a:cubicBezTo>
                    <a:pt x="62" y="42"/>
                    <a:pt x="72" y="32"/>
                    <a:pt x="72" y="21"/>
                  </a:cubicBezTo>
                  <a:cubicBezTo>
                    <a:pt x="72" y="9"/>
                    <a:pt x="62" y="0"/>
                    <a:pt x="5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9"/>
                    <a:pt x="0" y="21"/>
                  </a:cubicBezTo>
                  <a:cubicBezTo>
                    <a:pt x="0" y="32"/>
                    <a:pt x="9" y="42"/>
                    <a:pt x="21" y="4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72">
              <a:extLst>
                <a:ext uri="{FF2B5EF4-FFF2-40B4-BE49-F238E27FC236}">
                  <a16:creationId xmlns:a16="http://schemas.microsoft.com/office/drawing/2014/main" id="{A8A0C88F-90F0-44B4-8437-1F4A8146A09C}"/>
                </a:ext>
              </a:extLst>
            </p:cNvPr>
            <p:cNvSpPr>
              <a:spLocks/>
            </p:cNvSpPr>
            <p:nvPr/>
          </p:nvSpPr>
          <p:spPr bwMode="auto">
            <a:xfrm>
              <a:off x="8705850" y="4673601"/>
              <a:ext cx="887413" cy="482600"/>
            </a:xfrm>
            <a:custGeom>
              <a:avLst/>
              <a:gdLst>
                <a:gd name="T0" fmla="*/ 50 w 358"/>
                <a:gd name="T1" fmla="*/ 177 h 195"/>
                <a:gd name="T2" fmla="*/ 184 w 358"/>
                <a:gd name="T3" fmla="*/ 51 h 195"/>
                <a:gd name="T4" fmla="*/ 320 w 358"/>
                <a:gd name="T5" fmla="*/ 175 h 195"/>
                <a:gd name="T6" fmla="*/ 349 w 358"/>
                <a:gd name="T7" fmla="*/ 175 h 195"/>
                <a:gd name="T8" fmla="*/ 349 w 358"/>
                <a:gd name="T9" fmla="*/ 145 h 195"/>
                <a:gd name="T10" fmla="*/ 199 w 358"/>
                <a:gd name="T11" fmla="*/ 8 h 195"/>
                <a:gd name="T12" fmla="*/ 169 w 358"/>
                <a:gd name="T13" fmla="*/ 8 h 195"/>
                <a:gd name="T14" fmla="*/ 20 w 358"/>
                <a:gd name="T15" fmla="*/ 147 h 195"/>
                <a:gd name="T16" fmla="*/ 50 w 358"/>
                <a:gd name="T17" fmla="*/ 177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8" h="195">
                  <a:moveTo>
                    <a:pt x="50" y="177"/>
                  </a:moveTo>
                  <a:cubicBezTo>
                    <a:pt x="94" y="135"/>
                    <a:pt x="139" y="93"/>
                    <a:pt x="184" y="51"/>
                  </a:cubicBezTo>
                  <a:cubicBezTo>
                    <a:pt x="229" y="93"/>
                    <a:pt x="274" y="134"/>
                    <a:pt x="320" y="175"/>
                  </a:cubicBezTo>
                  <a:cubicBezTo>
                    <a:pt x="328" y="183"/>
                    <a:pt x="341" y="183"/>
                    <a:pt x="349" y="175"/>
                  </a:cubicBezTo>
                  <a:cubicBezTo>
                    <a:pt x="357" y="167"/>
                    <a:pt x="358" y="153"/>
                    <a:pt x="349" y="145"/>
                  </a:cubicBezTo>
                  <a:cubicBezTo>
                    <a:pt x="299" y="99"/>
                    <a:pt x="249" y="54"/>
                    <a:pt x="199" y="8"/>
                  </a:cubicBezTo>
                  <a:cubicBezTo>
                    <a:pt x="190" y="0"/>
                    <a:pt x="178" y="0"/>
                    <a:pt x="169" y="8"/>
                  </a:cubicBezTo>
                  <a:cubicBezTo>
                    <a:pt x="119" y="54"/>
                    <a:pt x="70" y="101"/>
                    <a:pt x="20" y="147"/>
                  </a:cubicBezTo>
                  <a:cubicBezTo>
                    <a:pt x="0" y="166"/>
                    <a:pt x="30" y="195"/>
                    <a:pt x="50" y="17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73">
              <a:extLst>
                <a:ext uri="{FF2B5EF4-FFF2-40B4-BE49-F238E27FC236}">
                  <a16:creationId xmlns:a16="http://schemas.microsoft.com/office/drawing/2014/main" id="{A977FF00-B63F-4901-A54A-8AB206297FA2}"/>
                </a:ext>
              </a:extLst>
            </p:cNvPr>
            <p:cNvSpPr>
              <a:spLocks/>
            </p:cNvSpPr>
            <p:nvPr/>
          </p:nvSpPr>
          <p:spPr bwMode="auto">
            <a:xfrm>
              <a:off x="8975725" y="5743576"/>
              <a:ext cx="339725" cy="106363"/>
            </a:xfrm>
            <a:custGeom>
              <a:avLst/>
              <a:gdLst>
                <a:gd name="T0" fmla="*/ 110 w 137"/>
                <a:gd name="T1" fmla="*/ 0 h 43"/>
                <a:gd name="T2" fmla="*/ 27 w 137"/>
                <a:gd name="T3" fmla="*/ 0 h 43"/>
                <a:gd name="T4" fmla="*/ 27 w 137"/>
                <a:gd name="T5" fmla="*/ 43 h 43"/>
                <a:gd name="T6" fmla="*/ 110 w 137"/>
                <a:gd name="T7" fmla="*/ 43 h 43"/>
                <a:gd name="T8" fmla="*/ 110 w 137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43">
                  <a:moveTo>
                    <a:pt x="110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0" y="0"/>
                    <a:pt x="0" y="43"/>
                    <a:pt x="27" y="43"/>
                  </a:cubicBezTo>
                  <a:cubicBezTo>
                    <a:pt x="110" y="43"/>
                    <a:pt x="110" y="43"/>
                    <a:pt x="110" y="43"/>
                  </a:cubicBezTo>
                  <a:cubicBezTo>
                    <a:pt x="137" y="43"/>
                    <a:pt x="137" y="0"/>
                    <a:pt x="11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74">
              <a:extLst>
                <a:ext uri="{FF2B5EF4-FFF2-40B4-BE49-F238E27FC236}">
                  <a16:creationId xmlns:a16="http://schemas.microsoft.com/office/drawing/2014/main" id="{F5053B1A-9AB2-4FDE-8B29-A323BC2AA0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36025" y="5099051"/>
              <a:ext cx="655638" cy="420688"/>
            </a:xfrm>
            <a:custGeom>
              <a:avLst/>
              <a:gdLst>
                <a:gd name="T0" fmla="*/ 221 w 264"/>
                <a:gd name="T1" fmla="*/ 27 h 170"/>
                <a:gd name="T2" fmla="*/ 221 w 264"/>
                <a:gd name="T3" fmla="*/ 128 h 170"/>
                <a:gd name="T4" fmla="*/ 187 w 264"/>
                <a:gd name="T5" fmla="*/ 128 h 170"/>
                <a:gd name="T6" fmla="*/ 187 w 264"/>
                <a:gd name="T7" fmla="*/ 54 h 170"/>
                <a:gd name="T8" fmla="*/ 186 w 264"/>
                <a:gd name="T9" fmla="*/ 42 h 170"/>
                <a:gd name="T10" fmla="*/ 159 w 264"/>
                <a:gd name="T11" fmla="*/ 24 h 170"/>
                <a:gd name="T12" fmla="*/ 99 w 264"/>
                <a:gd name="T13" fmla="*/ 24 h 170"/>
                <a:gd name="T14" fmla="*/ 76 w 264"/>
                <a:gd name="T15" fmla="*/ 58 h 170"/>
                <a:gd name="T16" fmla="*/ 76 w 264"/>
                <a:gd name="T17" fmla="*/ 128 h 170"/>
                <a:gd name="T18" fmla="*/ 42 w 264"/>
                <a:gd name="T19" fmla="*/ 128 h 170"/>
                <a:gd name="T20" fmla="*/ 42 w 264"/>
                <a:gd name="T21" fmla="*/ 27 h 170"/>
                <a:gd name="T22" fmla="*/ 0 w 264"/>
                <a:gd name="T23" fmla="*/ 27 h 170"/>
                <a:gd name="T24" fmla="*/ 0 w 264"/>
                <a:gd name="T25" fmla="*/ 144 h 170"/>
                <a:gd name="T26" fmla="*/ 27 w 264"/>
                <a:gd name="T27" fmla="*/ 170 h 170"/>
                <a:gd name="T28" fmla="*/ 236 w 264"/>
                <a:gd name="T29" fmla="*/ 170 h 170"/>
                <a:gd name="T30" fmla="*/ 264 w 264"/>
                <a:gd name="T31" fmla="*/ 144 h 170"/>
                <a:gd name="T32" fmla="*/ 264 w 264"/>
                <a:gd name="T33" fmla="*/ 27 h 170"/>
                <a:gd name="T34" fmla="*/ 221 w 264"/>
                <a:gd name="T35" fmla="*/ 27 h 170"/>
                <a:gd name="T36" fmla="*/ 29 w 264"/>
                <a:gd name="T37" fmla="*/ 128 h 170"/>
                <a:gd name="T38" fmla="*/ 30 w 264"/>
                <a:gd name="T39" fmla="*/ 128 h 170"/>
                <a:gd name="T40" fmla="*/ 29 w 264"/>
                <a:gd name="T41" fmla="*/ 128 h 170"/>
                <a:gd name="T42" fmla="*/ 42 w 264"/>
                <a:gd name="T43" fmla="*/ 142 h 170"/>
                <a:gd name="T44" fmla="*/ 42 w 264"/>
                <a:gd name="T45" fmla="*/ 140 h 170"/>
                <a:gd name="T46" fmla="*/ 42 w 264"/>
                <a:gd name="T47" fmla="*/ 142 h 170"/>
                <a:gd name="T48" fmla="*/ 145 w 264"/>
                <a:gd name="T49" fmla="*/ 52 h 170"/>
                <a:gd name="T50" fmla="*/ 145 w 264"/>
                <a:gd name="T51" fmla="*/ 51 h 170"/>
                <a:gd name="T52" fmla="*/ 145 w 264"/>
                <a:gd name="T53" fmla="*/ 52 h 170"/>
                <a:gd name="T54" fmla="*/ 118 w 264"/>
                <a:gd name="T55" fmla="*/ 51 h 170"/>
                <a:gd name="T56" fmla="*/ 119 w 264"/>
                <a:gd name="T57" fmla="*/ 51 h 170"/>
                <a:gd name="T58" fmla="*/ 118 w 264"/>
                <a:gd name="T59" fmla="*/ 52 h 170"/>
                <a:gd name="T60" fmla="*/ 118 w 264"/>
                <a:gd name="T61" fmla="*/ 51 h 170"/>
                <a:gd name="T62" fmla="*/ 145 w 264"/>
                <a:gd name="T63" fmla="*/ 128 h 170"/>
                <a:gd name="T64" fmla="*/ 118 w 264"/>
                <a:gd name="T65" fmla="*/ 128 h 170"/>
                <a:gd name="T66" fmla="*/ 118 w 264"/>
                <a:gd name="T67" fmla="*/ 66 h 170"/>
                <a:gd name="T68" fmla="*/ 145 w 264"/>
                <a:gd name="T69" fmla="*/ 66 h 170"/>
                <a:gd name="T70" fmla="*/ 145 w 264"/>
                <a:gd name="T71" fmla="*/ 128 h 170"/>
                <a:gd name="T72" fmla="*/ 221 w 264"/>
                <a:gd name="T73" fmla="*/ 142 h 170"/>
                <a:gd name="T74" fmla="*/ 221 w 264"/>
                <a:gd name="T75" fmla="*/ 140 h 170"/>
                <a:gd name="T76" fmla="*/ 221 w 264"/>
                <a:gd name="T77" fmla="*/ 142 h 170"/>
                <a:gd name="T78" fmla="*/ 235 w 264"/>
                <a:gd name="T79" fmla="*/ 128 h 170"/>
                <a:gd name="T80" fmla="*/ 234 w 264"/>
                <a:gd name="T81" fmla="*/ 128 h 170"/>
                <a:gd name="T82" fmla="*/ 235 w 264"/>
                <a:gd name="T83" fmla="*/ 128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64" h="170">
                  <a:moveTo>
                    <a:pt x="221" y="27"/>
                  </a:moveTo>
                  <a:cubicBezTo>
                    <a:pt x="221" y="128"/>
                    <a:pt x="221" y="128"/>
                    <a:pt x="221" y="128"/>
                  </a:cubicBezTo>
                  <a:cubicBezTo>
                    <a:pt x="187" y="128"/>
                    <a:pt x="187" y="128"/>
                    <a:pt x="187" y="128"/>
                  </a:cubicBezTo>
                  <a:cubicBezTo>
                    <a:pt x="187" y="54"/>
                    <a:pt x="187" y="54"/>
                    <a:pt x="187" y="54"/>
                  </a:cubicBezTo>
                  <a:cubicBezTo>
                    <a:pt x="187" y="50"/>
                    <a:pt x="187" y="45"/>
                    <a:pt x="186" y="42"/>
                  </a:cubicBezTo>
                  <a:cubicBezTo>
                    <a:pt x="181" y="29"/>
                    <a:pt x="172" y="24"/>
                    <a:pt x="159" y="24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80" y="24"/>
                    <a:pt x="76" y="43"/>
                    <a:pt x="76" y="5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0"/>
                    <a:pt x="0" y="0"/>
                    <a:pt x="0" y="27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58"/>
                    <a:pt x="13" y="170"/>
                    <a:pt x="27" y="170"/>
                  </a:cubicBezTo>
                  <a:cubicBezTo>
                    <a:pt x="236" y="170"/>
                    <a:pt x="236" y="170"/>
                    <a:pt x="236" y="170"/>
                  </a:cubicBezTo>
                  <a:cubicBezTo>
                    <a:pt x="250" y="170"/>
                    <a:pt x="264" y="159"/>
                    <a:pt x="264" y="144"/>
                  </a:cubicBezTo>
                  <a:cubicBezTo>
                    <a:pt x="264" y="27"/>
                    <a:pt x="264" y="27"/>
                    <a:pt x="264" y="27"/>
                  </a:cubicBezTo>
                  <a:cubicBezTo>
                    <a:pt x="264" y="0"/>
                    <a:pt x="221" y="0"/>
                    <a:pt x="221" y="27"/>
                  </a:cubicBezTo>
                  <a:close/>
                  <a:moveTo>
                    <a:pt x="29" y="128"/>
                  </a:moveTo>
                  <a:cubicBezTo>
                    <a:pt x="26" y="128"/>
                    <a:pt x="27" y="127"/>
                    <a:pt x="30" y="128"/>
                  </a:cubicBezTo>
                  <a:lnTo>
                    <a:pt x="29" y="128"/>
                  </a:lnTo>
                  <a:close/>
                  <a:moveTo>
                    <a:pt x="42" y="142"/>
                  </a:moveTo>
                  <a:cubicBezTo>
                    <a:pt x="42" y="140"/>
                    <a:pt x="42" y="140"/>
                    <a:pt x="42" y="140"/>
                  </a:cubicBezTo>
                  <a:cubicBezTo>
                    <a:pt x="42" y="143"/>
                    <a:pt x="42" y="145"/>
                    <a:pt x="42" y="142"/>
                  </a:cubicBezTo>
                  <a:close/>
                  <a:moveTo>
                    <a:pt x="145" y="52"/>
                  </a:moveTo>
                  <a:cubicBezTo>
                    <a:pt x="145" y="52"/>
                    <a:pt x="145" y="52"/>
                    <a:pt x="145" y="51"/>
                  </a:cubicBezTo>
                  <a:cubicBezTo>
                    <a:pt x="144" y="50"/>
                    <a:pt x="144" y="50"/>
                    <a:pt x="145" y="52"/>
                  </a:cubicBezTo>
                  <a:close/>
                  <a:moveTo>
                    <a:pt x="118" y="51"/>
                  </a:moveTo>
                  <a:cubicBezTo>
                    <a:pt x="118" y="49"/>
                    <a:pt x="119" y="51"/>
                    <a:pt x="119" y="51"/>
                  </a:cubicBezTo>
                  <a:cubicBezTo>
                    <a:pt x="119" y="52"/>
                    <a:pt x="119" y="52"/>
                    <a:pt x="118" y="52"/>
                  </a:cubicBezTo>
                  <a:lnTo>
                    <a:pt x="118" y="51"/>
                  </a:lnTo>
                  <a:close/>
                  <a:moveTo>
                    <a:pt x="145" y="128"/>
                  </a:moveTo>
                  <a:cubicBezTo>
                    <a:pt x="118" y="128"/>
                    <a:pt x="118" y="128"/>
                    <a:pt x="118" y="128"/>
                  </a:cubicBezTo>
                  <a:cubicBezTo>
                    <a:pt x="118" y="66"/>
                    <a:pt x="118" y="66"/>
                    <a:pt x="118" y="66"/>
                  </a:cubicBezTo>
                  <a:cubicBezTo>
                    <a:pt x="145" y="66"/>
                    <a:pt x="145" y="66"/>
                    <a:pt x="145" y="66"/>
                  </a:cubicBezTo>
                  <a:lnTo>
                    <a:pt x="145" y="128"/>
                  </a:lnTo>
                  <a:close/>
                  <a:moveTo>
                    <a:pt x="221" y="142"/>
                  </a:moveTo>
                  <a:cubicBezTo>
                    <a:pt x="221" y="145"/>
                    <a:pt x="221" y="143"/>
                    <a:pt x="221" y="140"/>
                  </a:cubicBezTo>
                  <a:lnTo>
                    <a:pt x="221" y="142"/>
                  </a:lnTo>
                  <a:close/>
                  <a:moveTo>
                    <a:pt x="235" y="128"/>
                  </a:moveTo>
                  <a:cubicBezTo>
                    <a:pt x="234" y="128"/>
                    <a:pt x="234" y="128"/>
                    <a:pt x="234" y="128"/>
                  </a:cubicBezTo>
                  <a:cubicBezTo>
                    <a:pt x="236" y="128"/>
                    <a:pt x="238" y="128"/>
                    <a:pt x="235" y="12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D2FD14AC-09B7-4326-9A64-A6982A69FD17}"/>
              </a:ext>
            </a:extLst>
          </p:cNvPr>
          <p:cNvGrpSpPr/>
          <p:nvPr/>
        </p:nvGrpSpPr>
        <p:grpSpPr>
          <a:xfrm>
            <a:off x="3621818" y="4564702"/>
            <a:ext cx="591850" cy="540181"/>
            <a:chOff x="9001125" y="5848350"/>
            <a:chExt cx="2400300" cy="2190750"/>
          </a:xfrm>
          <a:solidFill>
            <a:schemeClr val="tx1"/>
          </a:solidFill>
        </p:grpSpPr>
        <p:sp>
          <p:nvSpPr>
            <p:cNvPr id="39" name="Freeform 134">
              <a:extLst>
                <a:ext uri="{FF2B5EF4-FFF2-40B4-BE49-F238E27FC236}">
                  <a16:creationId xmlns:a16="http://schemas.microsoft.com/office/drawing/2014/main" id="{8DC658E5-CFA6-4961-907B-FC2BBC1156D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64675" y="7015163"/>
              <a:ext cx="654050" cy="422275"/>
            </a:xfrm>
            <a:custGeom>
              <a:avLst/>
              <a:gdLst>
                <a:gd name="T0" fmla="*/ 222 w 264"/>
                <a:gd name="T1" fmla="*/ 27 h 170"/>
                <a:gd name="T2" fmla="*/ 222 w 264"/>
                <a:gd name="T3" fmla="*/ 128 h 170"/>
                <a:gd name="T4" fmla="*/ 42 w 264"/>
                <a:gd name="T5" fmla="*/ 128 h 170"/>
                <a:gd name="T6" fmla="*/ 42 w 264"/>
                <a:gd name="T7" fmla="*/ 27 h 170"/>
                <a:gd name="T8" fmla="*/ 0 w 264"/>
                <a:gd name="T9" fmla="*/ 27 h 170"/>
                <a:gd name="T10" fmla="*/ 0 w 264"/>
                <a:gd name="T11" fmla="*/ 144 h 170"/>
                <a:gd name="T12" fmla="*/ 27 w 264"/>
                <a:gd name="T13" fmla="*/ 170 h 170"/>
                <a:gd name="T14" fmla="*/ 236 w 264"/>
                <a:gd name="T15" fmla="*/ 170 h 170"/>
                <a:gd name="T16" fmla="*/ 264 w 264"/>
                <a:gd name="T17" fmla="*/ 144 h 170"/>
                <a:gd name="T18" fmla="*/ 264 w 264"/>
                <a:gd name="T19" fmla="*/ 27 h 170"/>
                <a:gd name="T20" fmla="*/ 222 w 264"/>
                <a:gd name="T21" fmla="*/ 27 h 170"/>
                <a:gd name="T22" fmla="*/ 29 w 264"/>
                <a:gd name="T23" fmla="*/ 128 h 170"/>
                <a:gd name="T24" fmla="*/ 30 w 264"/>
                <a:gd name="T25" fmla="*/ 128 h 170"/>
                <a:gd name="T26" fmla="*/ 29 w 264"/>
                <a:gd name="T27" fmla="*/ 128 h 170"/>
                <a:gd name="T28" fmla="*/ 42 w 264"/>
                <a:gd name="T29" fmla="*/ 143 h 170"/>
                <a:gd name="T30" fmla="*/ 42 w 264"/>
                <a:gd name="T31" fmla="*/ 140 h 170"/>
                <a:gd name="T32" fmla="*/ 42 w 264"/>
                <a:gd name="T33" fmla="*/ 143 h 170"/>
                <a:gd name="T34" fmla="*/ 222 w 264"/>
                <a:gd name="T35" fmla="*/ 142 h 170"/>
                <a:gd name="T36" fmla="*/ 222 w 264"/>
                <a:gd name="T37" fmla="*/ 140 h 170"/>
                <a:gd name="T38" fmla="*/ 222 w 264"/>
                <a:gd name="T39" fmla="*/ 142 h 170"/>
                <a:gd name="T40" fmla="*/ 235 w 264"/>
                <a:gd name="T41" fmla="*/ 128 h 170"/>
                <a:gd name="T42" fmla="*/ 234 w 264"/>
                <a:gd name="T43" fmla="*/ 128 h 170"/>
                <a:gd name="T44" fmla="*/ 235 w 264"/>
                <a:gd name="T45" fmla="*/ 128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4" h="170">
                  <a:moveTo>
                    <a:pt x="222" y="27"/>
                  </a:moveTo>
                  <a:cubicBezTo>
                    <a:pt x="222" y="128"/>
                    <a:pt x="222" y="128"/>
                    <a:pt x="22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0"/>
                    <a:pt x="0" y="0"/>
                    <a:pt x="0" y="27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59"/>
                    <a:pt x="13" y="170"/>
                    <a:pt x="27" y="170"/>
                  </a:cubicBezTo>
                  <a:cubicBezTo>
                    <a:pt x="236" y="170"/>
                    <a:pt x="236" y="170"/>
                    <a:pt x="236" y="170"/>
                  </a:cubicBezTo>
                  <a:cubicBezTo>
                    <a:pt x="251" y="170"/>
                    <a:pt x="264" y="159"/>
                    <a:pt x="264" y="144"/>
                  </a:cubicBezTo>
                  <a:cubicBezTo>
                    <a:pt x="264" y="27"/>
                    <a:pt x="264" y="27"/>
                    <a:pt x="264" y="27"/>
                  </a:cubicBezTo>
                  <a:cubicBezTo>
                    <a:pt x="264" y="0"/>
                    <a:pt x="222" y="0"/>
                    <a:pt x="222" y="27"/>
                  </a:cubicBezTo>
                  <a:close/>
                  <a:moveTo>
                    <a:pt x="29" y="128"/>
                  </a:moveTo>
                  <a:cubicBezTo>
                    <a:pt x="26" y="128"/>
                    <a:pt x="27" y="128"/>
                    <a:pt x="30" y="128"/>
                  </a:cubicBezTo>
                  <a:lnTo>
                    <a:pt x="29" y="128"/>
                  </a:lnTo>
                  <a:close/>
                  <a:moveTo>
                    <a:pt x="42" y="143"/>
                  </a:moveTo>
                  <a:cubicBezTo>
                    <a:pt x="42" y="140"/>
                    <a:pt x="42" y="140"/>
                    <a:pt x="42" y="140"/>
                  </a:cubicBezTo>
                  <a:cubicBezTo>
                    <a:pt x="42" y="143"/>
                    <a:pt x="42" y="145"/>
                    <a:pt x="42" y="143"/>
                  </a:cubicBezTo>
                  <a:close/>
                  <a:moveTo>
                    <a:pt x="222" y="142"/>
                  </a:moveTo>
                  <a:cubicBezTo>
                    <a:pt x="222" y="145"/>
                    <a:pt x="221" y="143"/>
                    <a:pt x="222" y="140"/>
                  </a:cubicBezTo>
                  <a:lnTo>
                    <a:pt x="222" y="142"/>
                  </a:lnTo>
                  <a:close/>
                  <a:moveTo>
                    <a:pt x="235" y="128"/>
                  </a:moveTo>
                  <a:cubicBezTo>
                    <a:pt x="234" y="128"/>
                    <a:pt x="234" y="128"/>
                    <a:pt x="234" y="128"/>
                  </a:cubicBezTo>
                  <a:cubicBezTo>
                    <a:pt x="237" y="128"/>
                    <a:pt x="238" y="128"/>
                    <a:pt x="235" y="12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135">
              <a:extLst>
                <a:ext uri="{FF2B5EF4-FFF2-40B4-BE49-F238E27FC236}">
                  <a16:creationId xmlns:a16="http://schemas.microsoft.com/office/drawing/2014/main" id="{2C1A324E-AAE5-4DF9-8E1D-97803A122B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053638" y="7743825"/>
              <a:ext cx="295275" cy="295275"/>
            </a:xfrm>
            <a:custGeom>
              <a:avLst/>
              <a:gdLst>
                <a:gd name="T0" fmla="*/ 60 w 119"/>
                <a:gd name="T1" fmla="*/ 1 h 119"/>
                <a:gd name="T2" fmla="*/ 1 w 119"/>
                <a:gd name="T3" fmla="*/ 60 h 119"/>
                <a:gd name="T4" fmla="*/ 60 w 119"/>
                <a:gd name="T5" fmla="*/ 118 h 119"/>
                <a:gd name="T6" fmla="*/ 118 w 119"/>
                <a:gd name="T7" fmla="*/ 65 h 119"/>
                <a:gd name="T8" fmla="*/ 118 w 119"/>
                <a:gd name="T9" fmla="*/ 60 h 119"/>
                <a:gd name="T10" fmla="*/ 118 w 119"/>
                <a:gd name="T11" fmla="*/ 55 h 119"/>
                <a:gd name="T12" fmla="*/ 60 w 119"/>
                <a:gd name="T13" fmla="*/ 1 h 119"/>
                <a:gd name="T14" fmla="*/ 43 w 119"/>
                <a:gd name="T15" fmla="*/ 60 h 119"/>
                <a:gd name="T16" fmla="*/ 60 w 119"/>
                <a:gd name="T17" fmla="*/ 43 h 119"/>
                <a:gd name="T18" fmla="*/ 76 w 119"/>
                <a:gd name="T19" fmla="*/ 60 h 119"/>
                <a:gd name="T20" fmla="*/ 43 w 119"/>
                <a:gd name="T21" fmla="*/ 6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9" h="119">
                  <a:moveTo>
                    <a:pt x="60" y="1"/>
                  </a:moveTo>
                  <a:cubicBezTo>
                    <a:pt x="27" y="0"/>
                    <a:pt x="2" y="29"/>
                    <a:pt x="1" y="60"/>
                  </a:cubicBezTo>
                  <a:cubicBezTo>
                    <a:pt x="0" y="92"/>
                    <a:pt x="29" y="117"/>
                    <a:pt x="60" y="118"/>
                  </a:cubicBezTo>
                  <a:cubicBezTo>
                    <a:pt x="91" y="119"/>
                    <a:pt x="115" y="94"/>
                    <a:pt x="118" y="65"/>
                  </a:cubicBezTo>
                  <a:cubicBezTo>
                    <a:pt x="118" y="63"/>
                    <a:pt x="119" y="61"/>
                    <a:pt x="118" y="60"/>
                  </a:cubicBezTo>
                  <a:cubicBezTo>
                    <a:pt x="119" y="58"/>
                    <a:pt x="118" y="56"/>
                    <a:pt x="118" y="55"/>
                  </a:cubicBezTo>
                  <a:cubicBezTo>
                    <a:pt x="115" y="24"/>
                    <a:pt x="91" y="2"/>
                    <a:pt x="60" y="1"/>
                  </a:cubicBezTo>
                  <a:close/>
                  <a:moveTo>
                    <a:pt x="43" y="60"/>
                  </a:moveTo>
                  <a:cubicBezTo>
                    <a:pt x="43" y="51"/>
                    <a:pt x="51" y="44"/>
                    <a:pt x="60" y="43"/>
                  </a:cubicBezTo>
                  <a:cubicBezTo>
                    <a:pt x="69" y="43"/>
                    <a:pt x="76" y="51"/>
                    <a:pt x="76" y="60"/>
                  </a:cubicBezTo>
                  <a:cubicBezTo>
                    <a:pt x="75" y="81"/>
                    <a:pt x="44" y="81"/>
                    <a:pt x="43" y="6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136">
              <a:extLst>
                <a:ext uri="{FF2B5EF4-FFF2-40B4-BE49-F238E27FC236}">
                  <a16:creationId xmlns:a16="http://schemas.microsoft.com/office/drawing/2014/main" id="{AF920A91-2D0B-4D90-9B6C-761DE5A8144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61663" y="6921500"/>
              <a:ext cx="104775" cy="525463"/>
            </a:xfrm>
            <a:custGeom>
              <a:avLst/>
              <a:gdLst>
                <a:gd name="T0" fmla="*/ 0 w 42"/>
                <a:gd name="T1" fmla="*/ 28 h 212"/>
                <a:gd name="T2" fmla="*/ 0 w 42"/>
                <a:gd name="T3" fmla="*/ 185 h 212"/>
                <a:gd name="T4" fmla="*/ 42 w 42"/>
                <a:gd name="T5" fmla="*/ 185 h 212"/>
                <a:gd name="T6" fmla="*/ 42 w 42"/>
                <a:gd name="T7" fmla="*/ 28 h 212"/>
                <a:gd name="T8" fmla="*/ 0 w 42"/>
                <a:gd name="T9" fmla="*/ 28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12">
                  <a:moveTo>
                    <a:pt x="0" y="28"/>
                  </a:moveTo>
                  <a:cubicBezTo>
                    <a:pt x="0" y="185"/>
                    <a:pt x="0" y="185"/>
                    <a:pt x="0" y="185"/>
                  </a:cubicBezTo>
                  <a:cubicBezTo>
                    <a:pt x="0" y="212"/>
                    <a:pt x="42" y="212"/>
                    <a:pt x="42" y="185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2" y="0"/>
                    <a:pt x="0" y="0"/>
                    <a:pt x="0" y="2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137">
              <a:extLst>
                <a:ext uri="{FF2B5EF4-FFF2-40B4-BE49-F238E27FC236}">
                  <a16:creationId xmlns:a16="http://schemas.microsoft.com/office/drawing/2014/main" id="{E41A2009-C59A-420D-9270-714CE949D9E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61613" y="6354763"/>
              <a:ext cx="717550" cy="106363"/>
            </a:xfrm>
            <a:custGeom>
              <a:avLst/>
              <a:gdLst>
                <a:gd name="T0" fmla="*/ 262 w 290"/>
                <a:gd name="T1" fmla="*/ 0 h 43"/>
                <a:gd name="T2" fmla="*/ 28 w 290"/>
                <a:gd name="T3" fmla="*/ 0 h 43"/>
                <a:gd name="T4" fmla="*/ 28 w 290"/>
                <a:gd name="T5" fmla="*/ 43 h 43"/>
                <a:gd name="T6" fmla="*/ 262 w 290"/>
                <a:gd name="T7" fmla="*/ 43 h 43"/>
                <a:gd name="T8" fmla="*/ 262 w 290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0" h="43">
                  <a:moveTo>
                    <a:pt x="26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0" y="0"/>
                    <a:pt x="0" y="43"/>
                    <a:pt x="28" y="43"/>
                  </a:cubicBezTo>
                  <a:cubicBezTo>
                    <a:pt x="262" y="43"/>
                    <a:pt x="262" y="43"/>
                    <a:pt x="262" y="43"/>
                  </a:cubicBezTo>
                  <a:cubicBezTo>
                    <a:pt x="290" y="43"/>
                    <a:pt x="290" y="0"/>
                    <a:pt x="262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138">
              <a:extLst>
                <a:ext uri="{FF2B5EF4-FFF2-40B4-BE49-F238E27FC236}">
                  <a16:creationId xmlns:a16="http://schemas.microsoft.com/office/drawing/2014/main" id="{489F0BF6-1FE1-440D-8AB8-843A80ADEB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01125" y="5848350"/>
              <a:ext cx="2400300" cy="1841500"/>
            </a:xfrm>
            <a:custGeom>
              <a:avLst/>
              <a:gdLst>
                <a:gd name="T0" fmla="*/ 50 w 969"/>
                <a:gd name="T1" fmla="*/ 0 h 743"/>
                <a:gd name="T2" fmla="*/ 1 w 969"/>
                <a:gd name="T3" fmla="*/ 87 h 743"/>
                <a:gd name="T4" fmla="*/ 39 w 969"/>
                <a:gd name="T5" fmla="*/ 155 h 743"/>
                <a:gd name="T6" fmla="*/ 35 w 969"/>
                <a:gd name="T7" fmla="*/ 473 h 743"/>
                <a:gd name="T8" fmla="*/ 44 w 969"/>
                <a:gd name="T9" fmla="*/ 712 h 743"/>
                <a:gd name="T10" fmla="*/ 871 w 969"/>
                <a:gd name="T11" fmla="*/ 743 h 743"/>
                <a:gd name="T12" fmla="*/ 934 w 969"/>
                <a:gd name="T13" fmla="*/ 452 h 743"/>
                <a:gd name="T14" fmla="*/ 930 w 969"/>
                <a:gd name="T15" fmla="*/ 156 h 743"/>
                <a:gd name="T16" fmla="*/ 969 w 969"/>
                <a:gd name="T17" fmla="*/ 109 h 743"/>
                <a:gd name="T18" fmla="*/ 919 w 969"/>
                <a:gd name="T19" fmla="*/ 0 h 743"/>
                <a:gd name="T20" fmla="*/ 885 w 969"/>
                <a:gd name="T21" fmla="*/ 696 h 743"/>
                <a:gd name="T22" fmla="*/ 883 w 969"/>
                <a:gd name="T23" fmla="*/ 698 h 743"/>
                <a:gd name="T24" fmla="*/ 876 w 969"/>
                <a:gd name="T25" fmla="*/ 701 h 743"/>
                <a:gd name="T26" fmla="*/ 96 w 969"/>
                <a:gd name="T27" fmla="*/ 701 h 743"/>
                <a:gd name="T28" fmla="*/ 91 w 969"/>
                <a:gd name="T29" fmla="*/ 700 h 743"/>
                <a:gd name="T30" fmla="*/ 86 w 969"/>
                <a:gd name="T31" fmla="*/ 697 h 743"/>
                <a:gd name="T32" fmla="*/ 81 w 969"/>
                <a:gd name="T33" fmla="*/ 691 h 743"/>
                <a:gd name="T34" fmla="*/ 77 w 969"/>
                <a:gd name="T35" fmla="*/ 665 h 743"/>
                <a:gd name="T36" fmla="*/ 77 w 969"/>
                <a:gd name="T37" fmla="*/ 297 h 743"/>
                <a:gd name="T38" fmla="*/ 77 w 969"/>
                <a:gd name="T39" fmla="*/ 178 h 743"/>
                <a:gd name="T40" fmla="*/ 78 w 969"/>
                <a:gd name="T41" fmla="*/ 173 h 743"/>
                <a:gd name="T42" fmla="*/ 80 w 969"/>
                <a:gd name="T43" fmla="*/ 166 h 743"/>
                <a:gd name="T44" fmla="*/ 85 w 969"/>
                <a:gd name="T45" fmla="*/ 159 h 743"/>
                <a:gd name="T46" fmla="*/ 881 w 969"/>
                <a:gd name="T47" fmla="*/ 157 h 743"/>
                <a:gd name="T48" fmla="*/ 890 w 969"/>
                <a:gd name="T49" fmla="*/ 167 h 743"/>
                <a:gd name="T50" fmla="*/ 892 w 969"/>
                <a:gd name="T51" fmla="*/ 200 h 743"/>
                <a:gd name="T52" fmla="*/ 892 w 969"/>
                <a:gd name="T53" fmla="*/ 641 h 743"/>
                <a:gd name="T54" fmla="*/ 927 w 969"/>
                <a:gd name="T55" fmla="*/ 56 h 743"/>
                <a:gd name="T56" fmla="*/ 927 w 969"/>
                <a:gd name="T57" fmla="*/ 110 h 743"/>
                <a:gd name="T58" fmla="*/ 926 w 969"/>
                <a:gd name="T59" fmla="*/ 113 h 743"/>
                <a:gd name="T60" fmla="*/ 922 w 969"/>
                <a:gd name="T61" fmla="*/ 115 h 743"/>
                <a:gd name="T62" fmla="*/ 921 w 969"/>
                <a:gd name="T63" fmla="*/ 114 h 743"/>
                <a:gd name="T64" fmla="*/ 867 w 969"/>
                <a:gd name="T65" fmla="*/ 113 h 743"/>
                <a:gd name="T66" fmla="*/ 84 w 969"/>
                <a:gd name="T67" fmla="*/ 114 h 743"/>
                <a:gd name="T68" fmla="*/ 48 w 969"/>
                <a:gd name="T69" fmla="*/ 115 h 743"/>
                <a:gd name="T70" fmla="*/ 45 w 969"/>
                <a:gd name="T71" fmla="*/ 113 h 743"/>
                <a:gd name="T72" fmla="*/ 43 w 969"/>
                <a:gd name="T73" fmla="*/ 111 h 743"/>
                <a:gd name="T74" fmla="*/ 43 w 969"/>
                <a:gd name="T75" fmla="*/ 106 h 743"/>
                <a:gd name="T76" fmla="*/ 43 w 969"/>
                <a:gd name="T77" fmla="*/ 45 h 743"/>
                <a:gd name="T78" fmla="*/ 46 w 969"/>
                <a:gd name="T79" fmla="*/ 43 h 743"/>
                <a:gd name="T80" fmla="*/ 49 w 969"/>
                <a:gd name="T81" fmla="*/ 42 h 743"/>
                <a:gd name="T82" fmla="*/ 922 w 969"/>
                <a:gd name="T83" fmla="*/ 42 h 743"/>
                <a:gd name="T84" fmla="*/ 925 w 969"/>
                <a:gd name="T85" fmla="*/ 43 h 743"/>
                <a:gd name="T86" fmla="*/ 927 w 969"/>
                <a:gd name="T87" fmla="*/ 46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69" h="743">
                  <a:moveTo>
                    <a:pt x="919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22" y="0"/>
                    <a:pt x="1" y="22"/>
                    <a:pt x="1" y="50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1" y="99"/>
                    <a:pt x="0" y="110"/>
                    <a:pt x="3" y="122"/>
                  </a:cubicBezTo>
                  <a:cubicBezTo>
                    <a:pt x="7" y="140"/>
                    <a:pt x="22" y="151"/>
                    <a:pt x="39" y="155"/>
                  </a:cubicBezTo>
                  <a:cubicBezTo>
                    <a:pt x="35" y="166"/>
                    <a:pt x="35" y="177"/>
                    <a:pt x="35" y="189"/>
                  </a:cubicBezTo>
                  <a:cubicBezTo>
                    <a:pt x="35" y="284"/>
                    <a:pt x="35" y="379"/>
                    <a:pt x="35" y="473"/>
                  </a:cubicBezTo>
                  <a:cubicBezTo>
                    <a:pt x="35" y="524"/>
                    <a:pt x="35" y="574"/>
                    <a:pt x="35" y="624"/>
                  </a:cubicBezTo>
                  <a:cubicBezTo>
                    <a:pt x="35" y="652"/>
                    <a:pt x="30" y="687"/>
                    <a:pt x="44" y="712"/>
                  </a:cubicBezTo>
                  <a:cubicBezTo>
                    <a:pt x="55" y="733"/>
                    <a:pt x="77" y="743"/>
                    <a:pt x="99" y="743"/>
                  </a:cubicBezTo>
                  <a:cubicBezTo>
                    <a:pt x="871" y="743"/>
                    <a:pt x="871" y="743"/>
                    <a:pt x="871" y="743"/>
                  </a:cubicBezTo>
                  <a:cubicBezTo>
                    <a:pt x="907" y="743"/>
                    <a:pt x="933" y="715"/>
                    <a:pt x="934" y="679"/>
                  </a:cubicBezTo>
                  <a:cubicBezTo>
                    <a:pt x="934" y="603"/>
                    <a:pt x="934" y="528"/>
                    <a:pt x="934" y="452"/>
                  </a:cubicBezTo>
                  <a:cubicBezTo>
                    <a:pt x="934" y="363"/>
                    <a:pt x="934" y="273"/>
                    <a:pt x="934" y="183"/>
                  </a:cubicBezTo>
                  <a:cubicBezTo>
                    <a:pt x="934" y="173"/>
                    <a:pt x="933" y="164"/>
                    <a:pt x="930" y="156"/>
                  </a:cubicBezTo>
                  <a:cubicBezTo>
                    <a:pt x="951" y="151"/>
                    <a:pt x="967" y="134"/>
                    <a:pt x="969" y="112"/>
                  </a:cubicBezTo>
                  <a:cubicBezTo>
                    <a:pt x="969" y="111"/>
                    <a:pt x="969" y="110"/>
                    <a:pt x="969" y="109"/>
                  </a:cubicBezTo>
                  <a:cubicBezTo>
                    <a:pt x="969" y="48"/>
                    <a:pt x="969" y="48"/>
                    <a:pt x="969" y="48"/>
                  </a:cubicBezTo>
                  <a:cubicBezTo>
                    <a:pt x="969" y="20"/>
                    <a:pt x="946" y="0"/>
                    <a:pt x="919" y="0"/>
                  </a:cubicBezTo>
                  <a:close/>
                  <a:moveTo>
                    <a:pt x="892" y="679"/>
                  </a:moveTo>
                  <a:cubicBezTo>
                    <a:pt x="892" y="686"/>
                    <a:pt x="889" y="692"/>
                    <a:pt x="885" y="696"/>
                  </a:cubicBezTo>
                  <a:cubicBezTo>
                    <a:pt x="885" y="696"/>
                    <a:pt x="885" y="697"/>
                    <a:pt x="884" y="697"/>
                  </a:cubicBezTo>
                  <a:cubicBezTo>
                    <a:pt x="884" y="697"/>
                    <a:pt x="884" y="697"/>
                    <a:pt x="883" y="698"/>
                  </a:cubicBezTo>
                  <a:cubicBezTo>
                    <a:pt x="883" y="698"/>
                    <a:pt x="880" y="699"/>
                    <a:pt x="879" y="700"/>
                  </a:cubicBezTo>
                  <a:cubicBezTo>
                    <a:pt x="878" y="700"/>
                    <a:pt x="875" y="700"/>
                    <a:pt x="876" y="701"/>
                  </a:cubicBezTo>
                  <a:cubicBezTo>
                    <a:pt x="875" y="701"/>
                    <a:pt x="875" y="701"/>
                    <a:pt x="875" y="701"/>
                  </a:cubicBezTo>
                  <a:cubicBezTo>
                    <a:pt x="96" y="701"/>
                    <a:pt x="96" y="701"/>
                    <a:pt x="96" y="701"/>
                  </a:cubicBezTo>
                  <a:cubicBezTo>
                    <a:pt x="95" y="701"/>
                    <a:pt x="94" y="701"/>
                    <a:pt x="93" y="700"/>
                  </a:cubicBezTo>
                  <a:cubicBezTo>
                    <a:pt x="96" y="701"/>
                    <a:pt x="92" y="700"/>
                    <a:pt x="91" y="700"/>
                  </a:cubicBezTo>
                  <a:cubicBezTo>
                    <a:pt x="90" y="699"/>
                    <a:pt x="87" y="698"/>
                    <a:pt x="87" y="698"/>
                  </a:cubicBezTo>
                  <a:cubicBezTo>
                    <a:pt x="86" y="698"/>
                    <a:pt x="86" y="697"/>
                    <a:pt x="86" y="697"/>
                  </a:cubicBezTo>
                  <a:cubicBezTo>
                    <a:pt x="85" y="697"/>
                    <a:pt x="85" y="697"/>
                    <a:pt x="84" y="696"/>
                  </a:cubicBezTo>
                  <a:cubicBezTo>
                    <a:pt x="82" y="694"/>
                    <a:pt x="83" y="695"/>
                    <a:pt x="81" y="691"/>
                  </a:cubicBezTo>
                  <a:cubicBezTo>
                    <a:pt x="78" y="687"/>
                    <a:pt x="77" y="683"/>
                    <a:pt x="77" y="677"/>
                  </a:cubicBezTo>
                  <a:cubicBezTo>
                    <a:pt x="77" y="673"/>
                    <a:pt x="77" y="669"/>
                    <a:pt x="77" y="665"/>
                  </a:cubicBezTo>
                  <a:cubicBezTo>
                    <a:pt x="77" y="650"/>
                    <a:pt x="77" y="635"/>
                    <a:pt x="77" y="619"/>
                  </a:cubicBezTo>
                  <a:cubicBezTo>
                    <a:pt x="77" y="512"/>
                    <a:pt x="77" y="404"/>
                    <a:pt x="77" y="297"/>
                  </a:cubicBezTo>
                  <a:cubicBezTo>
                    <a:pt x="77" y="260"/>
                    <a:pt x="77" y="223"/>
                    <a:pt x="77" y="187"/>
                  </a:cubicBezTo>
                  <a:cubicBezTo>
                    <a:pt x="77" y="184"/>
                    <a:pt x="77" y="181"/>
                    <a:pt x="77" y="178"/>
                  </a:cubicBezTo>
                  <a:cubicBezTo>
                    <a:pt x="77" y="177"/>
                    <a:pt x="77" y="175"/>
                    <a:pt x="77" y="174"/>
                  </a:cubicBezTo>
                  <a:cubicBezTo>
                    <a:pt x="78" y="173"/>
                    <a:pt x="78" y="173"/>
                    <a:pt x="78" y="173"/>
                  </a:cubicBezTo>
                  <a:cubicBezTo>
                    <a:pt x="78" y="173"/>
                    <a:pt x="78" y="172"/>
                    <a:pt x="78" y="170"/>
                  </a:cubicBezTo>
                  <a:cubicBezTo>
                    <a:pt x="78" y="170"/>
                    <a:pt x="80" y="165"/>
                    <a:pt x="80" y="166"/>
                  </a:cubicBezTo>
                  <a:cubicBezTo>
                    <a:pt x="81" y="164"/>
                    <a:pt x="82" y="162"/>
                    <a:pt x="83" y="161"/>
                  </a:cubicBezTo>
                  <a:cubicBezTo>
                    <a:pt x="81" y="164"/>
                    <a:pt x="88" y="157"/>
                    <a:pt x="85" y="159"/>
                  </a:cubicBezTo>
                  <a:cubicBezTo>
                    <a:pt x="86" y="158"/>
                    <a:pt x="87" y="157"/>
                    <a:pt x="88" y="157"/>
                  </a:cubicBezTo>
                  <a:cubicBezTo>
                    <a:pt x="881" y="157"/>
                    <a:pt x="881" y="157"/>
                    <a:pt x="881" y="157"/>
                  </a:cubicBezTo>
                  <a:cubicBezTo>
                    <a:pt x="882" y="157"/>
                    <a:pt x="886" y="160"/>
                    <a:pt x="884" y="158"/>
                  </a:cubicBezTo>
                  <a:cubicBezTo>
                    <a:pt x="887" y="161"/>
                    <a:pt x="887" y="162"/>
                    <a:pt x="890" y="167"/>
                  </a:cubicBezTo>
                  <a:cubicBezTo>
                    <a:pt x="891" y="168"/>
                    <a:pt x="892" y="173"/>
                    <a:pt x="892" y="177"/>
                  </a:cubicBezTo>
                  <a:cubicBezTo>
                    <a:pt x="892" y="185"/>
                    <a:pt x="892" y="193"/>
                    <a:pt x="892" y="200"/>
                  </a:cubicBezTo>
                  <a:cubicBezTo>
                    <a:pt x="892" y="243"/>
                    <a:pt x="892" y="286"/>
                    <a:pt x="892" y="328"/>
                  </a:cubicBezTo>
                  <a:cubicBezTo>
                    <a:pt x="892" y="433"/>
                    <a:pt x="892" y="537"/>
                    <a:pt x="892" y="641"/>
                  </a:cubicBezTo>
                  <a:lnTo>
                    <a:pt x="892" y="679"/>
                  </a:lnTo>
                  <a:close/>
                  <a:moveTo>
                    <a:pt x="927" y="56"/>
                  </a:moveTo>
                  <a:cubicBezTo>
                    <a:pt x="927" y="109"/>
                    <a:pt x="927" y="109"/>
                    <a:pt x="927" y="109"/>
                  </a:cubicBezTo>
                  <a:cubicBezTo>
                    <a:pt x="927" y="110"/>
                    <a:pt x="927" y="110"/>
                    <a:pt x="927" y="110"/>
                  </a:cubicBezTo>
                  <a:cubicBezTo>
                    <a:pt x="927" y="111"/>
                    <a:pt x="927" y="111"/>
                    <a:pt x="926" y="113"/>
                  </a:cubicBezTo>
                  <a:cubicBezTo>
                    <a:pt x="927" y="110"/>
                    <a:pt x="923" y="115"/>
                    <a:pt x="926" y="113"/>
                  </a:cubicBezTo>
                  <a:cubicBezTo>
                    <a:pt x="925" y="113"/>
                    <a:pt x="925" y="114"/>
                    <a:pt x="924" y="114"/>
                  </a:cubicBezTo>
                  <a:cubicBezTo>
                    <a:pt x="924" y="114"/>
                    <a:pt x="924" y="114"/>
                    <a:pt x="922" y="115"/>
                  </a:cubicBezTo>
                  <a:cubicBezTo>
                    <a:pt x="925" y="113"/>
                    <a:pt x="920" y="114"/>
                    <a:pt x="921" y="114"/>
                  </a:cubicBezTo>
                  <a:cubicBezTo>
                    <a:pt x="921" y="114"/>
                    <a:pt x="921" y="114"/>
                    <a:pt x="921" y="114"/>
                  </a:cubicBezTo>
                  <a:cubicBezTo>
                    <a:pt x="887" y="114"/>
                    <a:pt x="887" y="114"/>
                    <a:pt x="887" y="114"/>
                  </a:cubicBezTo>
                  <a:cubicBezTo>
                    <a:pt x="881" y="113"/>
                    <a:pt x="874" y="113"/>
                    <a:pt x="867" y="113"/>
                  </a:cubicBezTo>
                  <a:cubicBezTo>
                    <a:pt x="98" y="113"/>
                    <a:pt x="98" y="113"/>
                    <a:pt x="98" y="113"/>
                  </a:cubicBezTo>
                  <a:cubicBezTo>
                    <a:pt x="93" y="113"/>
                    <a:pt x="88" y="113"/>
                    <a:pt x="84" y="114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52" y="114"/>
                    <a:pt x="45" y="114"/>
                    <a:pt x="48" y="115"/>
                  </a:cubicBezTo>
                  <a:cubicBezTo>
                    <a:pt x="47" y="114"/>
                    <a:pt x="46" y="114"/>
                    <a:pt x="46" y="114"/>
                  </a:cubicBezTo>
                  <a:cubicBezTo>
                    <a:pt x="46" y="114"/>
                    <a:pt x="46" y="114"/>
                    <a:pt x="45" y="113"/>
                  </a:cubicBezTo>
                  <a:cubicBezTo>
                    <a:pt x="47" y="115"/>
                    <a:pt x="43" y="110"/>
                    <a:pt x="44" y="113"/>
                  </a:cubicBezTo>
                  <a:cubicBezTo>
                    <a:pt x="44" y="111"/>
                    <a:pt x="43" y="111"/>
                    <a:pt x="43" y="111"/>
                  </a:cubicBezTo>
                  <a:cubicBezTo>
                    <a:pt x="43" y="111"/>
                    <a:pt x="43" y="110"/>
                    <a:pt x="43" y="109"/>
                  </a:cubicBezTo>
                  <a:cubicBezTo>
                    <a:pt x="43" y="108"/>
                    <a:pt x="43" y="107"/>
                    <a:pt x="43" y="106"/>
                  </a:cubicBezTo>
                  <a:cubicBezTo>
                    <a:pt x="43" y="48"/>
                    <a:pt x="43" y="48"/>
                    <a:pt x="43" y="48"/>
                  </a:cubicBezTo>
                  <a:cubicBezTo>
                    <a:pt x="43" y="47"/>
                    <a:pt x="43" y="46"/>
                    <a:pt x="43" y="45"/>
                  </a:cubicBezTo>
                  <a:cubicBezTo>
                    <a:pt x="43" y="47"/>
                    <a:pt x="45" y="44"/>
                    <a:pt x="45" y="43"/>
                  </a:cubicBezTo>
                  <a:cubicBezTo>
                    <a:pt x="44" y="46"/>
                    <a:pt x="48" y="41"/>
                    <a:pt x="46" y="43"/>
                  </a:cubicBezTo>
                  <a:cubicBezTo>
                    <a:pt x="47" y="43"/>
                    <a:pt x="47" y="42"/>
                    <a:pt x="47" y="42"/>
                  </a:cubicBezTo>
                  <a:cubicBezTo>
                    <a:pt x="47" y="42"/>
                    <a:pt x="48" y="42"/>
                    <a:pt x="49" y="42"/>
                  </a:cubicBezTo>
                  <a:cubicBezTo>
                    <a:pt x="48" y="42"/>
                    <a:pt x="48" y="42"/>
                    <a:pt x="49" y="42"/>
                  </a:cubicBezTo>
                  <a:cubicBezTo>
                    <a:pt x="922" y="42"/>
                    <a:pt x="922" y="42"/>
                    <a:pt x="922" y="42"/>
                  </a:cubicBezTo>
                  <a:cubicBezTo>
                    <a:pt x="920" y="42"/>
                    <a:pt x="925" y="43"/>
                    <a:pt x="924" y="42"/>
                  </a:cubicBezTo>
                  <a:cubicBezTo>
                    <a:pt x="925" y="43"/>
                    <a:pt x="925" y="43"/>
                    <a:pt x="925" y="43"/>
                  </a:cubicBezTo>
                  <a:cubicBezTo>
                    <a:pt x="926" y="44"/>
                    <a:pt x="926" y="44"/>
                    <a:pt x="926" y="45"/>
                  </a:cubicBezTo>
                  <a:cubicBezTo>
                    <a:pt x="925" y="43"/>
                    <a:pt x="927" y="48"/>
                    <a:pt x="927" y="46"/>
                  </a:cubicBezTo>
                  <a:cubicBezTo>
                    <a:pt x="927" y="49"/>
                    <a:pt x="927" y="53"/>
                    <a:pt x="927" y="5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4" name="Freeform 139">
              <a:extLst>
                <a:ext uri="{FF2B5EF4-FFF2-40B4-BE49-F238E27FC236}">
                  <a16:creationId xmlns:a16="http://schemas.microsoft.com/office/drawing/2014/main" id="{0FB0056C-19A2-476C-A2E9-41C622131F1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02900" y="6491288"/>
              <a:ext cx="576263" cy="103188"/>
            </a:xfrm>
            <a:custGeom>
              <a:avLst/>
              <a:gdLst>
                <a:gd name="T0" fmla="*/ 205 w 233"/>
                <a:gd name="T1" fmla="*/ 0 h 42"/>
                <a:gd name="T2" fmla="*/ 27 w 233"/>
                <a:gd name="T3" fmla="*/ 0 h 42"/>
                <a:gd name="T4" fmla="*/ 27 w 233"/>
                <a:gd name="T5" fmla="*/ 42 h 42"/>
                <a:gd name="T6" fmla="*/ 205 w 233"/>
                <a:gd name="T7" fmla="*/ 42 h 42"/>
                <a:gd name="T8" fmla="*/ 205 w 233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3" h="42">
                  <a:moveTo>
                    <a:pt x="205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0" y="0"/>
                    <a:pt x="0" y="42"/>
                    <a:pt x="27" y="42"/>
                  </a:cubicBezTo>
                  <a:cubicBezTo>
                    <a:pt x="205" y="42"/>
                    <a:pt x="205" y="42"/>
                    <a:pt x="205" y="42"/>
                  </a:cubicBezTo>
                  <a:cubicBezTo>
                    <a:pt x="233" y="42"/>
                    <a:pt x="233" y="0"/>
                    <a:pt x="205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140">
              <a:extLst>
                <a:ext uri="{FF2B5EF4-FFF2-40B4-BE49-F238E27FC236}">
                  <a16:creationId xmlns:a16="http://schemas.microsoft.com/office/drawing/2014/main" id="{EEA6662E-431A-469F-BD5F-415B0F613AD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91800" y="6819900"/>
              <a:ext cx="103188" cy="627063"/>
            </a:xfrm>
            <a:custGeom>
              <a:avLst/>
              <a:gdLst>
                <a:gd name="T0" fmla="*/ 0 w 42"/>
                <a:gd name="T1" fmla="*/ 27 h 253"/>
                <a:gd name="T2" fmla="*/ 0 w 42"/>
                <a:gd name="T3" fmla="*/ 226 h 253"/>
                <a:gd name="T4" fmla="*/ 42 w 42"/>
                <a:gd name="T5" fmla="*/ 226 h 253"/>
                <a:gd name="T6" fmla="*/ 42 w 42"/>
                <a:gd name="T7" fmla="*/ 27 h 253"/>
                <a:gd name="T8" fmla="*/ 0 w 42"/>
                <a:gd name="T9" fmla="*/ 27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53">
                  <a:moveTo>
                    <a:pt x="0" y="27"/>
                  </a:moveTo>
                  <a:cubicBezTo>
                    <a:pt x="0" y="226"/>
                    <a:pt x="0" y="226"/>
                    <a:pt x="0" y="226"/>
                  </a:cubicBezTo>
                  <a:cubicBezTo>
                    <a:pt x="0" y="253"/>
                    <a:pt x="42" y="253"/>
                    <a:pt x="42" y="226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0"/>
                    <a:pt x="0" y="0"/>
                    <a:pt x="0" y="2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141">
              <a:extLst>
                <a:ext uri="{FF2B5EF4-FFF2-40B4-BE49-F238E27FC236}">
                  <a16:creationId xmlns:a16="http://schemas.microsoft.com/office/drawing/2014/main" id="{ECDFC828-4C6B-47E4-B9D6-684B8F11F8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20350" y="7023100"/>
              <a:ext cx="106363" cy="423863"/>
            </a:xfrm>
            <a:custGeom>
              <a:avLst/>
              <a:gdLst>
                <a:gd name="T0" fmla="*/ 0 w 43"/>
                <a:gd name="T1" fmla="*/ 27 h 171"/>
                <a:gd name="T2" fmla="*/ 0 w 43"/>
                <a:gd name="T3" fmla="*/ 144 h 171"/>
                <a:gd name="T4" fmla="*/ 43 w 43"/>
                <a:gd name="T5" fmla="*/ 144 h 171"/>
                <a:gd name="T6" fmla="*/ 43 w 43"/>
                <a:gd name="T7" fmla="*/ 27 h 171"/>
                <a:gd name="T8" fmla="*/ 0 w 43"/>
                <a:gd name="T9" fmla="*/ 27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71">
                  <a:moveTo>
                    <a:pt x="0" y="27"/>
                  </a:moveTo>
                  <a:cubicBezTo>
                    <a:pt x="0" y="144"/>
                    <a:pt x="0" y="144"/>
                    <a:pt x="0" y="144"/>
                  </a:cubicBezTo>
                  <a:cubicBezTo>
                    <a:pt x="0" y="171"/>
                    <a:pt x="43" y="171"/>
                    <a:pt x="43" y="144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3" y="0"/>
                    <a:pt x="0" y="0"/>
                    <a:pt x="0" y="2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142">
              <a:extLst>
                <a:ext uri="{FF2B5EF4-FFF2-40B4-BE49-F238E27FC236}">
                  <a16:creationId xmlns:a16="http://schemas.microsoft.com/office/drawing/2014/main" id="{9FA292F5-5399-4C94-B128-33102A61FDA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28350" y="7116763"/>
              <a:ext cx="104775" cy="330200"/>
            </a:xfrm>
            <a:custGeom>
              <a:avLst/>
              <a:gdLst>
                <a:gd name="T0" fmla="*/ 0 w 42"/>
                <a:gd name="T1" fmla="*/ 27 h 133"/>
                <a:gd name="T2" fmla="*/ 0 w 42"/>
                <a:gd name="T3" fmla="*/ 106 h 133"/>
                <a:gd name="T4" fmla="*/ 42 w 42"/>
                <a:gd name="T5" fmla="*/ 106 h 133"/>
                <a:gd name="T6" fmla="*/ 42 w 42"/>
                <a:gd name="T7" fmla="*/ 27 h 133"/>
                <a:gd name="T8" fmla="*/ 0 w 42"/>
                <a:gd name="T9" fmla="*/ 27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33">
                  <a:moveTo>
                    <a:pt x="0" y="27"/>
                  </a:moveTo>
                  <a:cubicBezTo>
                    <a:pt x="0" y="106"/>
                    <a:pt x="0" y="106"/>
                    <a:pt x="0" y="106"/>
                  </a:cubicBezTo>
                  <a:cubicBezTo>
                    <a:pt x="0" y="133"/>
                    <a:pt x="42" y="133"/>
                    <a:pt x="42" y="106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0"/>
                    <a:pt x="0" y="0"/>
                    <a:pt x="0" y="2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143">
              <a:extLst>
                <a:ext uri="{FF2B5EF4-FFF2-40B4-BE49-F238E27FC236}">
                  <a16:creationId xmlns:a16="http://schemas.microsoft.com/office/drawing/2014/main" id="{30E46A9C-B373-4FF4-AE7D-5BAED75F4502}"/>
                </a:ext>
              </a:extLst>
            </p:cNvPr>
            <p:cNvSpPr>
              <a:spLocks/>
            </p:cNvSpPr>
            <p:nvPr/>
          </p:nvSpPr>
          <p:spPr bwMode="auto">
            <a:xfrm>
              <a:off x="9332913" y="6586538"/>
              <a:ext cx="887413" cy="485775"/>
            </a:xfrm>
            <a:custGeom>
              <a:avLst/>
              <a:gdLst>
                <a:gd name="T0" fmla="*/ 199 w 358"/>
                <a:gd name="T1" fmla="*/ 8 h 196"/>
                <a:gd name="T2" fmla="*/ 169 w 358"/>
                <a:gd name="T3" fmla="*/ 8 h 196"/>
                <a:gd name="T4" fmla="*/ 20 w 358"/>
                <a:gd name="T5" fmla="*/ 148 h 196"/>
                <a:gd name="T6" fmla="*/ 49 w 358"/>
                <a:gd name="T7" fmla="*/ 178 h 196"/>
                <a:gd name="T8" fmla="*/ 184 w 358"/>
                <a:gd name="T9" fmla="*/ 52 h 196"/>
                <a:gd name="T10" fmla="*/ 320 w 358"/>
                <a:gd name="T11" fmla="*/ 176 h 196"/>
                <a:gd name="T12" fmla="*/ 350 w 358"/>
                <a:gd name="T13" fmla="*/ 176 h 196"/>
                <a:gd name="T14" fmla="*/ 350 w 358"/>
                <a:gd name="T15" fmla="*/ 146 h 196"/>
                <a:gd name="T16" fmla="*/ 199 w 358"/>
                <a:gd name="T17" fmla="*/ 8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8" h="196">
                  <a:moveTo>
                    <a:pt x="199" y="8"/>
                  </a:moveTo>
                  <a:cubicBezTo>
                    <a:pt x="190" y="0"/>
                    <a:pt x="178" y="0"/>
                    <a:pt x="169" y="8"/>
                  </a:cubicBezTo>
                  <a:cubicBezTo>
                    <a:pt x="119" y="55"/>
                    <a:pt x="69" y="101"/>
                    <a:pt x="20" y="148"/>
                  </a:cubicBezTo>
                  <a:cubicBezTo>
                    <a:pt x="0" y="166"/>
                    <a:pt x="30" y="196"/>
                    <a:pt x="49" y="178"/>
                  </a:cubicBezTo>
                  <a:cubicBezTo>
                    <a:pt x="94" y="136"/>
                    <a:pt x="139" y="94"/>
                    <a:pt x="184" y="52"/>
                  </a:cubicBezTo>
                  <a:cubicBezTo>
                    <a:pt x="230" y="93"/>
                    <a:pt x="275" y="135"/>
                    <a:pt x="320" y="176"/>
                  </a:cubicBezTo>
                  <a:cubicBezTo>
                    <a:pt x="328" y="184"/>
                    <a:pt x="341" y="184"/>
                    <a:pt x="350" y="176"/>
                  </a:cubicBezTo>
                  <a:cubicBezTo>
                    <a:pt x="358" y="168"/>
                    <a:pt x="358" y="154"/>
                    <a:pt x="350" y="146"/>
                  </a:cubicBezTo>
                  <a:cubicBezTo>
                    <a:pt x="300" y="100"/>
                    <a:pt x="249" y="54"/>
                    <a:pt x="199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5BD78E74-6097-EA0F-A603-AEDB7FE78CEB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471C72C3-3EE5-D4A8-64C1-7E812CF8553D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387"/>
          <a:stretch/>
        </p:blipFill>
        <p:spPr>
          <a:xfrm>
            <a:off x="6202363" y="1927225"/>
            <a:ext cx="2670175" cy="2114550"/>
          </a:xfrm>
        </p:spPr>
      </p:pic>
      <p:sp>
        <p:nvSpPr>
          <p:cNvPr id="78" name="Rectangle 77">
            <a:extLst>
              <a:ext uri="{FF2B5EF4-FFF2-40B4-BE49-F238E27FC236}">
                <a16:creationId xmlns:a16="http://schemas.microsoft.com/office/drawing/2014/main" id="{5F7BE828-EEF6-4CD9-A1DD-4CC6E1778BCB}"/>
              </a:ext>
            </a:extLst>
          </p:cNvPr>
          <p:cNvSpPr/>
          <p:nvPr/>
        </p:nvSpPr>
        <p:spPr>
          <a:xfrm>
            <a:off x="6527101" y="3847980"/>
            <a:ext cx="2057400" cy="416243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400" dirty="0">
              <a:solidFill>
                <a:schemeClr val="tx1"/>
              </a:solidFill>
              <a:latin typeface="Montserrat" panose="00000500000000000000" pitchFamily="50" charset="0"/>
            </a:endParaRP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617E381D-AFE9-487F-AFE6-D46E1980F4F3}"/>
              </a:ext>
            </a:extLst>
          </p:cNvPr>
          <p:cNvSpPr/>
          <p:nvPr/>
        </p:nvSpPr>
        <p:spPr>
          <a:xfrm>
            <a:off x="9321754" y="3847980"/>
            <a:ext cx="2057400" cy="416243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400" dirty="0">
              <a:solidFill>
                <a:schemeClr val="tx1"/>
              </a:solidFill>
              <a:latin typeface="Montserrat" panose="00000500000000000000" pitchFamily="50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0E0662F-0E9B-5B68-EB6F-A2266768A869}"/>
              </a:ext>
            </a:extLst>
          </p:cNvPr>
          <p:cNvSpPr txBox="1"/>
          <p:nvPr/>
        </p:nvSpPr>
        <p:spPr>
          <a:xfrm>
            <a:off x="9348281" y="6421153"/>
            <a:ext cx="22087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مهندسی عمران</a:t>
            </a:r>
            <a:endParaRPr lang="en-US" sz="16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747304-9D53-194C-F5B8-CDCE422AE0CB}"/>
              </a:ext>
            </a:extLst>
          </p:cNvPr>
          <p:cNvSpPr txBox="1"/>
          <p:nvPr/>
        </p:nvSpPr>
        <p:spPr>
          <a:xfrm>
            <a:off x="5109328" y="489391"/>
            <a:ext cx="68721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400" b="1" dirty="0">
                <a:solidFill>
                  <a:srgbClr val="A8A8A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اصلی </a:t>
            </a:r>
            <a:r>
              <a:rPr lang="fa-IR" sz="24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ارائه خود را در این قسمت وارد نمایید.</a:t>
            </a:r>
            <a:endParaRPr lang="en-US" sz="24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566961-D9D1-A6E7-9F79-434719AEAE80}"/>
              </a:ext>
            </a:extLst>
          </p:cNvPr>
          <p:cNvSpPr txBox="1"/>
          <p:nvPr/>
        </p:nvSpPr>
        <p:spPr>
          <a:xfrm>
            <a:off x="8727761" y="1076157"/>
            <a:ext cx="32428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نمایید.</a:t>
            </a:r>
            <a:endParaRPr lang="en-US" sz="20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093E253-3EBF-0A75-E356-7CD405FB36DF}"/>
              </a:ext>
            </a:extLst>
          </p:cNvPr>
          <p:cNvSpPr txBox="1"/>
          <p:nvPr/>
        </p:nvSpPr>
        <p:spPr>
          <a:xfrm>
            <a:off x="68834" y="2120253"/>
            <a:ext cx="3216422" cy="1438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2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95593C8-679E-D10D-B11F-BB7EB938EB03}"/>
              </a:ext>
            </a:extLst>
          </p:cNvPr>
          <p:cNvSpPr txBox="1"/>
          <p:nvPr/>
        </p:nvSpPr>
        <p:spPr>
          <a:xfrm>
            <a:off x="3504379" y="2464983"/>
            <a:ext cx="2557774" cy="1646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404040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24F724D-FD4A-DE0A-6BA4-4CED529BEDD4}"/>
              </a:ext>
            </a:extLst>
          </p:cNvPr>
          <p:cNvSpPr txBox="1"/>
          <p:nvPr/>
        </p:nvSpPr>
        <p:spPr>
          <a:xfrm>
            <a:off x="3504379" y="4579967"/>
            <a:ext cx="2557774" cy="1646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404040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0C890AC-137E-1391-D690-BC7350500082}"/>
              </a:ext>
            </a:extLst>
          </p:cNvPr>
          <p:cNvSpPr txBox="1"/>
          <p:nvPr/>
        </p:nvSpPr>
        <p:spPr>
          <a:xfrm>
            <a:off x="6210299" y="4579967"/>
            <a:ext cx="2557774" cy="1646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404040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0FC2880-3B67-44D9-E278-7D57A039536D}"/>
              </a:ext>
            </a:extLst>
          </p:cNvPr>
          <p:cNvSpPr txBox="1"/>
          <p:nvPr/>
        </p:nvSpPr>
        <p:spPr>
          <a:xfrm>
            <a:off x="9070281" y="4579967"/>
            <a:ext cx="2557774" cy="1646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40404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7625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500"/>
                            </p:stCondLst>
                            <p:childTnLst>
                              <p:par>
                                <p:cTn id="7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0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500"/>
                            </p:stCondLst>
                            <p:childTnLst>
                              <p:par>
                                <p:cTn id="9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00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500"/>
                            </p:stCondLst>
                            <p:childTnLst>
                              <p:par>
                                <p:cTn id="10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  <p:bldP spid="60" grpId="0" animBg="1"/>
      <p:bldP spid="61" grpId="0" animBg="1"/>
      <p:bldP spid="78" grpId="0" animBg="1"/>
      <p:bldP spid="79" grpId="0" animBg="1"/>
      <p:bldP spid="4" grpId="0"/>
      <p:bldP spid="6" grpId="0"/>
      <p:bldP spid="23" grpId="0"/>
      <p:bldP spid="24" grpId="0"/>
      <p:bldP spid="25" grpId="0"/>
      <p:bldP spid="26" grpId="0"/>
      <p:bldP spid="2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CE3ADAE8-8985-1329-7624-BD6034054AEA}"/>
              </a:ext>
            </a:extLst>
          </p:cNvPr>
          <p:cNvGrpSpPr/>
          <p:nvPr/>
        </p:nvGrpSpPr>
        <p:grpSpPr>
          <a:xfrm>
            <a:off x="5695740" y="2410289"/>
            <a:ext cx="6160522" cy="3065532"/>
            <a:chOff x="5695740" y="2410289"/>
            <a:chExt cx="6160522" cy="3065532"/>
          </a:xfrm>
        </p:grpSpPr>
        <p:grpSp>
          <p:nvGrpSpPr>
            <p:cNvPr id="7" name="Group 341">
              <a:extLst>
                <a:ext uri="{FF2B5EF4-FFF2-40B4-BE49-F238E27FC236}">
                  <a16:creationId xmlns:a16="http://schemas.microsoft.com/office/drawing/2014/main" id="{AD9372F0-EA8C-4624-B3EB-C45C224A3176}"/>
                </a:ext>
              </a:extLst>
            </p:cNvPr>
            <p:cNvGrpSpPr/>
            <p:nvPr/>
          </p:nvGrpSpPr>
          <p:grpSpPr>
            <a:xfrm>
              <a:off x="8284993" y="3706553"/>
              <a:ext cx="1175147" cy="1314267"/>
              <a:chOff x="4097338" y="2217738"/>
              <a:chExt cx="1139825" cy="1274763"/>
            </a:xfrm>
            <a:solidFill>
              <a:schemeClr val="bg1">
                <a:lumMod val="65000"/>
              </a:schemeClr>
            </a:solidFill>
          </p:grpSpPr>
          <p:sp>
            <p:nvSpPr>
              <p:cNvPr id="8" name="Freeform 5">
                <a:extLst>
                  <a:ext uri="{FF2B5EF4-FFF2-40B4-BE49-F238E27FC236}">
                    <a16:creationId xmlns:a16="http://schemas.microsoft.com/office/drawing/2014/main" id="{4C0A68BD-1516-4E51-A94C-FB1C7AC729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2225" y="3086100"/>
                <a:ext cx="120650" cy="233363"/>
              </a:xfrm>
              <a:custGeom>
                <a:avLst/>
                <a:gdLst/>
                <a:ahLst/>
                <a:cxnLst>
                  <a:cxn ang="0">
                    <a:pos x="9" y="114"/>
                  </a:cxn>
                  <a:cxn ang="0">
                    <a:pos x="18" y="94"/>
                  </a:cxn>
                  <a:cxn ang="0">
                    <a:pos x="11" y="71"/>
                  </a:cxn>
                  <a:cxn ang="0">
                    <a:pos x="40" y="43"/>
                  </a:cxn>
                  <a:cxn ang="0">
                    <a:pos x="71" y="13"/>
                  </a:cxn>
                  <a:cxn ang="0">
                    <a:pos x="73" y="0"/>
                  </a:cxn>
                  <a:cxn ang="0">
                    <a:pos x="91" y="42"/>
                  </a:cxn>
                  <a:cxn ang="0">
                    <a:pos x="91" y="49"/>
                  </a:cxn>
                  <a:cxn ang="0">
                    <a:pos x="84" y="47"/>
                  </a:cxn>
                  <a:cxn ang="0">
                    <a:pos x="64" y="126"/>
                  </a:cxn>
                  <a:cxn ang="0">
                    <a:pos x="25" y="175"/>
                  </a:cxn>
                  <a:cxn ang="0">
                    <a:pos x="5" y="151"/>
                  </a:cxn>
                  <a:cxn ang="0">
                    <a:pos x="5" y="140"/>
                  </a:cxn>
                  <a:cxn ang="0">
                    <a:pos x="0" y="122"/>
                  </a:cxn>
                  <a:cxn ang="0">
                    <a:pos x="9" y="114"/>
                  </a:cxn>
                </a:cxnLst>
                <a:rect l="0" t="0" r="r" b="b"/>
                <a:pathLst>
                  <a:path w="91" h="175">
                    <a:moveTo>
                      <a:pt x="9" y="114"/>
                    </a:moveTo>
                    <a:cubicBezTo>
                      <a:pt x="9" y="114"/>
                      <a:pt x="18" y="95"/>
                      <a:pt x="18" y="94"/>
                    </a:cubicBezTo>
                    <a:cubicBezTo>
                      <a:pt x="18" y="89"/>
                      <a:pt x="11" y="78"/>
                      <a:pt x="11" y="71"/>
                    </a:cubicBezTo>
                    <a:cubicBezTo>
                      <a:pt x="11" y="49"/>
                      <a:pt x="27" y="50"/>
                      <a:pt x="40" y="43"/>
                    </a:cubicBezTo>
                    <a:cubicBezTo>
                      <a:pt x="50" y="37"/>
                      <a:pt x="64" y="20"/>
                      <a:pt x="71" y="13"/>
                    </a:cubicBezTo>
                    <a:cubicBezTo>
                      <a:pt x="73" y="11"/>
                      <a:pt x="72" y="4"/>
                      <a:pt x="73" y="0"/>
                    </a:cubicBezTo>
                    <a:cubicBezTo>
                      <a:pt x="88" y="2"/>
                      <a:pt x="87" y="31"/>
                      <a:pt x="91" y="42"/>
                    </a:cubicBezTo>
                    <a:cubicBezTo>
                      <a:pt x="91" y="49"/>
                      <a:pt x="91" y="49"/>
                      <a:pt x="91" y="49"/>
                    </a:cubicBezTo>
                    <a:cubicBezTo>
                      <a:pt x="89" y="48"/>
                      <a:pt x="85" y="47"/>
                      <a:pt x="84" y="47"/>
                    </a:cubicBezTo>
                    <a:cubicBezTo>
                      <a:pt x="84" y="79"/>
                      <a:pt x="74" y="101"/>
                      <a:pt x="64" y="126"/>
                    </a:cubicBezTo>
                    <a:cubicBezTo>
                      <a:pt x="56" y="146"/>
                      <a:pt x="52" y="175"/>
                      <a:pt x="25" y="175"/>
                    </a:cubicBezTo>
                    <a:cubicBezTo>
                      <a:pt x="14" y="175"/>
                      <a:pt x="5" y="163"/>
                      <a:pt x="5" y="151"/>
                    </a:cubicBezTo>
                    <a:cubicBezTo>
                      <a:pt x="5" y="145"/>
                      <a:pt x="6" y="143"/>
                      <a:pt x="5" y="140"/>
                    </a:cubicBezTo>
                    <a:cubicBezTo>
                      <a:pt x="0" y="136"/>
                      <a:pt x="0" y="129"/>
                      <a:pt x="0" y="122"/>
                    </a:cubicBezTo>
                    <a:cubicBezTo>
                      <a:pt x="0" y="121"/>
                      <a:pt x="8" y="114"/>
                      <a:pt x="9" y="11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" name="Freeform 6">
                <a:extLst>
                  <a:ext uri="{FF2B5EF4-FFF2-40B4-BE49-F238E27FC236}">
                    <a16:creationId xmlns:a16="http://schemas.microsoft.com/office/drawing/2014/main" id="{FF5148D0-3136-4493-8E6B-1A7426D0AB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97338" y="2217738"/>
                <a:ext cx="1139825" cy="1274763"/>
              </a:xfrm>
              <a:custGeom>
                <a:avLst/>
                <a:gdLst/>
                <a:ahLst/>
                <a:cxnLst>
                  <a:cxn ang="0">
                    <a:pos x="499" y="66"/>
                  </a:cxn>
                  <a:cxn ang="0">
                    <a:pos x="527" y="81"/>
                  </a:cxn>
                  <a:cxn ang="0">
                    <a:pos x="609" y="86"/>
                  </a:cxn>
                  <a:cxn ang="0">
                    <a:pos x="644" y="89"/>
                  </a:cxn>
                  <a:cxn ang="0">
                    <a:pos x="644" y="136"/>
                  </a:cxn>
                  <a:cxn ang="0">
                    <a:pos x="620" y="115"/>
                  </a:cxn>
                  <a:cxn ang="0">
                    <a:pos x="679" y="223"/>
                  </a:cxn>
                  <a:cxn ang="0">
                    <a:pos x="699" y="267"/>
                  </a:cxn>
                  <a:cxn ang="0">
                    <a:pos x="730" y="310"/>
                  </a:cxn>
                  <a:cxn ang="0">
                    <a:pos x="755" y="348"/>
                  </a:cxn>
                  <a:cxn ang="0">
                    <a:pos x="787" y="359"/>
                  </a:cxn>
                  <a:cxn ang="0">
                    <a:pos x="853" y="346"/>
                  </a:cxn>
                  <a:cxn ang="0">
                    <a:pos x="826" y="425"/>
                  </a:cxn>
                  <a:cxn ang="0">
                    <a:pos x="719" y="541"/>
                  </a:cxn>
                  <a:cxn ang="0">
                    <a:pos x="708" y="600"/>
                  </a:cxn>
                  <a:cxn ang="0">
                    <a:pos x="721" y="638"/>
                  </a:cxn>
                  <a:cxn ang="0">
                    <a:pos x="720" y="676"/>
                  </a:cxn>
                  <a:cxn ang="0">
                    <a:pos x="660" y="745"/>
                  </a:cxn>
                  <a:cxn ang="0">
                    <a:pos x="659" y="788"/>
                  </a:cxn>
                  <a:cxn ang="0">
                    <a:pos x="643" y="816"/>
                  </a:cxn>
                  <a:cxn ang="0">
                    <a:pos x="627" y="846"/>
                  </a:cxn>
                  <a:cxn ang="0">
                    <a:pos x="592" y="902"/>
                  </a:cxn>
                  <a:cxn ang="0">
                    <a:pos x="538" y="946"/>
                  </a:cxn>
                  <a:cxn ang="0">
                    <a:pos x="512" y="944"/>
                  </a:cxn>
                  <a:cxn ang="0">
                    <a:pos x="452" y="949"/>
                  </a:cxn>
                  <a:cxn ang="0">
                    <a:pos x="440" y="929"/>
                  </a:cxn>
                  <a:cxn ang="0">
                    <a:pos x="431" y="893"/>
                  </a:cxn>
                  <a:cxn ang="0">
                    <a:pos x="395" y="789"/>
                  </a:cxn>
                  <a:cxn ang="0">
                    <a:pos x="360" y="708"/>
                  </a:cxn>
                  <a:cxn ang="0">
                    <a:pos x="382" y="621"/>
                  </a:cxn>
                  <a:cxn ang="0">
                    <a:pos x="364" y="558"/>
                  </a:cxn>
                  <a:cxn ang="0">
                    <a:pos x="337" y="490"/>
                  </a:cxn>
                  <a:cxn ang="0">
                    <a:pos x="342" y="461"/>
                  </a:cxn>
                  <a:cxn ang="0">
                    <a:pos x="295" y="443"/>
                  </a:cxn>
                  <a:cxn ang="0">
                    <a:pos x="206" y="433"/>
                  </a:cxn>
                  <a:cxn ang="0">
                    <a:pos x="164" y="434"/>
                  </a:cxn>
                  <a:cxn ang="0">
                    <a:pos x="109" y="439"/>
                  </a:cxn>
                  <a:cxn ang="0">
                    <a:pos x="40" y="369"/>
                  </a:cxn>
                  <a:cxn ang="0">
                    <a:pos x="7" y="338"/>
                  </a:cxn>
                  <a:cxn ang="0">
                    <a:pos x="7" y="324"/>
                  </a:cxn>
                  <a:cxn ang="0">
                    <a:pos x="18" y="269"/>
                  </a:cxn>
                  <a:cxn ang="0">
                    <a:pos x="22" y="199"/>
                  </a:cxn>
                  <a:cxn ang="0">
                    <a:pos x="77" y="132"/>
                  </a:cxn>
                  <a:cxn ang="0">
                    <a:pos x="104" y="77"/>
                  </a:cxn>
                  <a:cxn ang="0">
                    <a:pos x="141" y="36"/>
                  </a:cxn>
                  <a:cxn ang="0">
                    <a:pos x="187" y="35"/>
                  </a:cxn>
                  <a:cxn ang="0">
                    <a:pos x="273" y="6"/>
                  </a:cxn>
                  <a:cxn ang="0">
                    <a:pos x="307" y="4"/>
                  </a:cxn>
                  <a:cxn ang="0">
                    <a:pos x="338" y="0"/>
                  </a:cxn>
                  <a:cxn ang="0">
                    <a:pos x="358" y="6"/>
                  </a:cxn>
                  <a:cxn ang="0">
                    <a:pos x="357" y="27"/>
                  </a:cxn>
                  <a:cxn ang="0">
                    <a:pos x="371" y="64"/>
                  </a:cxn>
                  <a:cxn ang="0">
                    <a:pos x="455" y="100"/>
                  </a:cxn>
                  <a:cxn ang="0">
                    <a:pos x="464" y="84"/>
                  </a:cxn>
                  <a:cxn ang="0">
                    <a:pos x="490" y="66"/>
                  </a:cxn>
                </a:cxnLst>
                <a:rect l="0" t="0" r="r" b="b"/>
                <a:pathLst>
                  <a:path w="856" h="957">
                    <a:moveTo>
                      <a:pt x="490" y="66"/>
                    </a:moveTo>
                    <a:cubicBezTo>
                      <a:pt x="499" y="66"/>
                      <a:pt x="499" y="66"/>
                      <a:pt x="499" y="66"/>
                    </a:cubicBezTo>
                    <a:cubicBezTo>
                      <a:pt x="499" y="73"/>
                      <a:pt x="504" y="74"/>
                      <a:pt x="506" y="77"/>
                    </a:cubicBezTo>
                    <a:cubicBezTo>
                      <a:pt x="510" y="82"/>
                      <a:pt x="520" y="78"/>
                      <a:pt x="527" y="81"/>
                    </a:cubicBezTo>
                    <a:cubicBezTo>
                      <a:pt x="541" y="86"/>
                      <a:pt x="561" y="93"/>
                      <a:pt x="576" y="93"/>
                    </a:cubicBezTo>
                    <a:cubicBezTo>
                      <a:pt x="591" y="93"/>
                      <a:pt x="595" y="86"/>
                      <a:pt x="609" y="86"/>
                    </a:cubicBezTo>
                    <a:cubicBezTo>
                      <a:pt x="617" y="86"/>
                      <a:pt x="622" y="92"/>
                      <a:pt x="632" y="92"/>
                    </a:cubicBezTo>
                    <a:cubicBezTo>
                      <a:pt x="638" y="92"/>
                      <a:pt x="638" y="90"/>
                      <a:pt x="644" y="89"/>
                    </a:cubicBezTo>
                    <a:cubicBezTo>
                      <a:pt x="647" y="96"/>
                      <a:pt x="653" y="102"/>
                      <a:pt x="653" y="111"/>
                    </a:cubicBezTo>
                    <a:cubicBezTo>
                      <a:pt x="653" y="115"/>
                      <a:pt x="646" y="131"/>
                      <a:pt x="644" y="136"/>
                    </a:cubicBezTo>
                    <a:cubicBezTo>
                      <a:pt x="635" y="135"/>
                      <a:pt x="627" y="115"/>
                      <a:pt x="620" y="107"/>
                    </a:cubicBezTo>
                    <a:cubicBezTo>
                      <a:pt x="620" y="115"/>
                      <a:pt x="620" y="115"/>
                      <a:pt x="620" y="115"/>
                    </a:cubicBezTo>
                    <a:cubicBezTo>
                      <a:pt x="662" y="189"/>
                      <a:pt x="662" y="189"/>
                      <a:pt x="662" y="189"/>
                    </a:cubicBezTo>
                    <a:cubicBezTo>
                      <a:pt x="659" y="198"/>
                      <a:pt x="673" y="218"/>
                      <a:pt x="679" y="223"/>
                    </a:cubicBezTo>
                    <a:cubicBezTo>
                      <a:pt x="679" y="246"/>
                      <a:pt x="679" y="246"/>
                      <a:pt x="679" y="246"/>
                    </a:cubicBezTo>
                    <a:cubicBezTo>
                      <a:pt x="684" y="258"/>
                      <a:pt x="692" y="258"/>
                      <a:pt x="699" y="267"/>
                    </a:cubicBezTo>
                    <a:cubicBezTo>
                      <a:pt x="707" y="278"/>
                      <a:pt x="702" y="289"/>
                      <a:pt x="710" y="297"/>
                    </a:cubicBezTo>
                    <a:cubicBezTo>
                      <a:pt x="717" y="304"/>
                      <a:pt x="722" y="305"/>
                      <a:pt x="730" y="310"/>
                    </a:cubicBezTo>
                    <a:cubicBezTo>
                      <a:pt x="737" y="316"/>
                      <a:pt x="741" y="334"/>
                      <a:pt x="755" y="334"/>
                    </a:cubicBezTo>
                    <a:cubicBezTo>
                      <a:pt x="755" y="341"/>
                      <a:pt x="759" y="343"/>
                      <a:pt x="755" y="348"/>
                    </a:cubicBezTo>
                    <a:cubicBezTo>
                      <a:pt x="761" y="352"/>
                      <a:pt x="767" y="366"/>
                      <a:pt x="774" y="366"/>
                    </a:cubicBezTo>
                    <a:cubicBezTo>
                      <a:pt x="781" y="366"/>
                      <a:pt x="782" y="361"/>
                      <a:pt x="787" y="359"/>
                    </a:cubicBezTo>
                    <a:cubicBezTo>
                      <a:pt x="794" y="357"/>
                      <a:pt x="798" y="360"/>
                      <a:pt x="805" y="359"/>
                    </a:cubicBezTo>
                    <a:cubicBezTo>
                      <a:pt x="822" y="356"/>
                      <a:pt x="838" y="350"/>
                      <a:pt x="853" y="346"/>
                    </a:cubicBezTo>
                    <a:cubicBezTo>
                      <a:pt x="855" y="348"/>
                      <a:pt x="856" y="350"/>
                      <a:pt x="856" y="352"/>
                    </a:cubicBezTo>
                    <a:cubicBezTo>
                      <a:pt x="856" y="377"/>
                      <a:pt x="837" y="410"/>
                      <a:pt x="826" y="425"/>
                    </a:cubicBezTo>
                    <a:cubicBezTo>
                      <a:pt x="812" y="443"/>
                      <a:pt x="807" y="459"/>
                      <a:pt x="790" y="471"/>
                    </a:cubicBezTo>
                    <a:cubicBezTo>
                      <a:pt x="761" y="494"/>
                      <a:pt x="730" y="501"/>
                      <a:pt x="719" y="541"/>
                    </a:cubicBezTo>
                    <a:cubicBezTo>
                      <a:pt x="716" y="552"/>
                      <a:pt x="704" y="555"/>
                      <a:pt x="704" y="567"/>
                    </a:cubicBezTo>
                    <a:cubicBezTo>
                      <a:pt x="704" y="581"/>
                      <a:pt x="708" y="587"/>
                      <a:pt x="708" y="600"/>
                    </a:cubicBezTo>
                    <a:cubicBezTo>
                      <a:pt x="708" y="615"/>
                      <a:pt x="724" y="623"/>
                      <a:pt x="724" y="631"/>
                    </a:cubicBezTo>
                    <a:cubicBezTo>
                      <a:pt x="724" y="634"/>
                      <a:pt x="722" y="637"/>
                      <a:pt x="721" y="638"/>
                    </a:cubicBezTo>
                    <a:cubicBezTo>
                      <a:pt x="721" y="649"/>
                      <a:pt x="721" y="649"/>
                      <a:pt x="721" y="649"/>
                    </a:cubicBezTo>
                    <a:cubicBezTo>
                      <a:pt x="721" y="656"/>
                      <a:pt x="720" y="664"/>
                      <a:pt x="720" y="676"/>
                    </a:cubicBezTo>
                    <a:cubicBezTo>
                      <a:pt x="722" y="679"/>
                      <a:pt x="723" y="682"/>
                      <a:pt x="723" y="685"/>
                    </a:cubicBezTo>
                    <a:cubicBezTo>
                      <a:pt x="723" y="720"/>
                      <a:pt x="665" y="716"/>
                      <a:pt x="660" y="745"/>
                    </a:cubicBezTo>
                    <a:cubicBezTo>
                      <a:pt x="654" y="746"/>
                      <a:pt x="647" y="753"/>
                      <a:pt x="647" y="758"/>
                    </a:cubicBezTo>
                    <a:cubicBezTo>
                      <a:pt x="647" y="768"/>
                      <a:pt x="659" y="774"/>
                      <a:pt x="659" y="788"/>
                    </a:cubicBezTo>
                    <a:cubicBezTo>
                      <a:pt x="659" y="795"/>
                      <a:pt x="658" y="809"/>
                      <a:pt x="656" y="813"/>
                    </a:cubicBezTo>
                    <a:cubicBezTo>
                      <a:pt x="653" y="817"/>
                      <a:pt x="646" y="815"/>
                      <a:pt x="643" y="816"/>
                    </a:cubicBezTo>
                    <a:cubicBezTo>
                      <a:pt x="632" y="822"/>
                      <a:pt x="626" y="826"/>
                      <a:pt x="621" y="837"/>
                    </a:cubicBezTo>
                    <a:cubicBezTo>
                      <a:pt x="624" y="839"/>
                      <a:pt x="627" y="842"/>
                      <a:pt x="627" y="846"/>
                    </a:cubicBezTo>
                    <a:cubicBezTo>
                      <a:pt x="627" y="859"/>
                      <a:pt x="615" y="868"/>
                      <a:pt x="610" y="874"/>
                    </a:cubicBezTo>
                    <a:cubicBezTo>
                      <a:pt x="600" y="883"/>
                      <a:pt x="599" y="893"/>
                      <a:pt x="592" y="902"/>
                    </a:cubicBezTo>
                    <a:cubicBezTo>
                      <a:pt x="581" y="916"/>
                      <a:pt x="576" y="929"/>
                      <a:pt x="558" y="938"/>
                    </a:cubicBezTo>
                    <a:cubicBezTo>
                      <a:pt x="550" y="941"/>
                      <a:pt x="539" y="938"/>
                      <a:pt x="538" y="946"/>
                    </a:cubicBezTo>
                    <a:cubicBezTo>
                      <a:pt x="532" y="946"/>
                      <a:pt x="529" y="949"/>
                      <a:pt x="525" y="949"/>
                    </a:cubicBezTo>
                    <a:cubicBezTo>
                      <a:pt x="520" y="949"/>
                      <a:pt x="517" y="944"/>
                      <a:pt x="512" y="944"/>
                    </a:cubicBezTo>
                    <a:cubicBezTo>
                      <a:pt x="494" y="944"/>
                      <a:pt x="483" y="957"/>
                      <a:pt x="466" y="957"/>
                    </a:cubicBezTo>
                    <a:cubicBezTo>
                      <a:pt x="459" y="957"/>
                      <a:pt x="455" y="953"/>
                      <a:pt x="452" y="949"/>
                    </a:cubicBezTo>
                    <a:cubicBezTo>
                      <a:pt x="449" y="949"/>
                      <a:pt x="449" y="950"/>
                      <a:pt x="448" y="951"/>
                    </a:cubicBezTo>
                    <a:cubicBezTo>
                      <a:pt x="448" y="942"/>
                      <a:pt x="443" y="932"/>
                      <a:pt x="440" y="929"/>
                    </a:cubicBezTo>
                    <a:cubicBezTo>
                      <a:pt x="443" y="925"/>
                      <a:pt x="445" y="922"/>
                      <a:pt x="445" y="917"/>
                    </a:cubicBezTo>
                    <a:cubicBezTo>
                      <a:pt x="445" y="910"/>
                      <a:pt x="433" y="897"/>
                      <a:pt x="431" y="893"/>
                    </a:cubicBezTo>
                    <a:cubicBezTo>
                      <a:pt x="415" y="866"/>
                      <a:pt x="395" y="840"/>
                      <a:pt x="395" y="801"/>
                    </a:cubicBezTo>
                    <a:cubicBezTo>
                      <a:pt x="395" y="794"/>
                      <a:pt x="395" y="792"/>
                      <a:pt x="395" y="789"/>
                    </a:cubicBezTo>
                    <a:cubicBezTo>
                      <a:pt x="395" y="783"/>
                      <a:pt x="389" y="781"/>
                      <a:pt x="386" y="774"/>
                    </a:cubicBezTo>
                    <a:cubicBezTo>
                      <a:pt x="374" y="754"/>
                      <a:pt x="360" y="737"/>
                      <a:pt x="360" y="708"/>
                    </a:cubicBezTo>
                    <a:cubicBezTo>
                      <a:pt x="360" y="677"/>
                      <a:pt x="388" y="670"/>
                      <a:pt x="388" y="646"/>
                    </a:cubicBezTo>
                    <a:cubicBezTo>
                      <a:pt x="388" y="635"/>
                      <a:pt x="384" y="631"/>
                      <a:pt x="382" y="621"/>
                    </a:cubicBezTo>
                    <a:cubicBezTo>
                      <a:pt x="379" y="602"/>
                      <a:pt x="376" y="596"/>
                      <a:pt x="371" y="585"/>
                    </a:cubicBezTo>
                    <a:cubicBezTo>
                      <a:pt x="368" y="576"/>
                      <a:pt x="370" y="566"/>
                      <a:pt x="364" y="558"/>
                    </a:cubicBezTo>
                    <a:cubicBezTo>
                      <a:pt x="352" y="544"/>
                      <a:pt x="327" y="528"/>
                      <a:pt x="327" y="508"/>
                    </a:cubicBezTo>
                    <a:cubicBezTo>
                      <a:pt x="327" y="503"/>
                      <a:pt x="334" y="492"/>
                      <a:pt x="337" y="490"/>
                    </a:cubicBezTo>
                    <a:cubicBezTo>
                      <a:pt x="336" y="486"/>
                      <a:pt x="337" y="485"/>
                      <a:pt x="337" y="483"/>
                    </a:cubicBezTo>
                    <a:cubicBezTo>
                      <a:pt x="337" y="478"/>
                      <a:pt x="337" y="465"/>
                      <a:pt x="342" y="461"/>
                    </a:cubicBezTo>
                    <a:cubicBezTo>
                      <a:pt x="337" y="451"/>
                      <a:pt x="329" y="443"/>
                      <a:pt x="314" y="443"/>
                    </a:cubicBezTo>
                    <a:cubicBezTo>
                      <a:pt x="306" y="443"/>
                      <a:pt x="299" y="443"/>
                      <a:pt x="295" y="443"/>
                    </a:cubicBezTo>
                    <a:cubicBezTo>
                      <a:pt x="282" y="443"/>
                      <a:pt x="279" y="417"/>
                      <a:pt x="261" y="417"/>
                    </a:cubicBezTo>
                    <a:cubicBezTo>
                      <a:pt x="239" y="417"/>
                      <a:pt x="223" y="427"/>
                      <a:pt x="206" y="433"/>
                    </a:cubicBezTo>
                    <a:cubicBezTo>
                      <a:pt x="199" y="435"/>
                      <a:pt x="197" y="440"/>
                      <a:pt x="191" y="440"/>
                    </a:cubicBezTo>
                    <a:cubicBezTo>
                      <a:pt x="184" y="440"/>
                      <a:pt x="173" y="434"/>
                      <a:pt x="164" y="434"/>
                    </a:cubicBezTo>
                    <a:cubicBezTo>
                      <a:pt x="147" y="434"/>
                      <a:pt x="139" y="443"/>
                      <a:pt x="122" y="443"/>
                    </a:cubicBezTo>
                    <a:cubicBezTo>
                      <a:pt x="117" y="443"/>
                      <a:pt x="111" y="440"/>
                      <a:pt x="109" y="439"/>
                    </a:cubicBezTo>
                    <a:cubicBezTo>
                      <a:pt x="97" y="430"/>
                      <a:pt x="71" y="415"/>
                      <a:pt x="62" y="401"/>
                    </a:cubicBezTo>
                    <a:cubicBezTo>
                      <a:pt x="53" y="388"/>
                      <a:pt x="51" y="377"/>
                      <a:pt x="40" y="369"/>
                    </a:cubicBezTo>
                    <a:cubicBezTo>
                      <a:pt x="37" y="366"/>
                      <a:pt x="13" y="346"/>
                      <a:pt x="13" y="344"/>
                    </a:cubicBezTo>
                    <a:cubicBezTo>
                      <a:pt x="11" y="341"/>
                      <a:pt x="10" y="340"/>
                      <a:pt x="7" y="338"/>
                    </a:cubicBezTo>
                    <a:cubicBezTo>
                      <a:pt x="9" y="338"/>
                      <a:pt x="9" y="338"/>
                      <a:pt x="9" y="338"/>
                    </a:cubicBezTo>
                    <a:cubicBezTo>
                      <a:pt x="9" y="331"/>
                      <a:pt x="7" y="328"/>
                      <a:pt x="7" y="324"/>
                    </a:cubicBezTo>
                    <a:cubicBezTo>
                      <a:pt x="7" y="317"/>
                      <a:pt x="3" y="315"/>
                      <a:pt x="0" y="309"/>
                    </a:cubicBezTo>
                    <a:cubicBezTo>
                      <a:pt x="10" y="304"/>
                      <a:pt x="18" y="280"/>
                      <a:pt x="18" y="269"/>
                    </a:cubicBezTo>
                    <a:cubicBezTo>
                      <a:pt x="18" y="250"/>
                      <a:pt x="10" y="238"/>
                      <a:pt x="10" y="220"/>
                    </a:cubicBezTo>
                    <a:cubicBezTo>
                      <a:pt x="10" y="211"/>
                      <a:pt x="20" y="206"/>
                      <a:pt x="22" y="199"/>
                    </a:cubicBezTo>
                    <a:cubicBezTo>
                      <a:pt x="28" y="182"/>
                      <a:pt x="41" y="158"/>
                      <a:pt x="52" y="144"/>
                    </a:cubicBezTo>
                    <a:cubicBezTo>
                      <a:pt x="58" y="135"/>
                      <a:pt x="69" y="136"/>
                      <a:pt x="77" y="132"/>
                    </a:cubicBezTo>
                    <a:cubicBezTo>
                      <a:pt x="84" y="128"/>
                      <a:pt x="95" y="119"/>
                      <a:pt x="97" y="112"/>
                    </a:cubicBezTo>
                    <a:cubicBezTo>
                      <a:pt x="102" y="96"/>
                      <a:pt x="96" y="89"/>
                      <a:pt x="104" y="77"/>
                    </a:cubicBezTo>
                    <a:cubicBezTo>
                      <a:pt x="116" y="63"/>
                      <a:pt x="131" y="49"/>
                      <a:pt x="142" y="36"/>
                    </a:cubicBezTo>
                    <a:cubicBezTo>
                      <a:pt x="141" y="36"/>
                      <a:pt x="141" y="36"/>
                      <a:pt x="141" y="36"/>
                    </a:cubicBezTo>
                    <a:cubicBezTo>
                      <a:pt x="145" y="31"/>
                      <a:pt x="146" y="27"/>
                      <a:pt x="150" y="24"/>
                    </a:cubicBezTo>
                    <a:cubicBezTo>
                      <a:pt x="161" y="32"/>
                      <a:pt x="172" y="35"/>
                      <a:pt x="187" y="35"/>
                    </a:cubicBezTo>
                    <a:cubicBezTo>
                      <a:pt x="197" y="35"/>
                      <a:pt x="198" y="29"/>
                      <a:pt x="204" y="27"/>
                    </a:cubicBezTo>
                    <a:cubicBezTo>
                      <a:pt x="221" y="18"/>
                      <a:pt x="254" y="6"/>
                      <a:pt x="273" y="6"/>
                    </a:cubicBezTo>
                    <a:cubicBezTo>
                      <a:pt x="280" y="6"/>
                      <a:pt x="285" y="10"/>
                      <a:pt x="289" y="10"/>
                    </a:cubicBezTo>
                    <a:cubicBezTo>
                      <a:pt x="294" y="10"/>
                      <a:pt x="301" y="4"/>
                      <a:pt x="307" y="4"/>
                    </a:cubicBezTo>
                    <a:cubicBezTo>
                      <a:pt x="313" y="4"/>
                      <a:pt x="316" y="7"/>
                      <a:pt x="321" y="7"/>
                    </a:cubicBezTo>
                    <a:cubicBezTo>
                      <a:pt x="329" y="7"/>
                      <a:pt x="330" y="0"/>
                      <a:pt x="338" y="0"/>
                    </a:cubicBezTo>
                    <a:cubicBezTo>
                      <a:pt x="347" y="0"/>
                      <a:pt x="344" y="8"/>
                      <a:pt x="351" y="8"/>
                    </a:cubicBezTo>
                    <a:cubicBezTo>
                      <a:pt x="354" y="8"/>
                      <a:pt x="355" y="6"/>
                      <a:pt x="358" y="6"/>
                    </a:cubicBezTo>
                    <a:cubicBezTo>
                      <a:pt x="358" y="12"/>
                      <a:pt x="351" y="11"/>
                      <a:pt x="351" y="17"/>
                    </a:cubicBezTo>
                    <a:cubicBezTo>
                      <a:pt x="351" y="21"/>
                      <a:pt x="357" y="23"/>
                      <a:pt x="357" y="27"/>
                    </a:cubicBezTo>
                    <a:cubicBezTo>
                      <a:pt x="357" y="33"/>
                      <a:pt x="351" y="37"/>
                      <a:pt x="351" y="44"/>
                    </a:cubicBezTo>
                    <a:cubicBezTo>
                      <a:pt x="351" y="55"/>
                      <a:pt x="363" y="64"/>
                      <a:pt x="371" y="64"/>
                    </a:cubicBezTo>
                    <a:cubicBezTo>
                      <a:pt x="377" y="64"/>
                      <a:pt x="380" y="64"/>
                      <a:pt x="384" y="64"/>
                    </a:cubicBezTo>
                    <a:cubicBezTo>
                      <a:pt x="412" y="64"/>
                      <a:pt x="423" y="100"/>
                      <a:pt x="455" y="100"/>
                    </a:cubicBezTo>
                    <a:cubicBezTo>
                      <a:pt x="459" y="100"/>
                      <a:pt x="464" y="95"/>
                      <a:pt x="464" y="93"/>
                    </a:cubicBezTo>
                    <a:cubicBezTo>
                      <a:pt x="464" y="90"/>
                      <a:pt x="464" y="87"/>
                      <a:pt x="464" y="84"/>
                    </a:cubicBezTo>
                    <a:cubicBezTo>
                      <a:pt x="464" y="70"/>
                      <a:pt x="475" y="70"/>
                      <a:pt x="488" y="66"/>
                    </a:cubicBezTo>
                    <a:lnTo>
                      <a:pt x="490" y="6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0" name="Group 274">
              <a:extLst>
                <a:ext uri="{FF2B5EF4-FFF2-40B4-BE49-F238E27FC236}">
                  <a16:creationId xmlns:a16="http://schemas.microsoft.com/office/drawing/2014/main" id="{728C14EA-E630-494B-BE9A-442CD9E46FE9}"/>
                </a:ext>
              </a:extLst>
            </p:cNvPr>
            <p:cNvGrpSpPr/>
            <p:nvPr/>
          </p:nvGrpSpPr>
          <p:grpSpPr>
            <a:xfrm>
              <a:off x="7185134" y="4177921"/>
              <a:ext cx="803618" cy="1297900"/>
              <a:chOff x="3030538" y="2674938"/>
              <a:chExt cx="779463" cy="1258888"/>
            </a:xfrm>
            <a:solidFill>
              <a:schemeClr val="bg1">
                <a:lumMod val="65000"/>
              </a:schemeClr>
            </a:solidFill>
          </p:grpSpPr>
          <p:sp>
            <p:nvSpPr>
              <p:cNvPr id="11" name="Freeform 22">
                <a:extLst>
                  <a:ext uri="{FF2B5EF4-FFF2-40B4-BE49-F238E27FC236}">
                    <a16:creationId xmlns:a16="http://schemas.microsoft.com/office/drawing/2014/main" id="{6AB2EB33-7547-444F-88B1-63554C7962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41713" y="2881313"/>
                <a:ext cx="39688" cy="31750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20" y="4"/>
                  </a:cxn>
                  <a:cxn ang="0">
                    <a:pos x="27" y="5"/>
                  </a:cxn>
                  <a:cxn ang="0">
                    <a:pos x="30" y="9"/>
                  </a:cxn>
                  <a:cxn ang="0">
                    <a:pos x="18" y="23"/>
                  </a:cxn>
                  <a:cxn ang="0">
                    <a:pos x="0" y="11"/>
                  </a:cxn>
                  <a:cxn ang="0">
                    <a:pos x="9" y="0"/>
                  </a:cxn>
                  <a:cxn ang="0">
                    <a:pos x="10" y="0"/>
                  </a:cxn>
                </a:cxnLst>
                <a:rect l="0" t="0" r="r" b="b"/>
                <a:pathLst>
                  <a:path w="30" h="23">
                    <a:moveTo>
                      <a:pt x="10" y="0"/>
                    </a:moveTo>
                    <a:cubicBezTo>
                      <a:pt x="13" y="1"/>
                      <a:pt x="16" y="4"/>
                      <a:pt x="20" y="4"/>
                    </a:cubicBezTo>
                    <a:cubicBezTo>
                      <a:pt x="21" y="9"/>
                      <a:pt x="25" y="5"/>
                      <a:pt x="27" y="5"/>
                    </a:cubicBezTo>
                    <a:cubicBezTo>
                      <a:pt x="29" y="5"/>
                      <a:pt x="30" y="8"/>
                      <a:pt x="30" y="9"/>
                    </a:cubicBezTo>
                    <a:cubicBezTo>
                      <a:pt x="30" y="12"/>
                      <a:pt x="23" y="23"/>
                      <a:pt x="18" y="23"/>
                    </a:cubicBezTo>
                    <a:cubicBezTo>
                      <a:pt x="11" y="23"/>
                      <a:pt x="0" y="15"/>
                      <a:pt x="0" y="11"/>
                    </a:cubicBezTo>
                    <a:cubicBezTo>
                      <a:pt x="0" y="4"/>
                      <a:pt x="3" y="0"/>
                      <a:pt x="9" y="0"/>
                    </a:cubicBezTo>
                    <a:cubicBezTo>
                      <a:pt x="9" y="0"/>
                      <a:pt x="10" y="0"/>
                      <a:pt x="1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" name="Freeform 23">
                <a:extLst>
                  <a:ext uri="{FF2B5EF4-FFF2-40B4-BE49-F238E27FC236}">
                    <a16:creationId xmlns:a16="http://schemas.microsoft.com/office/drawing/2014/main" id="{A4471A3A-120B-4D3E-AE6D-2156258E12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30538" y="2674938"/>
                <a:ext cx="779463" cy="1258888"/>
              </a:xfrm>
              <a:custGeom>
                <a:avLst/>
                <a:gdLst/>
                <a:ahLst/>
                <a:cxnLst>
                  <a:cxn ang="0">
                    <a:pos x="46" y="91"/>
                  </a:cxn>
                  <a:cxn ang="0">
                    <a:pos x="51" y="51"/>
                  </a:cxn>
                  <a:cxn ang="0">
                    <a:pos x="59" y="46"/>
                  </a:cxn>
                  <a:cxn ang="0">
                    <a:pos x="82" y="18"/>
                  </a:cxn>
                  <a:cxn ang="0">
                    <a:pos x="128" y="6"/>
                  </a:cxn>
                  <a:cxn ang="0">
                    <a:pos x="126" y="42"/>
                  </a:cxn>
                  <a:cxn ang="0">
                    <a:pos x="136" y="13"/>
                  </a:cxn>
                  <a:cxn ang="0">
                    <a:pos x="146" y="5"/>
                  </a:cxn>
                  <a:cxn ang="0">
                    <a:pos x="194" y="24"/>
                  </a:cxn>
                  <a:cxn ang="0">
                    <a:pos x="227" y="20"/>
                  </a:cxn>
                  <a:cxn ang="0">
                    <a:pos x="233" y="26"/>
                  </a:cxn>
                  <a:cxn ang="0">
                    <a:pos x="270" y="50"/>
                  </a:cxn>
                  <a:cxn ang="0">
                    <a:pos x="328" y="84"/>
                  </a:cxn>
                  <a:cxn ang="0">
                    <a:pos x="354" y="89"/>
                  </a:cxn>
                  <a:cxn ang="0">
                    <a:pos x="389" y="130"/>
                  </a:cxn>
                  <a:cxn ang="0">
                    <a:pos x="383" y="170"/>
                  </a:cxn>
                  <a:cxn ang="0">
                    <a:pos x="403" y="185"/>
                  </a:cxn>
                  <a:cxn ang="0">
                    <a:pos x="454" y="175"/>
                  </a:cxn>
                  <a:cxn ang="0">
                    <a:pos x="467" y="191"/>
                  </a:cxn>
                  <a:cxn ang="0">
                    <a:pos x="513" y="191"/>
                  </a:cxn>
                  <a:cxn ang="0">
                    <a:pos x="575" y="220"/>
                  </a:cxn>
                  <a:cxn ang="0">
                    <a:pos x="549" y="310"/>
                  </a:cxn>
                  <a:cxn ang="0">
                    <a:pos x="532" y="374"/>
                  </a:cxn>
                  <a:cxn ang="0">
                    <a:pos x="522" y="405"/>
                  </a:cxn>
                  <a:cxn ang="0">
                    <a:pos x="485" y="449"/>
                  </a:cxn>
                  <a:cxn ang="0">
                    <a:pos x="429" y="474"/>
                  </a:cxn>
                  <a:cxn ang="0">
                    <a:pos x="412" y="524"/>
                  </a:cxn>
                  <a:cxn ang="0">
                    <a:pos x="388" y="559"/>
                  </a:cxn>
                  <a:cxn ang="0">
                    <a:pos x="311" y="614"/>
                  </a:cxn>
                  <a:cxn ang="0">
                    <a:pos x="297" y="619"/>
                  </a:cxn>
                  <a:cxn ang="0">
                    <a:pos x="308" y="654"/>
                  </a:cxn>
                  <a:cxn ang="0">
                    <a:pos x="244" y="677"/>
                  </a:cxn>
                  <a:cxn ang="0">
                    <a:pos x="240" y="707"/>
                  </a:cxn>
                  <a:cxn ang="0">
                    <a:pos x="205" y="711"/>
                  </a:cxn>
                  <a:cxn ang="0">
                    <a:pos x="225" y="730"/>
                  </a:cxn>
                  <a:cxn ang="0">
                    <a:pos x="214" y="739"/>
                  </a:cxn>
                  <a:cxn ang="0">
                    <a:pos x="178" y="787"/>
                  </a:cxn>
                  <a:cxn ang="0">
                    <a:pos x="176" y="846"/>
                  </a:cxn>
                  <a:cxn ang="0">
                    <a:pos x="161" y="884"/>
                  </a:cxn>
                  <a:cxn ang="0">
                    <a:pos x="200" y="935"/>
                  </a:cxn>
                  <a:cxn ang="0">
                    <a:pos x="169" y="945"/>
                  </a:cxn>
                  <a:cxn ang="0">
                    <a:pos x="127" y="921"/>
                  </a:cxn>
                  <a:cxn ang="0">
                    <a:pos x="92" y="903"/>
                  </a:cxn>
                  <a:cxn ang="0">
                    <a:pos x="93" y="889"/>
                  </a:cxn>
                  <a:cxn ang="0">
                    <a:pos x="84" y="857"/>
                  </a:cxn>
                  <a:cxn ang="0">
                    <a:pos x="82" y="791"/>
                  </a:cxn>
                  <a:cxn ang="0">
                    <a:pos x="86" y="782"/>
                  </a:cxn>
                  <a:cxn ang="0">
                    <a:pos x="112" y="718"/>
                  </a:cxn>
                  <a:cxn ang="0">
                    <a:pos x="95" y="708"/>
                  </a:cxn>
                  <a:cxn ang="0">
                    <a:pos x="102" y="680"/>
                  </a:cxn>
                  <a:cxn ang="0">
                    <a:pos x="114" y="626"/>
                  </a:cxn>
                  <a:cxn ang="0">
                    <a:pos x="124" y="562"/>
                  </a:cxn>
                  <a:cxn ang="0">
                    <a:pos x="136" y="494"/>
                  </a:cxn>
                  <a:cxn ang="0">
                    <a:pos x="143" y="434"/>
                  </a:cxn>
                  <a:cxn ang="0">
                    <a:pos x="104" y="370"/>
                  </a:cxn>
                  <a:cxn ang="0">
                    <a:pos x="62" y="330"/>
                  </a:cxn>
                  <a:cxn ang="0">
                    <a:pos x="28" y="261"/>
                  </a:cxn>
                  <a:cxn ang="0">
                    <a:pos x="11" y="242"/>
                  </a:cxn>
                  <a:cxn ang="0">
                    <a:pos x="18" y="191"/>
                  </a:cxn>
                  <a:cxn ang="0">
                    <a:pos x="14" y="148"/>
                  </a:cxn>
                  <a:cxn ang="0">
                    <a:pos x="47" y="106"/>
                  </a:cxn>
                </a:cxnLst>
                <a:rect l="0" t="0" r="r" b="b"/>
                <a:pathLst>
                  <a:path w="586" h="945">
                    <a:moveTo>
                      <a:pt x="49" y="103"/>
                    </a:moveTo>
                    <a:cubicBezTo>
                      <a:pt x="49" y="102"/>
                      <a:pt x="49" y="101"/>
                      <a:pt x="49" y="100"/>
                    </a:cubicBezTo>
                    <a:cubicBezTo>
                      <a:pt x="49" y="97"/>
                      <a:pt x="46" y="94"/>
                      <a:pt x="46" y="91"/>
                    </a:cubicBezTo>
                    <a:cubicBezTo>
                      <a:pt x="46" y="85"/>
                      <a:pt x="48" y="84"/>
                      <a:pt x="48" y="79"/>
                    </a:cubicBezTo>
                    <a:cubicBezTo>
                      <a:pt x="48" y="70"/>
                      <a:pt x="40" y="71"/>
                      <a:pt x="40" y="63"/>
                    </a:cubicBezTo>
                    <a:cubicBezTo>
                      <a:pt x="40" y="57"/>
                      <a:pt x="49" y="55"/>
                      <a:pt x="51" y="51"/>
                    </a:cubicBezTo>
                    <a:cubicBezTo>
                      <a:pt x="55" y="52"/>
                      <a:pt x="53" y="52"/>
                      <a:pt x="57" y="51"/>
                    </a:cubicBezTo>
                    <a:cubicBezTo>
                      <a:pt x="57" y="50"/>
                      <a:pt x="57" y="49"/>
                      <a:pt x="57" y="48"/>
                    </a:cubicBezTo>
                    <a:cubicBezTo>
                      <a:pt x="57" y="48"/>
                      <a:pt x="58" y="46"/>
                      <a:pt x="59" y="46"/>
                    </a:cubicBezTo>
                    <a:cubicBezTo>
                      <a:pt x="59" y="42"/>
                      <a:pt x="64" y="40"/>
                      <a:pt x="66" y="39"/>
                    </a:cubicBezTo>
                    <a:cubicBezTo>
                      <a:pt x="69" y="37"/>
                      <a:pt x="69" y="31"/>
                      <a:pt x="70" y="28"/>
                    </a:cubicBezTo>
                    <a:cubicBezTo>
                      <a:pt x="72" y="21"/>
                      <a:pt x="76" y="19"/>
                      <a:pt x="82" y="18"/>
                    </a:cubicBezTo>
                    <a:cubicBezTo>
                      <a:pt x="93" y="14"/>
                      <a:pt x="100" y="12"/>
                      <a:pt x="111" y="9"/>
                    </a:cubicBezTo>
                    <a:cubicBezTo>
                      <a:pt x="117" y="7"/>
                      <a:pt x="118" y="0"/>
                      <a:pt x="124" y="0"/>
                    </a:cubicBezTo>
                    <a:cubicBezTo>
                      <a:pt x="126" y="0"/>
                      <a:pt x="128" y="5"/>
                      <a:pt x="128" y="6"/>
                    </a:cubicBezTo>
                    <a:cubicBezTo>
                      <a:pt x="128" y="9"/>
                      <a:pt x="125" y="11"/>
                      <a:pt x="123" y="11"/>
                    </a:cubicBezTo>
                    <a:cubicBezTo>
                      <a:pt x="122" y="18"/>
                      <a:pt x="119" y="25"/>
                      <a:pt x="119" y="29"/>
                    </a:cubicBezTo>
                    <a:cubicBezTo>
                      <a:pt x="119" y="34"/>
                      <a:pt x="122" y="42"/>
                      <a:pt x="126" y="42"/>
                    </a:cubicBezTo>
                    <a:cubicBezTo>
                      <a:pt x="128" y="42"/>
                      <a:pt x="131" y="37"/>
                      <a:pt x="131" y="35"/>
                    </a:cubicBezTo>
                    <a:cubicBezTo>
                      <a:pt x="131" y="30"/>
                      <a:pt x="125" y="27"/>
                      <a:pt x="125" y="21"/>
                    </a:cubicBezTo>
                    <a:cubicBezTo>
                      <a:pt x="125" y="15"/>
                      <a:pt x="132" y="16"/>
                      <a:pt x="136" y="13"/>
                    </a:cubicBezTo>
                    <a:cubicBezTo>
                      <a:pt x="147" y="13"/>
                      <a:pt x="147" y="13"/>
                      <a:pt x="147" y="13"/>
                    </a:cubicBezTo>
                    <a:cubicBezTo>
                      <a:pt x="145" y="8"/>
                      <a:pt x="139" y="10"/>
                      <a:pt x="139" y="5"/>
                    </a:cubicBezTo>
                    <a:cubicBezTo>
                      <a:pt x="146" y="5"/>
                      <a:pt x="146" y="5"/>
                      <a:pt x="146" y="5"/>
                    </a:cubicBezTo>
                    <a:cubicBezTo>
                      <a:pt x="148" y="12"/>
                      <a:pt x="158" y="14"/>
                      <a:pt x="165" y="16"/>
                    </a:cubicBezTo>
                    <a:cubicBezTo>
                      <a:pt x="165" y="20"/>
                      <a:pt x="167" y="23"/>
                      <a:pt x="170" y="24"/>
                    </a:cubicBezTo>
                    <a:cubicBezTo>
                      <a:pt x="177" y="24"/>
                      <a:pt x="190" y="24"/>
                      <a:pt x="194" y="24"/>
                    </a:cubicBezTo>
                    <a:cubicBezTo>
                      <a:pt x="194" y="28"/>
                      <a:pt x="199" y="29"/>
                      <a:pt x="203" y="29"/>
                    </a:cubicBezTo>
                    <a:cubicBezTo>
                      <a:pt x="209" y="28"/>
                      <a:pt x="214" y="28"/>
                      <a:pt x="216" y="22"/>
                    </a:cubicBezTo>
                    <a:cubicBezTo>
                      <a:pt x="217" y="21"/>
                      <a:pt x="226" y="21"/>
                      <a:pt x="227" y="20"/>
                    </a:cubicBezTo>
                    <a:cubicBezTo>
                      <a:pt x="232" y="20"/>
                      <a:pt x="240" y="21"/>
                      <a:pt x="240" y="21"/>
                    </a:cubicBezTo>
                    <a:cubicBezTo>
                      <a:pt x="238" y="23"/>
                      <a:pt x="234" y="23"/>
                      <a:pt x="233" y="22"/>
                    </a:cubicBezTo>
                    <a:cubicBezTo>
                      <a:pt x="233" y="26"/>
                      <a:pt x="233" y="26"/>
                      <a:pt x="233" y="26"/>
                    </a:cubicBezTo>
                    <a:cubicBezTo>
                      <a:pt x="236" y="32"/>
                      <a:pt x="245" y="33"/>
                      <a:pt x="252" y="36"/>
                    </a:cubicBezTo>
                    <a:cubicBezTo>
                      <a:pt x="258" y="37"/>
                      <a:pt x="256" y="44"/>
                      <a:pt x="258" y="50"/>
                    </a:cubicBezTo>
                    <a:cubicBezTo>
                      <a:pt x="270" y="50"/>
                      <a:pt x="270" y="50"/>
                      <a:pt x="270" y="50"/>
                    </a:cubicBezTo>
                    <a:cubicBezTo>
                      <a:pt x="279" y="58"/>
                      <a:pt x="283" y="57"/>
                      <a:pt x="288" y="68"/>
                    </a:cubicBezTo>
                    <a:cubicBezTo>
                      <a:pt x="289" y="70"/>
                      <a:pt x="293" y="70"/>
                      <a:pt x="295" y="70"/>
                    </a:cubicBezTo>
                    <a:cubicBezTo>
                      <a:pt x="298" y="83"/>
                      <a:pt x="316" y="81"/>
                      <a:pt x="328" y="84"/>
                    </a:cubicBezTo>
                    <a:cubicBezTo>
                      <a:pt x="340" y="84"/>
                      <a:pt x="340" y="84"/>
                      <a:pt x="340" y="84"/>
                    </a:cubicBezTo>
                    <a:cubicBezTo>
                      <a:pt x="343" y="85"/>
                      <a:pt x="350" y="89"/>
                      <a:pt x="354" y="89"/>
                    </a:cubicBezTo>
                    <a:cubicBezTo>
                      <a:pt x="354" y="89"/>
                      <a:pt x="354" y="89"/>
                      <a:pt x="354" y="89"/>
                    </a:cubicBezTo>
                    <a:cubicBezTo>
                      <a:pt x="355" y="89"/>
                      <a:pt x="356" y="89"/>
                      <a:pt x="357" y="89"/>
                    </a:cubicBezTo>
                    <a:cubicBezTo>
                      <a:pt x="364" y="89"/>
                      <a:pt x="373" y="104"/>
                      <a:pt x="381" y="106"/>
                    </a:cubicBezTo>
                    <a:cubicBezTo>
                      <a:pt x="381" y="111"/>
                      <a:pt x="386" y="125"/>
                      <a:pt x="389" y="130"/>
                    </a:cubicBezTo>
                    <a:cubicBezTo>
                      <a:pt x="391" y="134"/>
                      <a:pt x="397" y="134"/>
                      <a:pt x="397" y="139"/>
                    </a:cubicBezTo>
                    <a:cubicBezTo>
                      <a:pt x="390" y="148"/>
                      <a:pt x="377" y="152"/>
                      <a:pt x="377" y="165"/>
                    </a:cubicBezTo>
                    <a:cubicBezTo>
                      <a:pt x="377" y="170"/>
                      <a:pt x="381" y="169"/>
                      <a:pt x="383" y="170"/>
                    </a:cubicBezTo>
                    <a:cubicBezTo>
                      <a:pt x="387" y="172"/>
                      <a:pt x="390" y="176"/>
                      <a:pt x="390" y="180"/>
                    </a:cubicBezTo>
                    <a:cubicBezTo>
                      <a:pt x="401" y="180"/>
                      <a:pt x="401" y="180"/>
                      <a:pt x="401" y="180"/>
                    </a:cubicBezTo>
                    <a:cubicBezTo>
                      <a:pt x="401" y="182"/>
                      <a:pt x="402" y="185"/>
                      <a:pt x="403" y="185"/>
                    </a:cubicBezTo>
                    <a:cubicBezTo>
                      <a:pt x="405" y="185"/>
                      <a:pt x="407" y="182"/>
                      <a:pt x="408" y="180"/>
                    </a:cubicBezTo>
                    <a:cubicBezTo>
                      <a:pt x="413" y="173"/>
                      <a:pt x="418" y="164"/>
                      <a:pt x="425" y="164"/>
                    </a:cubicBezTo>
                    <a:cubicBezTo>
                      <a:pt x="433" y="164"/>
                      <a:pt x="449" y="172"/>
                      <a:pt x="454" y="175"/>
                    </a:cubicBezTo>
                    <a:cubicBezTo>
                      <a:pt x="458" y="178"/>
                      <a:pt x="462" y="177"/>
                      <a:pt x="463" y="180"/>
                    </a:cubicBezTo>
                    <a:cubicBezTo>
                      <a:pt x="464" y="184"/>
                      <a:pt x="464" y="187"/>
                      <a:pt x="464" y="191"/>
                    </a:cubicBezTo>
                    <a:cubicBezTo>
                      <a:pt x="467" y="191"/>
                      <a:pt x="467" y="191"/>
                      <a:pt x="467" y="191"/>
                    </a:cubicBezTo>
                    <a:cubicBezTo>
                      <a:pt x="471" y="190"/>
                      <a:pt x="472" y="186"/>
                      <a:pt x="476" y="186"/>
                    </a:cubicBezTo>
                    <a:cubicBezTo>
                      <a:pt x="486" y="186"/>
                      <a:pt x="487" y="194"/>
                      <a:pt x="496" y="194"/>
                    </a:cubicBezTo>
                    <a:cubicBezTo>
                      <a:pt x="513" y="191"/>
                      <a:pt x="513" y="191"/>
                      <a:pt x="513" y="191"/>
                    </a:cubicBezTo>
                    <a:cubicBezTo>
                      <a:pt x="521" y="193"/>
                      <a:pt x="529" y="196"/>
                      <a:pt x="534" y="198"/>
                    </a:cubicBezTo>
                    <a:cubicBezTo>
                      <a:pt x="538" y="205"/>
                      <a:pt x="551" y="217"/>
                      <a:pt x="558" y="220"/>
                    </a:cubicBezTo>
                    <a:cubicBezTo>
                      <a:pt x="565" y="221"/>
                      <a:pt x="569" y="219"/>
                      <a:pt x="575" y="220"/>
                    </a:cubicBezTo>
                    <a:cubicBezTo>
                      <a:pt x="584" y="223"/>
                      <a:pt x="586" y="232"/>
                      <a:pt x="586" y="242"/>
                    </a:cubicBezTo>
                    <a:cubicBezTo>
                      <a:pt x="586" y="274"/>
                      <a:pt x="568" y="283"/>
                      <a:pt x="556" y="301"/>
                    </a:cubicBezTo>
                    <a:cubicBezTo>
                      <a:pt x="553" y="305"/>
                      <a:pt x="551" y="306"/>
                      <a:pt x="549" y="310"/>
                    </a:cubicBezTo>
                    <a:cubicBezTo>
                      <a:pt x="544" y="317"/>
                      <a:pt x="540" y="317"/>
                      <a:pt x="535" y="322"/>
                    </a:cubicBezTo>
                    <a:cubicBezTo>
                      <a:pt x="529" y="328"/>
                      <a:pt x="535" y="343"/>
                      <a:pt x="535" y="353"/>
                    </a:cubicBezTo>
                    <a:cubicBezTo>
                      <a:pt x="535" y="361"/>
                      <a:pt x="532" y="369"/>
                      <a:pt x="532" y="374"/>
                    </a:cubicBezTo>
                    <a:cubicBezTo>
                      <a:pt x="532" y="377"/>
                      <a:pt x="530" y="378"/>
                      <a:pt x="530" y="380"/>
                    </a:cubicBezTo>
                    <a:cubicBezTo>
                      <a:pt x="528" y="382"/>
                      <a:pt x="524" y="386"/>
                      <a:pt x="524" y="390"/>
                    </a:cubicBezTo>
                    <a:cubicBezTo>
                      <a:pt x="524" y="394"/>
                      <a:pt x="523" y="403"/>
                      <a:pt x="522" y="405"/>
                    </a:cubicBezTo>
                    <a:cubicBezTo>
                      <a:pt x="515" y="415"/>
                      <a:pt x="513" y="419"/>
                      <a:pt x="506" y="428"/>
                    </a:cubicBezTo>
                    <a:cubicBezTo>
                      <a:pt x="505" y="431"/>
                      <a:pt x="505" y="436"/>
                      <a:pt x="504" y="438"/>
                    </a:cubicBezTo>
                    <a:cubicBezTo>
                      <a:pt x="502" y="443"/>
                      <a:pt x="492" y="449"/>
                      <a:pt x="485" y="449"/>
                    </a:cubicBezTo>
                    <a:cubicBezTo>
                      <a:pt x="476" y="449"/>
                      <a:pt x="470" y="449"/>
                      <a:pt x="463" y="452"/>
                    </a:cubicBezTo>
                    <a:cubicBezTo>
                      <a:pt x="461" y="453"/>
                      <a:pt x="460" y="455"/>
                      <a:pt x="459" y="457"/>
                    </a:cubicBezTo>
                    <a:cubicBezTo>
                      <a:pt x="448" y="467"/>
                      <a:pt x="437" y="461"/>
                      <a:pt x="429" y="474"/>
                    </a:cubicBezTo>
                    <a:cubicBezTo>
                      <a:pt x="426" y="479"/>
                      <a:pt x="420" y="479"/>
                      <a:pt x="416" y="483"/>
                    </a:cubicBezTo>
                    <a:cubicBezTo>
                      <a:pt x="411" y="489"/>
                      <a:pt x="412" y="495"/>
                      <a:pt x="412" y="503"/>
                    </a:cubicBezTo>
                    <a:cubicBezTo>
                      <a:pt x="412" y="524"/>
                      <a:pt x="412" y="524"/>
                      <a:pt x="412" y="524"/>
                    </a:cubicBezTo>
                    <a:cubicBezTo>
                      <a:pt x="403" y="528"/>
                      <a:pt x="398" y="536"/>
                      <a:pt x="394" y="545"/>
                    </a:cubicBezTo>
                    <a:cubicBezTo>
                      <a:pt x="394" y="545"/>
                      <a:pt x="394" y="545"/>
                      <a:pt x="394" y="545"/>
                    </a:cubicBezTo>
                    <a:cubicBezTo>
                      <a:pt x="391" y="550"/>
                      <a:pt x="391" y="553"/>
                      <a:pt x="388" y="559"/>
                    </a:cubicBezTo>
                    <a:cubicBezTo>
                      <a:pt x="380" y="571"/>
                      <a:pt x="371" y="572"/>
                      <a:pt x="364" y="584"/>
                    </a:cubicBezTo>
                    <a:cubicBezTo>
                      <a:pt x="355" y="597"/>
                      <a:pt x="351" y="619"/>
                      <a:pt x="331" y="619"/>
                    </a:cubicBezTo>
                    <a:cubicBezTo>
                      <a:pt x="324" y="619"/>
                      <a:pt x="314" y="614"/>
                      <a:pt x="311" y="614"/>
                    </a:cubicBezTo>
                    <a:cubicBezTo>
                      <a:pt x="305" y="614"/>
                      <a:pt x="299" y="609"/>
                      <a:pt x="293" y="609"/>
                    </a:cubicBezTo>
                    <a:cubicBezTo>
                      <a:pt x="291" y="609"/>
                      <a:pt x="289" y="610"/>
                      <a:pt x="289" y="611"/>
                    </a:cubicBezTo>
                    <a:cubicBezTo>
                      <a:pt x="289" y="615"/>
                      <a:pt x="296" y="617"/>
                      <a:pt x="297" y="619"/>
                    </a:cubicBezTo>
                    <a:cubicBezTo>
                      <a:pt x="300" y="622"/>
                      <a:pt x="300" y="627"/>
                      <a:pt x="302" y="632"/>
                    </a:cubicBezTo>
                    <a:cubicBezTo>
                      <a:pt x="304" y="637"/>
                      <a:pt x="311" y="637"/>
                      <a:pt x="311" y="642"/>
                    </a:cubicBezTo>
                    <a:cubicBezTo>
                      <a:pt x="311" y="647"/>
                      <a:pt x="311" y="650"/>
                      <a:pt x="308" y="654"/>
                    </a:cubicBezTo>
                    <a:cubicBezTo>
                      <a:pt x="304" y="660"/>
                      <a:pt x="301" y="663"/>
                      <a:pt x="297" y="667"/>
                    </a:cubicBezTo>
                    <a:cubicBezTo>
                      <a:pt x="289" y="675"/>
                      <a:pt x="280" y="673"/>
                      <a:pt x="270" y="676"/>
                    </a:cubicBezTo>
                    <a:cubicBezTo>
                      <a:pt x="263" y="678"/>
                      <a:pt x="248" y="673"/>
                      <a:pt x="244" y="677"/>
                    </a:cubicBezTo>
                    <a:cubicBezTo>
                      <a:pt x="238" y="683"/>
                      <a:pt x="243" y="696"/>
                      <a:pt x="240" y="703"/>
                    </a:cubicBezTo>
                    <a:cubicBezTo>
                      <a:pt x="240" y="702"/>
                      <a:pt x="240" y="702"/>
                      <a:pt x="240" y="702"/>
                    </a:cubicBezTo>
                    <a:cubicBezTo>
                      <a:pt x="240" y="703"/>
                      <a:pt x="240" y="706"/>
                      <a:pt x="240" y="707"/>
                    </a:cubicBezTo>
                    <a:cubicBezTo>
                      <a:pt x="240" y="709"/>
                      <a:pt x="233" y="712"/>
                      <a:pt x="229" y="712"/>
                    </a:cubicBezTo>
                    <a:cubicBezTo>
                      <a:pt x="220" y="712"/>
                      <a:pt x="218" y="706"/>
                      <a:pt x="210" y="706"/>
                    </a:cubicBezTo>
                    <a:cubicBezTo>
                      <a:pt x="207" y="706"/>
                      <a:pt x="205" y="709"/>
                      <a:pt x="205" y="711"/>
                    </a:cubicBezTo>
                    <a:cubicBezTo>
                      <a:pt x="205" y="717"/>
                      <a:pt x="211" y="729"/>
                      <a:pt x="214" y="729"/>
                    </a:cubicBezTo>
                    <a:cubicBezTo>
                      <a:pt x="217" y="729"/>
                      <a:pt x="219" y="726"/>
                      <a:pt x="221" y="726"/>
                    </a:cubicBezTo>
                    <a:cubicBezTo>
                      <a:pt x="222" y="728"/>
                      <a:pt x="225" y="728"/>
                      <a:pt x="225" y="730"/>
                    </a:cubicBezTo>
                    <a:cubicBezTo>
                      <a:pt x="225" y="733"/>
                      <a:pt x="221" y="736"/>
                      <a:pt x="220" y="736"/>
                    </a:cubicBezTo>
                    <a:cubicBezTo>
                      <a:pt x="215" y="736"/>
                      <a:pt x="213" y="732"/>
                      <a:pt x="209" y="732"/>
                    </a:cubicBezTo>
                    <a:cubicBezTo>
                      <a:pt x="209" y="737"/>
                      <a:pt x="211" y="738"/>
                      <a:pt x="214" y="739"/>
                    </a:cubicBezTo>
                    <a:cubicBezTo>
                      <a:pt x="206" y="747"/>
                      <a:pt x="206" y="755"/>
                      <a:pt x="203" y="766"/>
                    </a:cubicBezTo>
                    <a:cubicBezTo>
                      <a:pt x="202" y="770"/>
                      <a:pt x="194" y="771"/>
                      <a:pt x="191" y="771"/>
                    </a:cubicBezTo>
                    <a:cubicBezTo>
                      <a:pt x="184" y="773"/>
                      <a:pt x="178" y="779"/>
                      <a:pt x="178" y="787"/>
                    </a:cubicBezTo>
                    <a:cubicBezTo>
                      <a:pt x="178" y="804"/>
                      <a:pt x="198" y="798"/>
                      <a:pt x="198" y="811"/>
                    </a:cubicBezTo>
                    <a:cubicBezTo>
                      <a:pt x="198" y="824"/>
                      <a:pt x="187" y="825"/>
                      <a:pt x="181" y="831"/>
                    </a:cubicBezTo>
                    <a:cubicBezTo>
                      <a:pt x="177" y="835"/>
                      <a:pt x="178" y="841"/>
                      <a:pt x="176" y="846"/>
                    </a:cubicBezTo>
                    <a:cubicBezTo>
                      <a:pt x="173" y="852"/>
                      <a:pt x="166" y="850"/>
                      <a:pt x="162" y="854"/>
                    </a:cubicBezTo>
                    <a:cubicBezTo>
                      <a:pt x="156" y="859"/>
                      <a:pt x="154" y="865"/>
                      <a:pt x="154" y="874"/>
                    </a:cubicBezTo>
                    <a:cubicBezTo>
                      <a:pt x="154" y="878"/>
                      <a:pt x="158" y="883"/>
                      <a:pt x="161" y="884"/>
                    </a:cubicBezTo>
                    <a:cubicBezTo>
                      <a:pt x="169" y="888"/>
                      <a:pt x="168" y="908"/>
                      <a:pt x="174" y="914"/>
                    </a:cubicBezTo>
                    <a:cubicBezTo>
                      <a:pt x="184" y="924"/>
                      <a:pt x="196" y="928"/>
                      <a:pt x="207" y="934"/>
                    </a:cubicBezTo>
                    <a:cubicBezTo>
                      <a:pt x="206" y="936"/>
                      <a:pt x="203" y="935"/>
                      <a:pt x="200" y="935"/>
                    </a:cubicBezTo>
                    <a:cubicBezTo>
                      <a:pt x="194" y="935"/>
                      <a:pt x="183" y="943"/>
                      <a:pt x="179" y="943"/>
                    </a:cubicBezTo>
                    <a:cubicBezTo>
                      <a:pt x="176" y="943"/>
                      <a:pt x="176" y="943"/>
                      <a:pt x="174" y="943"/>
                    </a:cubicBezTo>
                    <a:cubicBezTo>
                      <a:pt x="173" y="943"/>
                      <a:pt x="171" y="945"/>
                      <a:pt x="169" y="945"/>
                    </a:cubicBezTo>
                    <a:cubicBezTo>
                      <a:pt x="165" y="945"/>
                      <a:pt x="162" y="945"/>
                      <a:pt x="157" y="945"/>
                    </a:cubicBezTo>
                    <a:cubicBezTo>
                      <a:pt x="147" y="945"/>
                      <a:pt x="151" y="933"/>
                      <a:pt x="143" y="931"/>
                    </a:cubicBezTo>
                    <a:cubicBezTo>
                      <a:pt x="137" y="929"/>
                      <a:pt x="127" y="929"/>
                      <a:pt x="127" y="921"/>
                    </a:cubicBezTo>
                    <a:cubicBezTo>
                      <a:pt x="124" y="921"/>
                      <a:pt x="122" y="921"/>
                      <a:pt x="119" y="921"/>
                    </a:cubicBezTo>
                    <a:cubicBezTo>
                      <a:pt x="115" y="921"/>
                      <a:pt x="114" y="917"/>
                      <a:pt x="114" y="915"/>
                    </a:cubicBezTo>
                    <a:cubicBezTo>
                      <a:pt x="102" y="915"/>
                      <a:pt x="98" y="909"/>
                      <a:pt x="92" y="903"/>
                    </a:cubicBezTo>
                    <a:cubicBezTo>
                      <a:pt x="91" y="902"/>
                      <a:pt x="88" y="900"/>
                      <a:pt x="88" y="899"/>
                    </a:cubicBezTo>
                    <a:cubicBezTo>
                      <a:pt x="88" y="895"/>
                      <a:pt x="96" y="895"/>
                      <a:pt x="97" y="891"/>
                    </a:cubicBezTo>
                    <a:cubicBezTo>
                      <a:pt x="95" y="891"/>
                      <a:pt x="94" y="890"/>
                      <a:pt x="93" y="889"/>
                    </a:cubicBezTo>
                    <a:cubicBezTo>
                      <a:pt x="94" y="887"/>
                      <a:pt x="96" y="884"/>
                      <a:pt x="96" y="882"/>
                    </a:cubicBezTo>
                    <a:cubicBezTo>
                      <a:pt x="96" y="871"/>
                      <a:pt x="84" y="873"/>
                      <a:pt x="84" y="863"/>
                    </a:cubicBezTo>
                    <a:cubicBezTo>
                      <a:pt x="84" y="860"/>
                      <a:pt x="84" y="859"/>
                      <a:pt x="84" y="857"/>
                    </a:cubicBezTo>
                    <a:cubicBezTo>
                      <a:pt x="84" y="848"/>
                      <a:pt x="78" y="832"/>
                      <a:pt x="78" y="825"/>
                    </a:cubicBezTo>
                    <a:cubicBezTo>
                      <a:pt x="78" y="817"/>
                      <a:pt x="88" y="814"/>
                      <a:pt x="88" y="807"/>
                    </a:cubicBezTo>
                    <a:cubicBezTo>
                      <a:pt x="88" y="803"/>
                      <a:pt x="83" y="796"/>
                      <a:pt x="82" y="791"/>
                    </a:cubicBezTo>
                    <a:cubicBezTo>
                      <a:pt x="82" y="787"/>
                      <a:pt x="82" y="787"/>
                      <a:pt x="82" y="787"/>
                    </a:cubicBezTo>
                    <a:cubicBezTo>
                      <a:pt x="82" y="787"/>
                      <a:pt x="82" y="787"/>
                      <a:pt x="82" y="787"/>
                    </a:cubicBezTo>
                    <a:cubicBezTo>
                      <a:pt x="82" y="784"/>
                      <a:pt x="84" y="782"/>
                      <a:pt x="86" y="782"/>
                    </a:cubicBezTo>
                    <a:cubicBezTo>
                      <a:pt x="94" y="782"/>
                      <a:pt x="91" y="790"/>
                      <a:pt x="98" y="790"/>
                    </a:cubicBezTo>
                    <a:cubicBezTo>
                      <a:pt x="112" y="725"/>
                      <a:pt x="112" y="725"/>
                      <a:pt x="112" y="725"/>
                    </a:cubicBezTo>
                    <a:cubicBezTo>
                      <a:pt x="112" y="718"/>
                      <a:pt x="112" y="718"/>
                      <a:pt x="112" y="718"/>
                    </a:cubicBezTo>
                    <a:cubicBezTo>
                      <a:pt x="111" y="718"/>
                      <a:pt x="109" y="717"/>
                      <a:pt x="108" y="718"/>
                    </a:cubicBezTo>
                    <a:cubicBezTo>
                      <a:pt x="105" y="719"/>
                      <a:pt x="105" y="723"/>
                      <a:pt x="102" y="723"/>
                    </a:cubicBezTo>
                    <a:cubicBezTo>
                      <a:pt x="98" y="723"/>
                      <a:pt x="95" y="713"/>
                      <a:pt x="95" y="708"/>
                    </a:cubicBezTo>
                    <a:cubicBezTo>
                      <a:pt x="95" y="699"/>
                      <a:pt x="98" y="696"/>
                      <a:pt x="100" y="688"/>
                    </a:cubicBezTo>
                    <a:cubicBezTo>
                      <a:pt x="103" y="688"/>
                      <a:pt x="104" y="687"/>
                      <a:pt x="104" y="685"/>
                    </a:cubicBezTo>
                    <a:cubicBezTo>
                      <a:pt x="104" y="683"/>
                      <a:pt x="102" y="680"/>
                      <a:pt x="102" y="680"/>
                    </a:cubicBezTo>
                    <a:cubicBezTo>
                      <a:pt x="100" y="680"/>
                      <a:pt x="99" y="668"/>
                      <a:pt x="99" y="665"/>
                    </a:cubicBezTo>
                    <a:cubicBezTo>
                      <a:pt x="99" y="655"/>
                      <a:pt x="106" y="645"/>
                      <a:pt x="109" y="639"/>
                    </a:cubicBezTo>
                    <a:cubicBezTo>
                      <a:pt x="111" y="635"/>
                      <a:pt x="112" y="629"/>
                      <a:pt x="114" y="626"/>
                    </a:cubicBezTo>
                    <a:cubicBezTo>
                      <a:pt x="116" y="624"/>
                      <a:pt x="118" y="625"/>
                      <a:pt x="118" y="623"/>
                    </a:cubicBezTo>
                    <a:cubicBezTo>
                      <a:pt x="121" y="613"/>
                      <a:pt x="121" y="605"/>
                      <a:pt x="124" y="595"/>
                    </a:cubicBezTo>
                    <a:cubicBezTo>
                      <a:pt x="124" y="562"/>
                      <a:pt x="124" y="562"/>
                      <a:pt x="124" y="562"/>
                    </a:cubicBezTo>
                    <a:cubicBezTo>
                      <a:pt x="121" y="554"/>
                      <a:pt x="126" y="548"/>
                      <a:pt x="126" y="541"/>
                    </a:cubicBezTo>
                    <a:cubicBezTo>
                      <a:pt x="126" y="524"/>
                      <a:pt x="136" y="513"/>
                      <a:pt x="136" y="498"/>
                    </a:cubicBezTo>
                    <a:cubicBezTo>
                      <a:pt x="136" y="497"/>
                      <a:pt x="136" y="495"/>
                      <a:pt x="136" y="494"/>
                    </a:cubicBezTo>
                    <a:cubicBezTo>
                      <a:pt x="136" y="491"/>
                      <a:pt x="138" y="483"/>
                      <a:pt x="139" y="478"/>
                    </a:cubicBezTo>
                    <a:cubicBezTo>
                      <a:pt x="139" y="465"/>
                      <a:pt x="139" y="465"/>
                      <a:pt x="139" y="459"/>
                    </a:cubicBezTo>
                    <a:cubicBezTo>
                      <a:pt x="139" y="453"/>
                      <a:pt x="143" y="441"/>
                      <a:pt x="143" y="434"/>
                    </a:cubicBezTo>
                    <a:cubicBezTo>
                      <a:pt x="143" y="429"/>
                      <a:pt x="141" y="403"/>
                      <a:pt x="140" y="399"/>
                    </a:cubicBezTo>
                    <a:cubicBezTo>
                      <a:pt x="136" y="388"/>
                      <a:pt x="128" y="381"/>
                      <a:pt x="121" y="377"/>
                    </a:cubicBezTo>
                    <a:cubicBezTo>
                      <a:pt x="114" y="374"/>
                      <a:pt x="109" y="375"/>
                      <a:pt x="104" y="370"/>
                    </a:cubicBezTo>
                    <a:cubicBezTo>
                      <a:pt x="99" y="365"/>
                      <a:pt x="96" y="363"/>
                      <a:pt x="90" y="362"/>
                    </a:cubicBezTo>
                    <a:cubicBezTo>
                      <a:pt x="78" y="358"/>
                      <a:pt x="72" y="351"/>
                      <a:pt x="64" y="343"/>
                    </a:cubicBezTo>
                    <a:cubicBezTo>
                      <a:pt x="60" y="340"/>
                      <a:pt x="62" y="335"/>
                      <a:pt x="62" y="330"/>
                    </a:cubicBezTo>
                    <a:cubicBezTo>
                      <a:pt x="62" y="323"/>
                      <a:pt x="55" y="319"/>
                      <a:pt x="53" y="313"/>
                    </a:cubicBezTo>
                    <a:cubicBezTo>
                      <a:pt x="50" y="302"/>
                      <a:pt x="41" y="294"/>
                      <a:pt x="38" y="285"/>
                    </a:cubicBezTo>
                    <a:cubicBezTo>
                      <a:pt x="35" y="275"/>
                      <a:pt x="32" y="269"/>
                      <a:pt x="28" y="261"/>
                    </a:cubicBezTo>
                    <a:cubicBezTo>
                      <a:pt x="27" y="258"/>
                      <a:pt x="24" y="259"/>
                      <a:pt x="23" y="257"/>
                    </a:cubicBezTo>
                    <a:cubicBezTo>
                      <a:pt x="20" y="254"/>
                      <a:pt x="19" y="248"/>
                      <a:pt x="17" y="245"/>
                    </a:cubicBezTo>
                    <a:cubicBezTo>
                      <a:pt x="16" y="242"/>
                      <a:pt x="12" y="243"/>
                      <a:pt x="11" y="242"/>
                    </a:cubicBezTo>
                    <a:cubicBezTo>
                      <a:pt x="6" y="237"/>
                      <a:pt x="0" y="228"/>
                      <a:pt x="0" y="220"/>
                    </a:cubicBezTo>
                    <a:cubicBezTo>
                      <a:pt x="0" y="215"/>
                      <a:pt x="3" y="209"/>
                      <a:pt x="5" y="207"/>
                    </a:cubicBezTo>
                    <a:cubicBezTo>
                      <a:pt x="8" y="200"/>
                      <a:pt x="16" y="198"/>
                      <a:pt x="18" y="191"/>
                    </a:cubicBezTo>
                    <a:cubicBezTo>
                      <a:pt x="14" y="189"/>
                      <a:pt x="15" y="191"/>
                      <a:pt x="12" y="191"/>
                    </a:cubicBezTo>
                    <a:cubicBezTo>
                      <a:pt x="5" y="191"/>
                      <a:pt x="5" y="182"/>
                      <a:pt x="5" y="176"/>
                    </a:cubicBezTo>
                    <a:cubicBezTo>
                      <a:pt x="5" y="166"/>
                      <a:pt x="16" y="168"/>
                      <a:pt x="14" y="148"/>
                    </a:cubicBezTo>
                    <a:cubicBezTo>
                      <a:pt x="26" y="148"/>
                      <a:pt x="29" y="136"/>
                      <a:pt x="32" y="129"/>
                    </a:cubicBezTo>
                    <a:cubicBezTo>
                      <a:pt x="37" y="119"/>
                      <a:pt x="49" y="123"/>
                      <a:pt x="51" y="111"/>
                    </a:cubicBezTo>
                    <a:cubicBezTo>
                      <a:pt x="49" y="110"/>
                      <a:pt x="47" y="107"/>
                      <a:pt x="47" y="106"/>
                    </a:cubicBezTo>
                    <a:cubicBezTo>
                      <a:pt x="49" y="103"/>
                      <a:pt x="49" y="103"/>
                      <a:pt x="49" y="10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3" name="Group 277">
              <a:extLst>
                <a:ext uri="{FF2B5EF4-FFF2-40B4-BE49-F238E27FC236}">
                  <a16:creationId xmlns:a16="http://schemas.microsoft.com/office/drawing/2014/main" id="{3630A290-993E-4484-B4D0-6FB107611691}"/>
                </a:ext>
              </a:extLst>
            </p:cNvPr>
            <p:cNvGrpSpPr/>
            <p:nvPr/>
          </p:nvGrpSpPr>
          <p:grpSpPr>
            <a:xfrm>
              <a:off x="5695740" y="2410289"/>
              <a:ext cx="2671087" cy="1860924"/>
              <a:chOff x="1585913" y="960438"/>
              <a:chExt cx="2590800" cy="1804987"/>
            </a:xfrm>
            <a:solidFill>
              <a:schemeClr val="bg1">
                <a:lumMod val="65000"/>
              </a:schemeClr>
            </a:solidFill>
          </p:grpSpPr>
          <p:sp>
            <p:nvSpPr>
              <p:cNvPr id="14" name="Freeform 21">
                <a:extLst>
                  <a:ext uri="{FF2B5EF4-FFF2-40B4-BE49-F238E27FC236}">
                    <a16:creationId xmlns:a16="http://schemas.microsoft.com/office/drawing/2014/main" id="{2822DF2B-8094-46ED-813D-6EC77A94AC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59150" y="2703513"/>
                <a:ext cx="12700" cy="14288"/>
              </a:xfrm>
              <a:custGeom>
                <a:avLst/>
                <a:gdLst/>
                <a:ahLst/>
                <a:cxnLst>
                  <a:cxn ang="0">
                    <a:pos x="9" y="4"/>
                  </a:cxn>
                  <a:cxn ang="0">
                    <a:pos x="9" y="0"/>
                  </a:cxn>
                  <a:cxn ang="0">
                    <a:pos x="5" y="0"/>
                  </a:cxn>
                  <a:cxn ang="0">
                    <a:pos x="0" y="9"/>
                  </a:cxn>
                  <a:cxn ang="0">
                    <a:pos x="4" y="9"/>
                  </a:cxn>
                  <a:cxn ang="0">
                    <a:pos x="9" y="4"/>
                  </a:cxn>
                </a:cxnLst>
                <a:rect l="0" t="0" r="r" b="b"/>
                <a:pathLst>
                  <a:path w="9" h="11">
                    <a:moveTo>
                      <a:pt x="9" y="4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8" y="0"/>
                      <a:pt x="6" y="0"/>
                      <a:pt x="5" y="0"/>
                    </a:cubicBezTo>
                    <a:cubicBezTo>
                      <a:pt x="2" y="0"/>
                      <a:pt x="0" y="5"/>
                      <a:pt x="0" y="9"/>
                    </a:cubicBezTo>
                    <a:cubicBezTo>
                      <a:pt x="0" y="11"/>
                      <a:pt x="2" y="9"/>
                      <a:pt x="4" y="9"/>
                    </a:cubicBezTo>
                    <a:cubicBezTo>
                      <a:pt x="6" y="9"/>
                      <a:pt x="8" y="5"/>
                      <a:pt x="9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" name="Freeform 39">
                <a:extLst>
                  <a:ext uri="{FF2B5EF4-FFF2-40B4-BE49-F238E27FC236}">
                    <a16:creationId xmlns:a16="http://schemas.microsoft.com/office/drawing/2014/main" id="{9E6A0222-6957-433C-9D3C-BEC5515690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89388" y="1552575"/>
                <a:ext cx="169863" cy="77788"/>
              </a:xfrm>
              <a:custGeom>
                <a:avLst/>
                <a:gdLst/>
                <a:ahLst/>
                <a:cxnLst>
                  <a:cxn ang="0">
                    <a:pos x="127" y="31"/>
                  </a:cxn>
                  <a:cxn ang="0">
                    <a:pos x="108" y="47"/>
                  </a:cxn>
                  <a:cxn ang="0">
                    <a:pos x="74" y="58"/>
                  </a:cxn>
                  <a:cxn ang="0">
                    <a:pos x="34" y="50"/>
                  </a:cxn>
                  <a:cxn ang="0">
                    <a:pos x="14" y="42"/>
                  </a:cxn>
                  <a:cxn ang="0">
                    <a:pos x="18" y="40"/>
                  </a:cxn>
                  <a:cxn ang="0">
                    <a:pos x="21" y="27"/>
                  </a:cxn>
                  <a:cxn ang="0">
                    <a:pos x="2" y="25"/>
                  </a:cxn>
                  <a:cxn ang="0">
                    <a:pos x="25" y="21"/>
                  </a:cxn>
                  <a:cxn ang="0">
                    <a:pos x="23" y="18"/>
                  </a:cxn>
                  <a:cxn ang="0">
                    <a:pos x="0" y="8"/>
                  </a:cxn>
                  <a:cxn ang="0">
                    <a:pos x="9" y="9"/>
                  </a:cxn>
                  <a:cxn ang="0">
                    <a:pos x="9" y="5"/>
                  </a:cxn>
                  <a:cxn ang="0">
                    <a:pos x="17" y="0"/>
                  </a:cxn>
                  <a:cxn ang="0">
                    <a:pos x="21" y="0"/>
                  </a:cxn>
                  <a:cxn ang="0">
                    <a:pos x="23" y="7"/>
                  </a:cxn>
                  <a:cxn ang="0">
                    <a:pos x="30" y="16"/>
                  </a:cxn>
                  <a:cxn ang="0">
                    <a:pos x="38" y="13"/>
                  </a:cxn>
                  <a:cxn ang="0">
                    <a:pos x="38" y="8"/>
                  </a:cxn>
                  <a:cxn ang="0">
                    <a:pos x="44" y="12"/>
                  </a:cxn>
                  <a:cxn ang="0">
                    <a:pos x="54" y="9"/>
                  </a:cxn>
                  <a:cxn ang="0">
                    <a:pos x="60" y="12"/>
                  </a:cxn>
                  <a:cxn ang="0">
                    <a:pos x="60" y="8"/>
                  </a:cxn>
                  <a:cxn ang="0">
                    <a:pos x="74" y="9"/>
                  </a:cxn>
                  <a:cxn ang="0">
                    <a:pos x="89" y="8"/>
                  </a:cxn>
                  <a:cxn ang="0">
                    <a:pos x="91" y="1"/>
                  </a:cxn>
                  <a:cxn ang="0">
                    <a:pos x="96" y="1"/>
                  </a:cxn>
                  <a:cxn ang="0">
                    <a:pos x="104" y="7"/>
                  </a:cxn>
                  <a:cxn ang="0">
                    <a:pos x="115" y="4"/>
                  </a:cxn>
                  <a:cxn ang="0">
                    <a:pos x="112" y="8"/>
                  </a:cxn>
                  <a:cxn ang="0">
                    <a:pos x="128" y="30"/>
                  </a:cxn>
                  <a:cxn ang="0">
                    <a:pos x="127" y="31"/>
                  </a:cxn>
                </a:cxnLst>
                <a:rect l="0" t="0" r="r" b="b"/>
                <a:pathLst>
                  <a:path w="128" h="58">
                    <a:moveTo>
                      <a:pt x="127" y="31"/>
                    </a:moveTo>
                    <a:cubicBezTo>
                      <a:pt x="124" y="38"/>
                      <a:pt x="113" y="45"/>
                      <a:pt x="108" y="47"/>
                    </a:cubicBezTo>
                    <a:cubicBezTo>
                      <a:pt x="97" y="51"/>
                      <a:pt x="89" y="58"/>
                      <a:pt x="74" y="58"/>
                    </a:cubicBezTo>
                    <a:cubicBezTo>
                      <a:pt x="57" y="58"/>
                      <a:pt x="46" y="54"/>
                      <a:pt x="34" y="50"/>
                    </a:cubicBezTo>
                    <a:cubicBezTo>
                      <a:pt x="28" y="49"/>
                      <a:pt x="24" y="42"/>
                      <a:pt x="14" y="42"/>
                    </a:cubicBezTo>
                    <a:cubicBezTo>
                      <a:pt x="16" y="41"/>
                      <a:pt x="17" y="40"/>
                      <a:pt x="18" y="40"/>
                    </a:cubicBezTo>
                    <a:cubicBezTo>
                      <a:pt x="18" y="34"/>
                      <a:pt x="20" y="32"/>
                      <a:pt x="21" y="27"/>
                    </a:cubicBezTo>
                    <a:cubicBezTo>
                      <a:pt x="14" y="25"/>
                      <a:pt x="6" y="30"/>
                      <a:pt x="2" y="25"/>
                    </a:cubicBezTo>
                    <a:cubicBezTo>
                      <a:pt x="8" y="25"/>
                      <a:pt x="20" y="23"/>
                      <a:pt x="25" y="21"/>
                    </a:cubicBezTo>
                    <a:cubicBezTo>
                      <a:pt x="23" y="20"/>
                      <a:pt x="23" y="19"/>
                      <a:pt x="23" y="18"/>
                    </a:cubicBezTo>
                    <a:cubicBezTo>
                      <a:pt x="18" y="18"/>
                      <a:pt x="1" y="13"/>
                      <a:pt x="0" y="8"/>
                    </a:cubicBezTo>
                    <a:cubicBezTo>
                      <a:pt x="4" y="7"/>
                      <a:pt x="7" y="8"/>
                      <a:pt x="9" y="9"/>
                    </a:cubicBezTo>
                    <a:cubicBezTo>
                      <a:pt x="9" y="8"/>
                      <a:pt x="9" y="7"/>
                      <a:pt x="9" y="5"/>
                    </a:cubicBezTo>
                    <a:cubicBezTo>
                      <a:pt x="13" y="5"/>
                      <a:pt x="14" y="0"/>
                      <a:pt x="17" y="0"/>
                    </a:cubicBezTo>
                    <a:cubicBezTo>
                      <a:pt x="18" y="0"/>
                      <a:pt x="19" y="0"/>
                      <a:pt x="21" y="0"/>
                    </a:cubicBezTo>
                    <a:cubicBezTo>
                      <a:pt x="21" y="3"/>
                      <a:pt x="23" y="4"/>
                      <a:pt x="23" y="7"/>
                    </a:cubicBezTo>
                    <a:cubicBezTo>
                      <a:pt x="23" y="10"/>
                      <a:pt x="27" y="16"/>
                      <a:pt x="30" y="16"/>
                    </a:cubicBezTo>
                    <a:cubicBezTo>
                      <a:pt x="33" y="16"/>
                      <a:pt x="36" y="14"/>
                      <a:pt x="38" y="13"/>
                    </a:cubicBezTo>
                    <a:cubicBezTo>
                      <a:pt x="37" y="10"/>
                      <a:pt x="37" y="9"/>
                      <a:pt x="38" y="8"/>
                    </a:cubicBezTo>
                    <a:cubicBezTo>
                      <a:pt x="40" y="9"/>
                      <a:pt x="41" y="12"/>
                      <a:pt x="44" y="12"/>
                    </a:cubicBezTo>
                    <a:cubicBezTo>
                      <a:pt x="54" y="9"/>
                      <a:pt x="54" y="9"/>
                      <a:pt x="54" y="9"/>
                    </a:cubicBezTo>
                    <a:cubicBezTo>
                      <a:pt x="58" y="10"/>
                      <a:pt x="59" y="11"/>
                      <a:pt x="60" y="12"/>
                    </a:cubicBezTo>
                    <a:cubicBezTo>
                      <a:pt x="60" y="11"/>
                      <a:pt x="60" y="9"/>
                      <a:pt x="60" y="8"/>
                    </a:cubicBezTo>
                    <a:cubicBezTo>
                      <a:pt x="67" y="8"/>
                      <a:pt x="70" y="9"/>
                      <a:pt x="74" y="9"/>
                    </a:cubicBezTo>
                    <a:cubicBezTo>
                      <a:pt x="80" y="9"/>
                      <a:pt x="85" y="4"/>
                      <a:pt x="89" y="8"/>
                    </a:cubicBezTo>
                    <a:cubicBezTo>
                      <a:pt x="89" y="4"/>
                      <a:pt x="90" y="3"/>
                      <a:pt x="91" y="1"/>
                    </a:cubicBezTo>
                    <a:cubicBezTo>
                      <a:pt x="94" y="2"/>
                      <a:pt x="94" y="2"/>
                      <a:pt x="96" y="1"/>
                    </a:cubicBezTo>
                    <a:cubicBezTo>
                      <a:pt x="96" y="6"/>
                      <a:pt x="100" y="7"/>
                      <a:pt x="104" y="7"/>
                    </a:cubicBezTo>
                    <a:cubicBezTo>
                      <a:pt x="108" y="7"/>
                      <a:pt x="111" y="4"/>
                      <a:pt x="115" y="4"/>
                    </a:cubicBezTo>
                    <a:cubicBezTo>
                      <a:pt x="113" y="5"/>
                      <a:pt x="112" y="7"/>
                      <a:pt x="112" y="8"/>
                    </a:cubicBezTo>
                    <a:cubicBezTo>
                      <a:pt x="112" y="21"/>
                      <a:pt x="128" y="18"/>
                      <a:pt x="128" y="30"/>
                    </a:cubicBezTo>
                    <a:lnTo>
                      <a:pt x="127" y="3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" name="Freeform 40">
                <a:extLst>
                  <a:ext uri="{FF2B5EF4-FFF2-40B4-BE49-F238E27FC236}">
                    <a16:creationId xmlns:a16="http://schemas.microsoft.com/office/drawing/2014/main" id="{153D5361-260A-4617-BFCB-68BC9C9E62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71800" y="2487613"/>
                <a:ext cx="174625" cy="60325"/>
              </a:xfrm>
              <a:custGeom>
                <a:avLst/>
                <a:gdLst/>
                <a:ahLst/>
                <a:cxnLst>
                  <a:cxn ang="0">
                    <a:pos x="131" y="40"/>
                  </a:cxn>
                  <a:cxn ang="0">
                    <a:pos x="114" y="45"/>
                  </a:cxn>
                  <a:cxn ang="0">
                    <a:pos x="88" y="42"/>
                  </a:cxn>
                  <a:cxn ang="0">
                    <a:pos x="88" y="39"/>
                  </a:cxn>
                  <a:cxn ang="0">
                    <a:pos x="93" y="35"/>
                  </a:cxn>
                  <a:cxn ang="0">
                    <a:pos x="78" y="26"/>
                  </a:cxn>
                  <a:cxn ang="0">
                    <a:pos x="73" y="22"/>
                  </a:cxn>
                  <a:cxn ang="0">
                    <a:pos x="64" y="22"/>
                  </a:cxn>
                  <a:cxn ang="0">
                    <a:pos x="48" y="15"/>
                  </a:cxn>
                  <a:cxn ang="0">
                    <a:pos x="35" y="15"/>
                  </a:cxn>
                  <a:cxn ang="0">
                    <a:pos x="34" y="10"/>
                  </a:cxn>
                  <a:cxn ang="0">
                    <a:pos x="28" y="9"/>
                  </a:cxn>
                  <a:cxn ang="0">
                    <a:pos x="4" y="20"/>
                  </a:cxn>
                  <a:cxn ang="0">
                    <a:pos x="0" y="20"/>
                  </a:cxn>
                  <a:cxn ang="0">
                    <a:pos x="36" y="0"/>
                  </a:cxn>
                  <a:cxn ang="0">
                    <a:pos x="79" y="11"/>
                  </a:cxn>
                  <a:cxn ang="0">
                    <a:pos x="86" y="17"/>
                  </a:cxn>
                  <a:cxn ang="0">
                    <a:pos x="114" y="28"/>
                  </a:cxn>
                  <a:cxn ang="0">
                    <a:pos x="114" y="31"/>
                  </a:cxn>
                  <a:cxn ang="0">
                    <a:pos x="120" y="31"/>
                  </a:cxn>
                  <a:cxn ang="0">
                    <a:pos x="131" y="40"/>
                  </a:cxn>
                </a:cxnLst>
                <a:rect l="0" t="0" r="r" b="b"/>
                <a:pathLst>
                  <a:path w="131" h="45">
                    <a:moveTo>
                      <a:pt x="131" y="40"/>
                    </a:moveTo>
                    <a:cubicBezTo>
                      <a:pt x="127" y="45"/>
                      <a:pt x="119" y="45"/>
                      <a:pt x="114" y="45"/>
                    </a:cubicBezTo>
                    <a:cubicBezTo>
                      <a:pt x="104" y="45"/>
                      <a:pt x="97" y="42"/>
                      <a:pt x="88" y="42"/>
                    </a:cubicBezTo>
                    <a:cubicBezTo>
                      <a:pt x="88" y="41"/>
                      <a:pt x="88" y="40"/>
                      <a:pt x="88" y="39"/>
                    </a:cubicBezTo>
                    <a:cubicBezTo>
                      <a:pt x="90" y="39"/>
                      <a:pt x="92" y="38"/>
                      <a:pt x="93" y="35"/>
                    </a:cubicBezTo>
                    <a:cubicBezTo>
                      <a:pt x="86" y="32"/>
                      <a:pt x="79" y="33"/>
                      <a:pt x="78" y="26"/>
                    </a:cubicBezTo>
                    <a:cubicBezTo>
                      <a:pt x="74" y="26"/>
                      <a:pt x="75" y="23"/>
                      <a:pt x="73" y="22"/>
                    </a:cubicBezTo>
                    <a:cubicBezTo>
                      <a:pt x="69" y="20"/>
                      <a:pt x="67" y="22"/>
                      <a:pt x="64" y="22"/>
                    </a:cubicBezTo>
                    <a:cubicBezTo>
                      <a:pt x="57" y="22"/>
                      <a:pt x="54" y="15"/>
                      <a:pt x="48" y="15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3" y="13"/>
                      <a:pt x="33" y="12"/>
                      <a:pt x="34" y="10"/>
                    </a:cubicBezTo>
                    <a:cubicBezTo>
                      <a:pt x="33" y="9"/>
                      <a:pt x="30" y="9"/>
                      <a:pt x="28" y="9"/>
                    </a:cubicBezTo>
                    <a:cubicBezTo>
                      <a:pt x="20" y="9"/>
                      <a:pt x="8" y="15"/>
                      <a:pt x="4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7" y="8"/>
                      <a:pt x="16" y="0"/>
                      <a:pt x="36" y="0"/>
                    </a:cubicBezTo>
                    <a:cubicBezTo>
                      <a:pt x="55" y="0"/>
                      <a:pt x="64" y="11"/>
                      <a:pt x="79" y="11"/>
                    </a:cubicBezTo>
                    <a:cubicBezTo>
                      <a:pt x="82" y="11"/>
                      <a:pt x="86" y="16"/>
                      <a:pt x="86" y="17"/>
                    </a:cubicBezTo>
                    <a:cubicBezTo>
                      <a:pt x="93" y="23"/>
                      <a:pt x="104" y="28"/>
                      <a:pt x="114" y="28"/>
                    </a:cubicBezTo>
                    <a:cubicBezTo>
                      <a:pt x="114" y="28"/>
                      <a:pt x="113" y="30"/>
                      <a:pt x="114" y="31"/>
                    </a:cubicBezTo>
                    <a:cubicBezTo>
                      <a:pt x="120" y="31"/>
                      <a:pt x="120" y="31"/>
                      <a:pt x="120" y="31"/>
                    </a:cubicBezTo>
                    <a:cubicBezTo>
                      <a:pt x="125" y="32"/>
                      <a:pt x="127" y="39"/>
                      <a:pt x="131" y="4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" name="Freeform 41">
                <a:extLst>
                  <a:ext uri="{FF2B5EF4-FFF2-40B4-BE49-F238E27FC236}">
                    <a16:creationId xmlns:a16="http://schemas.microsoft.com/office/drawing/2014/main" id="{C46A5A90-F597-4CAB-BE02-0855647342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95613" y="2509838"/>
                <a:ext cx="9525" cy="11113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7"/>
                  </a:cxn>
                  <a:cxn ang="0">
                    <a:pos x="0" y="7"/>
                  </a:cxn>
                  <a:cxn ang="0">
                    <a:pos x="4" y="3"/>
                  </a:cxn>
                  <a:cxn ang="0">
                    <a:pos x="4" y="0"/>
                  </a:cxn>
                  <a:cxn ang="0">
                    <a:pos x="5" y="0"/>
                  </a:cxn>
                  <a:cxn ang="0">
                    <a:pos x="6" y="0"/>
                  </a:cxn>
                </a:cxnLst>
                <a:rect l="0" t="0" r="r" b="b"/>
                <a:pathLst>
                  <a:path w="7" h="8">
                    <a:moveTo>
                      <a:pt x="6" y="0"/>
                    </a:moveTo>
                    <a:cubicBezTo>
                      <a:pt x="6" y="3"/>
                      <a:pt x="7" y="5"/>
                      <a:pt x="6" y="7"/>
                    </a:cubicBezTo>
                    <a:cubicBezTo>
                      <a:pt x="5" y="7"/>
                      <a:pt x="0" y="8"/>
                      <a:pt x="0" y="7"/>
                    </a:cubicBezTo>
                    <a:cubicBezTo>
                      <a:pt x="0" y="4"/>
                      <a:pt x="2" y="3"/>
                      <a:pt x="4" y="3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5" y="0"/>
                      <a:pt x="5" y="0"/>
                    </a:cubicBez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" name="Freeform 42">
                <a:extLst>
                  <a:ext uri="{FF2B5EF4-FFF2-40B4-BE49-F238E27FC236}">
                    <a16:creationId xmlns:a16="http://schemas.microsoft.com/office/drawing/2014/main" id="{3460A605-BA86-4161-9C9A-497A686D27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2925" y="2568575"/>
                <a:ext cx="28575" cy="14288"/>
              </a:xfrm>
              <a:custGeom>
                <a:avLst/>
                <a:gdLst/>
                <a:ahLst/>
                <a:cxnLst>
                  <a:cxn ang="0">
                    <a:pos x="18" y="3"/>
                  </a:cxn>
                  <a:cxn ang="0">
                    <a:pos x="22" y="7"/>
                  </a:cxn>
                  <a:cxn ang="0">
                    <a:pos x="7" y="10"/>
                  </a:cxn>
                  <a:cxn ang="0">
                    <a:pos x="0" y="3"/>
                  </a:cxn>
                  <a:cxn ang="0">
                    <a:pos x="5" y="0"/>
                  </a:cxn>
                  <a:cxn ang="0">
                    <a:pos x="19" y="4"/>
                  </a:cxn>
                  <a:cxn ang="0">
                    <a:pos x="18" y="3"/>
                  </a:cxn>
                </a:cxnLst>
                <a:rect l="0" t="0" r="r" b="b"/>
                <a:pathLst>
                  <a:path w="22" h="10">
                    <a:moveTo>
                      <a:pt x="18" y="3"/>
                    </a:moveTo>
                    <a:cubicBezTo>
                      <a:pt x="21" y="4"/>
                      <a:pt x="22" y="5"/>
                      <a:pt x="22" y="7"/>
                    </a:cubicBezTo>
                    <a:cubicBezTo>
                      <a:pt x="17" y="8"/>
                      <a:pt x="13" y="10"/>
                      <a:pt x="7" y="10"/>
                    </a:cubicBezTo>
                    <a:cubicBezTo>
                      <a:pt x="4" y="10"/>
                      <a:pt x="0" y="7"/>
                      <a:pt x="0" y="3"/>
                    </a:cubicBezTo>
                    <a:cubicBezTo>
                      <a:pt x="0" y="1"/>
                      <a:pt x="3" y="0"/>
                      <a:pt x="5" y="0"/>
                    </a:cubicBezTo>
                    <a:cubicBezTo>
                      <a:pt x="10" y="0"/>
                      <a:pt x="16" y="3"/>
                      <a:pt x="19" y="4"/>
                    </a:cubicBezTo>
                    <a:lnTo>
                      <a:pt x="18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" name="Freeform 43">
                <a:extLst>
                  <a:ext uri="{FF2B5EF4-FFF2-40B4-BE49-F238E27FC236}">
                    <a16:creationId xmlns:a16="http://schemas.microsoft.com/office/drawing/2014/main" id="{67B29409-E6BC-4E16-B725-7A65F48649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7075" y="2568575"/>
                <a:ext cx="23813" cy="9525"/>
              </a:xfrm>
              <a:custGeom>
                <a:avLst/>
                <a:gdLst/>
                <a:ahLst/>
                <a:cxnLst>
                  <a:cxn ang="0">
                    <a:pos x="18" y="4"/>
                  </a:cxn>
                  <a:cxn ang="0">
                    <a:pos x="11" y="7"/>
                  </a:cxn>
                  <a:cxn ang="0">
                    <a:pos x="0" y="2"/>
                  </a:cxn>
                  <a:cxn ang="0">
                    <a:pos x="5" y="0"/>
                  </a:cxn>
                  <a:cxn ang="0">
                    <a:pos x="18" y="4"/>
                  </a:cxn>
                </a:cxnLst>
                <a:rect l="0" t="0" r="r" b="b"/>
                <a:pathLst>
                  <a:path w="18" h="7">
                    <a:moveTo>
                      <a:pt x="18" y="4"/>
                    </a:moveTo>
                    <a:cubicBezTo>
                      <a:pt x="17" y="7"/>
                      <a:pt x="14" y="7"/>
                      <a:pt x="11" y="7"/>
                    </a:cubicBezTo>
                    <a:cubicBezTo>
                      <a:pt x="6" y="7"/>
                      <a:pt x="0" y="7"/>
                      <a:pt x="0" y="2"/>
                    </a:cubicBezTo>
                    <a:cubicBezTo>
                      <a:pt x="0" y="0"/>
                      <a:pt x="4" y="0"/>
                      <a:pt x="5" y="0"/>
                    </a:cubicBezTo>
                    <a:cubicBezTo>
                      <a:pt x="6" y="0"/>
                      <a:pt x="17" y="2"/>
                      <a:pt x="18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" name="Freeform 44">
                <a:extLst>
                  <a:ext uri="{FF2B5EF4-FFF2-40B4-BE49-F238E27FC236}">
                    <a16:creationId xmlns:a16="http://schemas.microsoft.com/office/drawing/2014/main" id="{2C89D859-2575-4855-AAC8-EB8DD0A965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6425" y="2543175"/>
                <a:ext cx="100013" cy="39688"/>
              </a:xfrm>
              <a:custGeom>
                <a:avLst/>
                <a:gdLst/>
                <a:ahLst/>
                <a:cxnLst>
                  <a:cxn ang="0">
                    <a:pos x="64" y="11"/>
                  </a:cxn>
                  <a:cxn ang="0">
                    <a:pos x="75" y="21"/>
                  </a:cxn>
                  <a:cxn ang="0">
                    <a:pos x="59" y="21"/>
                  </a:cxn>
                  <a:cxn ang="0">
                    <a:pos x="51" y="24"/>
                  </a:cxn>
                  <a:cxn ang="0">
                    <a:pos x="47" y="22"/>
                  </a:cxn>
                  <a:cxn ang="0">
                    <a:pos x="37" y="30"/>
                  </a:cxn>
                  <a:cxn ang="0">
                    <a:pos x="31" y="24"/>
                  </a:cxn>
                  <a:cxn ang="0">
                    <a:pos x="11" y="23"/>
                  </a:cxn>
                  <a:cxn ang="0">
                    <a:pos x="6" y="23"/>
                  </a:cxn>
                  <a:cxn ang="0">
                    <a:pos x="6" y="27"/>
                  </a:cxn>
                  <a:cxn ang="0">
                    <a:pos x="0" y="19"/>
                  </a:cxn>
                  <a:cxn ang="0">
                    <a:pos x="3" y="18"/>
                  </a:cxn>
                  <a:cxn ang="0">
                    <a:pos x="22" y="17"/>
                  </a:cxn>
                  <a:cxn ang="0">
                    <a:pos x="19" y="8"/>
                  </a:cxn>
                  <a:cxn ang="0">
                    <a:pos x="14" y="3"/>
                  </a:cxn>
                  <a:cxn ang="0">
                    <a:pos x="17" y="0"/>
                  </a:cxn>
                  <a:cxn ang="0">
                    <a:pos x="28" y="3"/>
                  </a:cxn>
                  <a:cxn ang="0">
                    <a:pos x="41" y="1"/>
                  </a:cxn>
                  <a:cxn ang="0">
                    <a:pos x="66" y="13"/>
                  </a:cxn>
                  <a:cxn ang="0">
                    <a:pos x="64" y="11"/>
                  </a:cxn>
                </a:cxnLst>
                <a:rect l="0" t="0" r="r" b="b"/>
                <a:pathLst>
                  <a:path w="75" h="30">
                    <a:moveTo>
                      <a:pt x="64" y="11"/>
                    </a:moveTo>
                    <a:cubicBezTo>
                      <a:pt x="68" y="15"/>
                      <a:pt x="72" y="16"/>
                      <a:pt x="75" y="21"/>
                    </a:cubicBezTo>
                    <a:cubicBezTo>
                      <a:pt x="59" y="21"/>
                      <a:pt x="59" y="21"/>
                      <a:pt x="59" y="21"/>
                    </a:cubicBezTo>
                    <a:cubicBezTo>
                      <a:pt x="56" y="23"/>
                      <a:pt x="54" y="24"/>
                      <a:pt x="51" y="24"/>
                    </a:cubicBezTo>
                    <a:cubicBezTo>
                      <a:pt x="49" y="24"/>
                      <a:pt x="49" y="22"/>
                      <a:pt x="47" y="22"/>
                    </a:cubicBezTo>
                    <a:cubicBezTo>
                      <a:pt x="41" y="22"/>
                      <a:pt x="41" y="30"/>
                      <a:pt x="37" y="30"/>
                    </a:cubicBezTo>
                    <a:cubicBezTo>
                      <a:pt x="33" y="30"/>
                      <a:pt x="34" y="26"/>
                      <a:pt x="31" y="24"/>
                    </a:cubicBezTo>
                    <a:cubicBezTo>
                      <a:pt x="27" y="22"/>
                      <a:pt x="17" y="23"/>
                      <a:pt x="11" y="23"/>
                    </a:cubicBezTo>
                    <a:cubicBezTo>
                      <a:pt x="8" y="23"/>
                      <a:pt x="8" y="24"/>
                      <a:pt x="6" y="23"/>
                    </a:cubicBezTo>
                    <a:cubicBezTo>
                      <a:pt x="6" y="24"/>
                      <a:pt x="6" y="25"/>
                      <a:pt x="6" y="27"/>
                    </a:cubicBezTo>
                    <a:cubicBezTo>
                      <a:pt x="3" y="26"/>
                      <a:pt x="0" y="22"/>
                      <a:pt x="0" y="19"/>
                    </a:cubicBezTo>
                    <a:cubicBezTo>
                      <a:pt x="1" y="19"/>
                      <a:pt x="2" y="18"/>
                      <a:pt x="3" y="18"/>
                    </a:cubicBezTo>
                    <a:cubicBezTo>
                      <a:pt x="13" y="18"/>
                      <a:pt x="17" y="20"/>
                      <a:pt x="22" y="17"/>
                    </a:cubicBezTo>
                    <a:cubicBezTo>
                      <a:pt x="20" y="15"/>
                      <a:pt x="19" y="12"/>
                      <a:pt x="19" y="8"/>
                    </a:cubicBezTo>
                    <a:cubicBezTo>
                      <a:pt x="17" y="8"/>
                      <a:pt x="14" y="6"/>
                      <a:pt x="14" y="3"/>
                    </a:cubicBezTo>
                    <a:cubicBezTo>
                      <a:pt x="14" y="2"/>
                      <a:pt x="16" y="0"/>
                      <a:pt x="17" y="0"/>
                    </a:cubicBezTo>
                    <a:cubicBezTo>
                      <a:pt x="21" y="0"/>
                      <a:pt x="24" y="3"/>
                      <a:pt x="28" y="3"/>
                    </a:cubicBezTo>
                    <a:cubicBezTo>
                      <a:pt x="34" y="3"/>
                      <a:pt x="36" y="1"/>
                      <a:pt x="41" y="1"/>
                    </a:cubicBezTo>
                    <a:cubicBezTo>
                      <a:pt x="55" y="1"/>
                      <a:pt x="58" y="9"/>
                      <a:pt x="66" y="13"/>
                    </a:cubicBezTo>
                    <a:lnTo>
                      <a:pt x="64" y="1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" name="Freeform 45">
                <a:extLst>
                  <a:ext uri="{FF2B5EF4-FFF2-40B4-BE49-F238E27FC236}">
                    <a16:creationId xmlns:a16="http://schemas.microsoft.com/office/drawing/2014/main" id="{919369DB-795F-4EB1-B297-E2167D1313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6575" y="2455863"/>
                <a:ext cx="9525" cy="11113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7" y="6"/>
                  </a:cxn>
                  <a:cxn ang="0">
                    <a:pos x="5" y="8"/>
                  </a:cxn>
                  <a:cxn ang="0">
                    <a:pos x="0" y="0"/>
                  </a:cxn>
                  <a:cxn ang="0">
                    <a:pos x="2" y="0"/>
                  </a:cxn>
                </a:cxnLst>
                <a:rect l="0" t="0" r="r" b="b"/>
                <a:pathLst>
                  <a:path w="7" h="8">
                    <a:moveTo>
                      <a:pt x="2" y="0"/>
                    </a:moveTo>
                    <a:cubicBezTo>
                      <a:pt x="6" y="0"/>
                      <a:pt x="7" y="3"/>
                      <a:pt x="7" y="6"/>
                    </a:cubicBezTo>
                    <a:cubicBezTo>
                      <a:pt x="7" y="7"/>
                      <a:pt x="6" y="8"/>
                      <a:pt x="5" y="8"/>
                    </a:cubicBezTo>
                    <a:cubicBezTo>
                      <a:pt x="0" y="8"/>
                      <a:pt x="0" y="3"/>
                      <a:pt x="0" y="0"/>
                    </a:cubicBezTo>
                    <a:cubicBezTo>
                      <a:pt x="0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2" name="Freeform 46">
                <a:extLst>
                  <a:ext uri="{FF2B5EF4-FFF2-40B4-BE49-F238E27FC236}">
                    <a16:creationId xmlns:a16="http://schemas.microsoft.com/office/drawing/2014/main" id="{3879FB4A-BCD4-4A4C-BACB-5EF4E9EB7A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68638" y="2422525"/>
                <a:ext cx="14288" cy="4763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6" y="0"/>
                  </a:cxn>
                  <a:cxn ang="0">
                    <a:pos x="11" y="3"/>
                  </a:cxn>
                  <a:cxn ang="0">
                    <a:pos x="0" y="3"/>
                  </a:cxn>
                </a:cxnLst>
                <a:rect l="0" t="0" r="r" b="b"/>
                <a:pathLst>
                  <a:path w="11" h="4">
                    <a:moveTo>
                      <a:pt x="0" y="3"/>
                    </a:moveTo>
                    <a:cubicBezTo>
                      <a:pt x="1" y="2"/>
                      <a:pt x="4" y="0"/>
                      <a:pt x="6" y="0"/>
                    </a:cubicBezTo>
                    <a:cubicBezTo>
                      <a:pt x="9" y="0"/>
                      <a:pt x="10" y="2"/>
                      <a:pt x="11" y="3"/>
                    </a:cubicBezTo>
                    <a:cubicBezTo>
                      <a:pt x="7" y="4"/>
                      <a:pt x="2" y="3"/>
                      <a:pt x="0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" name="Freeform 47">
                <a:extLst>
                  <a:ext uri="{FF2B5EF4-FFF2-40B4-BE49-F238E27FC236}">
                    <a16:creationId xmlns:a16="http://schemas.microsoft.com/office/drawing/2014/main" id="{B261A187-FFE8-4221-ACE3-DB95DA41DA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94038" y="2428875"/>
                <a:ext cx="4763" cy="6350"/>
              </a:xfrm>
              <a:custGeom>
                <a:avLst/>
                <a:gdLst/>
                <a:ahLst/>
                <a:cxnLst>
                  <a:cxn ang="0">
                    <a:pos x="3" y="4"/>
                  </a:cxn>
                  <a:cxn ang="0">
                    <a:pos x="1" y="0"/>
                  </a:cxn>
                  <a:cxn ang="0">
                    <a:pos x="3" y="4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cubicBezTo>
                      <a:pt x="2" y="4"/>
                      <a:pt x="0" y="1"/>
                      <a:pt x="1" y="0"/>
                    </a:cubicBez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" name="Freeform 48">
                <a:extLst>
                  <a:ext uri="{FF2B5EF4-FFF2-40B4-BE49-F238E27FC236}">
                    <a16:creationId xmlns:a16="http://schemas.microsoft.com/office/drawing/2014/main" id="{2D064901-C7F2-4121-96D1-45D295A12A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54363" y="2517775"/>
                <a:ext cx="11113" cy="7938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0" y="7"/>
                  </a:cxn>
                  <a:cxn ang="0">
                    <a:pos x="2" y="7"/>
                  </a:cxn>
                  <a:cxn ang="0">
                    <a:pos x="9" y="4"/>
                  </a:cxn>
                  <a:cxn ang="0">
                    <a:pos x="9" y="0"/>
                  </a:cxn>
                  <a:cxn ang="0">
                    <a:pos x="0" y="4"/>
                  </a:cxn>
                </a:cxnLst>
                <a:rect l="0" t="0" r="r" b="b"/>
                <a:pathLst>
                  <a:path w="9" h="7">
                    <a:moveTo>
                      <a:pt x="0" y="4"/>
                    </a:moveTo>
                    <a:cubicBezTo>
                      <a:pt x="0" y="5"/>
                      <a:pt x="0" y="6"/>
                      <a:pt x="0" y="7"/>
                    </a:cubicBezTo>
                    <a:cubicBezTo>
                      <a:pt x="0" y="7"/>
                      <a:pt x="1" y="7"/>
                      <a:pt x="2" y="7"/>
                    </a:cubicBezTo>
                    <a:cubicBezTo>
                      <a:pt x="4" y="7"/>
                      <a:pt x="7" y="6"/>
                      <a:pt x="9" y="4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7" y="3"/>
                      <a:pt x="4" y="5"/>
                      <a:pt x="0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" name="Freeform 49">
                <a:extLst>
                  <a:ext uri="{FF2B5EF4-FFF2-40B4-BE49-F238E27FC236}">
                    <a16:creationId xmlns:a16="http://schemas.microsoft.com/office/drawing/2014/main" id="{4801343E-7ED8-4660-86F7-E6E5024BA4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1875" y="1979613"/>
                <a:ext cx="966788" cy="473075"/>
              </a:xfrm>
              <a:custGeom>
                <a:avLst/>
                <a:gdLst/>
                <a:ahLst/>
                <a:cxnLst>
                  <a:cxn ang="0">
                    <a:pos x="543" y="285"/>
                  </a:cxn>
                  <a:cxn ang="0">
                    <a:pos x="555" y="317"/>
                  </a:cxn>
                  <a:cxn ang="0">
                    <a:pos x="560" y="338"/>
                  </a:cxn>
                  <a:cxn ang="0">
                    <a:pos x="542" y="345"/>
                  </a:cxn>
                  <a:cxn ang="0">
                    <a:pos x="507" y="287"/>
                  </a:cxn>
                  <a:cxn ang="0">
                    <a:pos x="474" y="283"/>
                  </a:cxn>
                  <a:cxn ang="0">
                    <a:pos x="460" y="283"/>
                  </a:cxn>
                  <a:cxn ang="0">
                    <a:pos x="443" y="286"/>
                  </a:cxn>
                  <a:cxn ang="0">
                    <a:pos x="412" y="292"/>
                  </a:cxn>
                  <a:cxn ang="0">
                    <a:pos x="393" y="291"/>
                  </a:cxn>
                  <a:cxn ang="0">
                    <a:pos x="357" y="309"/>
                  </a:cxn>
                  <a:cxn ang="0">
                    <a:pos x="343" y="342"/>
                  </a:cxn>
                  <a:cxn ang="0">
                    <a:pos x="282" y="290"/>
                  </a:cxn>
                  <a:cxn ang="0">
                    <a:pos x="246" y="281"/>
                  </a:cxn>
                  <a:cxn ang="0">
                    <a:pos x="207" y="262"/>
                  </a:cxn>
                  <a:cxn ang="0">
                    <a:pos x="170" y="268"/>
                  </a:cxn>
                  <a:cxn ang="0">
                    <a:pos x="95" y="252"/>
                  </a:cxn>
                  <a:cxn ang="0">
                    <a:pos x="47" y="214"/>
                  </a:cxn>
                  <a:cxn ang="0">
                    <a:pos x="4" y="141"/>
                  </a:cxn>
                  <a:cxn ang="0">
                    <a:pos x="4" y="95"/>
                  </a:cxn>
                  <a:cxn ang="0">
                    <a:pos x="0" y="23"/>
                  </a:cxn>
                  <a:cxn ang="0">
                    <a:pos x="20" y="27"/>
                  </a:cxn>
                  <a:cxn ang="0">
                    <a:pos x="20" y="5"/>
                  </a:cxn>
                  <a:cxn ang="0">
                    <a:pos x="373" y="0"/>
                  </a:cxn>
                  <a:cxn ang="0">
                    <a:pos x="406" y="11"/>
                  </a:cxn>
                  <a:cxn ang="0">
                    <a:pos x="408" y="45"/>
                  </a:cxn>
                  <a:cxn ang="0">
                    <a:pos x="423" y="42"/>
                  </a:cxn>
                  <a:cxn ang="0">
                    <a:pos x="441" y="40"/>
                  </a:cxn>
                  <a:cxn ang="0">
                    <a:pos x="456" y="42"/>
                  </a:cxn>
                  <a:cxn ang="0">
                    <a:pos x="472" y="47"/>
                  </a:cxn>
                  <a:cxn ang="0">
                    <a:pos x="510" y="48"/>
                  </a:cxn>
                  <a:cxn ang="0">
                    <a:pos x="490" y="54"/>
                  </a:cxn>
                  <a:cxn ang="0">
                    <a:pos x="472" y="69"/>
                  </a:cxn>
                  <a:cxn ang="0">
                    <a:pos x="471" y="121"/>
                  </a:cxn>
                  <a:cxn ang="0">
                    <a:pos x="480" y="88"/>
                  </a:cxn>
                  <a:cxn ang="0">
                    <a:pos x="501" y="57"/>
                  </a:cxn>
                  <a:cxn ang="0">
                    <a:pos x="516" y="87"/>
                  </a:cxn>
                  <a:cxn ang="0">
                    <a:pos x="531" y="97"/>
                  </a:cxn>
                  <a:cxn ang="0">
                    <a:pos x="527" y="123"/>
                  </a:cxn>
                  <a:cxn ang="0">
                    <a:pos x="564" y="97"/>
                  </a:cxn>
                  <a:cxn ang="0">
                    <a:pos x="610" y="84"/>
                  </a:cxn>
                  <a:cxn ang="0">
                    <a:pos x="653" y="65"/>
                  </a:cxn>
                  <a:cxn ang="0">
                    <a:pos x="675" y="63"/>
                  </a:cxn>
                  <a:cxn ang="0">
                    <a:pos x="699" y="28"/>
                  </a:cxn>
                  <a:cxn ang="0">
                    <a:pos x="726" y="73"/>
                  </a:cxn>
                  <a:cxn ang="0">
                    <a:pos x="701" y="80"/>
                  </a:cxn>
                  <a:cxn ang="0">
                    <a:pos x="681" y="113"/>
                  </a:cxn>
                  <a:cxn ang="0">
                    <a:pos x="690" y="118"/>
                  </a:cxn>
                  <a:cxn ang="0">
                    <a:pos x="676" y="122"/>
                  </a:cxn>
                  <a:cxn ang="0">
                    <a:pos x="648" y="132"/>
                  </a:cxn>
                  <a:cxn ang="0">
                    <a:pos x="642" y="134"/>
                  </a:cxn>
                  <a:cxn ang="0">
                    <a:pos x="635" y="137"/>
                  </a:cxn>
                  <a:cxn ang="0">
                    <a:pos x="627" y="161"/>
                  </a:cxn>
                  <a:cxn ang="0">
                    <a:pos x="622" y="159"/>
                  </a:cxn>
                  <a:cxn ang="0">
                    <a:pos x="615" y="186"/>
                  </a:cxn>
                  <a:cxn ang="0">
                    <a:pos x="614" y="178"/>
                  </a:cxn>
                  <a:cxn ang="0">
                    <a:pos x="608" y="170"/>
                  </a:cxn>
                  <a:cxn ang="0">
                    <a:pos x="611" y="192"/>
                  </a:cxn>
                  <a:cxn ang="0">
                    <a:pos x="614" y="196"/>
                  </a:cxn>
                  <a:cxn ang="0">
                    <a:pos x="614" y="205"/>
                  </a:cxn>
                  <a:cxn ang="0">
                    <a:pos x="607" y="213"/>
                  </a:cxn>
                  <a:cxn ang="0">
                    <a:pos x="607" y="221"/>
                  </a:cxn>
                  <a:cxn ang="0">
                    <a:pos x="589" y="232"/>
                  </a:cxn>
                </a:cxnLst>
                <a:rect l="0" t="0" r="r" b="b"/>
                <a:pathLst>
                  <a:path w="726" h="356">
                    <a:moveTo>
                      <a:pt x="590" y="233"/>
                    </a:moveTo>
                    <a:cubicBezTo>
                      <a:pt x="569" y="245"/>
                      <a:pt x="543" y="253"/>
                      <a:pt x="543" y="285"/>
                    </a:cubicBezTo>
                    <a:cubicBezTo>
                      <a:pt x="543" y="300"/>
                      <a:pt x="555" y="304"/>
                      <a:pt x="555" y="318"/>
                    </a:cubicBezTo>
                    <a:cubicBezTo>
                      <a:pt x="555" y="317"/>
                      <a:pt x="555" y="317"/>
                      <a:pt x="555" y="317"/>
                    </a:cubicBezTo>
                    <a:cubicBezTo>
                      <a:pt x="555" y="320"/>
                      <a:pt x="555" y="320"/>
                      <a:pt x="555" y="320"/>
                    </a:cubicBezTo>
                    <a:cubicBezTo>
                      <a:pt x="556" y="326"/>
                      <a:pt x="560" y="330"/>
                      <a:pt x="560" y="338"/>
                    </a:cubicBezTo>
                    <a:cubicBezTo>
                      <a:pt x="560" y="347"/>
                      <a:pt x="558" y="356"/>
                      <a:pt x="551" y="356"/>
                    </a:cubicBezTo>
                    <a:cubicBezTo>
                      <a:pt x="544" y="356"/>
                      <a:pt x="544" y="349"/>
                      <a:pt x="542" y="345"/>
                    </a:cubicBezTo>
                    <a:cubicBezTo>
                      <a:pt x="537" y="338"/>
                      <a:pt x="532" y="335"/>
                      <a:pt x="529" y="328"/>
                    </a:cubicBezTo>
                    <a:cubicBezTo>
                      <a:pt x="522" y="314"/>
                      <a:pt x="527" y="287"/>
                      <a:pt x="507" y="287"/>
                    </a:cubicBezTo>
                    <a:cubicBezTo>
                      <a:pt x="503" y="287"/>
                      <a:pt x="502" y="293"/>
                      <a:pt x="498" y="293"/>
                    </a:cubicBezTo>
                    <a:cubicBezTo>
                      <a:pt x="490" y="293"/>
                      <a:pt x="485" y="283"/>
                      <a:pt x="474" y="283"/>
                    </a:cubicBezTo>
                    <a:cubicBezTo>
                      <a:pt x="468" y="283"/>
                      <a:pt x="467" y="286"/>
                      <a:pt x="463" y="286"/>
                    </a:cubicBezTo>
                    <a:cubicBezTo>
                      <a:pt x="462" y="286"/>
                      <a:pt x="460" y="284"/>
                      <a:pt x="460" y="283"/>
                    </a:cubicBezTo>
                    <a:cubicBezTo>
                      <a:pt x="453" y="285"/>
                      <a:pt x="444" y="284"/>
                      <a:pt x="436" y="286"/>
                    </a:cubicBezTo>
                    <a:cubicBezTo>
                      <a:pt x="441" y="288"/>
                      <a:pt x="440" y="288"/>
                      <a:pt x="443" y="286"/>
                    </a:cubicBezTo>
                    <a:cubicBezTo>
                      <a:pt x="442" y="293"/>
                      <a:pt x="438" y="297"/>
                      <a:pt x="443" y="301"/>
                    </a:cubicBezTo>
                    <a:cubicBezTo>
                      <a:pt x="431" y="307"/>
                      <a:pt x="421" y="292"/>
                      <a:pt x="412" y="292"/>
                    </a:cubicBezTo>
                    <a:cubicBezTo>
                      <a:pt x="409" y="292"/>
                      <a:pt x="408" y="295"/>
                      <a:pt x="405" y="295"/>
                    </a:cubicBezTo>
                    <a:cubicBezTo>
                      <a:pt x="400" y="295"/>
                      <a:pt x="398" y="291"/>
                      <a:pt x="393" y="291"/>
                    </a:cubicBezTo>
                    <a:cubicBezTo>
                      <a:pt x="380" y="291"/>
                      <a:pt x="374" y="302"/>
                      <a:pt x="368" y="307"/>
                    </a:cubicBezTo>
                    <a:cubicBezTo>
                      <a:pt x="365" y="311"/>
                      <a:pt x="361" y="308"/>
                      <a:pt x="357" y="309"/>
                    </a:cubicBezTo>
                    <a:cubicBezTo>
                      <a:pt x="347" y="313"/>
                      <a:pt x="341" y="325"/>
                      <a:pt x="341" y="338"/>
                    </a:cubicBezTo>
                    <a:cubicBezTo>
                      <a:pt x="341" y="339"/>
                      <a:pt x="343" y="341"/>
                      <a:pt x="343" y="342"/>
                    </a:cubicBezTo>
                    <a:cubicBezTo>
                      <a:pt x="336" y="342"/>
                      <a:pt x="325" y="339"/>
                      <a:pt x="321" y="336"/>
                    </a:cubicBezTo>
                    <a:cubicBezTo>
                      <a:pt x="307" y="322"/>
                      <a:pt x="308" y="290"/>
                      <a:pt x="282" y="290"/>
                    </a:cubicBezTo>
                    <a:cubicBezTo>
                      <a:pt x="272" y="290"/>
                      <a:pt x="275" y="302"/>
                      <a:pt x="266" y="302"/>
                    </a:cubicBezTo>
                    <a:cubicBezTo>
                      <a:pt x="257" y="302"/>
                      <a:pt x="250" y="287"/>
                      <a:pt x="246" y="281"/>
                    </a:cubicBezTo>
                    <a:cubicBezTo>
                      <a:pt x="239" y="268"/>
                      <a:pt x="230" y="266"/>
                      <a:pt x="215" y="262"/>
                    </a:cubicBezTo>
                    <a:cubicBezTo>
                      <a:pt x="207" y="262"/>
                      <a:pt x="207" y="262"/>
                      <a:pt x="207" y="262"/>
                    </a:cubicBezTo>
                    <a:cubicBezTo>
                      <a:pt x="207" y="268"/>
                      <a:pt x="207" y="268"/>
                      <a:pt x="207" y="268"/>
                    </a:cubicBezTo>
                    <a:cubicBezTo>
                      <a:pt x="170" y="268"/>
                      <a:pt x="170" y="268"/>
                      <a:pt x="170" y="268"/>
                    </a:cubicBezTo>
                    <a:cubicBezTo>
                      <a:pt x="123" y="252"/>
                      <a:pt x="123" y="252"/>
                      <a:pt x="123" y="252"/>
                    </a:cubicBezTo>
                    <a:cubicBezTo>
                      <a:pt x="95" y="252"/>
                      <a:pt x="95" y="252"/>
                      <a:pt x="95" y="252"/>
                    </a:cubicBezTo>
                    <a:cubicBezTo>
                      <a:pt x="88" y="239"/>
                      <a:pt x="66" y="230"/>
                      <a:pt x="50" y="223"/>
                    </a:cubicBezTo>
                    <a:cubicBezTo>
                      <a:pt x="47" y="222"/>
                      <a:pt x="48" y="217"/>
                      <a:pt x="47" y="214"/>
                    </a:cubicBezTo>
                    <a:cubicBezTo>
                      <a:pt x="40" y="198"/>
                      <a:pt x="28" y="193"/>
                      <a:pt x="30" y="175"/>
                    </a:cubicBezTo>
                    <a:cubicBezTo>
                      <a:pt x="21" y="174"/>
                      <a:pt x="11" y="154"/>
                      <a:pt x="4" y="141"/>
                    </a:cubicBezTo>
                    <a:cubicBezTo>
                      <a:pt x="2" y="137"/>
                      <a:pt x="6" y="134"/>
                      <a:pt x="8" y="133"/>
                    </a:cubicBezTo>
                    <a:cubicBezTo>
                      <a:pt x="3" y="123"/>
                      <a:pt x="8" y="107"/>
                      <a:pt x="4" y="95"/>
                    </a:cubicBezTo>
                    <a:cubicBezTo>
                      <a:pt x="0" y="85"/>
                      <a:pt x="11" y="60"/>
                      <a:pt x="11" y="46"/>
                    </a:cubicBezTo>
                    <a:cubicBezTo>
                      <a:pt x="11" y="36"/>
                      <a:pt x="0" y="32"/>
                      <a:pt x="0" y="23"/>
                    </a:cubicBezTo>
                    <a:cubicBezTo>
                      <a:pt x="0" y="20"/>
                      <a:pt x="5" y="20"/>
                      <a:pt x="7" y="20"/>
                    </a:cubicBezTo>
                    <a:cubicBezTo>
                      <a:pt x="13" y="20"/>
                      <a:pt x="17" y="23"/>
                      <a:pt x="20" y="27"/>
                    </a:cubicBezTo>
                    <a:cubicBezTo>
                      <a:pt x="22" y="24"/>
                      <a:pt x="26" y="19"/>
                      <a:pt x="26" y="15"/>
                    </a:cubicBezTo>
                    <a:cubicBezTo>
                      <a:pt x="26" y="11"/>
                      <a:pt x="22" y="10"/>
                      <a:pt x="20" y="5"/>
                    </a:cubicBezTo>
                    <a:cubicBezTo>
                      <a:pt x="373" y="5"/>
                      <a:pt x="373" y="5"/>
                      <a:pt x="373" y="5"/>
                    </a:cubicBezTo>
                    <a:cubicBezTo>
                      <a:pt x="373" y="0"/>
                      <a:pt x="373" y="0"/>
                      <a:pt x="373" y="0"/>
                    </a:cubicBezTo>
                    <a:cubicBezTo>
                      <a:pt x="379" y="4"/>
                      <a:pt x="378" y="8"/>
                      <a:pt x="384" y="11"/>
                    </a:cubicBezTo>
                    <a:cubicBezTo>
                      <a:pt x="406" y="11"/>
                      <a:pt x="406" y="11"/>
                      <a:pt x="406" y="11"/>
                    </a:cubicBezTo>
                    <a:cubicBezTo>
                      <a:pt x="415" y="20"/>
                      <a:pt x="426" y="20"/>
                      <a:pt x="443" y="20"/>
                    </a:cubicBezTo>
                    <a:cubicBezTo>
                      <a:pt x="431" y="28"/>
                      <a:pt x="418" y="32"/>
                      <a:pt x="408" y="45"/>
                    </a:cubicBezTo>
                    <a:cubicBezTo>
                      <a:pt x="415" y="45"/>
                      <a:pt x="415" y="45"/>
                      <a:pt x="415" y="45"/>
                    </a:cubicBezTo>
                    <a:cubicBezTo>
                      <a:pt x="418" y="43"/>
                      <a:pt x="420" y="42"/>
                      <a:pt x="423" y="42"/>
                    </a:cubicBezTo>
                    <a:cubicBezTo>
                      <a:pt x="425" y="46"/>
                      <a:pt x="426" y="46"/>
                      <a:pt x="429" y="46"/>
                    </a:cubicBezTo>
                    <a:cubicBezTo>
                      <a:pt x="437" y="46"/>
                      <a:pt x="437" y="40"/>
                      <a:pt x="441" y="40"/>
                    </a:cubicBezTo>
                    <a:cubicBezTo>
                      <a:pt x="446" y="40"/>
                      <a:pt x="454" y="32"/>
                      <a:pt x="461" y="31"/>
                    </a:cubicBezTo>
                    <a:cubicBezTo>
                      <a:pt x="461" y="37"/>
                      <a:pt x="458" y="38"/>
                      <a:pt x="456" y="42"/>
                    </a:cubicBezTo>
                    <a:cubicBezTo>
                      <a:pt x="465" y="42"/>
                      <a:pt x="465" y="42"/>
                      <a:pt x="465" y="42"/>
                    </a:cubicBezTo>
                    <a:cubicBezTo>
                      <a:pt x="465" y="45"/>
                      <a:pt x="469" y="47"/>
                      <a:pt x="472" y="47"/>
                    </a:cubicBezTo>
                    <a:cubicBezTo>
                      <a:pt x="478" y="47"/>
                      <a:pt x="480" y="43"/>
                      <a:pt x="484" y="43"/>
                    </a:cubicBezTo>
                    <a:cubicBezTo>
                      <a:pt x="495" y="43"/>
                      <a:pt x="500" y="48"/>
                      <a:pt x="510" y="48"/>
                    </a:cubicBezTo>
                    <a:cubicBezTo>
                      <a:pt x="510" y="54"/>
                      <a:pt x="510" y="54"/>
                      <a:pt x="510" y="54"/>
                    </a:cubicBezTo>
                    <a:cubicBezTo>
                      <a:pt x="503" y="56"/>
                      <a:pt x="493" y="54"/>
                      <a:pt x="490" y="54"/>
                    </a:cubicBezTo>
                    <a:cubicBezTo>
                      <a:pt x="480" y="54"/>
                      <a:pt x="462" y="66"/>
                      <a:pt x="462" y="75"/>
                    </a:cubicBezTo>
                    <a:cubicBezTo>
                      <a:pt x="466" y="72"/>
                      <a:pt x="468" y="69"/>
                      <a:pt x="472" y="69"/>
                    </a:cubicBezTo>
                    <a:cubicBezTo>
                      <a:pt x="465" y="78"/>
                      <a:pt x="461" y="101"/>
                      <a:pt x="461" y="112"/>
                    </a:cubicBezTo>
                    <a:cubicBezTo>
                      <a:pt x="461" y="117"/>
                      <a:pt x="466" y="121"/>
                      <a:pt x="471" y="121"/>
                    </a:cubicBezTo>
                    <a:cubicBezTo>
                      <a:pt x="478" y="121"/>
                      <a:pt x="480" y="108"/>
                      <a:pt x="480" y="102"/>
                    </a:cubicBezTo>
                    <a:cubicBezTo>
                      <a:pt x="480" y="97"/>
                      <a:pt x="480" y="88"/>
                      <a:pt x="480" y="88"/>
                    </a:cubicBezTo>
                    <a:cubicBezTo>
                      <a:pt x="480" y="82"/>
                      <a:pt x="480" y="69"/>
                      <a:pt x="485" y="69"/>
                    </a:cubicBezTo>
                    <a:cubicBezTo>
                      <a:pt x="501" y="68"/>
                      <a:pt x="494" y="57"/>
                      <a:pt x="501" y="57"/>
                    </a:cubicBezTo>
                    <a:cubicBezTo>
                      <a:pt x="504" y="57"/>
                      <a:pt x="521" y="65"/>
                      <a:pt x="521" y="70"/>
                    </a:cubicBezTo>
                    <a:cubicBezTo>
                      <a:pt x="521" y="77"/>
                      <a:pt x="517" y="81"/>
                      <a:pt x="516" y="87"/>
                    </a:cubicBezTo>
                    <a:cubicBezTo>
                      <a:pt x="521" y="87"/>
                      <a:pt x="520" y="85"/>
                      <a:pt x="525" y="84"/>
                    </a:cubicBezTo>
                    <a:cubicBezTo>
                      <a:pt x="526" y="91"/>
                      <a:pt x="526" y="94"/>
                      <a:pt x="531" y="97"/>
                    </a:cubicBezTo>
                    <a:cubicBezTo>
                      <a:pt x="526" y="103"/>
                      <a:pt x="521" y="106"/>
                      <a:pt x="521" y="112"/>
                    </a:cubicBezTo>
                    <a:cubicBezTo>
                      <a:pt x="521" y="117"/>
                      <a:pt x="523" y="123"/>
                      <a:pt x="527" y="123"/>
                    </a:cubicBezTo>
                    <a:cubicBezTo>
                      <a:pt x="539" y="123"/>
                      <a:pt x="559" y="112"/>
                      <a:pt x="568" y="108"/>
                    </a:cubicBezTo>
                    <a:cubicBezTo>
                      <a:pt x="567" y="103"/>
                      <a:pt x="565" y="99"/>
                      <a:pt x="564" y="97"/>
                    </a:cubicBezTo>
                    <a:cubicBezTo>
                      <a:pt x="567" y="97"/>
                      <a:pt x="567" y="97"/>
                      <a:pt x="569" y="97"/>
                    </a:cubicBezTo>
                    <a:cubicBezTo>
                      <a:pt x="582" y="97"/>
                      <a:pt x="610" y="101"/>
                      <a:pt x="610" y="84"/>
                    </a:cubicBezTo>
                    <a:cubicBezTo>
                      <a:pt x="611" y="84"/>
                      <a:pt x="627" y="68"/>
                      <a:pt x="630" y="66"/>
                    </a:cubicBezTo>
                    <a:cubicBezTo>
                      <a:pt x="632" y="64"/>
                      <a:pt x="643" y="65"/>
                      <a:pt x="653" y="65"/>
                    </a:cubicBezTo>
                    <a:cubicBezTo>
                      <a:pt x="657" y="65"/>
                      <a:pt x="660" y="65"/>
                      <a:pt x="664" y="65"/>
                    </a:cubicBezTo>
                    <a:cubicBezTo>
                      <a:pt x="668" y="65"/>
                      <a:pt x="672" y="63"/>
                      <a:pt x="675" y="63"/>
                    </a:cubicBezTo>
                    <a:cubicBezTo>
                      <a:pt x="680" y="62"/>
                      <a:pt x="678" y="61"/>
                      <a:pt x="680" y="59"/>
                    </a:cubicBezTo>
                    <a:cubicBezTo>
                      <a:pt x="688" y="51"/>
                      <a:pt x="688" y="36"/>
                      <a:pt x="699" y="28"/>
                    </a:cubicBezTo>
                    <a:cubicBezTo>
                      <a:pt x="704" y="35"/>
                      <a:pt x="712" y="25"/>
                      <a:pt x="716" y="32"/>
                    </a:cubicBezTo>
                    <a:cubicBezTo>
                      <a:pt x="723" y="44"/>
                      <a:pt x="717" y="62"/>
                      <a:pt x="726" y="73"/>
                    </a:cubicBezTo>
                    <a:cubicBezTo>
                      <a:pt x="723" y="77"/>
                      <a:pt x="718" y="80"/>
                      <a:pt x="712" y="80"/>
                    </a:cubicBezTo>
                    <a:cubicBezTo>
                      <a:pt x="706" y="80"/>
                      <a:pt x="706" y="78"/>
                      <a:pt x="701" y="80"/>
                    </a:cubicBezTo>
                    <a:cubicBezTo>
                      <a:pt x="694" y="87"/>
                      <a:pt x="679" y="92"/>
                      <a:pt x="679" y="109"/>
                    </a:cubicBezTo>
                    <a:cubicBezTo>
                      <a:pt x="679" y="110"/>
                      <a:pt x="680" y="112"/>
                      <a:pt x="681" y="113"/>
                    </a:cubicBezTo>
                    <a:cubicBezTo>
                      <a:pt x="681" y="115"/>
                      <a:pt x="683" y="121"/>
                      <a:pt x="686" y="121"/>
                    </a:cubicBezTo>
                    <a:cubicBezTo>
                      <a:pt x="687" y="121"/>
                      <a:pt x="690" y="118"/>
                      <a:pt x="690" y="118"/>
                    </a:cubicBezTo>
                    <a:cubicBezTo>
                      <a:pt x="690" y="121"/>
                      <a:pt x="690" y="121"/>
                      <a:pt x="690" y="121"/>
                    </a:cubicBezTo>
                    <a:cubicBezTo>
                      <a:pt x="685" y="122"/>
                      <a:pt x="678" y="124"/>
                      <a:pt x="676" y="122"/>
                    </a:cubicBezTo>
                    <a:cubicBezTo>
                      <a:pt x="667" y="129"/>
                      <a:pt x="652" y="126"/>
                      <a:pt x="643" y="132"/>
                    </a:cubicBezTo>
                    <a:cubicBezTo>
                      <a:pt x="648" y="132"/>
                      <a:pt x="648" y="132"/>
                      <a:pt x="648" y="132"/>
                    </a:cubicBezTo>
                    <a:cubicBezTo>
                      <a:pt x="652" y="132"/>
                      <a:pt x="656" y="129"/>
                      <a:pt x="659" y="132"/>
                    </a:cubicBezTo>
                    <a:cubicBezTo>
                      <a:pt x="653" y="134"/>
                      <a:pt x="648" y="134"/>
                      <a:pt x="642" y="134"/>
                    </a:cubicBezTo>
                    <a:cubicBezTo>
                      <a:pt x="641" y="134"/>
                      <a:pt x="639" y="133"/>
                      <a:pt x="638" y="133"/>
                    </a:cubicBezTo>
                    <a:cubicBezTo>
                      <a:pt x="637" y="134"/>
                      <a:pt x="635" y="135"/>
                      <a:pt x="635" y="137"/>
                    </a:cubicBezTo>
                    <a:cubicBezTo>
                      <a:pt x="635" y="139"/>
                      <a:pt x="639" y="142"/>
                      <a:pt x="639" y="142"/>
                    </a:cubicBezTo>
                    <a:cubicBezTo>
                      <a:pt x="638" y="145"/>
                      <a:pt x="630" y="161"/>
                      <a:pt x="627" y="161"/>
                    </a:cubicBezTo>
                    <a:cubicBezTo>
                      <a:pt x="626" y="161"/>
                      <a:pt x="625" y="158"/>
                      <a:pt x="624" y="157"/>
                    </a:cubicBezTo>
                    <a:cubicBezTo>
                      <a:pt x="622" y="159"/>
                      <a:pt x="622" y="159"/>
                      <a:pt x="622" y="159"/>
                    </a:cubicBezTo>
                    <a:cubicBezTo>
                      <a:pt x="623" y="163"/>
                      <a:pt x="626" y="164"/>
                      <a:pt x="626" y="168"/>
                    </a:cubicBezTo>
                    <a:cubicBezTo>
                      <a:pt x="626" y="170"/>
                      <a:pt x="617" y="186"/>
                      <a:pt x="615" y="186"/>
                    </a:cubicBezTo>
                    <a:cubicBezTo>
                      <a:pt x="615" y="186"/>
                      <a:pt x="614" y="184"/>
                      <a:pt x="614" y="183"/>
                    </a:cubicBezTo>
                    <a:cubicBezTo>
                      <a:pt x="614" y="181"/>
                      <a:pt x="614" y="180"/>
                      <a:pt x="614" y="178"/>
                    </a:cubicBezTo>
                    <a:cubicBezTo>
                      <a:pt x="614" y="175"/>
                      <a:pt x="610" y="168"/>
                      <a:pt x="609" y="164"/>
                    </a:cubicBezTo>
                    <a:cubicBezTo>
                      <a:pt x="608" y="166"/>
                      <a:pt x="608" y="170"/>
                      <a:pt x="608" y="170"/>
                    </a:cubicBezTo>
                    <a:cubicBezTo>
                      <a:pt x="608" y="173"/>
                      <a:pt x="611" y="181"/>
                      <a:pt x="611" y="185"/>
                    </a:cubicBezTo>
                    <a:cubicBezTo>
                      <a:pt x="611" y="189"/>
                      <a:pt x="608" y="189"/>
                      <a:pt x="611" y="192"/>
                    </a:cubicBezTo>
                    <a:cubicBezTo>
                      <a:pt x="612" y="192"/>
                      <a:pt x="613" y="192"/>
                      <a:pt x="614" y="192"/>
                    </a:cubicBezTo>
                    <a:cubicBezTo>
                      <a:pt x="614" y="193"/>
                      <a:pt x="614" y="195"/>
                      <a:pt x="614" y="196"/>
                    </a:cubicBezTo>
                    <a:cubicBezTo>
                      <a:pt x="614" y="200"/>
                      <a:pt x="610" y="201"/>
                      <a:pt x="608" y="201"/>
                    </a:cubicBezTo>
                    <a:cubicBezTo>
                      <a:pt x="610" y="205"/>
                      <a:pt x="612" y="205"/>
                      <a:pt x="614" y="205"/>
                    </a:cubicBezTo>
                    <a:cubicBezTo>
                      <a:pt x="613" y="210"/>
                      <a:pt x="611" y="210"/>
                      <a:pt x="607" y="210"/>
                    </a:cubicBezTo>
                    <a:cubicBezTo>
                      <a:pt x="607" y="213"/>
                      <a:pt x="607" y="213"/>
                      <a:pt x="607" y="213"/>
                    </a:cubicBezTo>
                    <a:cubicBezTo>
                      <a:pt x="612" y="216"/>
                      <a:pt x="612" y="216"/>
                      <a:pt x="612" y="216"/>
                    </a:cubicBezTo>
                    <a:cubicBezTo>
                      <a:pt x="611" y="218"/>
                      <a:pt x="610" y="221"/>
                      <a:pt x="607" y="221"/>
                    </a:cubicBezTo>
                    <a:cubicBezTo>
                      <a:pt x="602" y="222"/>
                      <a:pt x="600" y="226"/>
                      <a:pt x="596" y="226"/>
                    </a:cubicBezTo>
                    <a:cubicBezTo>
                      <a:pt x="591" y="228"/>
                      <a:pt x="591" y="230"/>
                      <a:pt x="589" y="232"/>
                    </a:cubicBezTo>
                    <a:lnTo>
                      <a:pt x="590" y="23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6" name="Freeform 50">
                <a:extLst>
                  <a:ext uri="{FF2B5EF4-FFF2-40B4-BE49-F238E27FC236}">
                    <a16:creationId xmlns:a16="http://schemas.microsoft.com/office/drawing/2014/main" id="{2C50CB9C-7FAE-41C4-BFF0-C287007934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30413" y="1400175"/>
                <a:ext cx="1425575" cy="736600"/>
              </a:xfrm>
              <a:custGeom>
                <a:avLst/>
                <a:gdLst/>
                <a:ahLst/>
                <a:cxnLst>
                  <a:cxn ang="0">
                    <a:pos x="950" y="501"/>
                  </a:cxn>
                  <a:cxn ang="0">
                    <a:pos x="950" y="527"/>
                  </a:cxn>
                  <a:cxn ang="0">
                    <a:pos x="955" y="469"/>
                  </a:cxn>
                  <a:cxn ang="0">
                    <a:pos x="944" y="436"/>
                  </a:cxn>
                  <a:cxn ang="0">
                    <a:pos x="982" y="418"/>
                  </a:cxn>
                  <a:cxn ang="0">
                    <a:pos x="1060" y="356"/>
                  </a:cxn>
                  <a:cxn ang="0">
                    <a:pos x="1050" y="346"/>
                  </a:cxn>
                  <a:cxn ang="0">
                    <a:pos x="991" y="310"/>
                  </a:cxn>
                  <a:cxn ang="0">
                    <a:pos x="965" y="247"/>
                  </a:cxn>
                  <a:cxn ang="0">
                    <a:pos x="908" y="267"/>
                  </a:cxn>
                  <a:cxn ang="0">
                    <a:pos x="831" y="204"/>
                  </a:cxn>
                  <a:cxn ang="0">
                    <a:pos x="794" y="247"/>
                  </a:cxn>
                  <a:cxn ang="0">
                    <a:pos x="783" y="387"/>
                  </a:cxn>
                  <a:cxn ang="0">
                    <a:pos x="726" y="334"/>
                  </a:cxn>
                  <a:cxn ang="0">
                    <a:pos x="607" y="306"/>
                  </a:cxn>
                  <a:cxn ang="0">
                    <a:pos x="595" y="216"/>
                  </a:cxn>
                  <a:cxn ang="0">
                    <a:pos x="633" y="178"/>
                  </a:cxn>
                  <a:cxn ang="0">
                    <a:pos x="675" y="146"/>
                  </a:cxn>
                  <a:cxn ang="0">
                    <a:pos x="686" y="127"/>
                  </a:cxn>
                  <a:cxn ang="0">
                    <a:pos x="722" y="120"/>
                  </a:cxn>
                  <a:cxn ang="0">
                    <a:pos x="746" y="61"/>
                  </a:cxn>
                  <a:cxn ang="0">
                    <a:pos x="702" y="67"/>
                  </a:cxn>
                  <a:cxn ang="0">
                    <a:pos x="665" y="74"/>
                  </a:cxn>
                  <a:cxn ang="0">
                    <a:pos x="625" y="55"/>
                  </a:cxn>
                  <a:cxn ang="0">
                    <a:pos x="574" y="0"/>
                  </a:cxn>
                  <a:cxn ang="0">
                    <a:pos x="555" y="38"/>
                  </a:cxn>
                  <a:cxn ang="0">
                    <a:pos x="567" y="98"/>
                  </a:cxn>
                  <a:cxn ang="0">
                    <a:pos x="492" y="92"/>
                  </a:cxn>
                  <a:cxn ang="0">
                    <a:pos x="430" y="75"/>
                  </a:cxn>
                  <a:cxn ang="0">
                    <a:pos x="387" y="89"/>
                  </a:cxn>
                  <a:cxn ang="0">
                    <a:pos x="333" y="81"/>
                  </a:cxn>
                  <a:cxn ang="0">
                    <a:pos x="202" y="42"/>
                  </a:cxn>
                  <a:cxn ang="0">
                    <a:pos x="138" y="40"/>
                  </a:cxn>
                  <a:cxn ang="0">
                    <a:pos x="61" y="70"/>
                  </a:cxn>
                  <a:cxn ang="0">
                    <a:pos x="0" y="242"/>
                  </a:cxn>
                  <a:cxn ang="0">
                    <a:pos x="67" y="253"/>
                  </a:cxn>
                  <a:cxn ang="0">
                    <a:pos x="124" y="316"/>
                  </a:cxn>
                  <a:cxn ang="0">
                    <a:pos x="136" y="366"/>
                  </a:cxn>
                  <a:cxn ang="0">
                    <a:pos x="181" y="413"/>
                  </a:cxn>
                  <a:cxn ang="0">
                    <a:pos x="224" y="440"/>
                  </a:cxn>
                  <a:cxn ang="0">
                    <a:pos x="610" y="446"/>
                  </a:cxn>
                  <a:cxn ang="0">
                    <a:pos x="676" y="453"/>
                  </a:cxn>
                  <a:cxn ang="0">
                    <a:pos x="705" y="477"/>
                  </a:cxn>
                  <a:cxn ang="0">
                    <a:pos x="759" y="512"/>
                  </a:cxn>
                  <a:cxn ang="0">
                    <a:pos x="732" y="553"/>
                  </a:cxn>
                  <a:cxn ang="0">
                    <a:pos x="772" y="543"/>
                  </a:cxn>
                  <a:cxn ang="0">
                    <a:pos x="814" y="519"/>
                  </a:cxn>
                  <a:cxn ang="0">
                    <a:pos x="879" y="498"/>
                  </a:cxn>
                  <a:cxn ang="0">
                    <a:pos x="928" y="505"/>
                  </a:cxn>
                </a:cxnLst>
                <a:rect l="0" t="0" r="r" b="b"/>
                <a:pathLst>
                  <a:path w="1071" h="553">
                    <a:moveTo>
                      <a:pt x="928" y="503"/>
                    </a:moveTo>
                    <a:cubicBezTo>
                      <a:pt x="928" y="502"/>
                      <a:pt x="928" y="502"/>
                      <a:pt x="928" y="502"/>
                    </a:cubicBezTo>
                    <a:cubicBezTo>
                      <a:pt x="928" y="502"/>
                      <a:pt x="931" y="502"/>
                      <a:pt x="932" y="502"/>
                    </a:cubicBezTo>
                    <a:cubicBezTo>
                      <a:pt x="935" y="502"/>
                      <a:pt x="946" y="504"/>
                      <a:pt x="950" y="501"/>
                    </a:cubicBezTo>
                    <a:cubicBezTo>
                      <a:pt x="954" y="498"/>
                      <a:pt x="954" y="493"/>
                      <a:pt x="960" y="492"/>
                    </a:cubicBezTo>
                    <a:cubicBezTo>
                      <a:pt x="960" y="498"/>
                      <a:pt x="960" y="499"/>
                      <a:pt x="967" y="499"/>
                    </a:cubicBezTo>
                    <a:cubicBezTo>
                      <a:pt x="957" y="500"/>
                      <a:pt x="941" y="507"/>
                      <a:pt x="941" y="516"/>
                    </a:cubicBezTo>
                    <a:cubicBezTo>
                      <a:pt x="941" y="520"/>
                      <a:pt x="947" y="527"/>
                      <a:pt x="950" y="527"/>
                    </a:cubicBezTo>
                    <a:cubicBezTo>
                      <a:pt x="953" y="527"/>
                      <a:pt x="961" y="516"/>
                      <a:pt x="970" y="513"/>
                    </a:cubicBezTo>
                    <a:cubicBezTo>
                      <a:pt x="972" y="513"/>
                      <a:pt x="1003" y="501"/>
                      <a:pt x="1003" y="497"/>
                    </a:cubicBezTo>
                    <a:cubicBezTo>
                      <a:pt x="1003" y="493"/>
                      <a:pt x="991" y="492"/>
                      <a:pt x="988" y="492"/>
                    </a:cubicBezTo>
                    <a:cubicBezTo>
                      <a:pt x="976" y="492"/>
                      <a:pt x="955" y="480"/>
                      <a:pt x="955" y="469"/>
                    </a:cubicBezTo>
                    <a:cubicBezTo>
                      <a:pt x="955" y="466"/>
                      <a:pt x="959" y="463"/>
                      <a:pt x="960" y="458"/>
                    </a:cubicBezTo>
                    <a:cubicBezTo>
                      <a:pt x="958" y="458"/>
                      <a:pt x="953" y="457"/>
                      <a:pt x="949" y="457"/>
                    </a:cubicBezTo>
                    <a:cubicBezTo>
                      <a:pt x="951" y="453"/>
                      <a:pt x="967" y="451"/>
                      <a:pt x="967" y="442"/>
                    </a:cubicBezTo>
                    <a:cubicBezTo>
                      <a:pt x="967" y="434"/>
                      <a:pt x="954" y="436"/>
                      <a:pt x="944" y="436"/>
                    </a:cubicBezTo>
                    <a:cubicBezTo>
                      <a:pt x="925" y="436"/>
                      <a:pt x="916" y="449"/>
                      <a:pt x="903" y="451"/>
                    </a:cubicBezTo>
                    <a:cubicBezTo>
                      <a:pt x="909" y="439"/>
                      <a:pt x="918" y="443"/>
                      <a:pt x="928" y="433"/>
                    </a:cubicBezTo>
                    <a:cubicBezTo>
                      <a:pt x="934" y="427"/>
                      <a:pt x="929" y="423"/>
                      <a:pt x="939" y="420"/>
                    </a:cubicBezTo>
                    <a:cubicBezTo>
                      <a:pt x="955" y="415"/>
                      <a:pt x="965" y="418"/>
                      <a:pt x="982" y="418"/>
                    </a:cubicBezTo>
                    <a:cubicBezTo>
                      <a:pt x="1004" y="418"/>
                      <a:pt x="1016" y="425"/>
                      <a:pt x="1029" y="408"/>
                    </a:cubicBezTo>
                    <a:cubicBezTo>
                      <a:pt x="1035" y="400"/>
                      <a:pt x="1071" y="398"/>
                      <a:pt x="1071" y="384"/>
                    </a:cubicBezTo>
                    <a:cubicBezTo>
                      <a:pt x="1071" y="374"/>
                      <a:pt x="1067" y="370"/>
                      <a:pt x="1063" y="363"/>
                    </a:cubicBezTo>
                    <a:cubicBezTo>
                      <a:pt x="1060" y="363"/>
                      <a:pt x="1065" y="359"/>
                      <a:pt x="1060" y="356"/>
                    </a:cubicBezTo>
                    <a:cubicBezTo>
                      <a:pt x="1060" y="351"/>
                      <a:pt x="1060" y="351"/>
                      <a:pt x="1060" y="351"/>
                    </a:cubicBezTo>
                    <a:cubicBezTo>
                      <a:pt x="1050" y="357"/>
                      <a:pt x="1029" y="364"/>
                      <a:pt x="1018" y="364"/>
                    </a:cubicBezTo>
                    <a:cubicBezTo>
                      <a:pt x="1017" y="364"/>
                      <a:pt x="1014" y="363"/>
                      <a:pt x="1014" y="362"/>
                    </a:cubicBezTo>
                    <a:cubicBezTo>
                      <a:pt x="1022" y="358"/>
                      <a:pt x="1047" y="354"/>
                      <a:pt x="1050" y="346"/>
                    </a:cubicBezTo>
                    <a:cubicBezTo>
                      <a:pt x="1050" y="344"/>
                      <a:pt x="1046" y="343"/>
                      <a:pt x="1046" y="341"/>
                    </a:cubicBezTo>
                    <a:cubicBezTo>
                      <a:pt x="1035" y="342"/>
                      <a:pt x="1013" y="337"/>
                      <a:pt x="1013" y="322"/>
                    </a:cubicBezTo>
                    <a:cubicBezTo>
                      <a:pt x="1013" y="321"/>
                      <a:pt x="1013" y="321"/>
                      <a:pt x="1013" y="321"/>
                    </a:cubicBezTo>
                    <a:cubicBezTo>
                      <a:pt x="1003" y="321"/>
                      <a:pt x="997" y="315"/>
                      <a:pt x="991" y="310"/>
                    </a:cubicBezTo>
                    <a:cubicBezTo>
                      <a:pt x="994" y="309"/>
                      <a:pt x="998" y="308"/>
                      <a:pt x="998" y="302"/>
                    </a:cubicBezTo>
                    <a:cubicBezTo>
                      <a:pt x="998" y="298"/>
                      <a:pt x="994" y="295"/>
                      <a:pt x="995" y="290"/>
                    </a:cubicBezTo>
                    <a:cubicBezTo>
                      <a:pt x="991" y="289"/>
                      <a:pt x="977" y="280"/>
                      <a:pt x="980" y="272"/>
                    </a:cubicBezTo>
                    <a:cubicBezTo>
                      <a:pt x="985" y="262"/>
                      <a:pt x="966" y="259"/>
                      <a:pt x="965" y="247"/>
                    </a:cubicBezTo>
                    <a:cubicBezTo>
                      <a:pt x="964" y="247"/>
                      <a:pt x="959" y="243"/>
                      <a:pt x="958" y="242"/>
                    </a:cubicBezTo>
                    <a:cubicBezTo>
                      <a:pt x="954" y="244"/>
                      <a:pt x="947" y="248"/>
                      <a:pt x="947" y="254"/>
                    </a:cubicBezTo>
                    <a:cubicBezTo>
                      <a:pt x="947" y="261"/>
                      <a:pt x="933" y="277"/>
                      <a:pt x="922" y="277"/>
                    </a:cubicBezTo>
                    <a:cubicBezTo>
                      <a:pt x="914" y="277"/>
                      <a:pt x="913" y="267"/>
                      <a:pt x="908" y="267"/>
                    </a:cubicBezTo>
                    <a:cubicBezTo>
                      <a:pt x="900" y="267"/>
                      <a:pt x="897" y="246"/>
                      <a:pt x="896" y="236"/>
                    </a:cubicBezTo>
                    <a:cubicBezTo>
                      <a:pt x="894" y="224"/>
                      <a:pt x="870" y="233"/>
                      <a:pt x="870" y="216"/>
                    </a:cubicBezTo>
                    <a:cubicBezTo>
                      <a:pt x="858" y="215"/>
                      <a:pt x="855" y="200"/>
                      <a:pt x="843" y="200"/>
                    </a:cubicBezTo>
                    <a:cubicBezTo>
                      <a:pt x="837" y="200"/>
                      <a:pt x="837" y="204"/>
                      <a:pt x="831" y="204"/>
                    </a:cubicBezTo>
                    <a:cubicBezTo>
                      <a:pt x="818" y="204"/>
                      <a:pt x="810" y="197"/>
                      <a:pt x="797" y="197"/>
                    </a:cubicBezTo>
                    <a:cubicBezTo>
                      <a:pt x="791" y="197"/>
                      <a:pt x="784" y="200"/>
                      <a:pt x="784" y="208"/>
                    </a:cubicBezTo>
                    <a:cubicBezTo>
                      <a:pt x="784" y="212"/>
                      <a:pt x="800" y="218"/>
                      <a:pt x="786" y="227"/>
                    </a:cubicBezTo>
                    <a:cubicBezTo>
                      <a:pt x="780" y="231"/>
                      <a:pt x="794" y="241"/>
                      <a:pt x="794" y="247"/>
                    </a:cubicBezTo>
                    <a:cubicBezTo>
                      <a:pt x="796" y="260"/>
                      <a:pt x="783" y="264"/>
                      <a:pt x="778" y="266"/>
                    </a:cubicBezTo>
                    <a:cubicBezTo>
                      <a:pt x="788" y="283"/>
                      <a:pt x="803" y="289"/>
                      <a:pt x="803" y="318"/>
                    </a:cubicBezTo>
                    <a:cubicBezTo>
                      <a:pt x="803" y="326"/>
                      <a:pt x="777" y="346"/>
                      <a:pt x="768" y="347"/>
                    </a:cubicBezTo>
                    <a:cubicBezTo>
                      <a:pt x="783" y="355"/>
                      <a:pt x="777" y="379"/>
                      <a:pt x="783" y="387"/>
                    </a:cubicBezTo>
                    <a:cubicBezTo>
                      <a:pt x="782" y="389"/>
                      <a:pt x="776" y="392"/>
                      <a:pt x="775" y="397"/>
                    </a:cubicBezTo>
                    <a:cubicBezTo>
                      <a:pt x="770" y="397"/>
                      <a:pt x="766" y="406"/>
                      <a:pt x="762" y="403"/>
                    </a:cubicBezTo>
                    <a:cubicBezTo>
                      <a:pt x="751" y="394"/>
                      <a:pt x="736" y="380"/>
                      <a:pt x="736" y="367"/>
                    </a:cubicBezTo>
                    <a:cubicBezTo>
                      <a:pt x="736" y="353"/>
                      <a:pt x="738" y="342"/>
                      <a:pt x="726" y="334"/>
                    </a:cubicBezTo>
                    <a:cubicBezTo>
                      <a:pt x="697" y="334"/>
                      <a:pt x="697" y="334"/>
                      <a:pt x="697" y="334"/>
                    </a:cubicBezTo>
                    <a:cubicBezTo>
                      <a:pt x="681" y="322"/>
                      <a:pt x="662" y="315"/>
                      <a:pt x="643" y="308"/>
                    </a:cubicBezTo>
                    <a:cubicBezTo>
                      <a:pt x="640" y="306"/>
                      <a:pt x="629" y="299"/>
                      <a:pt x="623" y="299"/>
                    </a:cubicBezTo>
                    <a:cubicBezTo>
                      <a:pt x="617" y="299"/>
                      <a:pt x="614" y="306"/>
                      <a:pt x="607" y="306"/>
                    </a:cubicBezTo>
                    <a:cubicBezTo>
                      <a:pt x="607" y="295"/>
                      <a:pt x="600" y="270"/>
                      <a:pt x="590" y="270"/>
                    </a:cubicBezTo>
                    <a:cubicBezTo>
                      <a:pt x="586" y="270"/>
                      <a:pt x="584" y="274"/>
                      <a:pt x="579" y="275"/>
                    </a:cubicBezTo>
                    <a:cubicBezTo>
                      <a:pt x="581" y="269"/>
                      <a:pt x="579" y="268"/>
                      <a:pt x="579" y="255"/>
                    </a:cubicBezTo>
                    <a:cubicBezTo>
                      <a:pt x="579" y="237"/>
                      <a:pt x="584" y="227"/>
                      <a:pt x="595" y="216"/>
                    </a:cubicBezTo>
                    <a:cubicBezTo>
                      <a:pt x="598" y="213"/>
                      <a:pt x="606" y="196"/>
                      <a:pt x="609" y="194"/>
                    </a:cubicBezTo>
                    <a:cubicBezTo>
                      <a:pt x="617" y="192"/>
                      <a:pt x="630" y="196"/>
                      <a:pt x="630" y="186"/>
                    </a:cubicBezTo>
                    <a:cubicBezTo>
                      <a:pt x="630" y="179"/>
                      <a:pt x="613" y="178"/>
                      <a:pt x="607" y="175"/>
                    </a:cubicBezTo>
                    <a:cubicBezTo>
                      <a:pt x="611" y="176"/>
                      <a:pt x="597" y="167"/>
                      <a:pt x="633" y="178"/>
                    </a:cubicBezTo>
                    <a:cubicBezTo>
                      <a:pt x="643" y="181"/>
                      <a:pt x="637" y="169"/>
                      <a:pt x="642" y="169"/>
                    </a:cubicBezTo>
                    <a:cubicBezTo>
                      <a:pt x="643" y="169"/>
                      <a:pt x="647" y="169"/>
                      <a:pt x="652" y="169"/>
                    </a:cubicBezTo>
                    <a:cubicBezTo>
                      <a:pt x="662" y="169"/>
                      <a:pt x="668" y="158"/>
                      <a:pt x="675" y="153"/>
                    </a:cubicBezTo>
                    <a:cubicBezTo>
                      <a:pt x="675" y="146"/>
                      <a:pt x="675" y="146"/>
                      <a:pt x="675" y="146"/>
                    </a:cubicBezTo>
                    <a:cubicBezTo>
                      <a:pt x="660" y="142"/>
                      <a:pt x="645" y="145"/>
                      <a:pt x="639" y="131"/>
                    </a:cubicBezTo>
                    <a:cubicBezTo>
                      <a:pt x="639" y="131"/>
                      <a:pt x="643" y="131"/>
                      <a:pt x="647" y="131"/>
                    </a:cubicBezTo>
                    <a:cubicBezTo>
                      <a:pt x="652" y="135"/>
                      <a:pt x="658" y="141"/>
                      <a:pt x="666" y="141"/>
                    </a:cubicBezTo>
                    <a:cubicBezTo>
                      <a:pt x="673" y="141"/>
                      <a:pt x="686" y="132"/>
                      <a:pt x="686" y="127"/>
                    </a:cubicBezTo>
                    <a:cubicBezTo>
                      <a:pt x="686" y="125"/>
                      <a:pt x="680" y="117"/>
                      <a:pt x="683" y="117"/>
                    </a:cubicBezTo>
                    <a:cubicBezTo>
                      <a:pt x="693" y="117"/>
                      <a:pt x="696" y="126"/>
                      <a:pt x="703" y="126"/>
                    </a:cubicBezTo>
                    <a:cubicBezTo>
                      <a:pt x="707" y="126"/>
                      <a:pt x="709" y="123"/>
                      <a:pt x="717" y="123"/>
                    </a:cubicBezTo>
                    <a:cubicBezTo>
                      <a:pt x="715" y="120"/>
                      <a:pt x="717" y="112"/>
                      <a:pt x="722" y="120"/>
                    </a:cubicBezTo>
                    <a:cubicBezTo>
                      <a:pt x="725" y="125"/>
                      <a:pt x="748" y="105"/>
                      <a:pt x="748" y="100"/>
                    </a:cubicBezTo>
                    <a:cubicBezTo>
                      <a:pt x="748" y="96"/>
                      <a:pt x="738" y="91"/>
                      <a:pt x="738" y="89"/>
                    </a:cubicBezTo>
                    <a:cubicBezTo>
                      <a:pt x="738" y="85"/>
                      <a:pt x="732" y="78"/>
                      <a:pt x="746" y="72"/>
                    </a:cubicBezTo>
                    <a:cubicBezTo>
                      <a:pt x="748" y="68"/>
                      <a:pt x="746" y="68"/>
                      <a:pt x="746" y="61"/>
                    </a:cubicBezTo>
                    <a:cubicBezTo>
                      <a:pt x="732" y="61"/>
                      <a:pt x="735" y="50"/>
                      <a:pt x="717" y="50"/>
                    </a:cubicBezTo>
                    <a:cubicBezTo>
                      <a:pt x="713" y="49"/>
                      <a:pt x="710" y="47"/>
                      <a:pt x="706" y="47"/>
                    </a:cubicBezTo>
                    <a:cubicBezTo>
                      <a:pt x="701" y="47"/>
                      <a:pt x="695" y="50"/>
                      <a:pt x="695" y="55"/>
                    </a:cubicBezTo>
                    <a:cubicBezTo>
                      <a:pt x="695" y="61"/>
                      <a:pt x="702" y="63"/>
                      <a:pt x="702" y="67"/>
                    </a:cubicBezTo>
                    <a:cubicBezTo>
                      <a:pt x="702" y="72"/>
                      <a:pt x="692" y="72"/>
                      <a:pt x="689" y="76"/>
                    </a:cubicBezTo>
                    <a:cubicBezTo>
                      <a:pt x="686" y="84"/>
                      <a:pt x="687" y="90"/>
                      <a:pt x="681" y="98"/>
                    </a:cubicBezTo>
                    <a:cubicBezTo>
                      <a:pt x="671" y="110"/>
                      <a:pt x="658" y="90"/>
                      <a:pt x="658" y="85"/>
                    </a:cubicBezTo>
                    <a:cubicBezTo>
                      <a:pt x="658" y="79"/>
                      <a:pt x="665" y="81"/>
                      <a:pt x="665" y="74"/>
                    </a:cubicBezTo>
                    <a:cubicBezTo>
                      <a:pt x="665" y="71"/>
                      <a:pt x="652" y="59"/>
                      <a:pt x="649" y="59"/>
                    </a:cubicBezTo>
                    <a:cubicBezTo>
                      <a:pt x="636" y="59"/>
                      <a:pt x="645" y="78"/>
                      <a:pt x="631" y="78"/>
                    </a:cubicBezTo>
                    <a:cubicBezTo>
                      <a:pt x="631" y="70"/>
                      <a:pt x="630" y="65"/>
                      <a:pt x="621" y="60"/>
                    </a:cubicBezTo>
                    <a:cubicBezTo>
                      <a:pt x="622" y="58"/>
                      <a:pt x="623" y="57"/>
                      <a:pt x="625" y="55"/>
                    </a:cubicBezTo>
                    <a:cubicBezTo>
                      <a:pt x="618" y="51"/>
                      <a:pt x="609" y="55"/>
                      <a:pt x="603" y="48"/>
                    </a:cubicBezTo>
                    <a:cubicBezTo>
                      <a:pt x="606" y="47"/>
                      <a:pt x="614" y="44"/>
                      <a:pt x="614" y="38"/>
                    </a:cubicBezTo>
                    <a:cubicBezTo>
                      <a:pt x="614" y="29"/>
                      <a:pt x="601" y="30"/>
                      <a:pt x="601" y="23"/>
                    </a:cubicBezTo>
                    <a:cubicBezTo>
                      <a:pt x="601" y="10"/>
                      <a:pt x="591" y="1"/>
                      <a:pt x="574" y="0"/>
                    </a:cubicBezTo>
                    <a:cubicBezTo>
                      <a:pt x="565" y="0"/>
                      <a:pt x="569" y="6"/>
                      <a:pt x="569" y="10"/>
                    </a:cubicBezTo>
                    <a:cubicBezTo>
                      <a:pt x="564" y="11"/>
                      <a:pt x="557" y="10"/>
                      <a:pt x="557" y="17"/>
                    </a:cubicBezTo>
                    <a:cubicBezTo>
                      <a:pt x="557" y="21"/>
                      <a:pt x="561" y="23"/>
                      <a:pt x="561" y="28"/>
                    </a:cubicBezTo>
                    <a:cubicBezTo>
                      <a:pt x="561" y="32"/>
                      <a:pt x="555" y="32"/>
                      <a:pt x="555" y="38"/>
                    </a:cubicBezTo>
                    <a:cubicBezTo>
                      <a:pt x="555" y="52"/>
                      <a:pt x="585" y="44"/>
                      <a:pt x="585" y="59"/>
                    </a:cubicBezTo>
                    <a:cubicBezTo>
                      <a:pt x="585" y="61"/>
                      <a:pt x="581" y="72"/>
                      <a:pt x="581" y="72"/>
                    </a:cubicBezTo>
                    <a:cubicBezTo>
                      <a:pt x="584" y="70"/>
                      <a:pt x="587" y="69"/>
                      <a:pt x="591" y="67"/>
                    </a:cubicBezTo>
                    <a:cubicBezTo>
                      <a:pt x="596" y="85"/>
                      <a:pt x="567" y="77"/>
                      <a:pt x="567" y="98"/>
                    </a:cubicBezTo>
                    <a:cubicBezTo>
                      <a:pt x="553" y="102"/>
                      <a:pt x="564" y="88"/>
                      <a:pt x="561" y="83"/>
                    </a:cubicBezTo>
                    <a:cubicBezTo>
                      <a:pt x="559" y="81"/>
                      <a:pt x="547" y="78"/>
                      <a:pt x="541" y="78"/>
                    </a:cubicBezTo>
                    <a:cubicBezTo>
                      <a:pt x="533" y="78"/>
                      <a:pt x="530" y="82"/>
                      <a:pt x="530" y="92"/>
                    </a:cubicBezTo>
                    <a:cubicBezTo>
                      <a:pt x="522" y="91"/>
                      <a:pt x="517" y="92"/>
                      <a:pt x="492" y="92"/>
                    </a:cubicBezTo>
                    <a:cubicBezTo>
                      <a:pt x="468" y="92"/>
                      <a:pt x="441" y="83"/>
                      <a:pt x="435" y="65"/>
                    </a:cubicBezTo>
                    <a:cubicBezTo>
                      <a:pt x="427" y="67"/>
                      <a:pt x="400" y="68"/>
                      <a:pt x="400" y="78"/>
                    </a:cubicBezTo>
                    <a:cubicBezTo>
                      <a:pt x="400" y="81"/>
                      <a:pt x="403" y="82"/>
                      <a:pt x="406" y="82"/>
                    </a:cubicBezTo>
                    <a:cubicBezTo>
                      <a:pt x="413" y="82"/>
                      <a:pt x="425" y="79"/>
                      <a:pt x="430" y="75"/>
                    </a:cubicBezTo>
                    <a:cubicBezTo>
                      <a:pt x="432" y="90"/>
                      <a:pt x="409" y="78"/>
                      <a:pt x="409" y="93"/>
                    </a:cubicBezTo>
                    <a:cubicBezTo>
                      <a:pt x="409" y="96"/>
                      <a:pt x="414" y="106"/>
                      <a:pt x="412" y="106"/>
                    </a:cubicBezTo>
                    <a:cubicBezTo>
                      <a:pt x="403" y="106"/>
                      <a:pt x="401" y="95"/>
                      <a:pt x="394" y="92"/>
                    </a:cubicBezTo>
                    <a:cubicBezTo>
                      <a:pt x="387" y="89"/>
                      <a:pt x="387" y="89"/>
                      <a:pt x="387" y="89"/>
                    </a:cubicBezTo>
                    <a:cubicBezTo>
                      <a:pt x="377" y="89"/>
                      <a:pt x="370" y="89"/>
                      <a:pt x="359" y="89"/>
                    </a:cubicBezTo>
                    <a:cubicBezTo>
                      <a:pt x="350" y="89"/>
                      <a:pt x="344" y="92"/>
                      <a:pt x="335" y="93"/>
                    </a:cubicBezTo>
                    <a:cubicBezTo>
                      <a:pt x="317" y="93"/>
                      <a:pt x="317" y="87"/>
                      <a:pt x="317" y="86"/>
                    </a:cubicBezTo>
                    <a:cubicBezTo>
                      <a:pt x="317" y="82"/>
                      <a:pt x="331" y="83"/>
                      <a:pt x="333" y="81"/>
                    </a:cubicBezTo>
                    <a:cubicBezTo>
                      <a:pt x="321" y="64"/>
                      <a:pt x="323" y="66"/>
                      <a:pt x="298" y="68"/>
                    </a:cubicBezTo>
                    <a:cubicBezTo>
                      <a:pt x="271" y="70"/>
                      <a:pt x="258" y="48"/>
                      <a:pt x="231" y="48"/>
                    </a:cubicBezTo>
                    <a:cubicBezTo>
                      <a:pt x="223" y="48"/>
                      <a:pt x="219" y="54"/>
                      <a:pt x="212" y="54"/>
                    </a:cubicBezTo>
                    <a:cubicBezTo>
                      <a:pt x="207" y="54"/>
                      <a:pt x="202" y="46"/>
                      <a:pt x="202" y="42"/>
                    </a:cubicBezTo>
                    <a:cubicBezTo>
                      <a:pt x="193" y="44"/>
                      <a:pt x="193" y="54"/>
                      <a:pt x="184" y="54"/>
                    </a:cubicBezTo>
                    <a:cubicBezTo>
                      <a:pt x="176" y="54"/>
                      <a:pt x="164" y="34"/>
                      <a:pt x="161" y="34"/>
                    </a:cubicBezTo>
                    <a:cubicBezTo>
                      <a:pt x="153" y="34"/>
                      <a:pt x="156" y="47"/>
                      <a:pt x="146" y="47"/>
                    </a:cubicBezTo>
                    <a:cubicBezTo>
                      <a:pt x="143" y="47"/>
                      <a:pt x="140" y="44"/>
                      <a:pt x="138" y="40"/>
                    </a:cubicBezTo>
                    <a:cubicBezTo>
                      <a:pt x="125" y="44"/>
                      <a:pt x="120" y="44"/>
                      <a:pt x="108" y="49"/>
                    </a:cubicBezTo>
                    <a:cubicBezTo>
                      <a:pt x="103" y="50"/>
                      <a:pt x="91" y="59"/>
                      <a:pt x="87" y="55"/>
                    </a:cubicBezTo>
                    <a:cubicBezTo>
                      <a:pt x="76" y="44"/>
                      <a:pt x="78" y="58"/>
                      <a:pt x="74" y="58"/>
                    </a:cubicBezTo>
                    <a:cubicBezTo>
                      <a:pt x="45" y="59"/>
                      <a:pt x="65" y="70"/>
                      <a:pt x="61" y="70"/>
                    </a:cubicBezTo>
                    <a:cubicBezTo>
                      <a:pt x="50" y="70"/>
                      <a:pt x="30" y="67"/>
                      <a:pt x="12" y="56"/>
                    </a:cubicBezTo>
                    <a:cubicBezTo>
                      <a:pt x="11" y="56"/>
                      <a:pt x="6" y="52"/>
                      <a:pt x="6" y="51"/>
                    </a:cubicBezTo>
                    <a:cubicBezTo>
                      <a:pt x="3" y="52"/>
                      <a:pt x="5" y="52"/>
                      <a:pt x="0" y="51"/>
                    </a:cubicBezTo>
                    <a:cubicBezTo>
                      <a:pt x="0" y="242"/>
                      <a:pt x="0" y="242"/>
                      <a:pt x="0" y="242"/>
                    </a:cubicBezTo>
                    <a:cubicBezTo>
                      <a:pt x="6" y="247"/>
                      <a:pt x="19" y="240"/>
                      <a:pt x="25" y="248"/>
                    </a:cubicBezTo>
                    <a:cubicBezTo>
                      <a:pt x="29" y="254"/>
                      <a:pt x="38" y="266"/>
                      <a:pt x="47" y="266"/>
                    </a:cubicBezTo>
                    <a:cubicBezTo>
                      <a:pt x="53" y="266"/>
                      <a:pt x="53" y="257"/>
                      <a:pt x="59" y="255"/>
                    </a:cubicBezTo>
                    <a:cubicBezTo>
                      <a:pt x="62" y="254"/>
                      <a:pt x="64" y="255"/>
                      <a:pt x="67" y="253"/>
                    </a:cubicBezTo>
                    <a:cubicBezTo>
                      <a:pt x="81" y="266"/>
                      <a:pt x="87" y="271"/>
                      <a:pt x="99" y="288"/>
                    </a:cubicBezTo>
                    <a:cubicBezTo>
                      <a:pt x="100" y="290"/>
                      <a:pt x="103" y="291"/>
                      <a:pt x="105" y="295"/>
                    </a:cubicBezTo>
                    <a:cubicBezTo>
                      <a:pt x="106" y="300"/>
                      <a:pt x="108" y="306"/>
                      <a:pt x="113" y="311"/>
                    </a:cubicBezTo>
                    <a:cubicBezTo>
                      <a:pt x="116" y="314"/>
                      <a:pt x="121" y="313"/>
                      <a:pt x="124" y="316"/>
                    </a:cubicBezTo>
                    <a:cubicBezTo>
                      <a:pt x="128" y="320"/>
                      <a:pt x="135" y="322"/>
                      <a:pt x="135" y="332"/>
                    </a:cubicBezTo>
                    <a:cubicBezTo>
                      <a:pt x="135" y="336"/>
                      <a:pt x="129" y="337"/>
                      <a:pt x="129" y="340"/>
                    </a:cubicBezTo>
                    <a:cubicBezTo>
                      <a:pt x="129" y="343"/>
                      <a:pt x="132" y="344"/>
                      <a:pt x="132" y="347"/>
                    </a:cubicBezTo>
                    <a:cubicBezTo>
                      <a:pt x="132" y="352"/>
                      <a:pt x="130" y="364"/>
                      <a:pt x="136" y="366"/>
                    </a:cubicBezTo>
                    <a:cubicBezTo>
                      <a:pt x="140" y="367"/>
                      <a:pt x="143" y="367"/>
                      <a:pt x="146" y="370"/>
                    </a:cubicBezTo>
                    <a:cubicBezTo>
                      <a:pt x="150" y="373"/>
                      <a:pt x="145" y="379"/>
                      <a:pt x="150" y="383"/>
                    </a:cubicBezTo>
                    <a:cubicBezTo>
                      <a:pt x="150" y="383"/>
                      <a:pt x="162" y="390"/>
                      <a:pt x="162" y="391"/>
                    </a:cubicBezTo>
                    <a:cubicBezTo>
                      <a:pt x="165" y="401"/>
                      <a:pt x="166" y="413"/>
                      <a:pt x="181" y="413"/>
                    </a:cubicBezTo>
                    <a:cubicBezTo>
                      <a:pt x="183" y="422"/>
                      <a:pt x="199" y="416"/>
                      <a:pt x="202" y="428"/>
                    </a:cubicBezTo>
                    <a:cubicBezTo>
                      <a:pt x="204" y="432"/>
                      <a:pt x="215" y="433"/>
                      <a:pt x="219" y="437"/>
                    </a:cubicBezTo>
                    <a:cubicBezTo>
                      <a:pt x="220" y="438"/>
                      <a:pt x="222" y="439"/>
                      <a:pt x="224" y="440"/>
                    </a:cubicBezTo>
                    <a:cubicBezTo>
                      <a:pt x="224" y="440"/>
                      <a:pt x="224" y="440"/>
                      <a:pt x="224" y="440"/>
                    </a:cubicBezTo>
                    <a:cubicBezTo>
                      <a:pt x="577" y="440"/>
                      <a:pt x="577" y="440"/>
                      <a:pt x="577" y="440"/>
                    </a:cubicBezTo>
                    <a:cubicBezTo>
                      <a:pt x="577" y="435"/>
                      <a:pt x="577" y="435"/>
                      <a:pt x="577" y="435"/>
                    </a:cubicBezTo>
                    <a:cubicBezTo>
                      <a:pt x="583" y="439"/>
                      <a:pt x="582" y="443"/>
                      <a:pt x="588" y="446"/>
                    </a:cubicBezTo>
                    <a:cubicBezTo>
                      <a:pt x="610" y="446"/>
                      <a:pt x="610" y="446"/>
                      <a:pt x="610" y="446"/>
                    </a:cubicBezTo>
                    <a:cubicBezTo>
                      <a:pt x="619" y="455"/>
                      <a:pt x="630" y="455"/>
                      <a:pt x="647" y="455"/>
                    </a:cubicBezTo>
                    <a:cubicBezTo>
                      <a:pt x="652" y="453"/>
                      <a:pt x="653" y="455"/>
                      <a:pt x="658" y="452"/>
                    </a:cubicBezTo>
                    <a:cubicBezTo>
                      <a:pt x="662" y="450"/>
                      <a:pt x="661" y="443"/>
                      <a:pt x="665" y="443"/>
                    </a:cubicBezTo>
                    <a:cubicBezTo>
                      <a:pt x="670" y="443"/>
                      <a:pt x="674" y="451"/>
                      <a:pt x="676" y="453"/>
                    </a:cubicBezTo>
                    <a:cubicBezTo>
                      <a:pt x="677" y="451"/>
                      <a:pt x="676" y="448"/>
                      <a:pt x="676" y="447"/>
                    </a:cubicBezTo>
                    <a:cubicBezTo>
                      <a:pt x="677" y="447"/>
                      <a:pt x="678" y="447"/>
                      <a:pt x="680" y="447"/>
                    </a:cubicBezTo>
                    <a:cubicBezTo>
                      <a:pt x="682" y="447"/>
                      <a:pt x="701" y="462"/>
                      <a:pt x="702" y="463"/>
                    </a:cubicBezTo>
                    <a:cubicBezTo>
                      <a:pt x="704" y="469"/>
                      <a:pt x="702" y="473"/>
                      <a:pt x="705" y="477"/>
                    </a:cubicBezTo>
                    <a:cubicBezTo>
                      <a:pt x="715" y="487"/>
                      <a:pt x="729" y="485"/>
                      <a:pt x="740" y="492"/>
                    </a:cubicBezTo>
                    <a:cubicBezTo>
                      <a:pt x="752" y="492"/>
                      <a:pt x="752" y="492"/>
                      <a:pt x="752" y="492"/>
                    </a:cubicBezTo>
                    <a:cubicBezTo>
                      <a:pt x="757" y="495"/>
                      <a:pt x="763" y="500"/>
                      <a:pt x="763" y="506"/>
                    </a:cubicBezTo>
                    <a:cubicBezTo>
                      <a:pt x="763" y="509"/>
                      <a:pt x="762" y="512"/>
                      <a:pt x="759" y="512"/>
                    </a:cubicBezTo>
                    <a:cubicBezTo>
                      <a:pt x="754" y="512"/>
                      <a:pt x="748" y="506"/>
                      <a:pt x="747" y="504"/>
                    </a:cubicBezTo>
                    <a:cubicBezTo>
                      <a:pt x="745" y="511"/>
                      <a:pt x="741" y="532"/>
                      <a:pt x="735" y="532"/>
                    </a:cubicBezTo>
                    <a:cubicBezTo>
                      <a:pt x="730" y="538"/>
                      <a:pt x="725" y="541"/>
                      <a:pt x="725" y="547"/>
                    </a:cubicBezTo>
                    <a:cubicBezTo>
                      <a:pt x="726" y="549"/>
                      <a:pt x="729" y="553"/>
                      <a:pt x="732" y="553"/>
                    </a:cubicBezTo>
                    <a:cubicBezTo>
                      <a:pt x="736" y="553"/>
                      <a:pt x="736" y="550"/>
                      <a:pt x="738" y="548"/>
                    </a:cubicBezTo>
                    <a:cubicBezTo>
                      <a:pt x="742" y="544"/>
                      <a:pt x="748" y="545"/>
                      <a:pt x="755" y="545"/>
                    </a:cubicBezTo>
                    <a:cubicBezTo>
                      <a:pt x="760" y="545"/>
                      <a:pt x="763" y="548"/>
                      <a:pt x="765" y="546"/>
                    </a:cubicBezTo>
                    <a:cubicBezTo>
                      <a:pt x="768" y="545"/>
                      <a:pt x="770" y="544"/>
                      <a:pt x="772" y="543"/>
                    </a:cubicBezTo>
                    <a:cubicBezTo>
                      <a:pt x="772" y="540"/>
                      <a:pt x="771" y="538"/>
                      <a:pt x="770" y="536"/>
                    </a:cubicBezTo>
                    <a:cubicBezTo>
                      <a:pt x="769" y="534"/>
                      <a:pt x="767" y="533"/>
                      <a:pt x="767" y="531"/>
                    </a:cubicBezTo>
                    <a:cubicBezTo>
                      <a:pt x="767" y="529"/>
                      <a:pt x="771" y="528"/>
                      <a:pt x="773" y="528"/>
                    </a:cubicBezTo>
                    <a:cubicBezTo>
                      <a:pt x="782" y="525"/>
                      <a:pt x="803" y="519"/>
                      <a:pt x="814" y="519"/>
                    </a:cubicBezTo>
                    <a:cubicBezTo>
                      <a:pt x="815" y="519"/>
                      <a:pt x="831" y="503"/>
                      <a:pt x="834" y="501"/>
                    </a:cubicBezTo>
                    <a:cubicBezTo>
                      <a:pt x="836" y="499"/>
                      <a:pt x="847" y="500"/>
                      <a:pt x="857" y="500"/>
                    </a:cubicBezTo>
                    <a:cubicBezTo>
                      <a:pt x="861" y="500"/>
                      <a:pt x="864" y="500"/>
                      <a:pt x="868" y="500"/>
                    </a:cubicBezTo>
                    <a:cubicBezTo>
                      <a:pt x="872" y="500"/>
                      <a:pt x="876" y="498"/>
                      <a:pt x="879" y="498"/>
                    </a:cubicBezTo>
                    <a:cubicBezTo>
                      <a:pt x="884" y="497"/>
                      <a:pt x="882" y="496"/>
                      <a:pt x="884" y="494"/>
                    </a:cubicBezTo>
                    <a:cubicBezTo>
                      <a:pt x="892" y="486"/>
                      <a:pt x="892" y="471"/>
                      <a:pt x="903" y="463"/>
                    </a:cubicBezTo>
                    <a:cubicBezTo>
                      <a:pt x="908" y="470"/>
                      <a:pt x="916" y="460"/>
                      <a:pt x="920" y="467"/>
                    </a:cubicBezTo>
                    <a:cubicBezTo>
                      <a:pt x="926" y="478"/>
                      <a:pt x="922" y="494"/>
                      <a:pt x="928" y="505"/>
                    </a:cubicBezTo>
                    <a:lnTo>
                      <a:pt x="928" y="50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" name="Freeform 51">
                <a:extLst>
                  <a:ext uri="{FF2B5EF4-FFF2-40B4-BE49-F238E27FC236}">
                    <a16:creationId xmlns:a16="http://schemas.microsoft.com/office/drawing/2014/main" id="{7153F570-1072-4F13-92D7-37440F1ECB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85913" y="1417638"/>
                <a:ext cx="623888" cy="457200"/>
              </a:xfrm>
              <a:custGeom>
                <a:avLst/>
                <a:gdLst/>
                <a:ahLst/>
                <a:cxnLst>
                  <a:cxn ang="0">
                    <a:pos x="334" y="228"/>
                  </a:cxn>
                  <a:cxn ang="0">
                    <a:pos x="381" y="252"/>
                  </a:cxn>
                  <a:cxn ang="0">
                    <a:pos x="401" y="239"/>
                  </a:cxn>
                  <a:cxn ang="0">
                    <a:pos x="439" y="281"/>
                  </a:cxn>
                  <a:cxn ang="0">
                    <a:pos x="458" y="302"/>
                  </a:cxn>
                  <a:cxn ang="0">
                    <a:pos x="463" y="326"/>
                  </a:cxn>
                  <a:cxn ang="0">
                    <a:pos x="440" y="314"/>
                  </a:cxn>
                  <a:cxn ang="0">
                    <a:pos x="427" y="300"/>
                  </a:cxn>
                  <a:cxn ang="0">
                    <a:pos x="426" y="286"/>
                  </a:cxn>
                  <a:cxn ang="0">
                    <a:pos x="414" y="286"/>
                  </a:cxn>
                  <a:cxn ang="0">
                    <a:pos x="412" y="270"/>
                  </a:cxn>
                  <a:cxn ang="0">
                    <a:pos x="390" y="261"/>
                  </a:cxn>
                  <a:cxn ang="0">
                    <a:pos x="363" y="252"/>
                  </a:cxn>
                  <a:cxn ang="0">
                    <a:pos x="299" y="236"/>
                  </a:cxn>
                  <a:cxn ang="0">
                    <a:pos x="240" y="221"/>
                  </a:cxn>
                  <a:cxn ang="0">
                    <a:pos x="200" y="252"/>
                  </a:cxn>
                  <a:cxn ang="0">
                    <a:pos x="199" y="245"/>
                  </a:cxn>
                  <a:cxn ang="0">
                    <a:pos x="218" y="219"/>
                  </a:cxn>
                  <a:cxn ang="0">
                    <a:pos x="213" y="214"/>
                  </a:cxn>
                  <a:cxn ang="0">
                    <a:pos x="173" y="260"/>
                  </a:cxn>
                  <a:cxn ang="0">
                    <a:pos x="143" y="288"/>
                  </a:cxn>
                  <a:cxn ang="0">
                    <a:pos x="79" y="322"/>
                  </a:cxn>
                  <a:cxn ang="0">
                    <a:pos x="57" y="328"/>
                  </a:cxn>
                  <a:cxn ang="0">
                    <a:pos x="92" y="307"/>
                  </a:cxn>
                  <a:cxn ang="0">
                    <a:pos x="148" y="256"/>
                  </a:cxn>
                  <a:cxn ang="0">
                    <a:pos x="125" y="262"/>
                  </a:cxn>
                  <a:cxn ang="0">
                    <a:pos x="110" y="266"/>
                  </a:cxn>
                  <a:cxn ang="0">
                    <a:pos x="88" y="261"/>
                  </a:cxn>
                  <a:cxn ang="0">
                    <a:pos x="76" y="264"/>
                  </a:cxn>
                  <a:cxn ang="0">
                    <a:pos x="72" y="244"/>
                  </a:cxn>
                  <a:cxn ang="0">
                    <a:pos x="60" y="245"/>
                  </a:cxn>
                  <a:cxn ang="0">
                    <a:pos x="37" y="224"/>
                  </a:cxn>
                  <a:cxn ang="0">
                    <a:pos x="52" y="180"/>
                  </a:cxn>
                  <a:cxn ang="0">
                    <a:pos x="79" y="152"/>
                  </a:cxn>
                  <a:cxn ang="0">
                    <a:pos x="85" y="145"/>
                  </a:cxn>
                  <a:cxn ang="0">
                    <a:pos x="60" y="153"/>
                  </a:cxn>
                  <a:cxn ang="0">
                    <a:pos x="18" y="150"/>
                  </a:cxn>
                  <a:cxn ang="0">
                    <a:pos x="13" y="133"/>
                  </a:cxn>
                  <a:cxn ang="0">
                    <a:pos x="40" y="106"/>
                  </a:cxn>
                  <a:cxn ang="0">
                    <a:pos x="64" y="116"/>
                  </a:cxn>
                  <a:cxn ang="0">
                    <a:pos x="50" y="95"/>
                  </a:cxn>
                  <a:cxn ang="0">
                    <a:pos x="13" y="68"/>
                  </a:cxn>
                  <a:cxn ang="0">
                    <a:pos x="44" y="56"/>
                  </a:cxn>
                  <a:cxn ang="0">
                    <a:pos x="117" y="13"/>
                  </a:cxn>
                  <a:cxn ang="0">
                    <a:pos x="150" y="7"/>
                  </a:cxn>
                  <a:cxn ang="0">
                    <a:pos x="157" y="7"/>
                  </a:cxn>
                  <a:cxn ang="0">
                    <a:pos x="189" y="11"/>
                  </a:cxn>
                  <a:cxn ang="0">
                    <a:pos x="236" y="20"/>
                  </a:cxn>
                  <a:cxn ang="0">
                    <a:pos x="307" y="28"/>
                  </a:cxn>
                  <a:cxn ang="0">
                    <a:pos x="334" y="36"/>
                  </a:cxn>
                </a:cxnLst>
                <a:rect l="0" t="0" r="r" b="b"/>
                <a:pathLst>
                  <a:path w="469" h="343">
                    <a:moveTo>
                      <a:pt x="334" y="37"/>
                    </a:moveTo>
                    <a:cubicBezTo>
                      <a:pt x="334" y="228"/>
                      <a:pt x="334" y="228"/>
                      <a:pt x="334" y="228"/>
                    </a:cubicBezTo>
                    <a:cubicBezTo>
                      <a:pt x="340" y="233"/>
                      <a:pt x="353" y="226"/>
                      <a:pt x="359" y="234"/>
                    </a:cubicBezTo>
                    <a:cubicBezTo>
                      <a:pt x="363" y="240"/>
                      <a:pt x="372" y="252"/>
                      <a:pt x="381" y="252"/>
                    </a:cubicBezTo>
                    <a:cubicBezTo>
                      <a:pt x="387" y="252"/>
                      <a:pt x="387" y="243"/>
                      <a:pt x="393" y="241"/>
                    </a:cubicBezTo>
                    <a:cubicBezTo>
                      <a:pt x="396" y="240"/>
                      <a:pt x="398" y="241"/>
                      <a:pt x="401" y="239"/>
                    </a:cubicBezTo>
                    <a:cubicBezTo>
                      <a:pt x="415" y="252"/>
                      <a:pt x="421" y="257"/>
                      <a:pt x="433" y="274"/>
                    </a:cubicBezTo>
                    <a:cubicBezTo>
                      <a:pt x="434" y="276"/>
                      <a:pt x="437" y="277"/>
                      <a:pt x="439" y="281"/>
                    </a:cubicBezTo>
                    <a:cubicBezTo>
                      <a:pt x="440" y="286"/>
                      <a:pt x="442" y="292"/>
                      <a:pt x="447" y="297"/>
                    </a:cubicBezTo>
                    <a:cubicBezTo>
                      <a:pt x="450" y="300"/>
                      <a:pt x="455" y="299"/>
                      <a:pt x="458" y="302"/>
                    </a:cubicBezTo>
                    <a:cubicBezTo>
                      <a:pt x="462" y="306"/>
                      <a:pt x="469" y="308"/>
                      <a:pt x="469" y="318"/>
                    </a:cubicBezTo>
                    <a:cubicBezTo>
                      <a:pt x="469" y="322"/>
                      <a:pt x="463" y="323"/>
                      <a:pt x="463" y="326"/>
                    </a:cubicBezTo>
                    <a:cubicBezTo>
                      <a:pt x="461" y="326"/>
                      <a:pt x="461" y="327"/>
                      <a:pt x="459" y="327"/>
                    </a:cubicBezTo>
                    <a:cubicBezTo>
                      <a:pt x="451" y="327"/>
                      <a:pt x="440" y="318"/>
                      <a:pt x="440" y="314"/>
                    </a:cubicBezTo>
                    <a:cubicBezTo>
                      <a:pt x="440" y="310"/>
                      <a:pt x="440" y="311"/>
                      <a:pt x="440" y="307"/>
                    </a:cubicBezTo>
                    <a:cubicBezTo>
                      <a:pt x="440" y="300"/>
                      <a:pt x="435" y="300"/>
                      <a:pt x="427" y="300"/>
                    </a:cubicBezTo>
                    <a:cubicBezTo>
                      <a:pt x="421" y="300"/>
                      <a:pt x="419" y="296"/>
                      <a:pt x="419" y="294"/>
                    </a:cubicBezTo>
                    <a:cubicBezTo>
                      <a:pt x="419" y="290"/>
                      <a:pt x="426" y="290"/>
                      <a:pt x="426" y="286"/>
                    </a:cubicBezTo>
                    <a:cubicBezTo>
                      <a:pt x="426" y="283"/>
                      <a:pt x="426" y="281"/>
                      <a:pt x="426" y="281"/>
                    </a:cubicBezTo>
                    <a:cubicBezTo>
                      <a:pt x="417" y="281"/>
                      <a:pt x="420" y="286"/>
                      <a:pt x="414" y="286"/>
                    </a:cubicBezTo>
                    <a:cubicBezTo>
                      <a:pt x="412" y="286"/>
                      <a:pt x="407" y="282"/>
                      <a:pt x="407" y="280"/>
                    </a:cubicBezTo>
                    <a:cubicBezTo>
                      <a:pt x="407" y="274"/>
                      <a:pt x="410" y="273"/>
                      <a:pt x="412" y="270"/>
                    </a:cubicBezTo>
                    <a:cubicBezTo>
                      <a:pt x="409" y="268"/>
                      <a:pt x="405" y="264"/>
                      <a:pt x="404" y="267"/>
                    </a:cubicBezTo>
                    <a:cubicBezTo>
                      <a:pt x="397" y="267"/>
                      <a:pt x="394" y="264"/>
                      <a:pt x="390" y="261"/>
                    </a:cubicBezTo>
                    <a:cubicBezTo>
                      <a:pt x="389" y="264"/>
                      <a:pt x="387" y="269"/>
                      <a:pt x="384" y="269"/>
                    </a:cubicBezTo>
                    <a:cubicBezTo>
                      <a:pt x="375" y="269"/>
                      <a:pt x="368" y="256"/>
                      <a:pt x="363" y="252"/>
                    </a:cubicBezTo>
                    <a:cubicBezTo>
                      <a:pt x="352" y="243"/>
                      <a:pt x="337" y="244"/>
                      <a:pt x="323" y="236"/>
                    </a:cubicBezTo>
                    <a:cubicBezTo>
                      <a:pt x="299" y="236"/>
                      <a:pt x="299" y="236"/>
                      <a:pt x="299" y="236"/>
                    </a:cubicBezTo>
                    <a:cubicBezTo>
                      <a:pt x="285" y="232"/>
                      <a:pt x="265" y="230"/>
                      <a:pt x="258" y="214"/>
                    </a:cubicBezTo>
                    <a:cubicBezTo>
                      <a:pt x="252" y="217"/>
                      <a:pt x="244" y="219"/>
                      <a:pt x="240" y="221"/>
                    </a:cubicBezTo>
                    <a:cubicBezTo>
                      <a:pt x="241" y="224"/>
                      <a:pt x="242" y="225"/>
                      <a:pt x="244" y="227"/>
                    </a:cubicBezTo>
                    <a:cubicBezTo>
                      <a:pt x="238" y="236"/>
                      <a:pt x="210" y="252"/>
                      <a:pt x="200" y="252"/>
                    </a:cubicBezTo>
                    <a:cubicBezTo>
                      <a:pt x="198" y="252"/>
                      <a:pt x="195" y="251"/>
                      <a:pt x="195" y="249"/>
                    </a:cubicBezTo>
                    <a:cubicBezTo>
                      <a:pt x="195" y="246"/>
                      <a:pt x="198" y="246"/>
                      <a:pt x="199" y="245"/>
                    </a:cubicBezTo>
                    <a:cubicBezTo>
                      <a:pt x="197" y="242"/>
                      <a:pt x="199" y="242"/>
                      <a:pt x="199" y="240"/>
                    </a:cubicBezTo>
                    <a:cubicBezTo>
                      <a:pt x="199" y="230"/>
                      <a:pt x="205" y="223"/>
                      <a:pt x="218" y="219"/>
                    </a:cubicBezTo>
                    <a:cubicBezTo>
                      <a:pt x="218" y="217"/>
                      <a:pt x="218" y="216"/>
                      <a:pt x="218" y="214"/>
                    </a:cubicBezTo>
                    <a:cubicBezTo>
                      <a:pt x="214" y="214"/>
                      <a:pt x="215" y="214"/>
                      <a:pt x="213" y="214"/>
                    </a:cubicBezTo>
                    <a:cubicBezTo>
                      <a:pt x="203" y="214"/>
                      <a:pt x="173" y="239"/>
                      <a:pt x="173" y="253"/>
                    </a:cubicBezTo>
                    <a:cubicBezTo>
                      <a:pt x="173" y="255"/>
                      <a:pt x="173" y="258"/>
                      <a:pt x="173" y="260"/>
                    </a:cubicBezTo>
                    <a:cubicBezTo>
                      <a:pt x="173" y="270"/>
                      <a:pt x="164" y="273"/>
                      <a:pt x="154" y="277"/>
                    </a:cubicBezTo>
                    <a:cubicBezTo>
                      <a:pt x="148" y="280"/>
                      <a:pt x="146" y="284"/>
                      <a:pt x="143" y="288"/>
                    </a:cubicBezTo>
                    <a:cubicBezTo>
                      <a:pt x="136" y="297"/>
                      <a:pt x="121" y="301"/>
                      <a:pt x="114" y="308"/>
                    </a:cubicBezTo>
                    <a:cubicBezTo>
                      <a:pt x="107" y="315"/>
                      <a:pt x="91" y="320"/>
                      <a:pt x="79" y="322"/>
                    </a:cubicBezTo>
                    <a:cubicBezTo>
                      <a:pt x="63" y="324"/>
                      <a:pt x="54" y="343"/>
                      <a:pt x="35" y="337"/>
                    </a:cubicBezTo>
                    <a:cubicBezTo>
                      <a:pt x="41" y="329"/>
                      <a:pt x="49" y="333"/>
                      <a:pt x="57" y="328"/>
                    </a:cubicBezTo>
                    <a:cubicBezTo>
                      <a:pt x="62" y="325"/>
                      <a:pt x="66" y="316"/>
                      <a:pt x="71" y="314"/>
                    </a:cubicBezTo>
                    <a:cubicBezTo>
                      <a:pt x="78" y="309"/>
                      <a:pt x="87" y="314"/>
                      <a:pt x="92" y="307"/>
                    </a:cubicBezTo>
                    <a:cubicBezTo>
                      <a:pt x="99" y="297"/>
                      <a:pt x="117" y="290"/>
                      <a:pt x="127" y="283"/>
                    </a:cubicBezTo>
                    <a:cubicBezTo>
                      <a:pt x="137" y="276"/>
                      <a:pt x="137" y="263"/>
                      <a:pt x="148" y="256"/>
                    </a:cubicBezTo>
                    <a:cubicBezTo>
                      <a:pt x="141" y="256"/>
                      <a:pt x="141" y="256"/>
                      <a:pt x="141" y="256"/>
                    </a:cubicBezTo>
                    <a:cubicBezTo>
                      <a:pt x="135" y="259"/>
                      <a:pt x="132" y="262"/>
                      <a:pt x="125" y="262"/>
                    </a:cubicBezTo>
                    <a:cubicBezTo>
                      <a:pt x="120" y="262"/>
                      <a:pt x="117" y="260"/>
                      <a:pt x="113" y="258"/>
                    </a:cubicBezTo>
                    <a:cubicBezTo>
                      <a:pt x="112" y="262"/>
                      <a:pt x="110" y="263"/>
                      <a:pt x="110" y="266"/>
                    </a:cubicBezTo>
                    <a:cubicBezTo>
                      <a:pt x="99" y="262"/>
                      <a:pt x="96" y="260"/>
                      <a:pt x="89" y="254"/>
                    </a:cubicBezTo>
                    <a:cubicBezTo>
                      <a:pt x="88" y="257"/>
                      <a:pt x="88" y="259"/>
                      <a:pt x="88" y="261"/>
                    </a:cubicBezTo>
                    <a:cubicBezTo>
                      <a:pt x="84" y="261"/>
                      <a:pt x="85" y="261"/>
                      <a:pt x="83" y="261"/>
                    </a:cubicBezTo>
                    <a:cubicBezTo>
                      <a:pt x="80" y="261"/>
                      <a:pt x="78" y="264"/>
                      <a:pt x="76" y="264"/>
                    </a:cubicBezTo>
                    <a:cubicBezTo>
                      <a:pt x="74" y="264"/>
                      <a:pt x="72" y="257"/>
                      <a:pt x="72" y="253"/>
                    </a:cubicBezTo>
                    <a:cubicBezTo>
                      <a:pt x="72" y="248"/>
                      <a:pt x="72" y="248"/>
                      <a:pt x="72" y="244"/>
                    </a:cubicBezTo>
                    <a:cubicBezTo>
                      <a:pt x="72" y="243"/>
                      <a:pt x="72" y="238"/>
                      <a:pt x="68" y="238"/>
                    </a:cubicBezTo>
                    <a:cubicBezTo>
                      <a:pt x="65" y="238"/>
                      <a:pt x="61" y="245"/>
                      <a:pt x="60" y="245"/>
                    </a:cubicBezTo>
                    <a:cubicBezTo>
                      <a:pt x="54" y="245"/>
                      <a:pt x="33" y="229"/>
                      <a:pt x="30" y="225"/>
                    </a:cubicBezTo>
                    <a:cubicBezTo>
                      <a:pt x="32" y="225"/>
                      <a:pt x="35" y="224"/>
                      <a:pt x="37" y="224"/>
                    </a:cubicBezTo>
                    <a:cubicBezTo>
                      <a:pt x="33" y="214"/>
                      <a:pt x="19" y="212"/>
                      <a:pt x="19" y="205"/>
                    </a:cubicBezTo>
                    <a:cubicBezTo>
                      <a:pt x="19" y="191"/>
                      <a:pt x="43" y="180"/>
                      <a:pt x="52" y="180"/>
                    </a:cubicBezTo>
                    <a:cubicBezTo>
                      <a:pt x="56" y="180"/>
                      <a:pt x="86" y="169"/>
                      <a:pt x="86" y="163"/>
                    </a:cubicBezTo>
                    <a:cubicBezTo>
                      <a:pt x="86" y="160"/>
                      <a:pt x="79" y="153"/>
                      <a:pt x="79" y="152"/>
                    </a:cubicBezTo>
                    <a:cubicBezTo>
                      <a:pt x="83" y="150"/>
                      <a:pt x="82" y="150"/>
                      <a:pt x="85" y="152"/>
                    </a:cubicBezTo>
                    <a:cubicBezTo>
                      <a:pt x="85" y="145"/>
                      <a:pt x="85" y="145"/>
                      <a:pt x="85" y="145"/>
                    </a:cubicBezTo>
                    <a:cubicBezTo>
                      <a:pt x="81" y="145"/>
                      <a:pt x="81" y="145"/>
                      <a:pt x="79" y="145"/>
                    </a:cubicBezTo>
                    <a:cubicBezTo>
                      <a:pt x="72" y="145"/>
                      <a:pt x="69" y="153"/>
                      <a:pt x="60" y="153"/>
                    </a:cubicBezTo>
                    <a:cubicBezTo>
                      <a:pt x="51" y="153"/>
                      <a:pt x="48" y="148"/>
                      <a:pt x="41" y="150"/>
                    </a:cubicBezTo>
                    <a:cubicBezTo>
                      <a:pt x="32" y="150"/>
                      <a:pt x="21" y="150"/>
                      <a:pt x="18" y="150"/>
                    </a:cubicBezTo>
                    <a:cubicBezTo>
                      <a:pt x="17" y="143"/>
                      <a:pt x="12" y="141"/>
                      <a:pt x="12" y="137"/>
                    </a:cubicBezTo>
                    <a:cubicBezTo>
                      <a:pt x="12" y="136"/>
                      <a:pt x="13" y="134"/>
                      <a:pt x="13" y="133"/>
                    </a:cubicBezTo>
                    <a:cubicBezTo>
                      <a:pt x="6" y="133"/>
                      <a:pt x="2" y="130"/>
                      <a:pt x="0" y="126"/>
                    </a:cubicBezTo>
                    <a:cubicBezTo>
                      <a:pt x="11" y="119"/>
                      <a:pt x="29" y="113"/>
                      <a:pt x="40" y="106"/>
                    </a:cubicBezTo>
                    <a:cubicBezTo>
                      <a:pt x="48" y="106"/>
                      <a:pt x="48" y="106"/>
                      <a:pt x="48" y="106"/>
                    </a:cubicBezTo>
                    <a:cubicBezTo>
                      <a:pt x="48" y="120"/>
                      <a:pt x="55" y="116"/>
                      <a:pt x="64" y="116"/>
                    </a:cubicBezTo>
                    <a:cubicBezTo>
                      <a:pt x="70" y="116"/>
                      <a:pt x="71" y="118"/>
                      <a:pt x="76" y="116"/>
                    </a:cubicBezTo>
                    <a:cubicBezTo>
                      <a:pt x="72" y="102"/>
                      <a:pt x="63" y="101"/>
                      <a:pt x="50" y="95"/>
                    </a:cubicBezTo>
                    <a:cubicBezTo>
                      <a:pt x="46" y="94"/>
                      <a:pt x="41" y="80"/>
                      <a:pt x="37" y="78"/>
                    </a:cubicBezTo>
                    <a:cubicBezTo>
                      <a:pt x="31" y="75"/>
                      <a:pt x="13" y="71"/>
                      <a:pt x="13" y="68"/>
                    </a:cubicBezTo>
                    <a:cubicBezTo>
                      <a:pt x="13" y="68"/>
                      <a:pt x="20" y="57"/>
                      <a:pt x="20" y="56"/>
                    </a:cubicBezTo>
                    <a:cubicBezTo>
                      <a:pt x="44" y="56"/>
                      <a:pt x="44" y="56"/>
                      <a:pt x="44" y="56"/>
                    </a:cubicBezTo>
                    <a:cubicBezTo>
                      <a:pt x="57" y="38"/>
                      <a:pt x="77" y="21"/>
                      <a:pt x="101" y="14"/>
                    </a:cubicBezTo>
                    <a:cubicBezTo>
                      <a:pt x="107" y="12"/>
                      <a:pt x="111" y="15"/>
                      <a:pt x="117" y="13"/>
                    </a:cubicBezTo>
                    <a:cubicBezTo>
                      <a:pt x="124" y="10"/>
                      <a:pt x="128" y="0"/>
                      <a:pt x="136" y="0"/>
                    </a:cubicBezTo>
                    <a:cubicBezTo>
                      <a:pt x="142" y="0"/>
                      <a:pt x="144" y="5"/>
                      <a:pt x="150" y="7"/>
                    </a:cubicBezTo>
                    <a:cubicBezTo>
                      <a:pt x="147" y="10"/>
                      <a:pt x="147" y="11"/>
                      <a:pt x="146" y="13"/>
                    </a:cubicBezTo>
                    <a:cubicBezTo>
                      <a:pt x="150" y="14"/>
                      <a:pt x="154" y="11"/>
                      <a:pt x="157" y="7"/>
                    </a:cubicBezTo>
                    <a:cubicBezTo>
                      <a:pt x="162" y="9"/>
                      <a:pt x="163" y="10"/>
                      <a:pt x="167" y="11"/>
                    </a:cubicBezTo>
                    <a:cubicBezTo>
                      <a:pt x="189" y="11"/>
                      <a:pt x="189" y="11"/>
                      <a:pt x="189" y="11"/>
                    </a:cubicBezTo>
                    <a:cubicBezTo>
                      <a:pt x="194" y="15"/>
                      <a:pt x="196" y="17"/>
                      <a:pt x="202" y="20"/>
                    </a:cubicBezTo>
                    <a:cubicBezTo>
                      <a:pt x="236" y="20"/>
                      <a:pt x="236" y="20"/>
                      <a:pt x="236" y="20"/>
                    </a:cubicBezTo>
                    <a:cubicBezTo>
                      <a:pt x="245" y="29"/>
                      <a:pt x="272" y="31"/>
                      <a:pt x="286" y="31"/>
                    </a:cubicBezTo>
                    <a:cubicBezTo>
                      <a:pt x="294" y="31"/>
                      <a:pt x="299" y="28"/>
                      <a:pt x="307" y="28"/>
                    </a:cubicBezTo>
                    <a:cubicBezTo>
                      <a:pt x="319" y="28"/>
                      <a:pt x="323" y="34"/>
                      <a:pt x="334" y="37"/>
                    </a:cubicBezTo>
                    <a:cubicBezTo>
                      <a:pt x="334" y="36"/>
                      <a:pt x="334" y="36"/>
                      <a:pt x="334" y="36"/>
                    </a:cubicBezTo>
                    <a:lnTo>
                      <a:pt x="334" y="3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" name="Freeform 52">
                <a:extLst>
                  <a:ext uri="{FF2B5EF4-FFF2-40B4-BE49-F238E27FC236}">
                    <a16:creationId xmlns:a16="http://schemas.microsoft.com/office/drawing/2014/main" id="{F840BDE7-DFAC-40E1-8FB5-C534E15B99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9475" y="1820863"/>
                <a:ext cx="28575" cy="38100"/>
              </a:xfrm>
              <a:custGeom>
                <a:avLst/>
                <a:gdLst/>
                <a:ahLst/>
                <a:cxnLst>
                  <a:cxn ang="0">
                    <a:pos x="9" y="11"/>
                  </a:cxn>
                  <a:cxn ang="0">
                    <a:pos x="0" y="11"/>
                  </a:cxn>
                  <a:cxn ang="0">
                    <a:pos x="11" y="2"/>
                  </a:cxn>
                  <a:cxn ang="0">
                    <a:pos x="22" y="25"/>
                  </a:cxn>
                  <a:cxn ang="0">
                    <a:pos x="18" y="29"/>
                  </a:cxn>
                  <a:cxn ang="0">
                    <a:pos x="9" y="20"/>
                  </a:cxn>
                  <a:cxn ang="0">
                    <a:pos x="9" y="11"/>
                  </a:cxn>
                </a:cxnLst>
                <a:rect l="0" t="0" r="r" b="b"/>
                <a:pathLst>
                  <a:path w="22" h="29">
                    <a:moveTo>
                      <a:pt x="9" y="11"/>
                    </a:moveTo>
                    <a:cubicBezTo>
                      <a:pt x="2" y="9"/>
                      <a:pt x="5" y="7"/>
                      <a:pt x="0" y="11"/>
                    </a:cubicBezTo>
                    <a:cubicBezTo>
                      <a:pt x="0" y="0"/>
                      <a:pt x="2" y="0"/>
                      <a:pt x="11" y="2"/>
                    </a:cubicBezTo>
                    <a:cubicBezTo>
                      <a:pt x="10" y="14"/>
                      <a:pt x="22" y="15"/>
                      <a:pt x="22" y="25"/>
                    </a:cubicBezTo>
                    <a:cubicBezTo>
                      <a:pt x="22" y="28"/>
                      <a:pt x="20" y="29"/>
                      <a:pt x="18" y="29"/>
                    </a:cubicBezTo>
                    <a:cubicBezTo>
                      <a:pt x="14" y="29"/>
                      <a:pt x="9" y="20"/>
                      <a:pt x="9" y="20"/>
                    </a:cubicBezTo>
                    <a:cubicBezTo>
                      <a:pt x="9" y="16"/>
                      <a:pt x="8" y="13"/>
                      <a:pt x="9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" name="Freeform 53">
                <a:extLst>
                  <a:ext uri="{FF2B5EF4-FFF2-40B4-BE49-F238E27FC236}">
                    <a16:creationId xmlns:a16="http://schemas.microsoft.com/office/drawing/2014/main" id="{E4A74AEB-09EF-489E-857C-699A94C6EE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05025" y="1776413"/>
                <a:ext cx="30163" cy="46038"/>
              </a:xfrm>
              <a:custGeom>
                <a:avLst/>
                <a:gdLst/>
                <a:ahLst/>
                <a:cxnLst>
                  <a:cxn ang="0">
                    <a:pos x="15" y="18"/>
                  </a:cxn>
                  <a:cxn ang="0">
                    <a:pos x="19" y="18"/>
                  </a:cxn>
                  <a:cxn ang="0">
                    <a:pos x="19" y="35"/>
                  </a:cxn>
                  <a:cxn ang="0">
                    <a:pos x="11" y="17"/>
                  </a:cxn>
                  <a:cxn ang="0">
                    <a:pos x="0" y="4"/>
                  </a:cxn>
                  <a:cxn ang="0">
                    <a:pos x="5" y="0"/>
                  </a:cxn>
                  <a:cxn ang="0">
                    <a:pos x="15" y="0"/>
                  </a:cxn>
                  <a:cxn ang="0">
                    <a:pos x="15" y="18"/>
                  </a:cxn>
                </a:cxnLst>
                <a:rect l="0" t="0" r="r" b="b"/>
                <a:pathLst>
                  <a:path w="23" h="35">
                    <a:moveTo>
                      <a:pt x="15" y="18"/>
                    </a:moveTo>
                    <a:cubicBezTo>
                      <a:pt x="15" y="19"/>
                      <a:pt x="19" y="19"/>
                      <a:pt x="19" y="18"/>
                    </a:cubicBezTo>
                    <a:cubicBezTo>
                      <a:pt x="19" y="24"/>
                      <a:pt x="23" y="30"/>
                      <a:pt x="19" y="35"/>
                    </a:cubicBezTo>
                    <a:cubicBezTo>
                      <a:pt x="13" y="30"/>
                      <a:pt x="11" y="24"/>
                      <a:pt x="11" y="17"/>
                    </a:cubicBezTo>
                    <a:cubicBezTo>
                      <a:pt x="5" y="16"/>
                      <a:pt x="0" y="11"/>
                      <a:pt x="0" y="4"/>
                    </a:cubicBezTo>
                    <a:cubicBezTo>
                      <a:pt x="0" y="1"/>
                      <a:pt x="3" y="0"/>
                      <a:pt x="5" y="0"/>
                    </a:cubicBezTo>
                    <a:cubicBezTo>
                      <a:pt x="13" y="0"/>
                      <a:pt x="9" y="3"/>
                      <a:pt x="15" y="0"/>
                    </a:cubicBezTo>
                    <a:cubicBezTo>
                      <a:pt x="15" y="11"/>
                      <a:pt x="13" y="11"/>
                      <a:pt x="15" y="1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" name="Freeform 54">
                <a:extLst>
                  <a:ext uri="{FF2B5EF4-FFF2-40B4-BE49-F238E27FC236}">
                    <a16:creationId xmlns:a16="http://schemas.microsoft.com/office/drawing/2014/main" id="{410B780D-A754-490E-81A4-EE34355CBC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89188" y="1335088"/>
                <a:ext cx="307975" cy="161925"/>
              </a:xfrm>
              <a:custGeom>
                <a:avLst/>
                <a:gdLst/>
                <a:ahLst/>
                <a:cxnLst>
                  <a:cxn ang="0">
                    <a:pos x="214" y="96"/>
                  </a:cxn>
                  <a:cxn ang="0">
                    <a:pos x="209" y="100"/>
                  </a:cxn>
                  <a:cxn ang="0">
                    <a:pos x="215" y="103"/>
                  </a:cxn>
                  <a:cxn ang="0">
                    <a:pos x="220" y="110"/>
                  </a:cxn>
                  <a:cxn ang="0">
                    <a:pos x="195" y="118"/>
                  </a:cxn>
                  <a:cxn ang="0">
                    <a:pos x="158" y="104"/>
                  </a:cxn>
                  <a:cxn ang="0">
                    <a:pos x="147" y="112"/>
                  </a:cxn>
                  <a:cxn ang="0">
                    <a:pos x="115" y="121"/>
                  </a:cxn>
                  <a:cxn ang="0">
                    <a:pos x="75" y="121"/>
                  </a:cxn>
                  <a:cxn ang="0">
                    <a:pos x="68" y="110"/>
                  </a:cxn>
                  <a:cxn ang="0">
                    <a:pos x="43" y="108"/>
                  </a:cxn>
                  <a:cxn ang="0">
                    <a:pos x="23" y="92"/>
                  </a:cxn>
                  <a:cxn ang="0">
                    <a:pos x="65" y="82"/>
                  </a:cxn>
                  <a:cxn ang="0">
                    <a:pos x="80" y="81"/>
                  </a:cxn>
                  <a:cxn ang="0">
                    <a:pos x="69" y="77"/>
                  </a:cxn>
                  <a:cxn ang="0">
                    <a:pos x="45" y="77"/>
                  </a:cxn>
                  <a:cxn ang="0">
                    <a:pos x="12" y="69"/>
                  </a:cxn>
                  <a:cxn ang="0">
                    <a:pos x="29" y="60"/>
                  </a:cxn>
                  <a:cxn ang="0">
                    <a:pos x="14" y="59"/>
                  </a:cxn>
                  <a:cxn ang="0">
                    <a:pos x="0" y="51"/>
                  </a:cxn>
                  <a:cxn ang="0">
                    <a:pos x="56" y="13"/>
                  </a:cxn>
                  <a:cxn ang="0">
                    <a:pos x="64" y="29"/>
                  </a:cxn>
                  <a:cxn ang="0">
                    <a:pos x="78" y="21"/>
                  </a:cxn>
                  <a:cxn ang="0">
                    <a:pos x="98" y="34"/>
                  </a:cxn>
                  <a:cxn ang="0">
                    <a:pos x="111" y="31"/>
                  </a:cxn>
                  <a:cxn ang="0">
                    <a:pos x="109" y="23"/>
                  </a:cxn>
                  <a:cxn ang="0">
                    <a:pos x="118" y="23"/>
                  </a:cxn>
                  <a:cxn ang="0">
                    <a:pos x="133" y="35"/>
                  </a:cxn>
                  <a:cxn ang="0">
                    <a:pos x="140" y="51"/>
                  </a:cxn>
                  <a:cxn ang="0">
                    <a:pos x="146" y="48"/>
                  </a:cxn>
                  <a:cxn ang="0">
                    <a:pos x="136" y="17"/>
                  </a:cxn>
                  <a:cxn ang="0">
                    <a:pos x="144" y="12"/>
                  </a:cxn>
                  <a:cxn ang="0">
                    <a:pos x="156" y="12"/>
                  </a:cxn>
                  <a:cxn ang="0">
                    <a:pos x="156" y="7"/>
                  </a:cxn>
                  <a:cxn ang="0">
                    <a:pos x="169" y="0"/>
                  </a:cxn>
                  <a:cxn ang="0">
                    <a:pos x="184" y="10"/>
                  </a:cxn>
                  <a:cxn ang="0">
                    <a:pos x="175" y="24"/>
                  </a:cxn>
                  <a:cxn ang="0">
                    <a:pos x="187" y="62"/>
                  </a:cxn>
                  <a:cxn ang="0">
                    <a:pos x="232" y="92"/>
                  </a:cxn>
                  <a:cxn ang="0">
                    <a:pos x="214" y="96"/>
                  </a:cxn>
                </a:cxnLst>
                <a:rect l="0" t="0" r="r" b="b"/>
                <a:pathLst>
                  <a:path w="232" h="121">
                    <a:moveTo>
                      <a:pt x="214" y="96"/>
                    </a:moveTo>
                    <a:cubicBezTo>
                      <a:pt x="211" y="96"/>
                      <a:pt x="209" y="97"/>
                      <a:pt x="209" y="100"/>
                    </a:cubicBezTo>
                    <a:cubicBezTo>
                      <a:pt x="209" y="103"/>
                      <a:pt x="214" y="103"/>
                      <a:pt x="215" y="103"/>
                    </a:cubicBezTo>
                    <a:cubicBezTo>
                      <a:pt x="216" y="107"/>
                      <a:pt x="218" y="108"/>
                      <a:pt x="220" y="110"/>
                    </a:cubicBezTo>
                    <a:cubicBezTo>
                      <a:pt x="216" y="118"/>
                      <a:pt x="206" y="118"/>
                      <a:pt x="195" y="118"/>
                    </a:cubicBezTo>
                    <a:cubicBezTo>
                      <a:pt x="177" y="118"/>
                      <a:pt x="171" y="104"/>
                      <a:pt x="158" y="104"/>
                    </a:cubicBezTo>
                    <a:cubicBezTo>
                      <a:pt x="150" y="104"/>
                      <a:pt x="154" y="109"/>
                      <a:pt x="147" y="112"/>
                    </a:cubicBezTo>
                    <a:cubicBezTo>
                      <a:pt x="135" y="118"/>
                      <a:pt x="124" y="115"/>
                      <a:pt x="115" y="121"/>
                    </a:cubicBezTo>
                    <a:cubicBezTo>
                      <a:pt x="95" y="121"/>
                      <a:pt x="87" y="121"/>
                      <a:pt x="75" y="121"/>
                    </a:cubicBezTo>
                    <a:cubicBezTo>
                      <a:pt x="68" y="121"/>
                      <a:pt x="73" y="114"/>
                      <a:pt x="68" y="110"/>
                    </a:cubicBezTo>
                    <a:cubicBezTo>
                      <a:pt x="63" y="107"/>
                      <a:pt x="49" y="108"/>
                      <a:pt x="43" y="108"/>
                    </a:cubicBezTo>
                    <a:cubicBezTo>
                      <a:pt x="34" y="108"/>
                      <a:pt x="26" y="98"/>
                      <a:pt x="23" y="92"/>
                    </a:cubicBezTo>
                    <a:cubicBezTo>
                      <a:pt x="33" y="85"/>
                      <a:pt x="47" y="82"/>
                      <a:pt x="65" y="82"/>
                    </a:cubicBezTo>
                    <a:cubicBezTo>
                      <a:pt x="72" y="82"/>
                      <a:pt x="75" y="82"/>
                      <a:pt x="80" y="81"/>
                    </a:cubicBezTo>
                    <a:cubicBezTo>
                      <a:pt x="77" y="80"/>
                      <a:pt x="73" y="77"/>
                      <a:pt x="69" y="77"/>
                    </a:cubicBezTo>
                    <a:cubicBezTo>
                      <a:pt x="60" y="77"/>
                      <a:pt x="50" y="77"/>
                      <a:pt x="45" y="77"/>
                    </a:cubicBezTo>
                    <a:cubicBezTo>
                      <a:pt x="36" y="77"/>
                      <a:pt x="12" y="81"/>
                      <a:pt x="12" y="69"/>
                    </a:cubicBezTo>
                    <a:cubicBezTo>
                      <a:pt x="12" y="59"/>
                      <a:pt x="24" y="63"/>
                      <a:pt x="29" y="60"/>
                    </a:cubicBezTo>
                    <a:cubicBezTo>
                      <a:pt x="22" y="58"/>
                      <a:pt x="19" y="59"/>
                      <a:pt x="14" y="59"/>
                    </a:cubicBezTo>
                    <a:cubicBezTo>
                      <a:pt x="9" y="59"/>
                      <a:pt x="0" y="53"/>
                      <a:pt x="0" y="51"/>
                    </a:cubicBezTo>
                    <a:cubicBezTo>
                      <a:pt x="0" y="29"/>
                      <a:pt x="41" y="13"/>
                      <a:pt x="56" y="13"/>
                    </a:cubicBezTo>
                    <a:cubicBezTo>
                      <a:pt x="63" y="13"/>
                      <a:pt x="62" y="26"/>
                      <a:pt x="64" y="29"/>
                    </a:cubicBezTo>
                    <a:cubicBezTo>
                      <a:pt x="68" y="26"/>
                      <a:pt x="71" y="21"/>
                      <a:pt x="78" y="21"/>
                    </a:cubicBezTo>
                    <a:cubicBezTo>
                      <a:pt x="90" y="21"/>
                      <a:pt x="94" y="26"/>
                      <a:pt x="98" y="34"/>
                    </a:cubicBezTo>
                    <a:cubicBezTo>
                      <a:pt x="102" y="33"/>
                      <a:pt x="106" y="32"/>
                      <a:pt x="111" y="31"/>
                    </a:cubicBezTo>
                    <a:cubicBezTo>
                      <a:pt x="110" y="27"/>
                      <a:pt x="109" y="25"/>
                      <a:pt x="109" y="23"/>
                    </a:cubicBezTo>
                    <a:cubicBezTo>
                      <a:pt x="118" y="23"/>
                      <a:pt x="118" y="23"/>
                      <a:pt x="118" y="23"/>
                    </a:cubicBezTo>
                    <a:cubicBezTo>
                      <a:pt x="124" y="25"/>
                      <a:pt x="131" y="30"/>
                      <a:pt x="133" y="35"/>
                    </a:cubicBezTo>
                    <a:cubicBezTo>
                      <a:pt x="135" y="40"/>
                      <a:pt x="132" y="51"/>
                      <a:pt x="140" y="51"/>
                    </a:cubicBezTo>
                    <a:cubicBezTo>
                      <a:pt x="144" y="51"/>
                      <a:pt x="144" y="50"/>
                      <a:pt x="146" y="48"/>
                    </a:cubicBezTo>
                    <a:cubicBezTo>
                      <a:pt x="142" y="42"/>
                      <a:pt x="136" y="21"/>
                      <a:pt x="136" y="17"/>
                    </a:cubicBezTo>
                    <a:cubicBezTo>
                      <a:pt x="136" y="14"/>
                      <a:pt x="140" y="12"/>
                      <a:pt x="144" y="12"/>
                    </a:cubicBezTo>
                    <a:cubicBezTo>
                      <a:pt x="152" y="12"/>
                      <a:pt x="149" y="15"/>
                      <a:pt x="156" y="12"/>
                    </a:cubicBezTo>
                    <a:cubicBezTo>
                      <a:pt x="156" y="10"/>
                      <a:pt x="156" y="9"/>
                      <a:pt x="156" y="7"/>
                    </a:cubicBezTo>
                    <a:cubicBezTo>
                      <a:pt x="156" y="3"/>
                      <a:pt x="162" y="0"/>
                      <a:pt x="169" y="0"/>
                    </a:cubicBezTo>
                    <a:cubicBezTo>
                      <a:pt x="177" y="0"/>
                      <a:pt x="184" y="3"/>
                      <a:pt x="184" y="10"/>
                    </a:cubicBezTo>
                    <a:cubicBezTo>
                      <a:pt x="184" y="16"/>
                      <a:pt x="175" y="20"/>
                      <a:pt x="175" y="24"/>
                    </a:cubicBezTo>
                    <a:cubicBezTo>
                      <a:pt x="175" y="40"/>
                      <a:pt x="187" y="50"/>
                      <a:pt x="187" y="62"/>
                    </a:cubicBezTo>
                    <a:cubicBezTo>
                      <a:pt x="187" y="76"/>
                      <a:pt x="224" y="85"/>
                      <a:pt x="232" y="92"/>
                    </a:cubicBezTo>
                    <a:cubicBezTo>
                      <a:pt x="224" y="97"/>
                      <a:pt x="222" y="96"/>
                      <a:pt x="214" y="9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" name="Freeform 55">
                <a:extLst>
                  <a:ext uri="{FF2B5EF4-FFF2-40B4-BE49-F238E27FC236}">
                    <a16:creationId xmlns:a16="http://schemas.microsoft.com/office/drawing/2014/main" id="{D43713BF-34DA-47CF-893F-A4B4489555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74888" y="1309688"/>
                <a:ext cx="173038" cy="114300"/>
              </a:xfrm>
              <a:custGeom>
                <a:avLst/>
                <a:gdLst/>
                <a:ahLst/>
                <a:cxnLst>
                  <a:cxn ang="0">
                    <a:pos x="28" y="82"/>
                  </a:cxn>
                  <a:cxn ang="0">
                    <a:pos x="22" y="73"/>
                  </a:cxn>
                  <a:cxn ang="0">
                    <a:pos x="0" y="64"/>
                  </a:cxn>
                  <a:cxn ang="0">
                    <a:pos x="22" y="21"/>
                  </a:cxn>
                  <a:cxn ang="0">
                    <a:pos x="16" y="5"/>
                  </a:cxn>
                  <a:cxn ang="0">
                    <a:pos x="42" y="5"/>
                  </a:cxn>
                  <a:cxn ang="0">
                    <a:pos x="60" y="2"/>
                  </a:cxn>
                  <a:cxn ang="0">
                    <a:pos x="84" y="11"/>
                  </a:cxn>
                  <a:cxn ang="0">
                    <a:pos x="99" y="10"/>
                  </a:cxn>
                  <a:cxn ang="0">
                    <a:pos x="130" y="29"/>
                  </a:cxn>
                  <a:cxn ang="0">
                    <a:pos x="102" y="38"/>
                  </a:cxn>
                  <a:cxn ang="0">
                    <a:pos x="69" y="71"/>
                  </a:cxn>
                  <a:cxn ang="0">
                    <a:pos x="35" y="86"/>
                  </a:cxn>
                  <a:cxn ang="0">
                    <a:pos x="28" y="82"/>
                  </a:cxn>
                </a:cxnLst>
                <a:rect l="0" t="0" r="r" b="b"/>
                <a:pathLst>
                  <a:path w="130" h="86">
                    <a:moveTo>
                      <a:pt x="28" y="82"/>
                    </a:moveTo>
                    <a:cubicBezTo>
                      <a:pt x="26" y="82"/>
                      <a:pt x="23" y="75"/>
                      <a:pt x="22" y="73"/>
                    </a:cubicBezTo>
                    <a:cubicBezTo>
                      <a:pt x="18" y="68"/>
                      <a:pt x="0" y="69"/>
                      <a:pt x="0" y="64"/>
                    </a:cubicBezTo>
                    <a:cubicBezTo>
                      <a:pt x="0" y="49"/>
                      <a:pt x="22" y="37"/>
                      <a:pt x="22" y="21"/>
                    </a:cubicBezTo>
                    <a:cubicBezTo>
                      <a:pt x="22" y="17"/>
                      <a:pt x="16" y="10"/>
                      <a:pt x="16" y="5"/>
                    </a:cubicBezTo>
                    <a:cubicBezTo>
                      <a:pt x="27" y="1"/>
                      <a:pt x="32" y="5"/>
                      <a:pt x="42" y="5"/>
                    </a:cubicBezTo>
                    <a:cubicBezTo>
                      <a:pt x="48" y="5"/>
                      <a:pt x="52" y="0"/>
                      <a:pt x="60" y="2"/>
                    </a:cubicBezTo>
                    <a:cubicBezTo>
                      <a:pt x="70" y="5"/>
                      <a:pt x="74" y="10"/>
                      <a:pt x="84" y="11"/>
                    </a:cubicBezTo>
                    <a:cubicBezTo>
                      <a:pt x="88" y="15"/>
                      <a:pt x="93" y="10"/>
                      <a:pt x="99" y="10"/>
                    </a:cubicBezTo>
                    <a:cubicBezTo>
                      <a:pt x="108" y="10"/>
                      <a:pt x="130" y="19"/>
                      <a:pt x="130" y="29"/>
                    </a:cubicBezTo>
                    <a:cubicBezTo>
                      <a:pt x="130" y="34"/>
                      <a:pt x="106" y="37"/>
                      <a:pt x="102" y="38"/>
                    </a:cubicBezTo>
                    <a:cubicBezTo>
                      <a:pt x="88" y="43"/>
                      <a:pt x="69" y="61"/>
                      <a:pt x="69" y="71"/>
                    </a:cubicBezTo>
                    <a:cubicBezTo>
                      <a:pt x="69" y="75"/>
                      <a:pt x="38" y="86"/>
                      <a:pt x="35" y="86"/>
                    </a:cubicBezTo>
                    <a:cubicBezTo>
                      <a:pt x="32" y="86"/>
                      <a:pt x="30" y="82"/>
                      <a:pt x="28" y="8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2" name="Freeform 56">
                <a:extLst>
                  <a:ext uri="{FF2B5EF4-FFF2-40B4-BE49-F238E27FC236}">
                    <a16:creationId xmlns:a16="http://schemas.microsoft.com/office/drawing/2014/main" id="{E7E0B3F9-B59A-429D-BEF7-96950F5D8F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13000" y="1228725"/>
                <a:ext cx="204788" cy="87313"/>
              </a:xfrm>
              <a:custGeom>
                <a:avLst/>
                <a:gdLst/>
                <a:ahLst/>
                <a:cxnLst>
                  <a:cxn ang="0">
                    <a:pos x="53" y="65"/>
                  </a:cxn>
                  <a:cxn ang="0">
                    <a:pos x="41" y="59"/>
                  </a:cxn>
                  <a:cxn ang="0">
                    <a:pos x="53" y="53"/>
                  </a:cxn>
                  <a:cxn ang="0">
                    <a:pos x="46" y="43"/>
                  </a:cxn>
                  <a:cxn ang="0">
                    <a:pos x="41" y="49"/>
                  </a:cxn>
                  <a:cxn ang="0">
                    <a:pos x="22" y="52"/>
                  </a:cxn>
                  <a:cxn ang="0">
                    <a:pos x="7" y="49"/>
                  </a:cxn>
                  <a:cxn ang="0">
                    <a:pos x="0" y="42"/>
                  </a:cxn>
                  <a:cxn ang="0">
                    <a:pos x="0" y="36"/>
                  </a:cxn>
                  <a:cxn ang="0">
                    <a:pos x="11" y="31"/>
                  </a:cxn>
                  <a:cxn ang="0">
                    <a:pos x="31" y="36"/>
                  </a:cxn>
                  <a:cxn ang="0">
                    <a:pos x="11" y="30"/>
                  </a:cxn>
                  <a:cxn ang="0">
                    <a:pos x="11" y="23"/>
                  </a:cxn>
                  <a:cxn ang="0">
                    <a:pos x="19" y="23"/>
                  </a:cxn>
                  <a:cxn ang="0">
                    <a:pos x="38" y="26"/>
                  </a:cxn>
                  <a:cxn ang="0">
                    <a:pos x="16" y="22"/>
                  </a:cxn>
                  <a:cxn ang="0">
                    <a:pos x="25" y="17"/>
                  </a:cxn>
                  <a:cxn ang="0">
                    <a:pos x="36" y="18"/>
                  </a:cxn>
                  <a:cxn ang="0">
                    <a:pos x="23" y="12"/>
                  </a:cxn>
                  <a:cxn ang="0">
                    <a:pos x="38" y="12"/>
                  </a:cxn>
                  <a:cxn ang="0">
                    <a:pos x="45" y="19"/>
                  </a:cxn>
                  <a:cxn ang="0">
                    <a:pos x="55" y="19"/>
                  </a:cxn>
                  <a:cxn ang="0">
                    <a:pos x="97" y="36"/>
                  </a:cxn>
                  <a:cxn ang="0">
                    <a:pos x="107" y="30"/>
                  </a:cxn>
                  <a:cxn ang="0">
                    <a:pos x="98" y="29"/>
                  </a:cxn>
                  <a:cxn ang="0">
                    <a:pos x="102" y="27"/>
                  </a:cxn>
                  <a:cxn ang="0">
                    <a:pos x="102" y="21"/>
                  </a:cxn>
                  <a:cxn ang="0">
                    <a:pos x="91" y="15"/>
                  </a:cxn>
                  <a:cxn ang="0">
                    <a:pos x="107" y="0"/>
                  </a:cxn>
                  <a:cxn ang="0">
                    <a:pos x="116" y="4"/>
                  </a:cxn>
                  <a:cxn ang="0">
                    <a:pos x="116" y="9"/>
                  </a:cxn>
                  <a:cxn ang="0">
                    <a:pos x="132" y="26"/>
                  </a:cxn>
                  <a:cxn ang="0">
                    <a:pos x="144" y="20"/>
                  </a:cxn>
                  <a:cxn ang="0">
                    <a:pos x="154" y="31"/>
                  </a:cxn>
                  <a:cxn ang="0">
                    <a:pos x="140" y="52"/>
                  </a:cxn>
                  <a:cxn ang="0">
                    <a:pos x="111" y="51"/>
                  </a:cxn>
                  <a:cxn ang="0">
                    <a:pos x="82" y="59"/>
                  </a:cxn>
                  <a:cxn ang="0">
                    <a:pos x="53" y="65"/>
                  </a:cxn>
                </a:cxnLst>
                <a:rect l="0" t="0" r="r" b="b"/>
                <a:pathLst>
                  <a:path w="154" h="65">
                    <a:moveTo>
                      <a:pt x="53" y="65"/>
                    </a:moveTo>
                    <a:cubicBezTo>
                      <a:pt x="48" y="65"/>
                      <a:pt x="41" y="61"/>
                      <a:pt x="41" y="59"/>
                    </a:cubicBezTo>
                    <a:cubicBezTo>
                      <a:pt x="41" y="52"/>
                      <a:pt x="47" y="53"/>
                      <a:pt x="53" y="53"/>
                    </a:cubicBezTo>
                    <a:cubicBezTo>
                      <a:pt x="50" y="50"/>
                      <a:pt x="46" y="48"/>
                      <a:pt x="46" y="43"/>
                    </a:cubicBezTo>
                    <a:cubicBezTo>
                      <a:pt x="43" y="44"/>
                      <a:pt x="41" y="46"/>
                      <a:pt x="41" y="49"/>
                    </a:cubicBezTo>
                    <a:cubicBezTo>
                      <a:pt x="33" y="50"/>
                      <a:pt x="27" y="52"/>
                      <a:pt x="22" y="52"/>
                    </a:cubicBezTo>
                    <a:cubicBezTo>
                      <a:pt x="16" y="52"/>
                      <a:pt x="10" y="49"/>
                      <a:pt x="7" y="49"/>
                    </a:cubicBezTo>
                    <a:cubicBezTo>
                      <a:pt x="3" y="49"/>
                      <a:pt x="0" y="46"/>
                      <a:pt x="0" y="42"/>
                    </a:cubicBezTo>
                    <a:cubicBezTo>
                      <a:pt x="0" y="38"/>
                      <a:pt x="2" y="39"/>
                      <a:pt x="0" y="36"/>
                    </a:cubicBezTo>
                    <a:cubicBezTo>
                      <a:pt x="5" y="35"/>
                      <a:pt x="7" y="31"/>
                      <a:pt x="11" y="31"/>
                    </a:cubicBezTo>
                    <a:cubicBezTo>
                      <a:pt x="20" y="31"/>
                      <a:pt x="24" y="35"/>
                      <a:pt x="31" y="36"/>
                    </a:cubicBezTo>
                    <a:cubicBezTo>
                      <a:pt x="24" y="35"/>
                      <a:pt x="17" y="32"/>
                      <a:pt x="11" y="30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5" y="23"/>
                      <a:pt x="19" y="23"/>
                      <a:pt x="19" y="23"/>
                    </a:cubicBezTo>
                    <a:cubicBezTo>
                      <a:pt x="20" y="23"/>
                      <a:pt x="34" y="26"/>
                      <a:pt x="38" y="26"/>
                    </a:cubicBezTo>
                    <a:cubicBezTo>
                      <a:pt x="30" y="25"/>
                      <a:pt x="23" y="26"/>
                      <a:pt x="16" y="22"/>
                    </a:cubicBezTo>
                    <a:cubicBezTo>
                      <a:pt x="18" y="19"/>
                      <a:pt x="22" y="17"/>
                      <a:pt x="25" y="17"/>
                    </a:cubicBezTo>
                    <a:cubicBezTo>
                      <a:pt x="31" y="17"/>
                      <a:pt x="32" y="19"/>
                      <a:pt x="36" y="18"/>
                    </a:cubicBezTo>
                    <a:cubicBezTo>
                      <a:pt x="31" y="19"/>
                      <a:pt x="23" y="18"/>
                      <a:pt x="23" y="12"/>
                    </a:cubicBezTo>
                    <a:cubicBezTo>
                      <a:pt x="31" y="11"/>
                      <a:pt x="34" y="12"/>
                      <a:pt x="38" y="12"/>
                    </a:cubicBezTo>
                    <a:cubicBezTo>
                      <a:pt x="39" y="12"/>
                      <a:pt x="45" y="14"/>
                      <a:pt x="45" y="19"/>
                    </a:cubicBezTo>
                    <a:cubicBezTo>
                      <a:pt x="50" y="19"/>
                      <a:pt x="54" y="19"/>
                      <a:pt x="55" y="19"/>
                    </a:cubicBezTo>
                    <a:cubicBezTo>
                      <a:pt x="68" y="19"/>
                      <a:pt x="78" y="36"/>
                      <a:pt x="97" y="36"/>
                    </a:cubicBezTo>
                    <a:cubicBezTo>
                      <a:pt x="103" y="36"/>
                      <a:pt x="105" y="34"/>
                      <a:pt x="107" y="30"/>
                    </a:cubicBezTo>
                    <a:cubicBezTo>
                      <a:pt x="102" y="30"/>
                      <a:pt x="100" y="30"/>
                      <a:pt x="98" y="29"/>
                    </a:cubicBezTo>
                    <a:cubicBezTo>
                      <a:pt x="98" y="28"/>
                      <a:pt x="101" y="27"/>
                      <a:pt x="102" y="27"/>
                    </a:cubicBezTo>
                    <a:cubicBezTo>
                      <a:pt x="102" y="21"/>
                      <a:pt x="102" y="21"/>
                      <a:pt x="102" y="21"/>
                    </a:cubicBezTo>
                    <a:cubicBezTo>
                      <a:pt x="99" y="21"/>
                      <a:pt x="91" y="19"/>
                      <a:pt x="91" y="15"/>
                    </a:cubicBezTo>
                    <a:cubicBezTo>
                      <a:pt x="91" y="7"/>
                      <a:pt x="103" y="4"/>
                      <a:pt x="107" y="0"/>
                    </a:cubicBezTo>
                    <a:cubicBezTo>
                      <a:pt x="110" y="2"/>
                      <a:pt x="113" y="4"/>
                      <a:pt x="116" y="4"/>
                    </a:cubicBezTo>
                    <a:cubicBezTo>
                      <a:pt x="115" y="7"/>
                      <a:pt x="116" y="8"/>
                      <a:pt x="116" y="9"/>
                    </a:cubicBezTo>
                    <a:cubicBezTo>
                      <a:pt x="116" y="16"/>
                      <a:pt x="124" y="26"/>
                      <a:pt x="132" y="26"/>
                    </a:cubicBezTo>
                    <a:cubicBezTo>
                      <a:pt x="136" y="26"/>
                      <a:pt x="139" y="20"/>
                      <a:pt x="144" y="20"/>
                    </a:cubicBezTo>
                    <a:cubicBezTo>
                      <a:pt x="150" y="20"/>
                      <a:pt x="154" y="26"/>
                      <a:pt x="154" y="31"/>
                    </a:cubicBezTo>
                    <a:cubicBezTo>
                      <a:pt x="154" y="37"/>
                      <a:pt x="144" y="51"/>
                      <a:pt x="140" y="52"/>
                    </a:cubicBezTo>
                    <a:cubicBezTo>
                      <a:pt x="137" y="53"/>
                      <a:pt x="111" y="50"/>
                      <a:pt x="111" y="51"/>
                    </a:cubicBezTo>
                    <a:cubicBezTo>
                      <a:pt x="111" y="52"/>
                      <a:pt x="83" y="58"/>
                      <a:pt x="82" y="59"/>
                    </a:cubicBezTo>
                    <a:cubicBezTo>
                      <a:pt x="73" y="62"/>
                      <a:pt x="64" y="65"/>
                      <a:pt x="53" y="6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" name="Freeform 57">
                <a:extLst>
                  <a:ext uri="{FF2B5EF4-FFF2-40B4-BE49-F238E27FC236}">
                    <a16:creationId xmlns:a16="http://schemas.microsoft.com/office/drawing/2014/main" id="{3DE99F89-9324-4278-B31D-D742CE56D9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82838" y="1260475"/>
                <a:ext cx="28575" cy="20638"/>
              </a:xfrm>
              <a:custGeom>
                <a:avLst/>
                <a:gdLst/>
                <a:ahLst/>
                <a:cxnLst>
                  <a:cxn ang="0">
                    <a:pos x="8" y="16"/>
                  </a:cxn>
                  <a:cxn ang="0">
                    <a:pos x="0" y="11"/>
                  </a:cxn>
                  <a:cxn ang="0">
                    <a:pos x="21" y="0"/>
                  </a:cxn>
                  <a:cxn ang="0">
                    <a:pos x="8" y="16"/>
                  </a:cxn>
                </a:cxnLst>
                <a:rect l="0" t="0" r="r" b="b"/>
                <a:pathLst>
                  <a:path w="21" h="16">
                    <a:moveTo>
                      <a:pt x="8" y="16"/>
                    </a:moveTo>
                    <a:cubicBezTo>
                      <a:pt x="4" y="16"/>
                      <a:pt x="0" y="14"/>
                      <a:pt x="0" y="11"/>
                    </a:cubicBezTo>
                    <a:cubicBezTo>
                      <a:pt x="0" y="3"/>
                      <a:pt x="16" y="0"/>
                      <a:pt x="21" y="0"/>
                    </a:cubicBezTo>
                    <a:cubicBezTo>
                      <a:pt x="20" y="7"/>
                      <a:pt x="13" y="16"/>
                      <a:pt x="8" y="1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" name="Freeform 58">
                <a:extLst>
                  <a:ext uri="{FF2B5EF4-FFF2-40B4-BE49-F238E27FC236}">
                    <a16:creationId xmlns:a16="http://schemas.microsoft.com/office/drawing/2014/main" id="{327ED320-9491-4017-8ADD-D273199C18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7450" y="1230313"/>
                <a:ext cx="22225" cy="7938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0" y="0"/>
                  </a:cxn>
                  <a:cxn ang="0">
                    <a:pos x="16" y="0"/>
                  </a:cxn>
                  <a:cxn ang="0">
                    <a:pos x="16" y="6"/>
                  </a:cxn>
                  <a:cxn ang="0">
                    <a:pos x="6" y="6"/>
                  </a:cxn>
                </a:cxnLst>
                <a:rect l="0" t="0" r="r" b="b"/>
                <a:pathLst>
                  <a:path w="16" h="6">
                    <a:moveTo>
                      <a:pt x="6" y="6"/>
                    </a:moveTo>
                    <a:cubicBezTo>
                      <a:pt x="4" y="6"/>
                      <a:pt x="0" y="4"/>
                      <a:pt x="0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4" y="6"/>
                      <a:pt x="6" y="6"/>
                      <a:pt x="6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5" name="Freeform 59">
                <a:extLst>
                  <a:ext uri="{FF2B5EF4-FFF2-40B4-BE49-F238E27FC236}">
                    <a16:creationId xmlns:a16="http://schemas.microsoft.com/office/drawing/2014/main" id="{33F47716-BE8D-4A66-805D-D88D8AA2F4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24100" y="1203325"/>
                <a:ext cx="117475" cy="65088"/>
              </a:xfrm>
              <a:custGeom>
                <a:avLst/>
                <a:gdLst/>
                <a:ahLst/>
                <a:cxnLst>
                  <a:cxn ang="0">
                    <a:pos x="88" y="8"/>
                  </a:cxn>
                  <a:cxn ang="0">
                    <a:pos x="82" y="15"/>
                  </a:cxn>
                  <a:cxn ang="0">
                    <a:pos x="86" y="24"/>
                  </a:cxn>
                  <a:cxn ang="0">
                    <a:pos x="67" y="38"/>
                  </a:cxn>
                  <a:cxn ang="0">
                    <a:pos x="56" y="26"/>
                  </a:cxn>
                  <a:cxn ang="0">
                    <a:pos x="41" y="39"/>
                  </a:cxn>
                  <a:cxn ang="0">
                    <a:pos x="32" y="49"/>
                  </a:cxn>
                  <a:cxn ang="0">
                    <a:pos x="24" y="42"/>
                  </a:cxn>
                  <a:cxn ang="0">
                    <a:pos x="12" y="42"/>
                  </a:cxn>
                  <a:cxn ang="0">
                    <a:pos x="4" y="46"/>
                  </a:cxn>
                  <a:cxn ang="0">
                    <a:pos x="0" y="39"/>
                  </a:cxn>
                  <a:cxn ang="0">
                    <a:pos x="10" y="31"/>
                  </a:cxn>
                  <a:cxn ang="0">
                    <a:pos x="31" y="23"/>
                  </a:cxn>
                  <a:cxn ang="0">
                    <a:pos x="54" y="6"/>
                  </a:cxn>
                  <a:cxn ang="0">
                    <a:pos x="62" y="7"/>
                  </a:cxn>
                  <a:cxn ang="0">
                    <a:pos x="88" y="8"/>
                  </a:cxn>
                </a:cxnLst>
                <a:rect l="0" t="0" r="r" b="b"/>
                <a:pathLst>
                  <a:path w="88" h="49">
                    <a:moveTo>
                      <a:pt x="88" y="8"/>
                    </a:moveTo>
                    <a:cubicBezTo>
                      <a:pt x="88" y="11"/>
                      <a:pt x="86" y="14"/>
                      <a:pt x="82" y="15"/>
                    </a:cubicBezTo>
                    <a:cubicBezTo>
                      <a:pt x="83" y="19"/>
                      <a:pt x="86" y="20"/>
                      <a:pt x="86" y="24"/>
                    </a:cubicBezTo>
                    <a:cubicBezTo>
                      <a:pt x="67" y="38"/>
                      <a:pt x="67" y="38"/>
                      <a:pt x="67" y="38"/>
                    </a:cubicBezTo>
                    <a:cubicBezTo>
                      <a:pt x="60" y="38"/>
                      <a:pt x="60" y="28"/>
                      <a:pt x="56" y="26"/>
                    </a:cubicBezTo>
                    <a:cubicBezTo>
                      <a:pt x="55" y="33"/>
                      <a:pt x="48" y="40"/>
                      <a:pt x="41" y="39"/>
                    </a:cubicBezTo>
                    <a:cubicBezTo>
                      <a:pt x="40" y="44"/>
                      <a:pt x="37" y="49"/>
                      <a:pt x="32" y="49"/>
                    </a:cubicBezTo>
                    <a:cubicBezTo>
                      <a:pt x="28" y="49"/>
                      <a:pt x="25" y="44"/>
                      <a:pt x="24" y="42"/>
                    </a:cubicBezTo>
                    <a:cubicBezTo>
                      <a:pt x="19" y="45"/>
                      <a:pt x="16" y="42"/>
                      <a:pt x="12" y="42"/>
                    </a:cubicBezTo>
                    <a:cubicBezTo>
                      <a:pt x="9" y="42"/>
                      <a:pt x="8" y="45"/>
                      <a:pt x="4" y="46"/>
                    </a:cubicBezTo>
                    <a:cubicBezTo>
                      <a:pt x="4" y="43"/>
                      <a:pt x="0" y="41"/>
                      <a:pt x="0" y="39"/>
                    </a:cubicBezTo>
                    <a:cubicBezTo>
                      <a:pt x="0" y="38"/>
                      <a:pt x="8" y="32"/>
                      <a:pt x="10" y="31"/>
                    </a:cubicBezTo>
                    <a:cubicBezTo>
                      <a:pt x="17" y="28"/>
                      <a:pt x="23" y="27"/>
                      <a:pt x="31" y="23"/>
                    </a:cubicBezTo>
                    <a:cubicBezTo>
                      <a:pt x="39" y="18"/>
                      <a:pt x="41" y="6"/>
                      <a:pt x="54" y="6"/>
                    </a:cubicBezTo>
                    <a:cubicBezTo>
                      <a:pt x="57" y="6"/>
                      <a:pt x="58" y="7"/>
                      <a:pt x="62" y="7"/>
                    </a:cubicBezTo>
                    <a:cubicBezTo>
                      <a:pt x="62" y="7"/>
                      <a:pt x="88" y="0"/>
                      <a:pt x="88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6" name="Freeform 60">
                <a:extLst>
                  <a:ext uri="{FF2B5EF4-FFF2-40B4-BE49-F238E27FC236}">
                    <a16:creationId xmlns:a16="http://schemas.microsoft.com/office/drawing/2014/main" id="{41269920-6E84-4E55-B0AC-29928201F6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81263" y="1162050"/>
                <a:ext cx="66675" cy="20638"/>
              </a:xfrm>
              <a:custGeom>
                <a:avLst/>
                <a:gdLst/>
                <a:ahLst/>
                <a:cxnLst>
                  <a:cxn ang="0">
                    <a:pos x="20" y="15"/>
                  </a:cxn>
                  <a:cxn ang="0">
                    <a:pos x="9" y="12"/>
                  </a:cxn>
                  <a:cxn ang="0">
                    <a:pos x="0" y="15"/>
                  </a:cxn>
                  <a:cxn ang="0">
                    <a:pos x="32" y="0"/>
                  </a:cxn>
                  <a:cxn ang="0">
                    <a:pos x="50" y="11"/>
                  </a:cxn>
                  <a:cxn ang="0">
                    <a:pos x="39" y="15"/>
                  </a:cxn>
                  <a:cxn ang="0">
                    <a:pos x="20" y="15"/>
                  </a:cxn>
                </a:cxnLst>
                <a:rect l="0" t="0" r="r" b="b"/>
                <a:pathLst>
                  <a:path w="50" h="15">
                    <a:moveTo>
                      <a:pt x="20" y="15"/>
                    </a:moveTo>
                    <a:cubicBezTo>
                      <a:pt x="14" y="15"/>
                      <a:pt x="13" y="12"/>
                      <a:pt x="9" y="12"/>
                    </a:cubicBezTo>
                    <a:cubicBezTo>
                      <a:pt x="5" y="12"/>
                      <a:pt x="3" y="15"/>
                      <a:pt x="0" y="15"/>
                    </a:cubicBezTo>
                    <a:cubicBezTo>
                      <a:pt x="0" y="9"/>
                      <a:pt x="26" y="0"/>
                      <a:pt x="32" y="0"/>
                    </a:cubicBezTo>
                    <a:cubicBezTo>
                      <a:pt x="41" y="0"/>
                      <a:pt x="49" y="5"/>
                      <a:pt x="50" y="11"/>
                    </a:cubicBezTo>
                    <a:cubicBezTo>
                      <a:pt x="47" y="12"/>
                      <a:pt x="44" y="15"/>
                      <a:pt x="39" y="15"/>
                    </a:cubicBezTo>
                    <a:cubicBezTo>
                      <a:pt x="27" y="15"/>
                      <a:pt x="29" y="15"/>
                      <a:pt x="20" y="1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7" name="Freeform 61">
                <a:extLst>
                  <a:ext uri="{FF2B5EF4-FFF2-40B4-BE49-F238E27FC236}">
                    <a16:creationId xmlns:a16="http://schemas.microsoft.com/office/drawing/2014/main" id="{869C42BF-276E-49C5-97A5-68D56807AF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82850" y="1185863"/>
                <a:ext cx="58738" cy="30163"/>
              </a:xfrm>
              <a:custGeom>
                <a:avLst/>
                <a:gdLst/>
                <a:ahLst/>
                <a:cxnLst>
                  <a:cxn ang="0">
                    <a:pos x="38" y="10"/>
                  </a:cxn>
                  <a:cxn ang="0">
                    <a:pos x="14" y="23"/>
                  </a:cxn>
                  <a:cxn ang="0">
                    <a:pos x="0" y="11"/>
                  </a:cxn>
                  <a:cxn ang="0">
                    <a:pos x="36" y="0"/>
                  </a:cxn>
                  <a:cxn ang="0">
                    <a:pos x="44" y="5"/>
                  </a:cxn>
                  <a:cxn ang="0">
                    <a:pos x="25" y="10"/>
                  </a:cxn>
                  <a:cxn ang="0">
                    <a:pos x="38" y="10"/>
                  </a:cxn>
                </a:cxnLst>
                <a:rect l="0" t="0" r="r" b="b"/>
                <a:pathLst>
                  <a:path w="44" h="23">
                    <a:moveTo>
                      <a:pt x="38" y="10"/>
                    </a:moveTo>
                    <a:cubicBezTo>
                      <a:pt x="38" y="19"/>
                      <a:pt x="24" y="23"/>
                      <a:pt x="14" y="23"/>
                    </a:cubicBezTo>
                    <a:cubicBezTo>
                      <a:pt x="8" y="23"/>
                      <a:pt x="0" y="15"/>
                      <a:pt x="0" y="11"/>
                    </a:cubicBezTo>
                    <a:cubicBezTo>
                      <a:pt x="0" y="1"/>
                      <a:pt x="27" y="0"/>
                      <a:pt x="36" y="0"/>
                    </a:cubicBezTo>
                    <a:cubicBezTo>
                      <a:pt x="41" y="0"/>
                      <a:pt x="43" y="3"/>
                      <a:pt x="44" y="5"/>
                    </a:cubicBezTo>
                    <a:cubicBezTo>
                      <a:pt x="39" y="9"/>
                      <a:pt x="32" y="10"/>
                      <a:pt x="25" y="10"/>
                    </a:cubicBezTo>
                    <a:lnTo>
                      <a:pt x="38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8" name="Freeform 62">
                <a:extLst>
                  <a:ext uri="{FF2B5EF4-FFF2-40B4-BE49-F238E27FC236}">
                    <a16:creationId xmlns:a16="http://schemas.microsoft.com/office/drawing/2014/main" id="{FFCFA155-E56C-4D8D-B225-8E50FF37FA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4275" y="1181100"/>
                <a:ext cx="20638" cy="22225"/>
              </a:xfrm>
              <a:custGeom>
                <a:avLst/>
                <a:gdLst/>
                <a:ahLst/>
                <a:cxnLst>
                  <a:cxn ang="0">
                    <a:pos x="15" y="12"/>
                  </a:cxn>
                  <a:cxn ang="0">
                    <a:pos x="9" y="17"/>
                  </a:cxn>
                  <a:cxn ang="0">
                    <a:pos x="0" y="11"/>
                  </a:cxn>
                  <a:cxn ang="0">
                    <a:pos x="15" y="12"/>
                  </a:cxn>
                </a:cxnLst>
                <a:rect l="0" t="0" r="r" b="b"/>
                <a:pathLst>
                  <a:path w="15" h="17">
                    <a:moveTo>
                      <a:pt x="15" y="12"/>
                    </a:moveTo>
                    <a:cubicBezTo>
                      <a:pt x="13" y="15"/>
                      <a:pt x="12" y="17"/>
                      <a:pt x="9" y="17"/>
                    </a:cubicBezTo>
                    <a:cubicBezTo>
                      <a:pt x="5" y="17"/>
                      <a:pt x="0" y="13"/>
                      <a:pt x="0" y="11"/>
                    </a:cubicBezTo>
                    <a:cubicBezTo>
                      <a:pt x="0" y="0"/>
                      <a:pt x="12" y="11"/>
                      <a:pt x="15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9" name="Freeform 63">
                <a:extLst>
                  <a:ext uri="{FF2B5EF4-FFF2-40B4-BE49-F238E27FC236}">
                    <a16:creationId xmlns:a16="http://schemas.microsoft.com/office/drawing/2014/main" id="{F17102BF-31B8-40C0-BC72-A71C1E1D14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1763" y="1335088"/>
                <a:ext cx="100013" cy="80963"/>
              </a:xfrm>
              <a:custGeom>
                <a:avLst/>
                <a:gdLst/>
                <a:ahLst/>
                <a:cxnLst>
                  <a:cxn ang="0">
                    <a:pos x="66" y="23"/>
                  </a:cxn>
                  <a:cxn ang="0">
                    <a:pos x="65" y="30"/>
                  </a:cxn>
                  <a:cxn ang="0">
                    <a:pos x="75" y="32"/>
                  </a:cxn>
                  <a:cxn ang="0">
                    <a:pos x="57" y="55"/>
                  </a:cxn>
                  <a:cxn ang="0">
                    <a:pos x="49" y="61"/>
                  </a:cxn>
                  <a:cxn ang="0">
                    <a:pos x="39" y="54"/>
                  </a:cxn>
                  <a:cxn ang="0">
                    <a:pos x="0" y="30"/>
                  </a:cxn>
                  <a:cxn ang="0">
                    <a:pos x="0" y="23"/>
                  </a:cxn>
                  <a:cxn ang="0">
                    <a:pos x="20" y="28"/>
                  </a:cxn>
                  <a:cxn ang="0">
                    <a:pos x="27" y="28"/>
                  </a:cxn>
                  <a:cxn ang="0">
                    <a:pos x="27" y="16"/>
                  </a:cxn>
                  <a:cxn ang="0">
                    <a:pos x="12" y="11"/>
                  </a:cxn>
                  <a:cxn ang="0">
                    <a:pos x="16" y="7"/>
                  </a:cxn>
                  <a:cxn ang="0">
                    <a:pos x="42" y="2"/>
                  </a:cxn>
                  <a:cxn ang="0">
                    <a:pos x="60" y="2"/>
                  </a:cxn>
                  <a:cxn ang="0">
                    <a:pos x="64" y="6"/>
                  </a:cxn>
                  <a:cxn ang="0">
                    <a:pos x="50" y="22"/>
                  </a:cxn>
                  <a:cxn ang="0">
                    <a:pos x="66" y="23"/>
                  </a:cxn>
                </a:cxnLst>
                <a:rect l="0" t="0" r="r" b="b"/>
                <a:pathLst>
                  <a:path w="75" h="61">
                    <a:moveTo>
                      <a:pt x="66" y="23"/>
                    </a:moveTo>
                    <a:cubicBezTo>
                      <a:pt x="66" y="29"/>
                      <a:pt x="65" y="25"/>
                      <a:pt x="65" y="30"/>
                    </a:cubicBezTo>
                    <a:cubicBezTo>
                      <a:pt x="67" y="30"/>
                      <a:pt x="72" y="31"/>
                      <a:pt x="75" y="32"/>
                    </a:cubicBezTo>
                    <a:cubicBezTo>
                      <a:pt x="73" y="56"/>
                      <a:pt x="72" y="49"/>
                      <a:pt x="57" y="55"/>
                    </a:cubicBezTo>
                    <a:cubicBezTo>
                      <a:pt x="53" y="56"/>
                      <a:pt x="53" y="61"/>
                      <a:pt x="49" y="61"/>
                    </a:cubicBezTo>
                    <a:cubicBezTo>
                      <a:pt x="42" y="61"/>
                      <a:pt x="42" y="56"/>
                      <a:pt x="39" y="54"/>
                    </a:cubicBezTo>
                    <a:cubicBezTo>
                      <a:pt x="27" y="41"/>
                      <a:pt x="13" y="43"/>
                      <a:pt x="0" y="3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6" y="23"/>
                      <a:pt x="12" y="28"/>
                      <a:pt x="20" y="28"/>
                    </a:cubicBezTo>
                    <a:cubicBezTo>
                      <a:pt x="24" y="28"/>
                      <a:pt x="23" y="28"/>
                      <a:pt x="27" y="28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21" y="15"/>
                      <a:pt x="12" y="16"/>
                      <a:pt x="12" y="11"/>
                    </a:cubicBezTo>
                    <a:cubicBezTo>
                      <a:pt x="12" y="9"/>
                      <a:pt x="15" y="8"/>
                      <a:pt x="16" y="7"/>
                    </a:cubicBezTo>
                    <a:cubicBezTo>
                      <a:pt x="23" y="0"/>
                      <a:pt x="32" y="2"/>
                      <a:pt x="42" y="2"/>
                    </a:cubicBezTo>
                    <a:cubicBezTo>
                      <a:pt x="50" y="2"/>
                      <a:pt x="60" y="2"/>
                      <a:pt x="60" y="2"/>
                    </a:cubicBezTo>
                    <a:cubicBezTo>
                      <a:pt x="61" y="2"/>
                      <a:pt x="64" y="4"/>
                      <a:pt x="64" y="6"/>
                    </a:cubicBezTo>
                    <a:cubicBezTo>
                      <a:pt x="64" y="15"/>
                      <a:pt x="53" y="18"/>
                      <a:pt x="50" y="22"/>
                    </a:cubicBezTo>
                    <a:cubicBezTo>
                      <a:pt x="53" y="22"/>
                      <a:pt x="66" y="18"/>
                      <a:pt x="66" y="2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0" name="Freeform 64">
                <a:extLst>
                  <a:ext uri="{FF2B5EF4-FFF2-40B4-BE49-F238E27FC236}">
                    <a16:creationId xmlns:a16="http://schemas.microsoft.com/office/drawing/2014/main" id="{8419934D-1DE5-4F63-8B56-97621878B9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6838" y="1236663"/>
                <a:ext cx="111125" cy="60325"/>
              </a:xfrm>
              <a:custGeom>
                <a:avLst/>
                <a:gdLst/>
                <a:ahLst/>
                <a:cxnLst>
                  <a:cxn ang="0">
                    <a:pos x="4" y="11"/>
                  </a:cxn>
                  <a:cxn ang="0">
                    <a:pos x="0" y="2"/>
                  </a:cxn>
                  <a:cxn ang="0">
                    <a:pos x="5" y="2"/>
                  </a:cxn>
                  <a:cxn ang="0">
                    <a:pos x="38" y="20"/>
                  </a:cxn>
                  <a:cxn ang="0">
                    <a:pos x="29" y="13"/>
                  </a:cxn>
                  <a:cxn ang="0">
                    <a:pos x="29" y="8"/>
                  </a:cxn>
                  <a:cxn ang="0">
                    <a:pos x="54" y="17"/>
                  </a:cxn>
                  <a:cxn ang="0">
                    <a:pos x="54" y="8"/>
                  </a:cxn>
                  <a:cxn ang="0">
                    <a:pos x="38" y="1"/>
                  </a:cxn>
                  <a:cxn ang="0">
                    <a:pos x="46" y="1"/>
                  </a:cxn>
                  <a:cxn ang="0">
                    <a:pos x="66" y="5"/>
                  </a:cxn>
                  <a:cxn ang="0">
                    <a:pos x="75" y="2"/>
                  </a:cxn>
                  <a:cxn ang="0">
                    <a:pos x="84" y="13"/>
                  </a:cxn>
                  <a:cxn ang="0">
                    <a:pos x="80" y="41"/>
                  </a:cxn>
                  <a:cxn ang="0">
                    <a:pos x="62" y="43"/>
                  </a:cxn>
                  <a:cxn ang="0">
                    <a:pos x="48" y="41"/>
                  </a:cxn>
                  <a:cxn ang="0">
                    <a:pos x="51" y="36"/>
                  </a:cxn>
                  <a:cxn ang="0">
                    <a:pos x="51" y="32"/>
                  </a:cxn>
                  <a:cxn ang="0">
                    <a:pos x="62" y="25"/>
                  </a:cxn>
                  <a:cxn ang="0">
                    <a:pos x="57" y="24"/>
                  </a:cxn>
                  <a:cxn ang="0">
                    <a:pos x="25" y="28"/>
                  </a:cxn>
                  <a:cxn ang="0">
                    <a:pos x="20" y="23"/>
                  </a:cxn>
                  <a:cxn ang="0">
                    <a:pos x="13" y="23"/>
                  </a:cxn>
                  <a:cxn ang="0">
                    <a:pos x="12" y="19"/>
                  </a:cxn>
                  <a:cxn ang="0">
                    <a:pos x="1" y="14"/>
                  </a:cxn>
                  <a:cxn ang="0">
                    <a:pos x="1" y="6"/>
                  </a:cxn>
                  <a:cxn ang="0">
                    <a:pos x="4" y="11"/>
                  </a:cxn>
                </a:cxnLst>
                <a:rect l="0" t="0" r="r" b="b"/>
                <a:pathLst>
                  <a:path w="84" h="45">
                    <a:moveTo>
                      <a:pt x="4" y="11"/>
                    </a:moveTo>
                    <a:cubicBezTo>
                      <a:pt x="2" y="9"/>
                      <a:pt x="0" y="6"/>
                      <a:pt x="0" y="2"/>
                    </a:cubicBezTo>
                    <a:cubicBezTo>
                      <a:pt x="1" y="2"/>
                      <a:pt x="3" y="2"/>
                      <a:pt x="5" y="2"/>
                    </a:cubicBezTo>
                    <a:cubicBezTo>
                      <a:pt x="18" y="2"/>
                      <a:pt x="24" y="24"/>
                      <a:pt x="38" y="20"/>
                    </a:cubicBezTo>
                    <a:cubicBezTo>
                      <a:pt x="35" y="18"/>
                      <a:pt x="31" y="15"/>
                      <a:pt x="29" y="13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39" y="8"/>
                      <a:pt x="43" y="17"/>
                      <a:pt x="54" y="17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46" y="8"/>
                      <a:pt x="40" y="8"/>
                      <a:pt x="38" y="1"/>
                    </a:cubicBezTo>
                    <a:cubicBezTo>
                      <a:pt x="41" y="0"/>
                      <a:pt x="43" y="1"/>
                      <a:pt x="46" y="1"/>
                    </a:cubicBezTo>
                    <a:cubicBezTo>
                      <a:pt x="53" y="1"/>
                      <a:pt x="58" y="5"/>
                      <a:pt x="66" y="5"/>
                    </a:cubicBezTo>
                    <a:cubicBezTo>
                      <a:pt x="69" y="5"/>
                      <a:pt x="71" y="2"/>
                      <a:pt x="75" y="2"/>
                    </a:cubicBezTo>
                    <a:cubicBezTo>
                      <a:pt x="83" y="2"/>
                      <a:pt x="84" y="6"/>
                      <a:pt x="84" y="13"/>
                    </a:cubicBezTo>
                    <a:cubicBezTo>
                      <a:pt x="84" y="23"/>
                      <a:pt x="78" y="28"/>
                      <a:pt x="80" y="41"/>
                    </a:cubicBezTo>
                    <a:cubicBezTo>
                      <a:pt x="73" y="43"/>
                      <a:pt x="64" y="43"/>
                      <a:pt x="62" y="43"/>
                    </a:cubicBezTo>
                    <a:cubicBezTo>
                      <a:pt x="60" y="43"/>
                      <a:pt x="48" y="45"/>
                      <a:pt x="48" y="41"/>
                    </a:cubicBezTo>
                    <a:cubicBezTo>
                      <a:pt x="48" y="39"/>
                      <a:pt x="50" y="37"/>
                      <a:pt x="51" y="36"/>
                    </a:cubicBezTo>
                    <a:cubicBezTo>
                      <a:pt x="51" y="35"/>
                      <a:pt x="51" y="33"/>
                      <a:pt x="51" y="32"/>
                    </a:cubicBezTo>
                    <a:cubicBezTo>
                      <a:pt x="51" y="28"/>
                      <a:pt x="60" y="28"/>
                      <a:pt x="62" y="25"/>
                    </a:cubicBezTo>
                    <a:cubicBezTo>
                      <a:pt x="61" y="24"/>
                      <a:pt x="59" y="24"/>
                      <a:pt x="57" y="24"/>
                    </a:cubicBezTo>
                    <a:cubicBezTo>
                      <a:pt x="49" y="24"/>
                      <a:pt x="34" y="28"/>
                      <a:pt x="25" y="28"/>
                    </a:cubicBezTo>
                    <a:cubicBezTo>
                      <a:pt x="22" y="28"/>
                      <a:pt x="20" y="26"/>
                      <a:pt x="20" y="23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7" y="20"/>
                      <a:pt x="4" y="17"/>
                      <a:pt x="1" y="14"/>
                    </a:cubicBezTo>
                    <a:cubicBezTo>
                      <a:pt x="1" y="6"/>
                      <a:pt x="1" y="6"/>
                      <a:pt x="1" y="6"/>
                    </a:cubicBezTo>
                    <a:lnTo>
                      <a:pt x="4" y="1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1" name="Freeform 65">
                <a:extLst>
                  <a:ext uri="{FF2B5EF4-FFF2-40B4-BE49-F238E27FC236}">
                    <a16:creationId xmlns:a16="http://schemas.microsoft.com/office/drawing/2014/main" id="{AE73B04F-E6CF-4E84-8AB9-BE04FC6E63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0975" y="1462088"/>
                <a:ext cx="65088" cy="38100"/>
              </a:xfrm>
              <a:custGeom>
                <a:avLst/>
                <a:gdLst/>
                <a:ahLst/>
                <a:cxnLst>
                  <a:cxn ang="0">
                    <a:pos x="38" y="29"/>
                  </a:cxn>
                  <a:cxn ang="0">
                    <a:pos x="0" y="16"/>
                  </a:cxn>
                  <a:cxn ang="0">
                    <a:pos x="9" y="14"/>
                  </a:cxn>
                  <a:cxn ang="0">
                    <a:pos x="22" y="0"/>
                  </a:cxn>
                  <a:cxn ang="0">
                    <a:pos x="49" y="22"/>
                  </a:cxn>
                  <a:cxn ang="0">
                    <a:pos x="38" y="29"/>
                  </a:cxn>
                </a:cxnLst>
                <a:rect l="0" t="0" r="r" b="b"/>
                <a:pathLst>
                  <a:path w="49" h="29">
                    <a:moveTo>
                      <a:pt x="38" y="29"/>
                    </a:moveTo>
                    <a:cubicBezTo>
                      <a:pt x="32" y="29"/>
                      <a:pt x="0" y="17"/>
                      <a:pt x="0" y="16"/>
                    </a:cubicBezTo>
                    <a:cubicBezTo>
                      <a:pt x="0" y="12"/>
                      <a:pt x="8" y="14"/>
                      <a:pt x="9" y="14"/>
                    </a:cubicBezTo>
                    <a:cubicBezTo>
                      <a:pt x="15" y="12"/>
                      <a:pt x="13" y="0"/>
                      <a:pt x="22" y="0"/>
                    </a:cubicBezTo>
                    <a:cubicBezTo>
                      <a:pt x="28" y="0"/>
                      <a:pt x="46" y="16"/>
                      <a:pt x="49" y="22"/>
                    </a:cubicBezTo>
                    <a:cubicBezTo>
                      <a:pt x="45" y="25"/>
                      <a:pt x="43" y="29"/>
                      <a:pt x="38" y="2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2" name="Freeform 66">
                <a:extLst>
                  <a:ext uri="{FF2B5EF4-FFF2-40B4-BE49-F238E27FC236}">
                    <a16:creationId xmlns:a16="http://schemas.microsoft.com/office/drawing/2014/main" id="{251A57EA-0A4D-4CD5-BD66-6FAE3D5E96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4475" y="1323975"/>
                <a:ext cx="85725" cy="69850"/>
              </a:xfrm>
              <a:custGeom>
                <a:avLst/>
                <a:gdLst/>
                <a:ahLst/>
                <a:cxnLst>
                  <a:cxn ang="0">
                    <a:pos x="65" y="11"/>
                  </a:cxn>
                  <a:cxn ang="0">
                    <a:pos x="57" y="18"/>
                  </a:cxn>
                  <a:cxn ang="0">
                    <a:pos x="32" y="35"/>
                  </a:cxn>
                  <a:cxn ang="0">
                    <a:pos x="20" y="38"/>
                  </a:cxn>
                  <a:cxn ang="0">
                    <a:pos x="25" y="38"/>
                  </a:cxn>
                  <a:cxn ang="0">
                    <a:pos x="15" y="53"/>
                  </a:cxn>
                  <a:cxn ang="0">
                    <a:pos x="6" y="53"/>
                  </a:cxn>
                  <a:cxn ang="0">
                    <a:pos x="7" y="40"/>
                  </a:cxn>
                  <a:cxn ang="0">
                    <a:pos x="0" y="19"/>
                  </a:cxn>
                  <a:cxn ang="0">
                    <a:pos x="0" y="11"/>
                  </a:cxn>
                  <a:cxn ang="0">
                    <a:pos x="10" y="11"/>
                  </a:cxn>
                  <a:cxn ang="0">
                    <a:pos x="10" y="7"/>
                  </a:cxn>
                  <a:cxn ang="0">
                    <a:pos x="22" y="0"/>
                  </a:cxn>
                  <a:cxn ang="0">
                    <a:pos x="65" y="5"/>
                  </a:cxn>
                  <a:cxn ang="0">
                    <a:pos x="65" y="11"/>
                  </a:cxn>
                </a:cxnLst>
                <a:rect l="0" t="0" r="r" b="b"/>
                <a:pathLst>
                  <a:path w="65" h="53">
                    <a:moveTo>
                      <a:pt x="65" y="11"/>
                    </a:moveTo>
                    <a:cubicBezTo>
                      <a:pt x="65" y="12"/>
                      <a:pt x="57" y="18"/>
                      <a:pt x="57" y="18"/>
                    </a:cubicBezTo>
                    <a:cubicBezTo>
                      <a:pt x="51" y="26"/>
                      <a:pt x="45" y="35"/>
                      <a:pt x="32" y="35"/>
                    </a:cubicBezTo>
                    <a:cubicBezTo>
                      <a:pt x="22" y="35"/>
                      <a:pt x="22" y="30"/>
                      <a:pt x="20" y="38"/>
                    </a:cubicBezTo>
                    <a:cubicBezTo>
                      <a:pt x="25" y="38"/>
                      <a:pt x="25" y="38"/>
                      <a:pt x="25" y="38"/>
                    </a:cubicBezTo>
                    <a:cubicBezTo>
                      <a:pt x="24" y="46"/>
                      <a:pt x="21" y="48"/>
                      <a:pt x="15" y="53"/>
                    </a:cubicBezTo>
                    <a:cubicBezTo>
                      <a:pt x="6" y="53"/>
                      <a:pt x="6" y="53"/>
                      <a:pt x="6" y="53"/>
                    </a:cubicBezTo>
                    <a:cubicBezTo>
                      <a:pt x="6" y="47"/>
                      <a:pt x="6" y="42"/>
                      <a:pt x="7" y="40"/>
                    </a:cubicBezTo>
                    <a:cubicBezTo>
                      <a:pt x="0" y="33"/>
                      <a:pt x="3" y="27"/>
                      <a:pt x="0" y="1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3" y="11"/>
                      <a:pt x="8" y="11"/>
                      <a:pt x="10" y="11"/>
                    </a:cubicBezTo>
                    <a:cubicBezTo>
                      <a:pt x="9" y="11"/>
                      <a:pt x="10" y="8"/>
                      <a:pt x="10" y="7"/>
                    </a:cubicBezTo>
                    <a:cubicBezTo>
                      <a:pt x="10" y="6"/>
                      <a:pt x="13" y="0"/>
                      <a:pt x="22" y="0"/>
                    </a:cubicBezTo>
                    <a:cubicBezTo>
                      <a:pt x="37" y="0"/>
                      <a:pt x="49" y="5"/>
                      <a:pt x="65" y="5"/>
                    </a:cubicBezTo>
                    <a:cubicBezTo>
                      <a:pt x="65" y="8"/>
                      <a:pt x="65" y="9"/>
                      <a:pt x="65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3" name="Freeform 67">
                <a:extLst>
                  <a:ext uri="{FF2B5EF4-FFF2-40B4-BE49-F238E27FC236}">
                    <a16:creationId xmlns:a16="http://schemas.microsoft.com/office/drawing/2014/main" id="{93D994D3-BB05-4665-9594-4015619B06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8263" y="1198563"/>
                <a:ext cx="28575" cy="23813"/>
              </a:xfrm>
              <a:custGeom>
                <a:avLst/>
                <a:gdLst/>
                <a:ahLst/>
                <a:cxnLst>
                  <a:cxn ang="0">
                    <a:pos x="21" y="12"/>
                  </a:cxn>
                  <a:cxn ang="0">
                    <a:pos x="15" y="18"/>
                  </a:cxn>
                  <a:cxn ang="0">
                    <a:pos x="0" y="0"/>
                  </a:cxn>
                  <a:cxn ang="0">
                    <a:pos x="21" y="12"/>
                  </a:cxn>
                </a:cxnLst>
                <a:rect l="0" t="0" r="r" b="b"/>
                <a:pathLst>
                  <a:path w="21" h="18">
                    <a:moveTo>
                      <a:pt x="21" y="12"/>
                    </a:moveTo>
                    <a:cubicBezTo>
                      <a:pt x="21" y="16"/>
                      <a:pt x="18" y="18"/>
                      <a:pt x="15" y="18"/>
                    </a:cubicBezTo>
                    <a:cubicBezTo>
                      <a:pt x="10" y="18"/>
                      <a:pt x="0" y="6"/>
                      <a:pt x="0" y="0"/>
                    </a:cubicBezTo>
                    <a:cubicBezTo>
                      <a:pt x="11" y="0"/>
                      <a:pt x="12" y="9"/>
                      <a:pt x="21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4" name="Freeform 68">
                <a:extLst>
                  <a:ext uri="{FF2B5EF4-FFF2-40B4-BE49-F238E27FC236}">
                    <a16:creationId xmlns:a16="http://schemas.microsoft.com/office/drawing/2014/main" id="{FDDD6AC1-EC3D-4B93-A92B-3225097066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5725" y="1277938"/>
                <a:ext cx="19050" cy="15875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5" y="6"/>
                  </a:cxn>
                  <a:cxn ang="0">
                    <a:pos x="9" y="12"/>
                  </a:cxn>
                  <a:cxn ang="0">
                    <a:pos x="0" y="12"/>
                  </a:cxn>
                  <a:cxn ang="0">
                    <a:pos x="12" y="0"/>
                  </a:cxn>
                </a:cxnLst>
                <a:rect l="0" t="0" r="r" b="b"/>
                <a:pathLst>
                  <a:path w="15" h="12">
                    <a:moveTo>
                      <a:pt x="12" y="0"/>
                    </a:moveTo>
                    <a:cubicBezTo>
                      <a:pt x="13" y="2"/>
                      <a:pt x="15" y="3"/>
                      <a:pt x="15" y="6"/>
                    </a:cubicBezTo>
                    <a:cubicBezTo>
                      <a:pt x="15" y="12"/>
                      <a:pt x="11" y="12"/>
                      <a:pt x="9" y="12"/>
                    </a:cubicBezTo>
                    <a:cubicBezTo>
                      <a:pt x="4" y="12"/>
                      <a:pt x="3" y="11"/>
                      <a:pt x="0" y="12"/>
                    </a:cubicBezTo>
                    <a:cubicBezTo>
                      <a:pt x="2" y="4"/>
                      <a:pt x="6" y="2"/>
                      <a:pt x="1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5" name="Freeform 69">
                <a:extLst>
                  <a:ext uri="{FF2B5EF4-FFF2-40B4-BE49-F238E27FC236}">
                    <a16:creationId xmlns:a16="http://schemas.microsoft.com/office/drawing/2014/main" id="{10F78EE7-ED0A-40D0-9986-1719A828A5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4613" y="1139825"/>
                <a:ext cx="109538" cy="57150"/>
              </a:xfrm>
              <a:custGeom>
                <a:avLst/>
                <a:gdLst/>
                <a:ahLst/>
                <a:cxnLst>
                  <a:cxn ang="0">
                    <a:pos x="54" y="32"/>
                  </a:cxn>
                  <a:cxn ang="0">
                    <a:pos x="33" y="30"/>
                  </a:cxn>
                  <a:cxn ang="0">
                    <a:pos x="19" y="29"/>
                  </a:cxn>
                  <a:cxn ang="0">
                    <a:pos x="7" y="25"/>
                  </a:cxn>
                  <a:cxn ang="0">
                    <a:pos x="20" y="20"/>
                  </a:cxn>
                  <a:cxn ang="0">
                    <a:pos x="20" y="15"/>
                  </a:cxn>
                  <a:cxn ang="0">
                    <a:pos x="5" y="15"/>
                  </a:cxn>
                  <a:cxn ang="0">
                    <a:pos x="8" y="10"/>
                  </a:cxn>
                  <a:cxn ang="0">
                    <a:pos x="0" y="3"/>
                  </a:cxn>
                  <a:cxn ang="0">
                    <a:pos x="14" y="0"/>
                  </a:cxn>
                  <a:cxn ang="0">
                    <a:pos x="31" y="8"/>
                  </a:cxn>
                  <a:cxn ang="0">
                    <a:pos x="40" y="4"/>
                  </a:cxn>
                  <a:cxn ang="0">
                    <a:pos x="53" y="15"/>
                  </a:cxn>
                  <a:cxn ang="0">
                    <a:pos x="60" y="11"/>
                  </a:cxn>
                  <a:cxn ang="0">
                    <a:pos x="73" y="21"/>
                  </a:cxn>
                  <a:cxn ang="0">
                    <a:pos x="70" y="26"/>
                  </a:cxn>
                  <a:cxn ang="0">
                    <a:pos x="82" y="37"/>
                  </a:cxn>
                  <a:cxn ang="0">
                    <a:pos x="74" y="43"/>
                  </a:cxn>
                  <a:cxn ang="0">
                    <a:pos x="54" y="32"/>
                  </a:cxn>
                </a:cxnLst>
                <a:rect l="0" t="0" r="r" b="b"/>
                <a:pathLst>
                  <a:path w="82" h="43">
                    <a:moveTo>
                      <a:pt x="54" y="32"/>
                    </a:moveTo>
                    <a:cubicBezTo>
                      <a:pt x="46" y="32"/>
                      <a:pt x="41" y="29"/>
                      <a:pt x="33" y="30"/>
                    </a:cubicBezTo>
                    <a:cubicBezTo>
                      <a:pt x="31" y="26"/>
                      <a:pt x="25" y="29"/>
                      <a:pt x="19" y="29"/>
                    </a:cubicBezTo>
                    <a:cubicBezTo>
                      <a:pt x="13" y="29"/>
                      <a:pt x="11" y="29"/>
                      <a:pt x="7" y="25"/>
                    </a:cubicBezTo>
                    <a:cubicBezTo>
                      <a:pt x="11" y="21"/>
                      <a:pt x="15" y="22"/>
                      <a:pt x="20" y="20"/>
                    </a:cubicBezTo>
                    <a:cubicBezTo>
                      <a:pt x="19" y="18"/>
                      <a:pt x="19" y="16"/>
                      <a:pt x="20" y="15"/>
                    </a:cubicBezTo>
                    <a:cubicBezTo>
                      <a:pt x="10" y="15"/>
                      <a:pt x="8" y="17"/>
                      <a:pt x="5" y="15"/>
                    </a:cubicBezTo>
                    <a:cubicBezTo>
                      <a:pt x="6" y="14"/>
                      <a:pt x="7" y="12"/>
                      <a:pt x="8" y="10"/>
                    </a:cubicBezTo>
                    <a:cubicBezTo>
                      <a:pt x="2" y="10"/>
                      <a:pt x="0" y="9"/>
                      <a:pt x="0" y="3"/>
                    </a:cubicBezTo>
                    <a:cubicBezTo>
                      <a:pt x="6" y="3"/>
                      <a:pt x="9" y="0"/>
                      <a:pt x="14" y="0"/>
                    </a:cubicBezTo>
                    <a:cubicBezTo>
                      <a:pt x="24" y="0"/>
                      <a:pt x="26" y="8"/>
                      <a:pt x="31" y="8"/>
                    </a:cubicBezTo>
                    <a:cubicBezTo>
                      <a:pt x="35" y="8"/>
                      <a:pt x="36" y="4"/>
                      <a:pt x="40" y="4"/>
                    </a:cubicBezTo>
                    <a:cubicBezTo>
                      <a:pt x="49" y="4"/>
                      <a:pt x="48" y="15"/>
                      <a:pt x="53" y="15"/>
                    </a:cubicBezTo>
                    <a:cubicBezTo>
                      <a:pt x="56" y="15"/>
                      <a:pt x="57" y="11"/>
                      <a:pt x="60" y="11"/>
                    </a:cubicBezTo>
                    <a:cubicBezTo>
                      <a:pt x="66" y="11"/>
                      <a:pt x="71" y="19"/>
                      <a:pt x="73" y="21"/>
                    </a:cubicBezTo>
                    <a:cubicBezTo>
                      <a:pt x="72" y="22"/>
                      <a:pt x="70" y="24"/>
                      <a:pt x="70" y="26"/>
                    </a:cubicBezTo>
                    <a:cubicBezTo>
                      <a:pt x="73" y="29"/>
                      <a:pt x="82" y="33"/>
                      <a:pt x="82" y="37"/>
                    </a:cubicBezTo>
                    <a:cubicBezTo>
                      <a:pt x="82" y="42"/>
                      <a:pt x="77" y="43"/>
                      <a:pt x="74" y="43"/>
                    </a:cubicBezTo>
                    <a:cubicBezTo>
                      <a:pt x="63" y="43"/>
                      <a:pt x="64" y="32"/>
                      <a:pt x="54" y="3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6" name="Freeform 70">
                <a:extLst>
                  <a:ext uri="{FF2B5EF4-FFF2-40B4-BE49-F238E27FC236}">
                    <a16:creationId xmlns:a16="http://schemas.microsoft.com/office/drawing/2014/main" id="{2CC6DD9B-503B-48EC-8F76-B6008E7E26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7475" y="1189038"/>
                <a:ext cx="30163" cy="9525"/>
              </a:xfrm>
              <a:custGeom>
                <a:avLst/>
                <a:gdLst/>
                <a:ahLst/>
                <a:cxnLst>
                  <a:cxn ang="0">
                    <a:pos x="8" y="7"/>
                  </a:cxn>
                  <a:cxn ang="0">
                    <a:pos x="12" y="0"/>
                  </a:cxn>
                  <a:cxn ang="0">
                    <a:pos x="23" y="4"/>
                  </a:cxn>
                  <a:cxn ang="0">
                    <a:pos x="8" y="7"/>
                  </a:cxn>
                </a:cxnLst>
                <a:rect l="0" t="0" r="r" b="b"/>
                <a:pathLst>
                  <a:path w="23" h="7">
                    <a:moveTo>
                      <a:pt x="8" y="7"/>
                    </a:moveTo>
                    <a:cubicBezTo>
                      <a:pt x="0" y="7"/>
                      <a:pt x="11" y="0"/>
                      <a:pt x="12" y="0"/>
                    </a:cubicBezTo>
                    <a:cubicBezTo>
                      <a:pt x="17" y="0"/>
                      <a:pt x="19" y="3"/>
                      <a:pt x="23" y="4"/>
                    </a:cubicBezTo>
                    <a:cubicBezTo>
                      <a:pt x="20" y="7"/>
                      <a:pt x="15" y="7"/>
                      <a:pt x="8" y="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7" name="Freeform 71">
                <a:extLst>
                  <a:ext uri="{FF2B5EF4-FFF2-40B4-BE49-F238E27FC236}">
                    <a16:creationId xmlns:a16="http://schemas.microsoft.com/office/drawing/2014/main" id="{E80DA56C-2CE6-424B-ACD1-ACBF6856D2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5425" y="1223963"/>
                <a:ext cx="287338" cy="90488"/>
              </a:xfrm>
              <a:custGeom>
                <a:avLst/>
                <a:gdLst/>
                <a:ahLst/>
                <a:cxnLst>
                  <a:cxn ang="0">
                    <a:pos x="215" y="45"/>
                  </a:cxn>
                  <a:cxn ang="0">
                    <a:pos x="210" y="51"/>
                  </a:cxn>
                  <a:cxn ang="0">
                    <a:pos x="216" y="52"/>
                  </a:cxn>
                  <a:cxn ang="0">
                    <a:pos x="179" y="67"/>
                  </a:cxn>
                  <a:cxn ang="0">
                    <a:pos x="170" y="60"/>
                  </a:cxn>
                  <a:cxn ang="0">
                    <a:pos x="159" y="66"/>
                  </a:cxn>
                  <a:cxn ang="0">
                    <a:pos x="124" y="66"/>
                  </a:cxn>
                  <a:cxn ang="0">
                    <a:pos x="102" y="60"/>
                  </a:cxn>
                  <a:cxn ang="0">
                    <a:pos x="97" y="60"/>
                  </a:cxn>
                  <a:cxn ang="0">
                    <a:pos x="84" y="67"/>
                  </a:cxn>
                  <a:cxn ang="0">
                    <a:pos x="53" y="47"/>
                  </a:cxn>
                  <a:cxn ang="0">
                    <a:pos x="58" y="40"/>
                  </a:cxn>
                  <a:cxn ang="0">
                    <a:pos x="40" y="18"/>
                  </a:cxn>
                  <a:cxn ang="0">
                    <a:pos x="32" y="22"/>
                  </a:cxn>
                  <a:cxn ang="0">
                    <a:pos x="0" y="7"/>
                  </a:cxn>
                  <a:cxn ang="0">
                    <a:pos x="13" y="0"/>
                  </a:cxn>
                  <a:cxn ang="0">
                    <a:pos x="51" y="15"/>
                  </a:cxn>
                  <a:cxn ang="0">
                    <a:pos x="60" y="12"/>
                  </a:cxn>
                  <a:cxn ang="0">
                    <a:pos x="68" y="12"/>
                  </a:cxn>
                  <a:cxn ang="0">
                    <a:pos x="89" y="25"/>
                  </a:cxn>
                  <a:cxn ang="0">
                    <a:pos x="71" y="25"/>
                  </a:cxn>
                  <a:cxn ang="0">
                    <a:pos x="91" y="35"/>
                  </a:cxn>
                  <a:cxn ang="0">
                    <a:pos x="88" y="38"/>
                  </a:cxn>
                  <a:cxn ang="0">
                    <a:pos x="95" y="40"/>
                  </a:cxn>
                  <a:cxn ang="0">
                    <a:pos x="125" y="45"/>
                  </a:cxn>
                  <a:cxn ang="0">
                    <a:pos x="181" y="34"/>
                  </a:cxn>
                  <a:cxn ang="0">
                    <a:pos x="216" y="46"/>
                  </a:cxn>
                  <a:cxn ang="0">
                    <a:pos x="211" y="47"/>
                  </a:cxn>
                  <a:cxn ang="0">
                    <a:pos x="215" y="45"/>
                  </a:cxn>
                </a:cxnLst>
                <a:rect l="0" t="0" r="r" b="b"/>
                <a:pathLst>
                  <a:path w="216" h="68">
                    <a:moveTo>
                      <a:pt x="215" y="45"/>
                    </a:moveTo>
                    <a:cubicBezTo>
                      <a:pt x="213" y="46"/>
                      <a:pt x="211" y="48"/>
                      <a:pt x="210" y="51"/>
                    </a:cubicBezTo>
                    <a:cubicBezTo>
                      <a:pt x="213" y="52"/>
                      <a:pt x="216" y="52"/>
                      <a:pt x="216" y="52"/>
                    </a:cubicBezTo>
                    <a:cubicBezTo>
                      <a:pt x="215" y="67"/>
                      <a:pt x="195" y="67"/>
                      <a:pt x="179" y="67"/>
                    </a:cubicBezTo>
                    <a:cubicBezTo>
                      <a:pt x="174" y="67"/>
                      <a:pt x="171" y="64"/>
                      <a:pt x="170" y="60"/>
                    </a:cubicBezTo>
                    <a:cubicBezTo>
                      <a:pt x="164" y="61"/>
                      <a:pt x="163" y="64"/>
                      <a:pt x="159" y="66"/>
                    </a:cubicBezTo>
                    <a:cubicBezTo>
                      <a:pt x="124" y="66"/>
                      <a:pt x="124" y="66"/>
                      <a:pt x="124" y="66"/>
                    </a:cubicBezTo>
                    <a:cubicBezTo>
                      <a:pt x="115" y="68"/>
                      <a:pt x="101" y="67"/>
                      <a:pt x="102" y="60"/>
                    </a:cubicBezTo>
                    <a:cubicBezTo>
                      <a:pt x="97" y="60"/>
                      <a:pt x="97" y="60"/>
                      <a:pt x="97" y="60"/>
                    </a:cubicBezTo>
                    <a:cubicBezTo>
                      <a:pt x="95" y="62"/>
                      <a:pt x="88" y="67"/>
                      <a:pt x="84" y="67"/>
                    </a:cubicBezTo>
                    <a:cubicBezTo>
                      <a:pt x="75" y="67"/>
                      <a:pt x="53" y="56"/>
                      <a:pt x="53" y="47"/>
                    </a:cubicBezTo>
                    <a:cubicBezTo>
                      <a:pt x="53" y="44"/>
                      <a:pt x="56" y="41"/>
                      <a:pt x="58" y="40"/>
                    </a:cubicBezTo>
                    <a:cubicBezTo>
                      <a:pt x="50" y="32"/>
                      <a:pt x="48" y="25"/>
                      <a:pt x="40" y="18"/>
                    </a:cubicBezTo>
                    <a:cubicBezTo>
                      <a:pt x="38" y="20"/>
                      <a:pt x="35" y="22"/>
                      <a:pt x="32" y="22"/>
                    </a:cubicBezTo>
                    <a:cubicBezTo>
                      <a:pt x="27" y="22"/>
                      <a:pt x="0" y="11"/>
                      <a:pt x="0" y="7"/>
                    </a:cubicBezTo>
                    <a:cubicBezTo>
                      <a:pt x="0" y="0"/>
                      <a:pt x="8" y="0"/>
                      <a:pt x="13" y="0"/>
                    </a:cubicBezTo>
                    <a:cubicBezTo>
                      <a:pt x="33" y="0"/>
                      <a:pt x="36" y="15"/>
                      <a:pt x="51" y="15"/>
                    </a:cubicBezTo>
                    <a:cubicBezTo>
                      <a:pt x="56" y="15"/>
                      <a:pt x="58" y="15"/>
                      <a:pt x="60" y="12"/>
                    </a:cubicBezTo>
                    <a:cubicBezTo>
                      <a:pt x="63" y="12"/>
                      <a:pt x="68" y="12"/>
                      <a:pt x="68" y="12"/>
                    </a:cubicBezTo>
                    <a:cubicBezTo>
                      <a:pt x="65" y="22"/>
                      <a:pt x="85" y="19"/>
                      <a:pt x="89" y="25"/>
                    </a:cubicBezTo>
                    <a:cubicBezTo>
                      <a:pt x="71" y="25"/>
                      <a:pt x="71" y="25"/>
                      <a:pt x="71" y="25"/>
                    </a:cubicBezTo>
                    <a:cubicBezTo>
                      <a:pt x="74" y="37"/>
                      <a:pt x="85" y="30"/>
                      <a:pt x="91" y="35"/>
                    </a:cubicBezTo>
                    <a:cubicBezTo>
                      <a:pt x="90" y="36"/>
                      <a:pt x="88" y="36"/>
                      <a:pt x="88" y="38"/>
                    </a:cubicBezTo>
                    <a:cubicBezTo>
                      <a:pt x="88" y="44"/>
                      <a:pt x="93" y="41"/>
                      <a:pt x="95" y="40"/>
                    </a:cubicBezTo>
                    <a:cubicBezTo>
                      <a:pt x="106" y="42"/>
                      <a:pt x="114" y="45"/>
                      <a:pt x="125" y="45"/>
                    </a:cubicBezTo>
                    <a:cubicBezTo>
                      <a:pt x="150" y="45"/>
                      <a:pt x="158" y="34"/>
                      <a:pt x="181" y="34"/>
                    </a:cubicBezTo>
                    <a:cubicBezTo>
                      <a:pt x="198" y="34"/>
                      <a:pt x="210" y="35"/>
                      <a:pt x="216" y="46"/>
                    </a:cubicBezTo>
                    <a:cubicBezTo>
                      <a:pt x="215" y="47"/>
                      <a:pt x="213" y="47"/>
                      <a:pt x="211" y="47"/>
                    </a:cubicBezTo>
                    <a:lnTo>
                      <a:pt x="215" y="4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8" name="Freeform 72">
                <a:extLst>
                  <a:ext uri="{FF2B5EF4-FFF2-40B4-BE49-F238E27FC236}">
                    <a16:creationId xmlns:a16="http://schemas.microsoft.com/office/drawing/2014/main" id="{5DBFF12B-65C2-409A-878C-4B979A04F8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8600" y="1271588"/>
                <a:ext cx="49213" cy="38100"/>
              </a:xfrm>
              <a:custGeom>
                <a:avLst/>
                <a:gdLst/>
                <a:ahLst/>
                <a:cxnLst>
                  <a:cxn ang="0">
                    <a:pos x="6" y="10"/>
                  </a:cxn>
                  <a:cxn ang="0">
                    <a:pos x="19" y="0"/>
                  </a:cxn>
                  <a:cxn ang="0">
                    <a:pos x="37" y="15"/>
                  </a:cxn>
                  <a:cxn ang="0">
                    <a:pos x="29" y="29"/>
                  </a:cxn>
                  <a:cxn ang="0">
                    <a:pos x="0" y="17"/>
                  </a:cxn>
                  <a:cxn ang="0">
                    <a:pos x="6" y="10"/>
                  </a:cxn>
                </a:cxnLst>
                <a:rect l="0" t="0" r="r" b="b"/>
                <a:pathLst>
                  <a:path w="37" h="29">
                    <a:moveTo>
                      <a:pt x="6" y="10"/>
                    </a:moveTo>
                    <a:cubicBezTo>
                      <a:pt x="10" y="10"/>
                      <a:pt x="9" y="0"/>
                      <a:pt x="19" y="0"/>
                    </a:cubicBezTo>
                    <a:cubicBezTo>
                      <a:pt x="27" y="0"/>
                      <a:pt x="37" y="9"/>
                      <a:pt x="37" y="15"/>
                    </a:cubicBezTo>
                    <a:cubicBezTo>
                      <a:pt x="37" y="22"/>
                      <a:pt x="35" y="29"/>
                      <a:pt x="29" y="29"/>
                    </a:cubicBezTo>
                    <a:cubicBezTo>
                      <a:pt x="25" y="29"/>
                      <a:pt x="0" y="17"/>
                      <a:pt x="0" y="17"/>
                    </a:cubicBezTo>
                    <a:cubicBezTo>
                      <a:pt x="0" y="13"/>
                      <a:pt x="5" y="10"/>
                      <a:pt x="6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9" name="Freeform 73">
                <a:extLst>
                  <a:ext uri="{FF2B5EF4-FFF2-40B4-BE49-F238E27FC236}">
                    <a16:creationId xmlns:a16="http://schemas.microsoft.com/office/drawing/2014/main" id="{36725E92-E2DA-4931-98E8-0FB1510DD1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4950" y="1198563"/>
                <a:ext cx="46038" cy="12700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35" y="0"/>
                  </a:cxn>
                  <a:cxn ang="0">
                    <a:pos x="35" y="6"/>
                  </a:cxn>
                  <a:cxn ang="0">
                    <a:pos x="28" y="10"/>
                  </a:cxn>
                  <a:cxn ang="0">
                    <a:pos x="0" y="5"/>
                  </a:cxn>
                  <a:cxn ang="0">
                    <a:pos x="29" y="0"/>
                  </a:cxn>
                </a:cxnLst>
                <a:rect l="0" t="0" r="r" b="b"/>
                <a:pathLst>
                  <a:path w="35" h="10">
                    <a:moveTo>
                      <a:pt x="29" y="0"/>
                    </a:moveTo>
                    <a:cubicBezTo>
                      <a:pt x="34" y="0"/>
                      <a:pt x="30" y="1"/>
                      <a:pt x="35" y="0"/>
                    </a:cubicBezTo>
                    <a:cubicBezTo>
                      <a:pt x="35" y="3"/>
                      <a:pt x="35" y="5"/>
                      <a:pt x="35" y="6"/>
                    </a:cubicBezTo>
                    <a:cubicBezTo>
                      <a:pt x="35" y="8"/>
                      <a:pt x="32" y="10"/>
                      <a:pt x="28" y="10"/>
                    </a:cubicBezTo>
                    <a:cubicBezTo>
                      <a:pt x="26" y="10"/>
                      <a:pt x="0" y="5"/>
                      <a:pt x="0" y="5"/>
                    </a:cubicBezTo>
                    <a:cubicBezTo>
                      <a:pt x="5" y="1"/>
                      <a:pt x="21" y="0"/>
                      <a:pt x="29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0" name="Freeform 74">
                <a:extLst>
                  <a:ext uri="{FF2B5EF4-FFF2-40B4-BE49-F238E27FC236}">
                    <a16:creationId xmlns:a16="http://schemas.microsoft.com/office/drawing/2014/main" id="{2D706C83-39F8-44AD-A700-4E9158F0D5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0025" y="1154113"/>
                <a:ext cx="53975" cy="44450"/>
              </a:xfrm>
              <a:custGeom>
                <a:avLst/>
                <a:gdLst/>
                <a:ahLst/>
                <a:cxnLst>
                  <a:cxn ang="0">
                    <a:pos x="10" y="28"/>
                  </a:cxn>
                  <a:cxn ang="0">
                    <a:pos x="14" y="23"/>
                  </a:cxn>
                  <a:cxn ang="0">
                    <a:pos x="0" y="7"/>
                  </a:cxn>
                  <a:cxn ang="0">
                    <a:pos x="10" y="0"/>
                  </a:cxn>
                  <a:cxn ang="0">
                    <a:pos x="25" y="7"/>
                  </a:cxn>
                  <a:cxn ang="0">
                    <a:pos x="41" y="17"/>
                  </a:cxn>
                  <a:cxn ang="0">
                    <a:pos x="41" y="28"/>
                  </a:cxn>
                  <a:cxn ang="0">
                    <a:pos x="10" y="28"/>
                  </a:cxn>
                </a:cxnLst>
                <a:rect l="0" t="0" r="r" b="b"/>
                <a:pathLst>
                  <a:path w="41" h="33">
                    <a:moveTo>
                      <a:pt x="10" y="28"/>
                    </a:moveTo>
                    <a:cubicBezTo>
                      <a:pt x="10" y="26"/>
                      <a:pt x="13" y="24"/>
                      <a:pt x="14" y="23"/>
                    </a:cubicBezTo>
                    <a:cubicBezTo>
                      <a:pt x="9" y="18"/>
                      <a:pt x="0" y="15"/>
                      <a:pt x="0" y="7"/>
                    </a:cubicBezTo>
                    <a:cubicBezTo>
                      <a:pt x="0" y="2"/>
                      <a:pt x="6" y="0"/>
                      <a:pt x="10" y="0"/>
                    </a:cubicBezTo>
                    <a:cubicBezTo>
                      <a:pt x="11" y="4"/>
                      <a:pt x="21" y="7"/>
                      <a:pt x="25" y="7"/>
                    </a:cubicBezTo>
                    <a:cubicBezTo>
                      <a:pt x="25" y="17"/>
                      <a:pt x="41" y="7"/>
                      <a:pt x="41" y="17"/>
                    </a:cubicBezTo>
                    <a:cubicBezTo>
                      <a:pt x="41" y="20"/>
                      <a:pt x="39" y="23"/>
                      <a:pt x="41" y="28"/>
                    </a:cubicBezTo>
                    <a:cubicBezTo>
                      <a:pt x="25" y="31"/>
                      <a:pt x="10" y="33"/>
                      <a:pt x="10" y="2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1" name="Freeform 75">
                <a:extLst>
                  <a:ext uri="{FF2B5EF4-FFF2-40B4-BE49-F238E27FC236}">
                    <a16:creationId xmlns:a16="http://schemas.microsoft.com/office/drawing/2014/main" id="{9FEA09ED-8C2B-43AC-9E4A-1847012E81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9388" y="1114425"/>
                <a:ext cx="20638" cy="12700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16" y="9"/>
                  </a:cxn>
                  <a:cxn ang="0">
                    <a:pos x="8" y="9"/>
                  </a:cxn>
                  <a:cxn ang="0">
                    <a:pos x="0" y="0"/>
                  </a:cxn>
                  <a:cxn ang="0">
                    <a:pos x="16" y="0"/>
                  </a:cxn>
                </a:cxnLst>
                <a:rect l="0" t="0" r="r" b="b"/>
                <a:pathLst>
                  <a:path w="16" h="9">
                    <a:moveTo>
                      <a:pt x="16" y="0"/>
                    </a:moveTo>
                    <a:cubicBezTo>
                      <a:pt x="16" y="9"/>
                      <a:pt x="16" y="9"/>
                      <a:pt x="16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6" y="7"/>
                      <a:pt x="0" y="6"/>
                      <a:pt x="0" y="0"/>
                    </a:cubicBezTo>
                    <a:cubicBezTo>
                      <a:pt x="6" y="0"/>
                      <a:pt x="13" y="0"/>
                      <a:pt x="16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2" name="Freeform 76">
                <a:extLst>
                  <a:ext uri="{FF2B5EF4-FFF2-40B4-BE49-F238E27FC236}">
                    <a16:creationId xmlns:a16="http://schemas.microsoft.com/office/drawing/2014/main" id="{76123317-A598-40EF-946E-FCF4655B24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6538" y="1062038"/>
                <a:ext cx="184150" cy="123825"/>
              </a:xfrm>
              <a:custGeom>
                <a:avLst/>
                <a:gdLst/>
                <a:ahLst/>
                <a:cxnLst>
                  <a:cxn ang="0">
                    <a:pos x="92" y="37"/>
                  </a:cxn>
                  <a:cxn ang="0">
                    <a:pos x="97" y="37"/>
                  </a:cxn>
                  <a:cxn ang="0">
                    <a:pos x="97" y="32"/>
                  </a:cxn>
                  <a:cxn ang="0">
                    <a:pos x="95" y="28"/>
                  </a:cxn>
                  <a:cxn ang="0">
                    <a:pos x="100" y="28"/>
                  </a:cxn>
                  <a:cxn ang="0">
                    <a:pos x="105" y="36"/>
                  </a:cxn>
                  <a:cxn ang="0">
                    <a:pos x="111" y="43"/>
                  </a:cxn>
                  <a:cxn ang="0">
                    <a:pos x="108" y="49"/>
                  </a:cxn>
                  <a:cxn ang="0">
                    <a:pos x="115" y="49"/>
                  </a:cxn>
                  <a:cxn ang="0">
                    <a:pos x="137" y="55"/>
                  </a:cxn>
                  <a:cxn ang="0">
                    <a:pos x="136" y="61"/>
                  </a:cxn>
                  <a:cxn ang="0">
                    <a:pos x="126" y="64"/>
                  </a:cxn>
                  <a:cxn ang="0">
                    <a:pos x="105" y="78"/>
                  </a:cxn>
                  <a:cxn ang="0">
                    <a:pos x="98" y="69"/>
                  </a:cxn>
                  <a:cxn ang="0">
                    <a:pos x="93" y="76"/>
                  </a:cxn>
                  <a:cxn ang="0">
                    <a:pos x="99" y="84"/>
                  </a:cxn>
                  <a:cxn ang="0">
                    <a:pos x="91" y="84"/>
                  </a:cxn>
                  <a:cxn ang="0">
                    <a:pos x="91" y="90"/>
                  </a:cxn>
                  <a:cxn ang="0">
                    <a:pos x="75" y="82"/>
                  </a:cxn>
                  <a:cxn ang="0">
                    <a:pos x="64" y="92"/>
                  </a:cxn>
                  <a:cxn ang="0">
                    <a:pos x="47" y="84"/>
                  </a:cxn>
                  <a:cxn ang="0">
                    <a:pos x="53" y="81"/>
                  </a:cxn>
                  <a:cxn ang="0">
                    <a:pos x="33" y="70"/>
                  </a:cxn>
                  <a:cxn ang="0">
                    <a:pos x="66" y="61"/>
                  </a:cxn>
                  <a:cxn ang="0">
                    <a:pos x="48" y="58"/>
                  </a:cxn>
                  <a:cxn ang="0">
                    <a:pos x="35" y="61"/>
                  </a:cxn>
                  <a:cxn ang="0">
                    <a:pos x="29" y="56"/>
                  </a:cxn>
                  <a:cxn ang="0">
                    <a:pos x="19" y="59"/>
                  </a:cxn>
                  <a:cxn ang="0">
                    <a:pos x="16" y="55"/>
                  </a:cxn>
                  <a:cxn ang="0">
                    <a:pos x="26" y="49"/>
                  </a:cxn>
                  <a:cxn ang="0">
                    <a:pos x="0" y="35"/>
                  </a:cxn>
                  <a:cxn ang="0">
                    <a:pos x="7" y="35"/>
                  </a:cxn>
                  <a:cxn ang="0">
                    <a:pos x="20" y="39"/>
                  </a:cxn>
                  <a:cxn ang="0">
                    <a:pos x="24" y="36"/>
                  </a:cxn>
                  <a:cxn ang="0">
                    <a:pos x="5" y="26"/>
                  </a:cxn>
                  <a:cxn ang="0">
                    <a:pos x="15" y="22"/>
                  </a:cxn>
                  <a:cxn ang="0">
                    <a:pos x="27" y="25"/>
                  </a:cxn>
                  <a:cxn ang="0">
                    <a:pos x="32" y="20"/>
                  </a:cxn>
                  <a:cxn ang="0">
                    <a:pos x="19" y="20"/>
                  </a:cxn>
                  <a:cxn ang="0">
                    <a:pos x="14" y="13"/>
                  </a:cxn>
                  <a:cxn ang="0">
                    <a:pos x="30" y="9"/>
                  </a:cxn>
                  <a:cxn ang="0">
                    <a:pos x="38" y="9"/>
                  </a:cxn>
                  <a:cxn ang="0">
                    <a:pos x="25" y="0"/>
                  </a:cxn>
                  <a:cxn ang="0">
                    <a:pos x="53" y="5"/>
                  </a:cxn>
                  <a:cxn ang="0">
                    <a:pos x="67" y="24"/>
                  </a:cxn>
                  <a:cxn ang="0">
                    <a:pos x="84" y="25"/>
                  </a:cxn>
                  <a:cxn ang="0">
                    <a:pos x="92" y="37"/>
                  </a:cxn>
                </a:cxnLst>
                <a:rect l="0" t="0" r="r" b="b"/>
                <a:pathLst>
                  <a:path w="138" h="92">
                    <a:moveTo>
                      <a:pt x="92" y="37"/>
                    </a:moveTo>
                    <a:cubicBezTo>
                      <a:pt x="97" y="37"/>
                      <a:pt x="97" y="37"/>
                      <a:pt x="97" y="37"/>
                    </a:cubicBezTo>
                    <a:cubicBezTo>
                      <a:pt x="97" y="32"/>
                      <a:pt x="97" y="32"/>
                      <a:pt x="97" y="32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97" y="28"/>
                      <a:pt x="98" y="28"/>
                      <a:pt x="100" y="28"/>
                    </a:cubicBezTo>
                    <a:cubicBezTo>
                      <a:pt x="106" y="28"/>
                      <a:pt x="105" y="31"/>
                      <a:pt x="105" y="36"/>
                    </a:cubicBezTo>
                    <a:cubicBezTo>
                      <a:pt x="105" y="39"/>
                      <a:pt x="111" y="39"/>
                      <a:pt x="111" y="43"/>
                    </a:cubicBezTo>
                    <a:cubicBezTo>
                      <a:pt x="111" y="46"/>
                      <a:pt x="108" y="46"/>
                      <a:pt x="108" y="49"/>
                    </a:cubicBezTo>
                    <a:cubicBezTo>
                      <a:pt x="108" y="53"/>
                      <a:pt x="114" y="49"/>
                      <a:pt x="115" y="49"/>
                    </a:cubicBezTo>
                    <a:cubicBezTo>
                      <a:pt x="120" y="49"/>
                      <a:pt x="131" y="54"/>
                      <a:pt x="137" y="55"/>
                    </a:cubicBezTo>
                    <a:cubicBezTo>
                      <a:pt x="137" y="58"/>
                      <a:pt x="138" y="60"/>
                      <a:pt x="136" y="61"/>
                    </a:cubicBezTo>
                    <a:cubicBezTo>
                      <a:pt x="135" y="64"/>
                      <a:pt x="130" y="63"/>
                      <a:pt x="126" y="64"/>
                    </a:cubicBezTo>
                    <a:cubicBezTo>
                      <a:pt x="117" y="65"/>
                      <a:pt x="111" y="78"/>
                      <a:pt x="105" y="78"/>
                    </a:cubicBezTo>
                    <a:cubicBezTo>
                      <a:pt x="100" y="78"/>
                      <a:pt x="100" y="74"/>
                      <a:pt x="98" y="69"/>
                    </a:cubicBezTo>
                    <a:cubicBezTo>
                      <a:pt x="96" y="71"/>
                      <a:pt x="95" y="73"/>
                      <a:pt x="93" y="76"/>
                    </a:cubicBezTo>
                    <a:cubicBezTo>
                      <a:pt x="96" y="80"/>
                      <a:pt x="97" y="81"/>
                      <a:pt x="99" y="84"/>
                    </a:cubicBezTo>
                    <a:cubicBezTo>
                      <a:pt x="91" y="84"/>
                      <a:pt x="91" y="84"/>
                      <a:pt x="91" y="84"/>
                    </a:cubicBezTo>
                    <a:cubicBezTo>
                      <a:pt x="91" y="90"/>
                      <a:pt x="91" y="90"/>
                      <a:pt x="91" y="90"/>
                    </a:cubicBezTo>
                    <a:cubicBezTo>
                      <a:pt x="87" y="91"/>
                      <a:pt x="79" y="85"/>
                      <a:pt x="75" y="82"/>
                    </a:cubicBezTo>
                    <a:cubicBezTo>
                      <a:pt x="75" y="90"/>
                      <a:pt x="71" y="92"/>
                      <a:pt x="64" y="92"/>
                    </a:cubicBezTo>
                    <a:cubicBezTo>
                      <a:pt x="57" y="92"/>
                      <a:pt x="48" y="91"/>
                      <a:pt x="47" y="84"/>
                    </a:cubicBezTo>
                    <a:cubicBezTo>
                      <a:pt x="50" y="84"/>
                      <a:pt x="51" y="83"/>
                      <a:pt x="53" y="81"/>
                    </a:cubicBezTo>
                    <a:cubicBezTo>
                      <a:pt x="45" y="81"/>
                      <a:pt x="33" y="77"/>
                      <a:pt x="33" y="70"/>
                    </a:cubicBezTo>
                    <a:cubicBezTo>
                      <a:pt x="33" y="62"/>
                      <a:pt x="60" y="63"/>
                      <a:pt x="66" y="61"/>
                    </a:cubicBezTo>
                    <a:cubicBezTo>
                      <a:pt x="60" y="60"/>
                      <a:pt x="55" y="58"/>
                      <a:pt x="48" y="58"/>
                    </a:cubicBezTo>
                    <a:cubicBezTo>
                      <a:pt x="41" y="58"/>
                      <a:pt x="40" y="61"/>
                      <a:pt x="35" y="61"/>
                    </a:cubicBezTo>
                    <a:cubicBezTo>
                      <a:pt x="30" y="61"/>
                      <a:pt x="30" y="58"/>
                      <a:pt x="29" y="56"/>
                    </a:cubicBezTo>
                    <a:cubicBezTo>
                      <a:pt x="24" y="58"/>
                      <a:pt x="23" y="59"/>
                      <a:pt x="19" y="59"/>
                    </a:cubicBezTo>
                    <a:cubicBezTo>
                      <a:pt x="16" y="59"/>
                      <a:pt x="16" y="58"/>
                      <a:pt x="16" y="55"/>
                    </a:cubicBezTo>
                    <a:cubicBezTo>
                      <a:pt x="20" y="53"/>
                      <a:pt x="23" y="53"/>
                      <a:pt x="26" y="49"/>
                    </a:cubicBezTo>
                    <a:cubicBezTo>
                      <a:pt x="11" y="49"/>
                      <a:pt x="2" y="48"/>
                      <a:pt x="0" y="35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9" y="37"/>
                      <a:pt x="16" y="39"/>
                      <a:pt x="20" y="39"/>
                    </a:cubicBezTo>
                    <a:cubicBezTo>
                      <a:pt x="22" y="39"/>
                      <a:pt x="24" y="36"/>
                      <a:pt x="24" y="36"/>
                    </a:cubicBezTo>
                    <a:cubicBezTo>
                      <a:pt x="19" y="34"/>
                      <a:pt x="5" y="31"/>
                      <a:pt x="5" y="26"/>
                    </a:cubicBezTo>
                    <a:cubicBezTo>
                      <a:pt x="5" y="21"/>
                      <a:pt x="11" y="22"/>
                      <a:pt x="15" y="22"/>
                    </a:cubicBezTo>
                    <a:cubicBezTo>
                      <a:pt x="21" y="22"/>
                      <a:pt x="23" y="25"/>
                      <a:pt x="27" y="25"/>
                    </a:cubicBezTo>
                    <a:cubicBezTo>
                      <a:pt x="30" y="25"/>
                      <a:pt x="30" y="22"/>
                      <a:pt x="32" y="20"/>
                    </a:cubicBezTo>
                    <a:cubicBezTo>
                      <a:pt x="27" y="18"/>
                      <a:pt x="22" y="20"/>
                      <a:pt x="19" y="20"/>
                    </a:cubicBezTo>
                    <a:cubicBezTo>
                      <a:pt x="18" y="20"/>
                      <a:pt x="14" y="14"/>
                      <a:pt x="14" y="13"/>
                    </a:cubicBezTo>
                    <a:cubicBezTo>
                      <a:pt x="19" y="10"/>
                      <a:pt x="23" y="8"/>
                      <a:pt x="30" y="9"/>
                    </a:cubicBezTo>
                    <a:cubicBezTo>
                      <a:pt x="38" y="9"/>
                      <a:pt x="38" y="9"/>
                      <a:pt x="38" y="9"/>
                    </a:cubicBezTo>
                    <a:cubicBezTo>
                      <a:pt x="33" y="7"/>
                      <a:pt x="25" y="6"/>
                      <a:pt x="25" y="0"/>
                    </a:cubicBezTo>
                    <a:cubicBezTo>
                      <a:pt x="36" y="1"/>
                      <a:pt x="45" y="2"/>
                      <a:pt x="53" y="5"/>
                    </a:cubicBezTo>
                    <a:cubicBezTo>
                      <a:pt x="61" y="9"/>
                      <a:pt x="60" y="21"/>
                      <a:pt x="67" y="24"/>
                    </a:cubicBezTo>
                    <a:cubicBezTo>
                      <a:pt x="73" y="27"/>
                      <a:pt x="78" y="22"/>
                      <a:pt x="84" y="25"/>
                    </a:cubicBezTo>
                    <a:cubicBezTo>
                      <a:pt x="91" y="28"/>
                      <a:pt x="88" y="33"/>
                      <a:pt x="92" y="3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3" name="Freeform 77">
                <a:extLst>
                  <a:ext uri="{FF2B5EF4-FFF2-40B4-BE49-F238E27FC236}">
                    <a16:creationId xmlns:a16="http://schemas.microsoft.com/office/drawing/2014/main" id="{48BF5E35-320E-4C69-ADBD-788FB4D696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25763" y="1574800"/>
                <a:ext cx="117475" cy="74613"/>
              </a:xfrm>
              <a:custGeom>
                <a:avLst/>
                <a:gdLst/>
                <a:ahLst/>
                <a:cxnLst>
                  <a:cxn ang="0">
                    <a:pos x="6" y="39"/>
                  </a:cxn>
                  <a:cxn ang="0">
                    <a:pos x="11" y="33"/>
                  </a:cxn>
                  <a:cxn ang="0">
                    <a:pos x="11" y="27"/>
                  </a:cxn>
                  <a:cxn ang="0">
                    <a:pos x="25" y="0"/>
                  </a:cxn>
                  <a:cxn ang="0">
                    <a:pos x="32" y="13"/>
                  </a:cxn>
                  <a:cxn ang="0">
                    <a:pos x="36" y="9"/>
                  </a:cxn>
                  <a:cxn ang="0">
                    <a:pos x="67" y="27"/>
                  </a:cxn>
                  <a:cxn ang="0">
                    <a:pos x="70" y="35"/>
                  </a:cxn>
                  <a:cxn ang="0">
                    <a:pos x="89" y="43"/>
                  </a:cxn>
                  <a:cxn ang="0">
                    <a:pos x="75" y="48"/>
                  </a:cxn>
                  <a:cxn ang="0">
                    <a:pos x="63" y="48"/>
                  </a:cxn>
                  <a:cxn ang="0">
                    <a:pos x="46" y="37"/>
                  </a:cxn>
                  <a:cxn ang="0">
                    <a:pos x="25" y="53"/>
                  </a:cxn>
                  <a:cxn ang="0">
                    <a:pos x="22" y="57"/>
                  </a:cxn>
                  <a:cxn ang="0">
                    <a:pos x="19" y="48"/>
                  </a:cxn>
                  <a:cxn ang="0">
                    <a:pos x="0" y="48"/>
                  </a:cxn>
                  <a:cxn ang="0">
                    <a:pos x="6" y="39"/>
                  </a:cxn>
                </a:cxnLst>
                <a:rect l="0" t="0" r="r" b="b"/>
                <a:pathLst>
                  <a:path w="89" h="57">
                    <a:moveTo>
                      <a:pt x="6" y="39"/>
                    </a:moveTo>
                    <a:cubicBezTo>
                      <a:pt x="9" y="37"/>
                      <a:pt x="11" y="36"/>
                      <a:pt x="11" y="33"/>
                    </a:cubicBezTo>
                    <a:cubicBezTo>
                      <a:pt x="11" y="29"/>
                      <a:pt x="11" y="31"/>
                      <a:pt x="11" y="27"/>
                    </a:cubicBezTo>
                    <a:cubicBezTo>
                      <a:pt x="11" y="19"/>
                      <a:pt x="13" y="2"/>
                      <a:pt x="25" y="0"/>
                    </a:cubicBezTo>
                    <a:cubicBezTo>
                      <a:pt x="28" y="7"/>
                      <a:pt x="30" y="8"/>
                      <a:pt x="32" y="13"/>
                    </a:cubicBezTo>
                    <a:cubicBezTo>
                      <a:pt x="33" y="11"/>
                      <a:pt x="35" y="10"/>
                      <a:pt x="36" y="9"/>
                    </a:cubicBezTo>
                    <a:cubicBezTo>
                      <a:pt x="45" y="21"/>
                      <a:pt x="59" y="16"/>
                      <a:pt x="67" y="27"/>
                    </a:cubicBezTo>
                    <a:cubicBezTo>
                      <a:pt x="69" y="30"/>
                      <a:pt x="68" y="33"/>
                      <a:pt x="70" y="35"/>
                    </a:cubicBezTo>
                    <a:cubicBezTo>
                      <a:pt x="77" y="40"/>
                      <a:pt x="85" y="38"/>
                      <a:pt x="89" y="43"/>
                    </a:cubicBezTo>
                    <a:cubicBezTo>
                      <a:pt x="84" y="46"/>
                      <a:pt x="80" y="48"/>
                      <a:pt x="75" y="48"/>
                    </a:cubicBezTo>
                    <a:cubicBezTo>
                      <a:pt x="69" y="48"/>
                      <a:pt x="67" y="48"/>
                      <a:pt x="63" y="48"/>
                    </a:cubicBezTo>
                    <a:cubicBezTo>
                      <a:pt x="63" y="48"/>
                      <a:pt x="49" y="38"/>
                      <a:pt x="46" y="37"/>
                    </a:cubicBezTo>
                    <a:cubicBezTo>
                      <a:pt x="46" y="47"/>
                      <a:pt x="31" y="56"/>
                      <a:pt x="25" y="53"/>
                    </a:cubicBezTo>
                    <a:cubicBezTo>
                      <a:pt x="24" y="55"/>
                      <a:pt x="24" y="57"/>
                      <a:pt x="22" y="57"/>
                    </a:cubicBezTo>
                    <a:cubicBezTo>
                      <a:pt x="16" y="57"/>
                      <a:pt x="18" y="52"/>
                      <a:pt x="19" y="48"/>
                    </a:cubicBezTo>
                    <a:cubicBezTo>
                      <a:pt x="12" y="46"/>
                      <a:pt x="3" y="48"/>
                      <a:pt x="0" y="48"/>
                    </a:cubicBezTo>
                    <a:cubicBezTo>
                      <a:pt x="0" y="40"/>
                      <a:pt x="5" y="41"/>
                      <a:pt x="6" y="3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4" name="Freeform 78">
                <a:extLst>
                  <a:ext uri="{FF2B5EF4-FFF2-40B4-BE49-F238E27FC236}">
                    <a16:creationId xmlns:a16="http://schemas.microsoft.com/office/drawing/2014/main" id="{FF94567A-E653-430F-A4C1-5FDF72851F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94038" y="1500188"/>
                <a:ext cx="36513" cy="36513"/>
              </a:xfrm>
              <a:custGeom>
                <a:avLst/>
                <a:gdLst/>
                <a:ahLst/>
                <a:cxnLst>
                  <a:cxn ang="0">
                    <a:pos x="27" y="18"/>
                  </a:cxn>
                  <a:cxn ang="0">
                    <a:pos x="11" y="28"/>
                  </a:cxn>
                  <a:cxn ang="0">
                    <a:pos x="0" y="18"/>
                  </a:cxn>
                  <a:cxn ang="0">
                    <a:pos x="27" y="18"/>
                  </a:cxn>
                </a:cxnLst>
                <a:rect l="0" t="0" r="r" b="b"/>
                <a:pathLst>
                  <a:path w="27" h="28">
                    <a:moveTo>
                      <a:pt x="27" y="18"/>
                    </a:moveTo>
                    <a:cubicBezTo>
                      <a:pt x="27" y="24"/>
                      <a:pt x="16" y="28"/>
                      <a:pt x="11" y="28"/>
                    </a:cubicBezTo>
                    <a:cubicBezTo>
                      <a:pt x="4" y="28"/>
                      <a:pt x="0" y="23"/>
                      <a:pt x="0" y="18"/>
                    </a:cubicBezTo>
                    <a:cubicBezTo>
                      <a:pt x="0" y="0"/>
                      <a:pt x="27" y="3"/>
                      <a:pt x="27" y="1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5" name="Freeform 79">
                <a:extLst>
                  <a:ext uri="{FF2B5EF4-FFF2-40B4-BE49-F238E27FC236}">
                    <a16:creationId xmlns:a16="http://schemas.microsoft.com/office/drawing/2014/main" id="{CCB085AA-EC85-4926-BE8E-6ADF4B0194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84500" y="1652588"/>
                <a:ext cx="30163" cy="23813"/>
              </a:xfrm>
              <a:custGeom>
                <a:avLst/>
                <a:gdLst/>
                <a:ahLst/>
                <a:cxnLst>
                  <a:cxn ang="0">
                    <a:pos x="10" y="1"/>
                  </a:cxn>
                  <a:cxn ang="0">
                    <a:pos x="22" y="3"/>
                  </a:cxn>
                  <a:cxn ang="0">
                    <a:pos x="0" y="18"/>
                  </a:cxn>
                  <a:cxn ang="0">
                    <a:pos x="0" y="12"/>
                  </a:cxn>
                  <a:cxn ang="0">
                    <a:pos x="10" y="1"/>
                  </a:cxn>
                </a:cxnLst>
                <a:rect l="0" t="0" r="r" b="b"/>
                <a:pathLst>
                  <a:path w="22" h="18">
                    <a:moveTo>
                      <a:pt x="10" y="1"/>
                    </a:moveTo>
                    <a:cubicBezTo>
                      <a:pt x="19" y="0"/>
                      <a:pt x="17" y="0"/>
                      <a:pt x="22" y="3"/>
                    </a:cubicBezTo>
                    <a:cubicBezTo>
                      <a:pt x="18" y="8"/>
                      <a:pt x="7" y="17"/>
                      <a:pt x="0" y="18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4" y="7"/>
                      <a:pt x="9" y="4"/>
                      <a:pt x="10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6" name="Freeform 80">
                <a:extLst>
                  <a:ext uri="{FF2B5EF4-FFF2-40B4-BE49-F238E27FC236}">
                    <a16:creationId xmlns:a16="http://schemas.microsoft.com/office/drawing/2014/main" id="{E686CDF9-B807-41FA-A035-A139980BBC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32125" y="1336675"/>
                <a:ext cx="79375" cy="33338"/>
              </a:xfrm>
              <a:custGeom>
                <a:avLst/>
                <a:gdLst/>
                <a:ahLst/>
                <a:cxnLst>
                  <a:cxn ang="0">
                    <a:pos x="22" y="25"/>
                  </a:cxn>
                  <a:cxn ang="0">
                    <a:pos x="9" y="16"/>
                  </a:cxn>
                  <a:cxn ang="0">
                    <a:pos x="0" y="6"/>
                  </a:cxn>
                  <a:cxn ang="0">
                    <a:pos x="8" y="0"/>
                  </a:cxn>
                  <a:cxn ang="0">
                    <a:pos x="30" y="3"/>
                  </a:cxn>
                  <a:cxn ang="0">
                    <a:pos x="60" y="17"/>
                  </a:cxn>
                  <a:cxn ang="0">
                    <a:pos x="52" y="24"/>
                  </a:cxn>
                  <a:cxn ang="0">
                    <a:pos x="39" y="21"/>
                  </a:cxn>
                  <a:cxn ang="0">
                    <a:pos x="22" y="25"/>
                  </a:cxn>
                </a:cxnLst>
                <a:rect l="0" t="0" r="r" b="b"/>
                <a:pathLst>
                  <a:path w="60" h="25">
                    <a:moveTo>
                      <a:pt x="22" y="25"/>
                    </a:moveTo>
                    <a:cubicBezTo>
                      <a:pt x="14" y="25"/>
                      <a:pt x="6" y="23"/>
                      <a:pt x="9" y="16"/>
                    </a:cubicBezTo>
                    <a:cubicBezTo>
                      <a:pt x="5" y="13"/>
                      <a:pt x="0" y="11"/>
                      <a:pt x="0" y="6"/>
                    </a:cubicBezTo>
                    <a:cubicBezTo>
                      <a:pt x="0" y="2"/>
                      <a:pt x="4" y="0"/>
                      <a:pt x="8" y="0"/>
                    </a:cubicBezTo>
                    <a:cubicBezTo>
                      <a:pt x="18" y="0"/>
                      <a:pt x="21" y="3"/>
                      <a:pt x="30" y="3"/>
                    </a:cubicBezTo>
                    <a:cubicBezTo>
                      <a:pt x="42" y="3"/>
                      <a:pt x="52" y="13"/>
                      <a:pt x="60" y="17"/>
                    </a:cubicBezTo>
                    <a:cubicBezTo>
                      <a:pt x="59" y="21"/>
                      <a:pt x="56" y="24"/>
                      <a:pt x="52" y="24"/>
                    </a:cubicBezTo>
                    <a:cubicBezTo>
                      <a:pt x="46" y="24"/>
                      <a:pt x="44" y="21"/>
                      <a:pt x="39" y="21"/>
                    </a:cubicBezTo>
                    <a:cubicBezTo>
                      <a:pt x="34" y="21"/>
                      <a:pt x="30" y="25"/>
                      <a:pt x="22" y="2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7" name="Freeform 81">
                <a:extLst>
                  <a:ext uri="{FF2B5EF4-FFF2-40B4-BE49-F238E27FC236}">
                    <a16:creationId xmlns:a16="http://schemas.microsoft.com/office/drawing/2014/main" id="{6622D9A0-C7D7-4051-B6C5-3B1110A708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40063" y="1666875"/>
                <a:ext cx="17463" cy="20638"/>
              </a:xfrm>
              <a:custGeom>
                <a:avLst/>
                <a:gdLst/>
                <a:ahLst/>
                <a:cxnLst>
                  <a:cxn ang="0">
                    <a:pos x="14" y="6"/>
                  </a:cxn>
                  <a:cxn ang="0">
                    <a:pos x="6" y="15"/>
                  </a:cxn>
                  <a:cxn ang="0">
                    <a:pos x="0" y="9"/>
                  </a:cxn>
                  <a:cxn ang="0">
                    <a:pos x="14" y="6"/>
                  </a:cxn>
                </a:cxnLst>
                <a:rect l="0" t="0" r="r" b="b"/>
                <a:pathLst>
                  <a:path w="14" h="15">
                    <a:moveTo>
                      <a:pt x="14" y="6"/>
                    </a:moveTo>
                    <a:cubicBezTo>
                      <a:pt x="12" y="9"/>
                      <a:pt x="11" y="15"/>
                      <a:pt x="6" y="15"/>
                    </a:cubicBezTo>
                    <a:cubicBezTo>
                      <a:pt x="5" y="15"/>
                      <a:pt x="0" y="9"/>
                      <a:pt x="0" y="9"/>
                    </a:cubicBezTo>
                    <a:cubicBezTo>
                      <a:pt x="0" y="1"/>
                      <a:pt x="10" y="0"/>
                      <a:pt x="14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8" name="Freeform 82">
                <a:extLst>
                  <a:ext uri="{FF2B5EF4-FFF2-40B4-BE49-F238E27FC236}">
                    <a16:creationId xmlns:a16="http://schemas.microsoft.com/office/drawing/2014/main" id="{939C2C18-B6DF-4F9B-B18B-5EDD2BA1C6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6900" y="1509713"/>
                <a:ext cx="19050" cy="11113"/>
              </a:xfrm>
              <a:custGeom>
                <a:avLst/>
                <a:gdLst/>
                <a:ahLst/>
                <a:cxnLst>
                  <a:cxn ang="0">
                    <a:pos x="5" y="8"/>
                  </a:cxn>
                  <a:cxn ang="0">
                    <a:pos x="0" y="4"/>
                  </a:cxn>
                  <a:cxn ang="0">
                    <a:pos x="5" y="0"/>
                  </a:cxn>
                  <a:cxn ang="0">
                    <a:pos x="14" y="7"/>
                  </a:cxn>
                  <a:cxn ang="0">
                    <a:pos x="5" y="8"/>
                  </a:cxn>
                </a:cxnLst>
                <a:rect l="0" t="0" r="r" b="b"/>
                <a:pathLst>
                  <a:path w="14" h="8">
                    <a:moveTo>
                      <a:pt x="5" y="8"/>
                    </a:moveTo>
                    <a:cubicBezTo>
                      <a:pt x="2" y="8"/>
                      <a:pt x="0" y="7"/>
                      <a:pt x="0" y="4"/>
                    </a:cubicBezTo>
                    <a:cubicBezTo>
                      <a:pt x="0" y="3"/>
                      <a:pt x="4" y="0"/>
                      <a:pt x="5" y="0"/>
                    </a:cubicBezTo>
                    <a:cubicBezTo>
                      <a:pt x="9" y="0"/>
                      <a:pt x="13" y="5"/>
                      <a:pt x="14" y="7"/>
                    </a:cubicBezTo>
                    <a:cubicBezTo>
                      <a:pt x="8" y="8"/>
                      <a:pt x="10" y="8"/>
                      <a:pt x="5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9" name="Freeform 83">
                <a:extLst>
                  <a:ext uri="{FF2B5EF4-FFF2-40B4-BE49-F238E27FC236}">
                    <a16:creationId xmlns:a16="http://schemas.microsoft.com/office/drawing/2014/main" id="{881A12E8-0944-4A74-9B2D-39A2E88976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52763" y="1476375"/>
                <a:ext cx="20638" cy="12700"/>
              </a:xfrm>
              <a:custGeom>
                <a:avLst/>
                <a:gdLst/>
                <a:ahLst/>
                <a:cxnLst>
                  <a:cxn ang="0">
                    <a:pos x="5" y="10"/>
                  </a:cxn>
                  <a:cxn ang="0">
                    <a:pos x="15" y="0"/>
                  </a:cxn>
                  <a:cxn ang="0">
                    <a:pos x="5" y="10"/>
                  </a:cxn>
                </a:cxnLst>
                <a:rect l="0" t="0" r="r" b="b"/>
                <a:pathLst>
                  <a:path w="15" h="10">
                    <a:moveTo>
                      <a:pt x="5" y="10"/>
                    </a:moveTo>
                    <a:cubicBezTo>
                      <a:pt x="0" y="10"/>
                      <a:pt x="10" y="0"/>
                      <a:pt x="15" y="0"/>
                    </a:cubicBezTo>
                    <a:cubicBezTo>
                      <a:pt x="14" y="6"/>
                      <a:pt x="10" y="10"/>
                      <a:pt x="5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0" name="Freeform 84">
                <a:extLst>
                  <a:ext uri="{FF2B5EF4-FFF2-40B4-BE49-F238E27FC236}">
                    <a16:creationId xmlns:a16="http://schemas.microsoft.com/office/drawing/2014/main" id="{053930D3-E883-4481-AFB2-286B53089F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76550" y="1335088"/>
                <a:ext cx="482600" cy="347663"/>
              </a:xfrm>
              <a:custGeom>
                <a:avLst/>
                <a:gdLst/>
                <a:ahLst/>
                <a:cxnLst>
                  <a:cxn ang="0">
                    <a:pos x="333" y="196"/>
                  </a:cxn>
                  <a:cxn ang="0">
                    <a:pos x="281" y="171"/>
                  </a:cxn>
                  <a:cxn ang="0">
                    <a:pos x="289" y="177"/>
                  </a:cxn>
                  <a:cxn ang="0">
                    <a:pos x="283" y="184"/>
                  </a:cxn>
                  <a:cxn ang="0">
                    <a:pos x="298" y="201"/>
                  </a:cxn>
                  <a:cxn ang="0">
                    <a:pos x="318" y="206"/>
                  </a:cxn>
                  <a:cxn ang="0">
                    <a:pos x="326" y="225"/>
                  </a:cxn>
                  <a:cxn ang="0">
                    <a:pos x="278" y="225"/>
                  </a:cxn>
                  <a:cxn ang="0">
                    <a:pos x="304" y="256"/>
                  </a:cxn>
                  <a:cxn ang="0">
                    <a:pos x="295" y="256"/>
                  </a:cxn>
                  <a:cxn ang="0">
                    <a:pos x="233" y="226"/>
                  </a:cxn>
                  <a:cxn ang="0">
                    <a:pos x="190" y="210"/>
                  </a:cxn>
                  <a:cxn ang="0">
                    <a:pos x="169" y="214"/>
                  </a:cxn>
                  <a:cxn ang="0">
                    <a:pos x="168" y="189"/>
                  </a:cxn>
                  <a:cxn ang="0">
                    <a:pos x="207" y="183"/>
                  </a:cxn>
                  <a:cxn ang="0">
                    <a:pos x="210" y="167"/>
                  </a:cxn>
                  <a:cxn ang="0">
                    <a:pos x="186" y="115"/>
                  </a:cxn>
                  <a:cxn ang="0">
                    <a:pos x="168" y="115"/>
                  </a:cxn>
                  <a:cxn ang="0">
                    <a:pos x="146" y="85"/>
                  </a:cxn>
                  <a:cxn ang="0">
                    <a:pos x="122" y="91"/>
                  </a:cxn>
                  <a:cxn ang="0">
                    <a:pos x="41" y="82"/>
                  </a:cxn>
                  <a:cxn ang="0">
                    <a:pos x="11" y="69"/>
                  </a:cxn>
                  <a:cxn ang="0">
                    <a:pos x="30" y="65"/>
                  </a:cxn>
                  <a:cxn ang="0">
                    <a:pos x="0" y="48"/>
                  </a:cxn>
                  <a:cxn ang="0">
                    <a:pos x="11" y="16"/>
                  </a:cxn>
                  <a:cxn ang="0">
                    <a:pos x="61" y="4"/>
                  </a:cxn>
                  <a:cxn ang="0">
                    <a:pos x="46" y="32"/>
                  </a:cxn>
                  <a:cxn ang="0">
                    <a:pos x="50" y="47"/>
                  </a:cxn>
                  <a:cxn ang="0">
                    <a:pos x="55" y="26"/>
                  </a:cxn>
                  <a:cxn ang="0">
                    <a:pos x="120" y="29"/>
                  </a:cxn>
                  <a:cxn ang="0">
                    <a:pos x="128" y="34"/>
                  </a:cxn>
                  <a:cxn ang="0">
                    <a:pos x="156" y="27"/>
                  </a:cxn>
                  <a:cxn ang="0">
                    <a:pos x="217" y="56"/>
                  </a:cxn>
                  <a:cxn ang="0">
                    <a:pos x="242" y="65"/>
                  </a:cxn>
                  <a:cxn ang="0">
                    <a:pos x="273" y="85"/>
                  </a:cxn>
                  <a:cxn ang="0">
                    <a:pos x="293" y="95"/>
                  </a:cxn>
                  <a:cxn ang="0">
                    <a:pos x="291" y="102"/>
                  </a:cxn>
                  <a:cxn ang="0">
                    <a:pos x="283" y="116"/>
                  </a:cxn>
                  <a:cxn ang="0">
                    <a:pos x="317" y="135"/>
                  </a:cxn>
                  <a:cxn ang="0">
                    <a:pos x="342" y="153"/>
                  </a:cxn>
                  <a:cxn ang="0">
                    <a:pos x="362" y="165"/>
                  </a:cxn>
                  <a:cxn ang="0">
                    <a:pos x="349" y="178"/>
                  </a:cxn>
                </a:cxnLst>
                <a:rect l="0" t="0" r="r" b="b"/>
                <a:pathLst>
                  <a:path w="362" h="261">
                    <a:moveTo>
                      <a:pt x="339" y="184"/>
                    </a:moveTo>
                    <a:cubicBezTo>
                      <a:pt x="339" y="189"/>
                      <a:pt x="338" y="196"/>
                      <a:pt x="333" y="196"/>
                    </a:cubicBezTo>
                    <a:cubicBezTo>
                      <a:pt x="311" y="196"/>
                      <a:pt x="311" y="166"/>
                      <a:pt x="289" y="166"/>
                    </a:cubicBezTo>
                    <a:cubicBezTo>
                      <a:pt x="287" y="166"/>
                      <a:pt x="281" y="171"/>
                      <a:pt x="281" y="171"/>
                    </a:cubicBezTo>
                    <a:cubicBezTo>
                      <a:pt x="284" y="173"/>
                      <a:pt x="285" y="173"/>
                      <a:pt x="289" y="172"/>
                    </a:cubicBezTo>
                    <a:cubicBezTo>
                      <a:pt x="289" y="177"/>
                      <a:pt x="289" y="177"/>
                      <a:pt x="289" y="177"/>
                    </a:cubicBezTo>
                    <a:cubicBezTo>
                      <a:pt x="287" y="178"/>
                      <a:pt x="284" y="178"/>
                      <a:pt x="283" y="177"/>
                    </a:cubicBezTo>
                    <a:cubicBezTo>
                      <a:pt x="283" y="184"/>
                      <a:pt x="283" y="184"/>
                      <a:pt x="283" y="184"/>
                    </a:cubicBezTo>
                    <a:cubicBezTo>
                      <a:pt x="288" y="184"/>
                      <a:pt x="288" y="184"/>
                      <a:pt x="288" y="184"/>
                    </a:cubicBezTo>
                    <a:cubicBezTo>
                      <a:pt x="289" y="189"/>
                      <a:pt x="295" y="199"/>
                      <a:pt x="298" y="201"/>
                    </a:cubicBezTo>
                    <a:cubicBezTo>
                      <a:pt x="307" y="204"/>
                      <a:pt x="310" y="198"/>
                      <a:pt x="311" y="206"/>
                    </a:cubicBezTo>
                    <a:cubicBezTo>
                      <a:pt x="315" y="206"/>
                      <a:pt x="315" y="206"/>
                      <a:pt x="318" y="206"/>
                    </a:cubicBezTo>
                    <a:cubicBezTo>
                      <a:pt x="318" y="213"/>
                      <a:pt x="318" y="213"/>
                      <a:pt x="318" y="215"/>
                    </a:cubicBezTo>
                    <a:cubicBezTo>
                      <a:pt x="318" y="218"/>
                      <a:pt x="326" y="220"/>
                      <a:pt x="326" y="225"/>
                    </a:cubicBezTo>
                    <a:cubicBezTo>
                      <a:pt x="326" y="229"/>
                      <a:pt x="321" y="238"/>
                      <a:pt x="319" y="242"/>
                    </a:cubicBezTo>
                    <a:cubicBezTo>
                      <a:pt x="311" y="242"/>
                      <a:pt x="283" y="231"/>
                      <a:pt x="278" y="225"/>
                    </a:cubicBezTo>
                    <a:cubicBezTo>
                      <a:pt x="272" y="225"/>
                      <a:pt x="272" y="225"/>
                      <a:pt x="272" y="225"/>
                    </a:cubicBezTo>
                    <a:cubicBezTo>
                      <a:pt x="279" y="234"/>
                      <a:pt x="304" y="243"/>
                      <a:pt x="304" y="256"/>
                    </a:cubicBezTo>
                    <a:cubicBezTo>
                      <a:pt x="304" y="259"/>
                      <a:pt x="301" y="261"/>
                      <a:pt x="299" y="261"/>
                    </a:cubicBezTo>
                    <a:cubicBezTo>
                      <a:pt x="297" y="261"/>
                      <a:pt x="296" y="256"/>
                      <a:pt x="295" y="256"/>
                    </a:cubicBezTo>
                    <a:cubicBezTo>
                      <a:pt x="282" y="249"/>
                      <a:pt x="274" y="252"/>
                      <a:pt x="263" y="245"/>
                    </a:cubicBezTo>
                    <a:cubicBezTo>
                      <a:pt x="252" y="239"/>
                      <a:pt x="226" y="240"/>
                      <a:pt x="233" y="226"/>
                    </a:cubicBezTo>
                    <a:cubicBezTo>
                      <a:pt x="219" y="219"/>
                      <a:pt x="212" y="211"/>
                      <a:pt x="199" y="204"/>
                    </a:cubicBezTo>
                    <a:cubicBezTo>
                      <a:pt x="197" y="207"/>
                      <a:pt x="194" y="210"/>
                      <a:pt x="190" y="210"/>
                    </a:cubicBezTo>
                    <a:cubicBezTo>
                      <a:pt x="186" y="210"/>
                      <a:pt x="187" y="207"/>
                      <a:pt x="183" y="207"/>
                    </a:cubicBezTo>
                    <a:cubicBezTo>
                      <a:pt x="177" y="207"/>
                      <a:pt x="175" y="214"/>
                      <a:pt x="169" y="214"/>
                    </a:cubicBezTo>
                    <a:cubicBezTo>
                      <a:pt x="165" y="214"/>
                      <a:pt x="150" y="208"/>
                      <a:pt x="150" y="201"/>
                    </a:cubicBezTo>
                    <a:cubicBezTo>
                      <a:pt x="150" y="197"/>
                      <a:pt x="162" y="189"/>
                      <a:pt x="168" y="189"/>
                    </a:cubicBezTo>
                    <a:cubicBezTo>
                      <a:pt x="176" y="189"/>
                      <a:pt x="183" y="189"/>
                      <a:pt x="187" y="189"/>
                    </a:cubicBezTo>
                    <a:cubicBezTo>
                      <a:pt x="191" y="189"/>
                      <a:pt x="202" y="187"/>
                      <a:pt x="207" y="183"/>
                    </a:cubicBezTo>
                    <a:cubicBezTo>
                      <a:pt x="205" y="182"/>
                      <a:pt x="199" y="178"/>
                      <a:pt x="199" y="174"/>
                    </a:cubicBezTo>
                    <a:cubicBezTo>
                      <a:pt x="199" y="167"/>
                      <a:pt x="207" y="171"/>
                      <a:pt x="210" y="167"/>
                    </a:cubicBezTo>
                    <a:cubicBezTo>
                      <a:pt x="214" y="163"/>
                      <a:pt x="223" y="154"/>
                      <a:pt x="223" y="148"/>
                    </a:cubicBezTo>
                    <a:cubicBezTo>
                      <a:pt x="223" y="136"/>
                      <a:pt x="195" y="115"/>
                      <a:pt x="186" y="115"/>
                    </a:cubicBezTo>
                    <a:cubicBezTo>
                      <a:pt x="180" y="115"/>
                      <a:pt x="177" y="120"/>
                      <a:pt x="172" y="120"/>
                    </a:cubicBezTo>
                    <a:cubicBezTo>
                      <a:pt x="170" y="120"/>
                      <a:pt x="168" y="115"/>
                      <a:pt x="168" y="115"/>
                    </a:cubicBezTo>
                    <a:cubicBezTo>
                      <a:pt x="168" y="110"/>
                      <a:pt x="176" y="109"/>
                      <a:pt x="179" y="109"/>
                    </a:cubicBezTo>
                    <a:cubicBezTo>
                      <a:pt x="175" y="105"/>
                      <a:pt x="151" y="85"/>
                      <a:pt x="146" y="85"/>
                    </a:cubicBezTo>
                    <a:cubicBezTo>
                      <a:pt x="140" y="85"/>
                      <a:pt x="133" y="101"/>
                      <a:pt x="125" y="101"/>
                    </a:cubicBezTo>
                    <a:cubicBezTo>
                      <a:pt x="120" y="101"/>
                      <a:pt x="121" y="94"/>
                      <a:pt x="122" y="91"/>
                    </a:cubicBezTo>
                    <a:cubicBezTo>
                      <a:pt x="108" y="90"/>
                      <a:pt x="75" y="91"/>
                      <a:pt x="55" y="91"/>
                    </a:cubicBezTo>
                    <a:cubicBezTo>
                      <a:pt x="51" y="91"/>
                      <a:pt x="44" y="86"/>
                      <a:pt x="41" y="82"/>
                    </a:cubicBezTo>
                    <a:cubicBezTo>
                      <a:pt x="20" y="82"/>
                      <a:pt x="20" y="82"/>
                      <a:pt x="20" y="82"/>
                    </a:cubicBezTo>
                    <a:cubicBezTo>
                      <a:pt x="18" y="76"/>
                      <a:pt x="11" y="75"/>
                      <a:pt x="11" y="69"/>
                    </a:cubicBezTo>
                    <a:cubicBezTo>
                      <a:pt x="16" y="67"/>
                      <a:pt x="23" y="70"/>
                      <a:pt x="30" y="70"/>
                    </a:cubicBezTo>
                    <a:cubicBezTo>
                      <a:pt x="30" y="65"/>
                      <a:pt x="30" y="65"/>
                      <a:pt x="30" y="65"/>
                    </a:cubicBezTo>
                    <a:cubicBezTo>
                      <a:pt x="26" y="62"/>
                      <a:pt x="6" y="60"/>
                      <a:pt x="6" y="60"/>
                    </a:cubicBezTo>
                    <a:cubicBezTo>
                      <a:pt x="6" y="60"/>
                      <a:pt x="0" y="52"/>
                      <a:pt x="0" y="48"/>
                    </a:cubicBezTo>
                    <a:cubicBezTo>
                      <a:pt x="0" y="36"/>
                      <a:pt x="2" y="33"/>
                      <a:pt x="8" y="29"/>
                    </a:cubicBezTo>
                    <a:cubicBezTo>
                      <a:pt x="12" y="26"/>
                      <a:pt x="10" y="18"/>
                      <a:pt x="11" y="16"/>
                    </a:cubicBezTo>
                    <a:cubicBezTo>
                      <a:pt x="20" y="7"/>
                      <a:pt x="32" y="0"/>
                      <a:pt x="47" y="0"/>
                    </a:cubicBezTo>
                    <a:cubicBezTo>
                      <a:pt x="47" y="0"/>
                      <a:pt x="61" y="4"/>
                      <a:pt x="61" y="4"/>
                    </a:cubicBezTo>
                    <a:cubicBezTo>
                      <a:pt x="57" y="14"/>
                      <a:pt x="42" y="14"/>
                      <a:pt x="42" y="27"/>
                    </a:cubicBezTo>
                    <a:cubicBezTo>
                      <a:pt x="42" y="30"/>
                      <a:pt x="44" y="32"/>
                      <a:pt x="46" y="32"/>
                    </a:cubicBezTo>
                    <a:cubicBezTo>
                      <a:pt x="45" y="35"/>
                      <a:pt x="46" y="40"/>
                      <a:pt x="46" y="40"/>
                    </a:cubicBezTo>
                    <a:cubicBezTo>
                      <a:pt x="46" y="43"/>
                      <a:pt x="45" y="47"/>
                      <a:pt x="50" y="47"/>
                    </a:cubicBezTo>
                    <a:cubicBezTo>
                      <a:pt x="53" y="47"/>
                      <a:pt x="59" y="42"/>
                      <a:pt x="59" y="38"/>
                    </a:cubicBezTo>
                    <a:cubicBezTo>
                      <a:pt x="59" y="34"/>
                      <a:pt x="55" y="31"/>
                      <a:pt x="55" y="26"/>
                    </a:cubicBezTo>
                    <a:cubicBezTo>
                      <a:pt x="55" y="10"/>
                      <a:pt x="84" y="4"/>
                      <a:pt x="102" y="4"/>
                    </a:cubicBezTo>
                    <a:cubicBezTo>
                      <a:pt x="113" y="4"/>
                      <a:pt x="120" y="20"/>
                      <a:pt x="120" y="29"/>
                    </a:cubicBezTo>
                    <a:cubicBezTo>
                      <a:pt x="120" y="31"/>
                      <a:pt x="117" y="38"/>
                      <a:pt x="120" y="38"/>
                    </a:cubicBezTo>
                    <a:cubicBezTo>
                      <a:pt x="122" y="38"/>
                      <a:pt x="124" y="34"/>
                      <a:pt x="128" y="34"/>
                    </a:cubicBezTo>
                    <a:cubicBezTo>
                      <a:pt x="133" y="34"/>
                      <a:pt x="135" y="38"/>
                      <a:pt x="138" y="38"/>
                    </a:cubicBezTo>
                    <a:cubicBezTo>
                      <a:pt x="146" y="38"/>
                      <a:pt x="148" y="27"/>
                      <a:pt x="156" y="27"/>
                    </a:cubicBezTo>
                    <a:cubicBezTo>
                      <a:pt x="165" y="27"/>
                      <a:pt x="183" y="30"/>
                      <a:pt x="189" y="34"/>
                    </a:cubicBezTo>
                    <a:cubicBezTo>
                      <a:pt x="199" y="41"/>
                      <a:pt x="202" y="56"/>
                      <a:pt x="217" y="56"/>
                    </a:cubicBezTo>
                    <a:cubicBezTo>
                      <a:pt x="223" y="56"/>
                      <a:pt x="224" y="56"/>
                      <a:pt x="228" y="56"/>
                    </a:cubicBezTo>
                    <a:cubicBezTo>
                      <a:pt x="232" y="56"/>
                      <a:pt x="243" y="57"/>
                      <a:pt x="242" y="65"/>
                    </a:cubicBezTo>
                    <a:cubicBezTo>
                      <a:pt x="254" y="69"/>
                      <a:pt x="261" y="76"/>
                      <a:pt x="273" y="77"/>
                    </a:cubicBezTo>
                    <a:cubicBezTo>
                      <a:pt x="273" y="85"/>
                      <a:pt x="273" y="85"/>
                      <a:pt x="273" y="85"/>
                    </a:cubicBezTo>
                    <a:cubicBezTo>
                      <a:pt x="276" y="85"/>
                      <a:pt x="281" y="85"/>
                      <a:pt x="281" y="85"/>
                    </a:cubicBezTo>
                    <a:cubicBezTo>
                      <a:pt x="287" y="85"/>
                      <a:pt x="290" y="89"/>
                      <a:pt x="293" y="95"/>
                    </a:cubicBezTo>
                    <a:cubicBezTo>
                      <a:pt x="287" y="96"/>
                      <a:pt x="281" y="96"/>
                      <a:pt x="277" y="101"/>
                    </a:cubicBezTo>
                    <a:cubicBezTo>
                      <a:pt x="285" y="102"/>
                      <a:pt x="287" y="102"/>
                      <a:pt x="291" y="102"/>
                    </a:cubicBezTo>
                    <a:cubicBezTo>
                      <a:pt x="293" y="102"/>
                      <a:pt x="296" y="103"/>
                      <a:pt x="297" y="106"/>
                    </a:cubicBezTo>
                    <a:cubicBezTo>
                      <a:pt x="290" y="110"/>
                      <a:pt x="287" y="110"/>
                      <a:pt x="283" y="116"/>
                    </a:cubicBezTo>
                    <a:cubicBezTo>
                      <a:pt x="287" y="118"/>
                      <a:pt x="289" y="120"/>
                      <a:pt x="295" y="120"/>
                    </a:cubicBezTo>
                    <a:cubicBezTo>
                      <a:pt x="296" y="130"/>
                      <a:pt x="308" y="134"/>
                      <a:pt x="317" y="135"/>
                    </a:cubicBezTo>
                    <a:cubicBezTo>
                      <a:pt x="318" y="143"/>
                      <a:pt x="320" y="151"/>
                      <a:pt x="327" y="151"/>
                    </a:cubicBezTo>
                    <a:cubicBezTo>
                      <a:pt x="337" y="151"/>
                      <a:pt x="339" y="145"/>
                      <a:pt x="342" y="153"/>
                    </a:cubicBezTo>
                    <a:cubicBezTo>
                      <a:pt x="344" y="155"/>
                      <a:pt x="348" y="155"/>
                      <a:pt x="350" y="155"/>
                    </a:cubicBezTo>
                    <a:cubicBezTo>
                      <a:pt x="359" y="155"/>
                      <a:pt x="362" y="158"/>
                      <a:pt x="362" y="165"/>
                    </a:cubicBezTo>
                    <a:cubicBezTo>
                      <a:pt x="362" y="171"/>
                      <a:pt x="355" y="173"/>
                      <a:pt x="349" y="173"/>
                    </a:cubicBezTo>
                    <a:cubicBezTo>
                      <a:pt x="349" y="178"/>
                      <a:pt x="349" y="176"/>
                      <a:pt x="349" y="178"/>
                    </a:cubicBezTo>
                    <a:cubicBezTo>
                      <a:pt x="349" y="180"/>
                      <a:pt x="348" y="184"/>
                      <a:pt x="339" y="18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1" name="Freeform 85">
                <a:extLst>
                  <a:ext uri="{FF2B5EF4-FFF2-40B4-BE49-F238E27FC236}">
                    <a16:creationId xmlns:a16="http://schemas.microsoft.com/office/drawing/2014/main" id="{9D42F8CA-3D39-48DA-BCA0-043D0B175F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3400" y="1635125"/>
                <a:ext cx="14288" cy="12700"/>
              </a:xfrm>
              <a:custGeom>
                <a:avLst/>
                <a:gdLst/>
                <a:ahLst/>
                <a:cxnLst>
                  <a:cxn ang="0">
                    <a:pos x="10" y="6"/>
                  </a:cxn>
                  <a:cxn ang="0">
                    <a:pos x="0" y="6"/>
                  </a:cxn>
                  <a:cxn ang="0">
                    <a:pos x="10" y="6"/>
                  </a:cxn>
                </a:cxnLst>
                <a:rect l="0" t="0" r="r" b="b"/>
                <a:pathLst>
                  <a:path w="10" h="9">
                    <a:moveTo>
                      <a:pt x="10" y="6"/>
                    </a:moveTo>
                    <a:cubicBezTo>
                      <a:pt x="6" y="9"/>
                      <a:pt x="5" y="9"/>
                      <a:pt x="0" y="6"/>
                    </a:cubicBezTo>
                    <a:cubicBezTo>
                      <a:pt x="5" y="0"/>
                      <a:pt x="5" y="3"/>
                      <a:pt x="10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2" name="Freeform 86">
                <a:extLst>
                  <a:ext uri="{FF2B5EF4-FFF2-40B4-BE49-F238E27FC236}">
                    <a16:creationId xmlns:a16="http://schemas.microsoft.com/office/drawing/2014/main" id="{32B1435D-D545-4D24-BD46-6D7635D0CA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74975" y="1568450"/>
                <a:ext cx="12700" cy="12700"/>
              </a:xfrm>
              <a:custGeom>
                <a:avLst/>
                <a:gdLst/>
                <a:ahLst/>
                <a:cxnLst>
                  <a:cxn ang="0">
                    <a:pos x="1" y="2"/>
                  </a:cxn>
                  <a:cxn ang="0">
                    <a:pos x="9" y="9"/>
                  </a:cxn>
                  <a:cxn ang="0">
                    <a:pos x="1" y="2"/>
                  </a:cxn>
                </a:cxnLst>
                <a:rect l="0" t="0" r="r" b="b"/>
                <a:pathLst>
                  <a:path w="9" h="9">
                    <a:moveTo>
                      <a:pt x="1" y="2"/>
                    </a:moveTo>
                    <a:cubicBezTo>
                      <a:pt x="6" y="0"/>
                      <a:pt x="6" y="5"/>
                      <a:pt x="9" y="9"/>
                    </a:cubicBezTo>
                    <a:cubicBezTo>
                      <a:pt x="4" y="9"/>
                      <a:pt x="0" y="5"/>
                      <a:pt x="1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3" name="Freeform 87">
                <a:extLst>
                  <a:ext uri="{FF2B5EF4-FFF2-40B4-BE49-F238E27FC236}">
                    <a16:creationId xmlns:a16="http://schemas.microsoft.com/office/drawing/2014/main" id="{DD15BAF9-B53F-47CD-A4BE-606E1F74E7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47975" y="985838"/>
                <a:ext cx="514350" cy="269875"/>
              </a:xfrm>
              <a:custGeom>
                <a:avLst/>
                <a:gdLst/>
                <a:ahLst/>
                <a:cxnLst>
                  <a:cxn ang="0">
                    <a:pos x="307" y="16"/>
                  </a:cxn>
                  <a:cxn ang="0">
                    <a:pos x="350" y="9"/>
                  </a:cxn>
                  <a:cxn ang="0">
                    <a:pos x="386" y="28"/>
                  </a:cxn>
                  <a:cxn ang="0">
                    <a:pos x="313" y="51"/>
                  </a:cxn>
                  <a:cxn ang="0">
                    <a:pos x="295" y="74"/>
                  </a:cxn>
                  <a:cxn ang="0">
                    <a:pos x="231" y="108"/>
                  </a:cxn>
                  <a:cxn ang="0">
                    <a:pos x="216" y="118"/>
                  </a:cxn>
                  <a:cxn ang="0">
                    <a:pos x="216" y="137"/>
                  </a:cxn>
                  <a:cxn ang="0">
                    <a:pos x="174" y="157"/>
                  </a:cxn>
                  <a:cxn ang="0">
                    <a:pos x="158" y="184"/>
                  </a:cxn>
                  <a:cxn ang="0">
                    <a:pos x="176" y="188"/>
                  </a:cxn>
                  <a:cxn ang="0">
                    <a:pos x="126" y="197"/>
                  </a:cxn>
                  <a:cxn ang="0">
                    <a:pos x="80" y="201"/>
                  </a:cxn>
                  <a:cxn ang="0">
                    <a:pos x="33" y="197"/>
                  </a:cxn>
                  <a:cxn ang="0">
                    <a:pos x="60" y="176"/>
                  </a:cxn>
                  <a:cxn ang="0">
                    <a:pos x="57" y="158"/>
                  </a:cxn>
                  <a:cxn ang="0">
                    <a:pos x="92" y="170"/>
                  </a:cxn>
                  <a:cxn ang="0">
                    <a:pos x="66" y="148"/>
                  </a:cxn>
                  <a:cxn ang="0">
                    <a:pos x="55" y="151"/>
                  </a:cxn>
                  <a:cxn ang="0">
                    <a:pos x="68" y="131"/>
                  </a:cxn>
                  <a:cxn ang="0">
                    <a:pos x="62" y="97"/>
                  </a:cxn>
                  <a:cxn ang="0">
                    <a:pos x="67" y="89"/>
                  </a:cxn>
                  <a:cxn ang="0">
                    <a:pos x="97" y="90"/>
                  </a:cxn>
                  <a:cxn ang="0">
                    <a:pos x="108" y="91"/>
                  </a:cxn>
                  <a:cxn ang="0">
                    <a:pos x="133" y="86"/>
                  </a:cxn>
                  <a:cxn ang="0">
                    <a:pos x="147" y="74"/>
                  </a:cxn>
                  <a:cxn ang="0">
                    <a:pos x="99" y="81"/>
                  </a:cxn>
                  <a:cxn ang="0">
                    <a:pos x="72" y="76"/>
                  </a:cxn>
                  <a:cxn ang="0">
                    <a:pos x="57" y="81"/>
                  </a:cxn>
                  <a:cxn ang="0">
                    <a:pos x="44" y="67"/>
                  </a:cxn>
                  <a:cxn ang="0">
                    <a:pos x="51" y="53"/>
                  </a:cxn>
                  <a:cxn ang="0">
                    <a:pos x="25" y="60"/>
                  </a:cxn>
                  <a:cxn ang="0">
                    <a:pos x="29" y="49"/>
                  </a:cxn>
                  <a:cxn ang="0">
                    <a:pos x="9" y="52"/>
                  </a:cxn>
                  <a:cxn ang="0">
                    <a:pos x="44" y="36"/>
                  </a:cxn>
                  <a:cxn ang="0">
                    <a:pos x="57" y="32"/>
                  </a:cxn>
                  <a:cxn ang="0">
                    <a:pos x="104" y="32"/>
                  </a:cxn>
                  <a:cxn ang="0">
                    <a:pos x="135" y="11"/>
                  </a:cxn>
                  <a:cxn ang="0">
                    <a:pos x="196" y="6"/>
                  </a:cxn>
                  <a:cxn ang="0">
                    <a:pos x="218" y="8"/>
                  </a:cxn>
                  <a:cxn ang="0">
                    <a:pos x="245" y="3"/>
                  </a:cxn>
                  <a:cxn ang="0">
                    <a:pos x="315" y="11"/>
                  </a:cxn>
                </a:cxnLst>
                <a:rect l="0" t="0" r="r" b="b"/>
                <a:pathLst>
                  <a:path w="386" h="203">
                    <a:moveTo>
                      <a:pt x="315" y="11"/>
                    </a:moveTo>
                    <a:cubicBezTo>
                      <a:pt x="312" y="14"/>
                      <a:pt x="310" y="15"/>
                      <a:pt x="307" y="16"/>
                    </a:cubicBezTo>
                    <a:cubicBezTo>
                      <a:pt x="342" y="6"/>
                      <a:pt x="342" y="6"/>
                      <a:pt x="342" y="6"/>
                    </a:cubicBezTo>
                    <a:cubicBezTo>
                      <a:pt x="345" y="7"/>
                      <a:pt x="347" y="8"/>
                      <a:pt x="350" y="9"/>
                    </a:cubicBezTo>
                    <a:cubicBezTo>
                      <a:pt x="355" y="11"/>
                      <a:pt x="355" y="14"/>
                      <a:pt x="358" y="17"/>
                    </a:cubicBezTo>
                    <a:cubicBezTo>
                      <a:pt x="363" y="22"/>
                      <a:pt x="386" y="20"/>
                      <a:pt x="386" y="28"/>
                    </a:cubicBezTo>
                    <a:cubicBezTo>
                      <a:pt x="386" y="33"/>
                      <a:pt x="378" y="32"/>
                      <a:pt x="375" y="34"/>
                    </a:cubicBezTo>
                    <a:cubicBezTo>
                      <a:pt x="358" y="48"/>
                      <a:pt x="336" y="40"/>
                      <a:pt x="313" y="51"/>
                    </a:cubicBezTo>
                    <a:cubicBezTo>
                      <a:pt x="317" y="56"/>
                      <a:pt x="335" y="52"/>
                      <a:pt x="346" y="52"/>
                    </a:cubicBezTo>
                    <a:cubicBezTo>
                      <a:pt x="336" y="63"/>
                      <a:pt x="311" y="69"/>
                      <a:pt x="295" y="74"/>
                    </a:cubicBezTo>
                    <a:cubicBezTo>
                      <a:pt x="277" y="80"/>
                      <a:pt x="267" y="97"/>
                      <a:pt x="254" y="107"/>
                    </a:cubicBezTo>
                    <a:cubicBezTo>
                      <a:pt x="248" y="112"/>
                      <a:pt x="238" y="106"/>
                      <a:pt x="231" y="108"/>
                    </a:cubicBezTo>
                    <a:cubicBezTo>
                      <a:pt x="221" y="112"/>
                      <a:pt x="210" y="112"/>
                      <a:pt x="203" y="118"/>
                    </a:cubicBezTo>
                    <a:cubicBezTo>
                      <a:pt x="216" y="118"/>
                      <a:pt x="216" y="118"/>
                      <a:pt x="216" y="118"/>
                    </a:cubicBezTo>
                    <a:cubicBezTo>
                      <a:pt x="217" y="128"/>
                      <a:pt x="211" y="127"/>
                      <a:pt x="203" y="126"/>
                    </a:cubicBezTo>
                    <a:cubicBezTo>
                      <a:pt x="208" y="129"/>
                      <a:pt x="213" y="131"/>
                      <a:pt x="216" y="137"/>
                    </a:cubicBezTo>
                    <a:cubicBezTo>
                      <a:pt x="206" y="141"/>
                      <a:pt x="203" y="152"/>
                      <a:pt x="196" y="157"/>
                    </a:cubicBezTo>
                    <a:cubicBezTo>
                      <a:pt x="177" y="157"/>
                      <a:pt x="177" y="157"/>
                      <a:pt x="174" y="157"/>
                    </a:cubicBezTo>
                    <a:cubicBezTo>
                      <a:pt x="175" y="160"/>
                      <a:pt x="177" y="161"/>
                      <a:pt x="177" y="164"/>
                    </a:cubicBezTo>
                    <a:cubicBezTo>
                      <a:pt x="177" y="178"/>
                      <a:pt x="158" y="169"/>
                      <a:pt x="158" y="184"/>
                    </a:cubicBezTo>
                    <a:cubicBezTo>
                      <a:pt x="165" y="184"/>
                      <a:pt x="166" y="184"/>
                      <a:pt x="169" y="184"/>
                    </a:cubicBezTo>
                    <a:cubicBezTo>
                      <a:pt x="171" y="184"/>
                      <a:pt x="176" y="184"/>
                      <a:pt x="176" y="188"/>
                    </a:cubicBezTo>
                    <a:cubicBezTo>
                      <a:pt x="176" y="195"/>
                      <a:pt x="151" y="203"/>
                      <a:pt x="141" y="203"/>
                    </a:cubicBezTo>
                    <a:cubicBezTo>
                      <a:pt x="131" y="203"/>
                      <a:pt x="135" y="197"/>
                      <a:pt x="126" y="197"/>
                    </a:cubicBezTo>
                    <a:cubicBezTo>
                      <a:pt x="113" y="197"/>
                      <a:pt x="104" y="197"/>
                      <a:pt x="93" y="197"/>
                    </a:cubicBezTo>
                    <a:cubicBezTo>
                      <a:pt x="89" y="197"/>
                      <a:pt x="86" y="201"/>
                      <a:pt x="80" y="201"/>
                    </a:cubicBezTo>
                    <a:cubicBezTo>
                      <a:pt x="65" y="201"/>
                      <a:pt x="53" y="197"/>
                      <a:pt x="38" y="192"/>
                    </a:cubicBezTo>
                    <a:cubicBezTo>
                      <a:pt x="37" y="194"/>
                      <a:pt x="35" y="197"/>
                      <a:pt x="33" y="197"/>
                    </a:cubicBezTo>
                    <a:cubicBezTo>
                      <a:pt x="29" y="197"/>
                      <a:pt x="28" y="194"/>
                      <a:pt x="28" y="193"/>
                    </a:cubicBezTo>
                    <a:cubicBezTo>
                      <a:pt x="28" y="176"/>
                      <a:pt x="51" y="182"/>
                      <a:pt x="60" y="176"/>
                    </a:cubicBezTo>
                    <a:cubicBezTo>
                      <a:pt x="55" y="172"/>
                      <a:pt x="46" y="170"/>
                      <a:pt x="46" y="162"/>
                    </a:cubicBezTo>
                    <a:cubicBezTo>
                      <a:pt x="46" y="156"/>
                      <a:pt x="52" y="158"/>
                      <a:pt x="57" y="158"/>
                    </a:cubicBezTo>
                    <a:cubicBezTo>
                      <a:pt x="71" y="158"/>
                      <a:pt x="76" y="165"/>
                      <a:pt x="84" y="170"/>
                    </a:cubicBezTo>
                    <a:cubicBezTo>
                      <a:pt x="92" y="170"/>
                      <a:pt x="92" y="170"/>
                      <a:pt x="92" y="170"/>
                    </a:cubicBezTo>
                    <a:cubicBezTo>
                      <a:pt x="86" y="164"/>
                      <a:pt x="72" y="159"/>
                      <a:pt x="72" y="148"/>
                    </a:cubicBezTo>
                    <a:cubicBezTo>
                      <a:pt x="66" y="148"/>
                      <a:pt x="66" y="148"/>
                      <a:pt x="66" y="148"/>
                    </a:cubicBezTo>
                    <a:cubicBezTo>
                      <a:pt x="63" y="149"/>
                      <a:pt x="63" y="149"/>
                      <a:pt x="61" y="151"/>
                    </a:cubicBezTo>
                    <a:cubicBezTo>
                      <a:pt x="55" y="151"/>
                      <a:pt x="55" y="151"/>
                      <a:pt x="55" y="151"/>
                    </a:cubicBezTo>
                    <a:cubicBezTo>
                      <a:pt x="55" y="146"/>
                      <a:pt x="55" y="146"/>
                      <a:pt x="55" y="146"/>
                    </a:cubicBezTo>
                    <a:cubicBezTo>
                      <a:pt x="58" y="138"/>
                      <a:pt x="61" y="134"/>
                      <a:pt x="68" y="131"/>
                    </a:cubicBezTo>
                    <a:cubicBezTo>
                      <a:pt x="79" y="128"/>
                      <a:pt x="92" y="132"/>
                      <a:pt x="92" y="119"/>
                    </a:cubicBezTo>
                    <a:cubicBezTo>
                      <a:pt x="92" y="105"/>
                      <a:pt x="62" y="105"/>
                      <a:pt x="62" y="97"/>
                    </a:cubicBezTo>
                    <a:cubicBezTo>
                      <a:pt x="62" y="93"/>
                      <a:pt x="69" y="94"/>
                      <a:pt x="73" y="94"/>
                    </a:cubicBezTo>
                    <a:cubicBezTo>
                      <a:pt x="68" y="94"/>
                      <a:pt x="67" y="92"/>
                      <a:pt x="67" y="89"/>
                    </a:cubicBezTo>
                    <a:cubicBezTo>
                      <a:pt x="69" y="88"/>
                      <a:pt x="71" y="89"/>
                      <a:pt x="73" y="89"/>
                    </a:cubicBezTo>
                    <a:cubicBezTo>
                      <a:pt x="78" y="89"/>
                      <a:pt x="88" y="87"/>
                      <a:pt x="97" y="90"/>
                    </a:cubicBezTo>
                    <a:cubicBezTo>
                      <a:pt x="108" y="93"/>
                      <a:pt x="112" y="106"/>
                      <a:pt x="124" y="104"/>
                    </a:cubicBezTo>
                    <a:cubicBezTo>
                      <a:pt x="122" y="102"/>
                      <a:pt x="108" y="93"/>
                      <a:pt x="108" y="91"/>
                    </a:cubicBezTo>
                    <a:cubicBezTo>
                      <a:pt x="108" y="89"/>
                      <a:pt x="110" y="88"/>
                      <a:pt x="111" y="86"/>
                    </a:cubicBezTo>
                    <a:cubicBezTo>
                      <a:pt x="133" y="86"/>
                      <a:pt x="133" y="86"/>
                      <a:pt x="133" y="86"/>
                    </a:cubicBezTo>
                    <a:cubicBezTo>
                      <a:pt x="141" y="83"/>
                      <a:pt x="149" y="81"/>
                      <a:pt x="154" y="74"/>
                    </a:cubicBezTo>
                    <a:cubicBezTo>
                      <a:pt x="147" y="74"/>
                      <a:pt x="147" y="74"/>
                      <a:pt x="147" y="74"/>
                    </a:cubicBezTo>
                    <a:cubicBezTo>
                      <a:pt x="138" y="81"/>
                      <a:pt x="128" y="84"/>
                      <a:pt x="114" y="84"/>
                    </a:cubicBezTo>
                    <a:cubicBezTo>
                      <a:pt x="106" y="84"/>
                      <a:pt x="103" y="81"/>
                      <a:pt x="99" y="81"/>
                    </a:cubicBezTo>
                    <a:cubicBezTo>
                      <a:pt x="95" y="81"/>
                      <a:pt x="93" y="85"/>
                      <a:pt x="90" y="85"/>
                    </a:cubicBezTo>
                    <a:cubicBezTo>
                      <a:pt x="81" y="85"/>
                      <a:pt x="70" y="82"/>
                      <a:pt x="72" y="76"/>
                    </a:cubicBezTo>
                    <a:cubicBezTo>
                      <a:pt x="67" y="76"/>
                      <a:pt x="67" y="76"/>
                      <a:pt x="67" y="76"/>
                    </a:cubicBezTo>
                    <a:cubicBezTo>
                      <a:pt x="63" y="78"/>
                      <a:pt x="61" y="81"/>
                      <a:pt x="57" y="81"/>
                    </a:cubicBezTo>
                    <a:cubicBezTo>
                      <a:pt x="48" y="81"/>
                      <a:pt x="36" y="75"/>
                      <a:pt x="33" y="71"/>
                    </a:cubicBezTo>
                    <a:cubicBezTo>
                      <a:pt x="36" y="69"/>
                      <a:pt x="39" y="67"/>
                      <a:pt x="44" y="67"/>
                    </a:cubicBezTo>
                    <a:cubicBezTo>
                      <a:pt x="36" y="67"/>
                      <a:pt x="27" y="66"/>
                      <a:pt x="24" y="67"/>
                    </a:cubicBezTo>
                    <a:cubicBezTo>
                      <a:pt x="29" y="55"/>
                      <a:pt x="40" y="56"/>
                      <a:pt x="51" y="53"/>
                    </a:cubicBezTo>
                    <a:cubicBezTo>
                      <a:pt x="47" y="52"/>
                      <a:pt x="46" y="52"/>
                      <a:pt x="42" y="52"/>
                    </a:cubicBezTo>
                    <a:cubicBezTo>
                      <a:pt x="33" y="52"/>
                      <a:pt x="33" y="60"/>
                      <a:pt x="25" y="60"/>
                    </a:cubicBezTo>
                    <a:cubicBezTo>
                      <a:pt x="22" y="60"/>
                      <a:pt x="18" y="57"/>
                      <a:pt x="17" y="56"/>
                    </a:cubicBezTo>
                    <a:cubicBezTo>
                      <a:pt x="21" y="52"/>
                      <a:pt x="24" y="51"/>
                      <a:pt x="29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3" y="50"/>
                      <a:pt x="11" y="51"/>
                      <a:pt x="9" y="52"/>
                    </a:cubicBezTo>
                    <a:cubicBezTo>
                      <a:pt x="7" y="52"/>
                      <a:pt x="2" y="52"/>
                      <a:pt x="0" y="52"/>
                    </a:cubicBezTo>
                    <a:cubicBezTo>
                      <a:pt x="2" y="41"/>
                      <a:pt x="31" y="36"/>
                      <a:pt x="44" y="36"/>
                    </a:cubicBezTo>
                    <a:cubicBezTo>
                      <a:pt x="49" y="36"/>
                      <a:pt x="52" y="36"/>
                      <a:pt x="53" y="36"/>
                    </a:cubicBezTo>
                    <a:cubicBezTo>
                      <a:pt x="55" y="36"/>
                      <a:pt x="57" y="34"/>
                      <a:pt x="57" y="32"/>
                    </a:cubicBezTo>
                    <a:cubicBezTo>
                      <a:pt x="71" y="32"/>
                      <a:pt x="65" y="22"/>
                      <a:pt x="74" y="22"/>
                    </a:cubicBezTo>
                    <a:cubicBezTo>
                      <a:pt x="83" y="22"/>
                      <a:pt x="100" y="31"/>
                      <a:pt x="104" y="32"/>
                    </a:cubicBezTo>
                    <a:cubicBezTo>
                      <a:pt x="108" y="22"/>
                      <a:pt x="113" y="12"/>
                      <a:pt x="126" y="12"/>
                    </a:cubicBezTo>
                    <a:cubicBezTo>
                      <a:pt x="134" y="12"/>
                      <a:pt x="129" y="16"/>
                      <a:pt x="135" y="11"/>
                    </a:cubicBezTo>
                    <a:cubicBezTo>
                      <a:pt x="137" y="7"/>
                      <a:pt x="141" y="6"/>
                      <a:pt x="145" y="6"/>
                    </a:cubicBezTo>
                    <a:cubicBezTo>
                      <a:pt x="168" y="6"/>
                      <a:pt x="173" y="6"/>
                      <a:pt x="196" y="6"/>
                    </a:cubicBezTo>
                    <a:cubicBezTo>
                      <a:pt x="197" y="4"/>
                      <a:pt x="199" y="3"/>
                      <a:pt x="201" y="3"/>
                    </a:cubicBezTo>
                    <a:cubicBezTo>
                      <a:pt x="209" y="3"/>
                      <a:pt x="211" y="8"/>
                      <a:pt x="218" y="8"/>
                    </a:cubicBezTo>
                    <a:cubicBezTo>
                      <a:pt x="224" y="8"/>
                      <a:pt x="226" y="0"/>
                      <a:pt x="232" y="0"/>
                    </a:cubicBezTo>
                    <a:cubicBezTo>
                      <a:pt x="239" y="0"/>
                      <a:pt x="241" y="3"/>
                      <a:pt x="245" y="3"/>
                    </a:cubicBezTo>
                    <a:cubicBezTo>
                      <a:pt x="250" y="3"/>
                      <a:pt x="253" y="3"/>
                      <a:pt x="258" y="3"/>
                    </a:cubicBezTo>
                    <a:cubicBezTo>
                      <a:pt x="268" y="3"/>
                      <a:pt x="306" y="2"/>
                      <a:pt x="315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4" name="Freeform 88">
                <a:extLst>
                  <a:ext uri="{FF2B5EF4-FFF2-40B4-BE49-F238E27FC236}">
                    <a16:creationId xmlns:a16="http://schemas.microsoft.com/office/drawing/2014/main" id="{C30BD8B3-A50F-4BAA-8FA9-4A2D0D3F55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0238" y="960438"/>
                <a:ext cx="1006475" cy="765175"/>
              </a:xfrm>
              <a:custGeom>
                <a:avLst/>
                <a:gdLst/>
                <a:ahLst/>
                <a:cxnLst>
                  <a:cxn ang="0">
                    <a:pos x="280" y="372"/>
                  </a:cxn>
                  <a:cxn ang="0">
                    <a:pos x="267" y="360"/>
                  </a:cxn>
                  <a:cxn ang="0">
                    <a:pos x="228" y="336"/>
                  </a:cxn>
                  <a:cxn ang="0">
                    <a:pos x="215" y="302"/>
                  </a:cxn>
                  <a:cxn ang="0">
                    <a:pos x="109" y="219"/>
                  </a:cxn>
                  <a:cxn ang="0">
                    <a:pos x="73" y="223"/>
                  </a:cxn>
                  <a:cxn ang="0">
                    <a:pos x="43" y="217"/>
                  </a:cxn>
                  <a:cxn ang="0">
                    <a:pos x="19" y="202"/>
                  </a:cxn>
                  <a:cxn ang="0">
                    <a:pos x="51" y="190"/>
                  </a:cxn>
                  <a:cxn ang="0">
                    <a:pos x="64" y="180"/>
                  </a:cxn>
                  <a:cxn ang="0">
                    <a:pos x="0" y="166"/>
                  </a:cxn>
                  <a:cxn ang="0">
                    <a:pos x="84" y="141"/>
                  </a:cxn>
                  <a:cxn ang="0">
                    <a:pos x="72" y="102"/>
                  </a:cxn>
                  <a:cxn ang="0">
                    <a:pos x="144" y="59"/>
                  </a:cxn>
                  <a:cxn ang="0">
                    <a:pos x="237" y="56"/>
                  </a:cxn>
                  <a:cxn ang="0">
                    <a:pos x="260" y="53"/>
                  </a:cxn>
                  <a:cxn ang="0">
                    <a:pos x="274" y="38"/>
                  </a:cxn>
                  <a:cxn ang="0">
                    <a:pos x="309" y="36"/>
                  </a:cxn>
                  <a:cxn ang="0">
                    <a:pos x="355" y="15"/>
                  </a:cxn>
                  <a:cxn ang="0">
                    <a:pos x="391" y="13"/>
                  </a:cxn>
                  <a:cxn ang="0">
                    <a:pos x="534" y="0"/>
                  </a:cxn>
                  <a:cxn ang="0">
                    <a:pos x="594" y="48"/>
                  </a:cxn>
                  <a:cxn ang="0">
                    <a:pos x="570" y="75"/>
                  </a:cxn>
                  <a:cxn ang="0">
                    <a:pos x="603" y="102"/>
                  </a:cxn>
                  <a:cxn ang="0">
                    <a:pos x="684" y="66"/>
                  </a:cxn>
                  <a:cxn ang="0">
                    <a:pos x="730" y="51"/>
                  </a:cxn>
                  <a:cxn ang="0">
                    <a:pos x="702" y="94"/>
                  </a:cxn>
                  <a:cxn ang="0">
                    <a:pos x="691" y="114"/>
                  </a:cxn>
                  <a:cxn ang="0">
                    <a:pos x="654" y="150"/>
                  </a:cxn>
                  <a:cxn ang="0">
                    <a:pos x="677" y="178"/>
                  </a:cxn>
                  <a:cxn ang="0">
                    <a:pos x="657" y="202"/>
                  </a:cxn>
                  <a:cxn ang="0">
                    <a:pos x="669" y="236"/>
                  </a:cxn>
                  <a:cxn ang="0">
                    <a:pos x="673" y="260"/>
                  </a:cxn>
                  <a:cxn ang="0">
                    <a:pos x="633" y="295"/>
                  </a:cxn>
                  <a:cxn ang="0">
                    <a:pos x="637" y="305"/>
                  </a:cxn>
                  <a:cxn ang="0">
                    <a:pos x="601" y="297"/>
                  </a:cxn>
                  <a:cxn ang="0">
                    <a:pos x="633" y="358"/>
                  </a:cxn>
                  <a:cxn ang="0">
                    <a:pos x="596" y="347"/>
                  </a:cxn>
                  <a:cxn ang="0">
                    <a:pos x="616" y="375"/>
                  </a:cxn>
                  <a:cxn ang="0">
                    <a:pos x="518" y="408"/>
                  </a:cxn>
                  <a:cxn ang="0">
                    <a:pos x="483" y="445"/>
                  </a:cxn>
                  <a:cxn ang="0">
                    <a:pos x="443" y="449"/>
                  </a:cxn>
                  <a:cxn ang="0">
                    <a:pos x="402" y="485"/>
                  </a:cxn>
                  <a:cxn ang="0">
                    <a:pos x="384" y="523"/>
                  </a:cxn>
                  <a:cxn ang="0">
                    <a:pos x="362" y="571"/>
                  </a:cxn>
                  <a:cxn ang="0">
                    <a:pos x="313" y="560"/>
                  </a:cxn>
                  <a:cxn ang="0">
                    <a:pos x="270" y="499"/>
                  </a:cxn>
                  <a:cxn ang="0">
                    <a:pos x="256" y="475"/>
                  </a:cxn>
                  <a:cxn ang="0">
                    <a:pos x="237" y="438"/>
                  </a:cxn>
                  <a:cxn ang="0">
                    <a:pos x="255" y="403"/>
                  </a:cxn>
                </a:cxnLst>
                <a:rect l="0" t="0" r="r" b="b"/>
                <a:pathLst>
                  <a:path w="756" h="575">
                    <a:moveTo>
                      <a:pt x="255" y="403"/>
                    </a:moveTo>
                    <a:cubicBezTo>
                      <a:pt x="261" y="400"/>
                      <a:pt x="261" y="400"/>
                      <a:pt x="267" y="402"/>
                    </a:cubicBezTo>
                    <a:cubicBezTo>
                      <a:pt x="270" y="389"/>
                      <a:pt x="276" y="385"/>
                      <a:pt x="280" y="372"/>
                    </a:cubicBezTo>
                    <a:cubicBezTo>
                      <a:pt x="266" y="368"/>
                      <a:pt x="234" y="366"/>
                      <a:pt x="233" y="353"/>
                    </a:cubicBezTo>
                    <a:cubicBezTo>
                      <a:pt x="237" y="352"/>
                      <a:pt x="236" y="353"/>
                      <a:pt x="240" y="353"/>
                    </a:cubicBezTo>
                    <a:cubicBezTo>
                      <a:pt x="250" y="353"/>
                      <a:pt x="256" y="360"/>
                      <a:pt x="267" y="360"/>
                    </a:cubicBezTo>
                    <a:cubicBezTo>
                      <a:pt x="271" y="360"/>
                      <a:pt x="271" y="356"/>
                      <a:pt x="271" y="353"/>
                    </a:cubicBezTo>
                    <a:cubicBezTo>
                      <a:pt x="258" y="349"/>
                      <a:pt x="254" y="328"/>
                      <a:pt x="239" y="328"/>
                    </a:cubicBezTo>
                    <a:cubicBezTo>
                      <a:pt x="235" y="328"/>
                      <a:pt x="234" y="336"/>
                      <a:pt x="228" y="336"/>
                    </a:cubicBezTo>
                    <a:cubicBezTo>
                      <a:pt x="220" y="336"/>
                      <a:pt x="216" y="335"/>
                      <a:pt x="216" y="328"/>
                    </a:cubicBezTo>
                    <a:cubicBezTo>
                      <a:pt x="216" y="318"/>
                      <a:pt x="226" y="319"/>
                      <a:pt x="226" y="309"/>
                    </a:cubicBezTo>
                    <a:cubicBezTo>
                      <a:pt x="226" y="303"/>
                      <a:pt x="219" y="302"/>
                      <a:pt x="215" y="302"/>
                    </a:cubicBezTo>
                    <a:cubicBezTo>
                      <a:pt x="215" y="295"/>
                      <a:pt x="215" y="295"/>
                      <a:pt x="215" y="295"/>
                    </a:cubicBezTo>
                    <a:cubicBezTo>
                      <a:pt x="203" y="257"/>
                      <a:pt x="172" y="219"/>
                      <a:pt x="122" y="219"/>
                    </a:cubicBezTo>
                    <a:cubicBezTo>
                      <a:pt x="115" y="219"/>
                      <a:pt x="113" y="219"/>
                      <a:pt x="109" y="219"/>
                    </a:cubicBezTo>
                    <a:cubicBezTo>
                      <a:pt x="103" y="219"/>
                      <a:pt x="101" y="224"/>
                      <a:pt x="95" y="224"/>
                    </a:cubicBezTo>
                    <a:cubicBezTo>
                      <a:pt x="91" y="224"/>
                      <a:pt x="87" y="221"/>
                      <a:pt x="82" y="221"/>
                    </a:cubicBezTo>
                    <a:cubicBezTo>
                      <a:pt x="77" y="221"/>
                      <a:pt x="75" y="222"/>
                      <a:pt x="73" y="223"/>
                    </a:cubicBezTo>
                    <a:cubicBezTo>
                      <a:pt x="74" y="224"/>
                      <a:pt x="76" y="226"/>
                      <a:pt x="77" y="226"/>
                    </a:cubicBezTo>
                    <a:cubicBezTo>
                      <a:pt x="75" y="229"/>
                      <a:pt x="75" y="228"/>
                      <a:pt x="72" y="228"/>
                    </a:cubicBezTo>
                    <a:cubicBezTo>
                      <a:pt x="62" y="228"/>
                      <a:pt x="48" y="224"/>
                      <a:pt x="43" y="217"/>
                    </a:cubicBezTo>
                    <a:cubicBezTo>
                      <a:pt x="47" y="214"/>
                      <a:pt x="50" y="214"/>
                      <a:pt x="52" y="210"/>
                    </a:cubicBezTo>
                    <a:cubicBezTo>
                      <a:pt x="45" y="207"/>
                      <a:pt x="39" y="202"/>
                      <a:pt x="34" y="202"/>
                    </a:cubicBezTo>
                    <a:cubicBezTo>
                      <a:pt x="24" y="202"/>
                      <a:pt x="27" y="206"/>
                      <a:pt x="19" y="202"/>
                    </a:cubicBezTo>
                    <a:cubicBezTo>
                      <a:pt x="19" y="196"/>
                      <a:pt x="28" y="194"/>
                      <a:pt x="32" y="194"/>
                    </a:cubicBezTo>
                    <a:cubicBezTo>
                      <a:pt x="37" y="194"/>
                      <a:pt x="40" y="194"/>
                      <a:pt x="43" y="194"/>
                    </a:cubicBezTo>
                    <a:cubicBezTo>
                      <a:pt x="47" y="194"/>
                      <a:pt x="49" y="193"/>
                      <a:pt x="51" y="190"/>
                    </a:cubicBezTo>
                    <a:cubicBezTo>
                      <a:pt x="76" y="190"/>
                      <a:pt x="76" y="190"/>
                      <a:pt x="76" y="190"/>
                    </a:cubicBezTo>
                    <a:cubicBezTo>
                      <a:pt x="80" y="187"/>
                      <a:pt x="80" y="185"/>
                      <a:pt x="82" y="180"/>
                    </a:cubicBezTo>
                    <a:cubicBezTo>
                      <a:pt x="64" y="180"/>
                      <a:pt x="64" y="180"/>
                      <a:pt x="64" y="180"/>
                    </a:cubicBezTo>
                    <a:cubicBezTo>
                      <a:pt x="63" y="183"/>
                      <a:pt x="62" y="185"/>
                      <a:pt x="60" y="185"/>
                    </a:cubicBezTo>
                    <a:cubicBezTo>
                      <a:pt x="53" y="185"/>
                      <a:pt x="50" y="185"/>
                      <a:pt x="44" y="185"/>
                    </a:cubicBezTo>
                    <a:cubicBezTo>
                      <a:pt x="42" y="185"/>
                      <a:pt x="0" y="173"/>
                      <a:pt x="0" y="166"/>
                    </a:cubicBezTo>
                    <a:cubicBezTo>
                      <a:pt x="0" y="152"/>
                      <a:pt x="16" y="157"/>
                      <a:pt x="25" y="154"/>
                    </a:cubicBezTo>
                    <a:cubicBezTo>
                      <a:pt x="33" y="151"/>
                      <a:pt x="38" y="146"/>
                      <a:pt x="46" y="144"/>
                    </a:cubicBezTo>
                    <a:cubicBezTo>
                      <a:pt x="58" y="140"/>
                      <a:pt x="74" y="146"/>
                      <a:pt x="84" y="141"/>
                    </a:cubicBezTo>
                    <a:cubicBezTo>
                      <a:pt x="91" y="136"/>
                      <a:pt x="96" y="128"/>
                      <a:pt x="96" y="117"/>
                    </a:cubicBezTo>
                    <a:cubicBezTo>
                      <a:pt x="88" y="116"/>
                      <a:pt x="63" y="117"/>
                      <a:pt x="63" y="109"/>
                    </a:cubicBezTo>
                    <a:cubicBezTo>
                      <a:pt x="63" y="105"/>
                      <a:pt x="69" y="102"/>
                      <a:pt x="72" y="102"/>
                    </a:cubicBezTo>
                    <a:cubicBezTo>
                      <a:pt x="87" y="97"/>
                      <a:pt x="106" y="86"/>
                      <a:pt x="115" y="78"/>
                    </a:cubicBezTo>
                    <a:cubicBezTo>
                      <a:pt x="119" y="80"/>
                      <a:pt x="122" y="81"/>
                      <a:pt x="127" y="81"/>
                    </a:cubicBezTo>
                    <a:cubicBezTo>
                      <a:pt x="142" y="81"/>
                      <a:pt x="130" y="61"/>
                      <a:pt x="144" y="59"/>
                    </a:cubicBezTo>
                    <a:cubicBezTo>
                      <a:pt x="162" y="57"/>
                      <a:pt x="169" y="52"/>
                      <a:pt x="185" y="52"/>
                    </a:cubicBezTo>
                    <a:cubicBezTo>
                      <a:pt x="198" y="49"/>
                      <a:pt x="206" y="42"/>
                      <a:pt x="218" y="42"/>
                    </a:cubicBezTo>
                    <a:cubicBezTo>
                      <a:pt x="226" y="42"/>
                      <a:pt x="229" y="56"/>
                      <a:pt x="237" y="56"/>
                    </a:cubicBezTo>
                    <a:cubicBezTo>
                      <a:pt x="237" y="52"/>
                      <a:pt x="235" y="50"/>
                      <a:pt x="235" y="47"/>
                    </a:cubicBezTo>
                    <a:cubicBezTo>
                      <a:pt x="239" y="42"/>
                      <a:pt x="239" y="42"/>
                      <a:pt x="239" y="42"/>
                    </a:cubicBezTo>
                    <a:cubicBezTo>
                      <a:pt x="244" y="51"/>
                      <a:pt x="252" y="50"/>
                      <a:pt x="260" y="53"/>
                    </a:cubicBezTo>
                    <a:cubicBezTo>
                      <a:pt x="262" y="53"/>
                      <a:pt x="267" y="53"/>
                      <a:pt x="267" y="53"/>
                    </a:cubicBezTo>
                    <a:cubicBezTo>
                      <a:pt x="266" y="50"/>
                      <a:pt x="263" y="47"/>
                      <a:pt x="263" y="44"/>
                    </a:cubicBezTo>
                    <a:cubicBezTo>
                      <a:pt x="263" y="38"/>
                      <a:pt x="270" y="38"/>
                      <a:pt x="274" y="38"/>
                    </a:cubicBezTo>
                    <a:cubicBezTo>
                      <a:pt x="293" y="38"/>
                      <a:pt x="303" y="48"/>
                      <a:pt x="314" y="53"/>
                    </a:cubicBezTo>
                    <a:cubicBezTo>
                      <a:pt x="334" y="53"/>
                      <a:pt x="334" y="53"/>
                      <a:pt x="334" y="53"/>
                    </a:cubicBezTo>
                    <a:cubicBezTo>
                      <a:pt x="327" y="50"/>
                      <a:pt x="309" y="44"/>
                      <a:pt x="309" y="36"/>
                    </a:cubicBezTo>
                    <a:cubicBezTo>
                      <a:pt x="309" y="29"/>
                      <a:pt x="322" y="31"/>
                      <a:pt x="326" y="30"/>
                    </a:cubicBezTo>
                    <a:cubicBezTo>
                      <a:pt x="323" y="27"/>
                      <a:pt x="320" y="27"/>
                      <a:pt x="318" y="24"/>
                    </a:cubicBezTo>
                    <a:cubicBezTo>
                      <a:pt x="330" y="18"/>
                      <a:pt x="341" y="15"/>
                      <a:pt x="355" y="15"/>
                    </a:cubicBezTo>
                    <a:cubicBezTo>
                      <a:pt x="366" y="15"/>
                      <a:pt x="373" y="15"/>
                      <a:pt x="382" y="18"/>
                    </a:cubicBezTo>
                    <a:cubicBezTo>
                      <a:pt x="391" y="18"/>
                      <a:pt x="391" y="18"/>
                      <a:pt x="391" y="18"/>
                    </a:cubicBezTo>
                    <a:cubicBezTo>
                      <a:pt x="391" y="13"/>
                      <a:pt x="391" y="13"/>
                      <a:pt x="391" y="13"/>
                    </a:cubicBezTo>
                    <a:cubicBezTo>
                      <a:pt x="398" y="12"/>
                      <a:pt x="402" y="13"/>
                      <a:pt x="409" y="13"/>
                    </a:cubicBezTo>
                    <a:cubicBezTo>
                      <a:pt x="430" y="13"/>
                      <a:pt x="447" y="0"/>
                      <a:pt x="470" y="0"/>
                    </a:cubicBezTo>
                    <a:cubicBezTo>
                      <a:pt x="495" y="0"/>
                      <a:pt x="512" y="0"/>
                      <a:pt x="534" y="0"/>
                    </a:cubicBezTo>
                    <a:cubicBezTo>
                      <a:pt x="560" y="0"/>
                      <a:pt x="579" y="17"/>
                      <a:pt x="600" y="26"/>
                    </a:cubicBezTo>
                    <a:cubicBezTo>
                      <a:pt x="612" y="31"/>
                      <a:pt x="627" y="28"/>
                      <a:pt x="638" y="30"/>
                    </a:cubicBezTo>
                    <a:cubicBezTo>
                      <a:pt x="636" y="46"/>
                      <a:pt x="606" y="44"/>
                      <a:pt x="594" y="48"/>
                    </a:cubicBezTo>
                    <a:cubicBezTo>
                      <a:pt x="497" y="53"/>
                      <a:pt x="497" y="53"/>
                      <a:pt x="497" y="53"/>
                    </a:cubicBezTo>
                    <a:cubicBezTo>
                      <a:pt x="505" y="59"/>
                      <a:pt x="579" y="50"/>
                      <a:pt x="587" y="53"/>
                    </a:cubicBezTo>
                    <a:cubicBezTo>
                      <a:pt x="586" y="57"/>
                      <a:pt x="567" y="75"/>
                      <a:pt x="570" y="75"/>
                    </a:cubicBezTo>
                    <a:cubicBezTo>
                      <a:pt x="581" y="75"/>
                      <a:pt x="607" y="50"/>
                      <a:pt x="622" y="50"/>
                    </a:cubicBezTo>
                    <a:cubicBezTo>
                      <a:pt x="630" y="50"/>
                      <a:pt x="633" y="57"/>
                      <a:pt x="633" y="64"/>
                    </a:cubicBezTo>
                    <a:cubicBezTo>
                      <a:pt x="633" y="67"/>
                      <a:pt x="605" y="97"/>
                      <a:pt x="603" y="102"/>
                    </a:cubicBezTo>
                    <a:cubicBezTo>
                      <a:pt x="615" y="99"/>
                      <a:pt x="637" y="70"/>
                      <a:pt x="644" y="64"/>
                    </a:cubicBezTo>
                    <a:cubicBezTo>
                      <a:pt x="655" y="64"/>
                      <a:pt x="674" y="64"/>
                      <a:pt x="674" y="64"/>
                    </a:cubicBezTo>
                    <a:cubicBezTo>
                      <a:pt x="674" y="64"/>
                      <a:pt x="682" y="66"/>
                      <a:pt x="684" y="66"/>
                    </a:cubicBezTo>
                    <a:cubicBezTo>
                      <a:pt x="692" y="63"/>
                      <a:pt x="693" y="60"/>
                      <a:pt x="700" y="57"/>
                    </a:cubicBezTo>
                    <a:cubicBezTo>
                      <a:pt x="721" y="57"/>
                      <a:pt x="721" y="57"/>
                      <a:pt x="721" y="57"/>
                    </a:cubicBezTo>
                    <a:cubicBezTo>
                      <a:pt x="723" y="52"/>
                      <a:pt x="726" y="51"/>
                      <a:pt x="730" y="51"/>
                    </a:cubicBezTo>
                    <a:cubicBezTo>
                      <a:pt x="736" y="51"/>
                      <a:pt x="756" y="61"/>
                      <a:pt x="756" y="67"/>
                    </a:cubicBezTo>
                    <a:cubicBezTo>
                      <a:pt x="756" y="72"/>
                      <a:pt x="748" y="76"/>
                      <a:pt x="745" y="77"/>
                    </a:cubicBezTo>
                    <a:cubicBezTo>
                      <a:pt x="731" y="82"/>
                      <a:pt x="722" y="94"/>
                      <a:pt x="702" y="94"/>
                    </a:cubicBezTo>
                    <a:cubicBezTo>
                      <a:pt x="707" y="97"/>
                      <a:pt x="708" y="97"/>
                      <a:pt x="711" y="94"/>
                    </a:cubicBezTo>
                    <a:cubicBezTo>
                      <a:pt x="711" y="107"/>
                      <a:pt x="699" y="107"/>
                      <a:pt x="691" y="109"/>
                    </a:cubicBezTo>
                    <a:cubicBezTo>
                      <a:pt x="694" y="115"/>
                      <a:pt x="691" y="110"/>
                      <a:pt x="691" y="114"/>
                    </a:cubicBezTo>
                    <a:cubicBezTo>
                      <a:pt x="691" y="121"/>
                      <a:pt x="680" y="123"/>
                      <a:pt x="671" y="125"/>
                    </a:cubicBezTo>
                    <a:cubicBezTo>
                      <a:pt x="672" y="130"/>
                      <a:pt x="671" y="130"/>
                      <a:pt x="671" y="132"/>
                    </a:cubicBezTo>
                    <a:cubicBezTo>
                      <a:pt x="671" y="141"/>
                      <a:pt x="662" y="144"/>
                      <a:pt x="654" y="150"/>
                    </a:cubicBezTo>
                    <a:cubicBezTo>
                      <a:pt x="648" y="154"/>
                      <a:pt x="649" y="165"/>
                      <a:pt x="646" y="169"/>
                    </a:cubicBezTo>
                    <a:cubicBezTo>
                      <a:pt x="651" y="172"/>
                      <a:pt x="655" y="169"/>
                      <a:pt x="659" y="169"/>
                    </a:cubicBezTo>
                    <a:cubicBezTo>
                      <a:pt x="667" y="169"/>
                      <a:pt x="673" y="174"/>
                      <a:pt x="677" y="178"/>
                    </a:cubicBezTo>
                    <a:cubicBezTo>
                      <a:pt x="675" y="179"/>
                      <a:pt x="672" y="180"/>
                      <a:pt x="669" y="180"/>
                    </a:cubicBezTo>
                    <a:cubicBezTo>
                      <a:pt x="671" y="187"/>
                      <a:pt x="688" y="185"/>
                      <a:pt x="688" y="196"/>
                    </a:cubicBezTo>
                    <a:cubicBezTo>
                      <a:pt x="688" y="206"/>
                      <a:pt x="665" y="202"/>
                      <a:pt x="657" y="202"/>
                    </a:cubicBezTo>
                    <a:cubicBezTo>
                      <a:pt x="652" y="202"/>
                      <a:pt x="648" y="206"/>
                      <a:pt x="648" y="209"/>
                    </a:cubicBezTo>
                    <a:cubicBezTo>
                      <a:pt x="648" y="217"/>
                      <a:pt x="656" y="217"/>
                      <a:pt x="663" y="217"/>
                    </a:cubicBezTo>
                    <a:cubicBezTo>
                      <a:pt x="663" y="226"/>
                      <a:pt x="669" y="229"/>
                      <a:pt x="669" y="236"/>
                    </a:cubicBezTo>
                    <a:cubicBezTo>
                      <a:pt x="669" y="239"/>
                      <a:pt x="667" y="243"/>
                      <a:pt x="669" y="245"/>
                    </a:cubicBezTo>
                    <a:cubicBezTo>
                      <a:pt x="662" y="245"/>
                      <a:pt x="655" y="245"/>
                      <a:pt x="655" y="251"/>
                    </a:cubicBezTo>
                    <a:cubicBezTo>
                      <a:pt x="655" y="258"/>
                      <a:pt x="667" y="258"/>
                      <a:pt x="673" y="260"/>
                    </a:cubicBezTo>
                    <a:cubicBezTo>
                      <a:pt x="670" y="267"/>
                      <a:pt x="661" y="271"/>
                      <a:pt x="653" y="272"/>
                    </a:cubicBezTo>
                    <a:cubicBezTo>
                      <a:pt x="653" y="275"/>
                      <a:pt x="655" y="277"/>
                      <a:pt x="657" y="278"/>
                    </a:cubicBezTo>
                    <a:cubicBezTo>
                      <a:pt x="654" y="292"/>
                      <a:pt x="637" y="286"/>
                      <a:pt x="633" y="295"/>
                    </a:cubicBezTo>
                    <a:cubicBezTo>
                      <a:pt x="628" y="292"/>
                      <a:pt x="623" y="290"/>
                      <a:pt x="620" y="285"/>
                    </a:cubicBezTo>
                    <a:cubicBezTo>
                      <a:pt x="613" y="285"/>
                      <a:pt x="613" y="285"/>
                      <a:pt x="613" y="285"/>
                    </a:cubicBezTo>
                    <a:cubicBezTo>
                      <a:pt x="618" y="297"/>
                      <a:pt x="637" y="293"/>
                      <a:pt x="637" y="305"/>
                    </a:cubicBezTo>
                    <a:cubicBezTo>
                      <a:pt x="637" y="310"/>
                      <a:pt x="636" y="317"/>
                      <a:pt x="631" y="317"/>
                    </a:cubicBezTo>
                    <a:cubicBezTo>
                      <a:pt x="623" y="317"/>
                      <a:pt x="609" y="306"/>
                      <a:pt x="607" y="297"/>
                    </a:cubicBezTo>
                    <a:cubicBezTo>
                      <a:pt x="603" y="298"/>
                      <a:pt x="602" y="297"/>
                      <a:pt x="601" y="297"/>
                    </a:cubicBezTo>
                    <a:cubicBezTo>
                      <a:pt x="601" y="304"/>
                      <a:pt x="601" y="304"/>
                      <a:pt x="601" y="304"/>
                    </a:cubicBezTo>
                    <a:cubicBezTo>
                      <a:pt x="617" y="320"/>
                      <a:pt x="645" y="327"/>
                      <a:pt x="645" y="352"/>
                    </a:cubicBezTo>
                    <a:cubicBezTo>
                      <a:pt x="645" y="357"/>
                      <a:pt x="638" y="358"/>
                      <a:pt x="633" y="358"/>
                    </a:cubicBezTo>
                    <a:cubicBezTo>
                      <a:pt x="612" y="358"/>
                      <a:pt x="617" y="336"/>
                      <a:pt x="599" y="336"/>
                    </a:cubicBezTo>
                    <a:cubicBezTo>
                      <a:pt x="596" y="336"/>
                      <a:pt x="594" y="337"/>
                      <a:pt x="592" y="336"/>
                    </a:cubicBezTo>
                    <a:cubicBezTo>
                      <a:pt x="592" y="342"/>
                      <a:pt x="596" y="343"/>
                      <a:pt x="596" y="347"/>
                    </a:cubicBezTo>
                    <a:cubicBezTo>
                      <a:pt x="596" y="351"/>
                      <a:pt x="589" y="352"/>
                      <a:pt x="587" y="352"/>
                    </a:cubicBezTo>
                    <a:cubicBezTo>
                      <a:pt x="587" y="366"/>
                      <a:pt x="626" y="364"/>
                      <a:pt x="635" y="367"/>
                    </a:cubicBezTo>
                    <a:cubicBezTo>
                      <a:pt x="629" y="372"/>
                      <a:pt x="624" y="373"/>
                      <a:pt x="616" y="375"/>
                    </a:cubicBezTo>
                    <a:cubicBezTo>
                      <a:pt x="602" y="380"/>
                      <a:pt x="597" y="393"/>
                      <a:pt x="584" y="397"/>
                    </a:cubicBezTo>
                    <a:cubicBezTo>
                      <a:pt x="569" y="402"/>
                      <a:pt x="556" y="400"/>
                      <a:pt x="539" y="408"/>
                    </a:cubicBezTo>
                    <a:cubicBezTo>
                      <a:pt x="518" y="408"/>
                      <a:pt x="518" y="408"/>
                      <a:pt x="518" y="408"/>
                    </a:cubicBezTo>
                    <a:cubicBezTo>
                      <a:pt x="514" y="410"/>
                      <a:pt x="510" y="412"/>
                      <a:pt x="510" y="415"/>
                    </a:cubicBezTo>
                    <a:cubicBezTo>
                      <a:pt x="498" y="423"/>
                      <a:pt x="498" y="423"/>
                      <a:pt x="498" y="423"/>
                    </a:cubicBezTo>
                    <a:cubicBezTo>
                      <a:pt x="490" y="430"/>
                      <a:pt x="490" y="438"/>
                      <a:pt x="483" y="445"/>
                    </a:cubicBezTo>
                    <a:cubicBezTo>
                      <a:pt x="474" y="454"/>
                      <a:pt x="459" y="452"/>
                      <a:pt x="450" y="458"/>
                    </a:cubicBezTo>
                    <a:cubicBezTo>
                      <a:pt x="443" y="458"/>
                      <a:pt x="443" y="458"/>
                      <a:pt x="443" y="458"/>
                    </a:cubicBezTo>
                    <a:cubicBezTo>
                      <a:pt x="443" y="449"/>
                      <a:pt x="443" y="449"/>
                      <a:pt x="443" y="449"/>
                    </a:cubicBezTo>
                    <a:cubicBezTo>
                      <a:pt x="437" y="452"/>
                      <a:pt x="438" y="457"/>
                      <a:pt x="435" y="460"/>
                    </a:cubicBezTo>
                    <a:cubicBezTo>
                      <a:pt x="425" y="470"/>
                      <a:pt x="401" y="466"/>
                      <a:pt x="401" y="480"/>
                    </a:cubicBezTo>
                    <a:cubicBezTo>
                      <a:pt x="401" y="482"/>
                      <a:pt x="402" y="483"/>
                      <a:pt x="402" y="485"/>
                    </a:cubicBezTo>
                    <a:cubicBezTo>
                      <a:pt x="401" y="486"/>
                      <a:pt x="399" y="488"/>
                      <a:pt x="399" y="490"/>
                    </a:cubicBezTo>
                    <a:cubicBezTo>
                      <a:pt x="399" y="493"/>
                      <a:pt x="405" y="495"/>
                      <a:pt x="405" y="500"/>
                    </a:cubicBezTo>
                    <a:cubicBezTo>
                      <a:pt x="405" y="515"/>
                      <a:pt x="384" y="510"/>
                      <a:pt x="384" y="523"/>
                    </a:cubicBezTo>
                    <a:cubicBezTo>
                      <a:pt x="384" y="531"/>
                      <a:pt x="383" y="543"/>
                      <a:pt x="384" y="547"/>
                    </a:cubicBezTo>
                    <a:cubicBezTo>
                      <a:pt x="374" y="552"/>
                      <a:pt x="379" y="575"/>
                      <a:pt x="367" y="575"/>
                    </a:cubicBezTo>
                    <a:cubicBezTo>
                      <a:pt x="364" y="575"/>
                      <a:pt x="363" y="573"/>
                      <a:pt x="362" y="571"/>
                    </a:cubicBezTo>
                    <a:cubicBezTo>
                      <a:pt x="356" y="571"/>
                      <a:pt x="356" y="574"/>
                      <a:pt x="353" y="574"/>
                    </a:cubicBezTo>
                    <a:cubicBezTo>
                      <a:pt x="342" y="574"/>
                      <a:pt x="343" y="554"/>
                      <a:pt x="332" y="554"/>
                    </a:cubicBezTo>
                    <a:cubicBezTo>
                      <a:pt x="326" y="554"/>
                      <a:pt x="319" y="559"/>
                      <a:pt x="313" y="560"/>
                    </a:cubicBezTo>
                    <a:cubicBezTo>
                      <a:pt x="310" y="550"/>
                      <a:pt x="306" y="553"/>
                      <a:pt x="299" y="547"/>
                    </a:cubicBezTo>
                    <a:cubicBezTo>
                      <a:pt x="296" y="546"/>
                      <a:pt x="297" y="539"/>
                      <a:pt x="296" y="539"/>
                    </a:cubicBezTo>
                    <a:cubicBezTo>
                      <a:pt x="287" y="531"/>
                      <a:pt x="270" y="512"/>
                      <a:pt x="270" y="499"/>
                    </a:cubicBezTo>
                    <a:cubicBezTo>
                      <a:pt x="270" y="493"/>
                      <a:pt x="274" y="494"/>
                      <a:pt x="277" y="490"/>
                    </a:cubicBezTo>
                    <a:cubicBezTo>
                      <a:pt x="270" y="482"/>
                      <a:pt x="268" y="493"/>
                      <a:pt x="260" y="489"/>
                    </a:cubicBezTo>
                    <a:cubicBezTo>
                      <a:pt x="259" y="487"/>
                      <a:pt x="257" y="479"/>
                      <a:pt x="256" y="475"/>
                    </a:cubicBezTo>
                    <a:cubicBezTo>
                      <a:pt x="253" y="466"/>
                      <a:pt x="241" y="461"/>
                      <a:pt x="241" y="449"/>
                    </a:cubicBezTo>
                    <a:cubicBezTo>
                      <a:pt x="241" y="445"/>
                      <a:pt x="244" y="443"/>
                      <a:pt x="246" y="438"/>
                    </a:cubicBezTo>
                    <a:cubicBezTo>
                      <a:pt x="243" y="437"/>
                      <a:pt x="240" y="436"/>
                      <a:pt x="237" y="438"/>
                    </a:cubicBezTo>
                    <a:cubicBezTo>
                      <a:pt x="237" y="428"/>
                      <a:pt x="237" y="428"/>
                      <a:pt x="237" y="428"/>
                    </a:cubicBezTo>
                    <a:cubicBezTo>
                      <a:pt x="243" y="420"/>
                      <a:pt x="246" y="411"/>
                      <a:pt x="255" y="404"/>
                    </a:cubicBezTo>
                    <a:lnTo>
                      <a:pt x="255" y="40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5" name="Freeform 89">
                <a:extLst>
                  <a:ext uri="{FF2B5EF4-FFF2-40B4-BE49-F238E27FC236}">
                    <a16:creationId xmlns:a16="http://schemas.microsoft.com/office/drawing/2014/main" id="{79256C0A-EB34-46E2-9C30-9A0B547AD6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70275" y="1443038"/>
                <a:ext cx="47625" cy="31750"/>
              </a:xfrm>
              <a:custGeom>
                <a:avLst/>
                <a:gdLst/>
                <a:ahLst/>
                <a:cxnLst>
                  <a:cxn ang="0">
                    <a:pos x="9" y="24"/>
                  </a:cxn>
                  <a:cxn ang="0">
                    <a:pos x="0" y="9"/>
                  </a:cxn>
                  <a:cxn ang="0">
                    <a:pos x="10" y="0"/>
                  </a:cxn>
                  <a:cxn ang="0">
                    <a:pos x="36" y="16"/>
                  </a:cxn>
                  <a:cxn ang="0">
                    <a:pos x="19" y="24"/>
                  </a:cxn>
                  <a:cxn ang="0">
                    <a:pos x="9" y="24"/>
                  </a:cxn>
                </a:cxnLst>
                <a:rect l="0" t="0" r="r" b="b"/>
                <a:pathLst>
                  <a:path w="36" h="24">
                    <a:moveTo>
                      <a:pt x="9" y="24"/>
                    </a:moveTo>
                    <a:cubicBezTo>
                      <a:pt x="5" y="24"/>
                      <a:pt x="0" y="14"/>
                      <a:pt x="0" y="9"/>
                    </a:cubicBezTo>
                    <a:cubicBezTo>
                      <a:pt x="0" y="2"/>
                      <a:pt x="6" y="0"/>
                      <a:pt x="10" y="0"/>
                    </a:cubicBezTo>
                    <a:cubicBezTo>
                      <a:pt x="21" y="0"/>
                      <a:pt x="25" y="12"/>
                      <a:pt x="36" y="16"/>
                    </a:cubicBezTo>
                    <a:cubicBezTo>
                      <a:pt x="35" y="23"/>
                      <a:pt x="26" y="24"/>
                      <a:pt x="19" y="24"/>
                    </a:cubicBezTo>
                    <a:lnTo>
                      <a:pt x="9" y="2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6" name="Freeform 90">
                <a:extLst>
                  <a:ext uri="{FF2B5EF4-FFF2-40B4-BE49-F238E27FC236}">
                    <a16:creationId xmlns:a16="http://schemas.microsoft.com/office/drawing/2014/main" id="{AD8DDC71-A396-48B8-9C88-02AA86F90A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0350" y="1277938"/>
                <a:ext cx="26988" cy="15875"/>
              </a:xfrm>
              <a:custGeom>
                <a:avLst/>
                <a:gdLst/>
                <a:ahLst/>
                <a:cxnLst>
                  <a:cxn ang="0">
                    <a:pos x="6" y="12"/>
                  </a:cxn>
                  <a:cxn ang="0">
                    <a:pos x="0" y="5"/>
                  </a:cxn>
                  <a:cxn ang="0">
                    <a:pos x="4" y="0"/>
                  </a:cxn>
                  <a:cxn ang="0">
                    <a:pos x="12" y="0"/>
                  </a:cxn>
                  <a:cxn ang="0">
                    <a:pos x="12" y="5"/>
                  </a:cxn>
                  <a:cxn ang="0">
                    <a:pos x="20" y="5"/>
                  </a:cxn>
                  <a:cxn ang="0">
                    <a:pos x="6" y="12"/>
                  </a:cxn>
                </a:cxnLst>
                <a:rect l="0" t="0" r="r" b="b"/>
                <a:pathLst>
                  <a:path w="20" h="12">
                    <a:moveTo>
                      <a:pt x="6" y="12"/>
                    </a:moveTo>
                    <a:cubicBezTo>
                      <a:pt x="2" y="12"/>
                      <a:pt x="0" y="8"/>
                      <a:pt x="0" y="5"/>
                    </a:cubicBezTo>
                    <a:cubicBezTo>
                      <a:pt x="0" y="3"/>
                      <a:pt x="3" y="1"/>
                      <a:pt x="4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3"/>
                      <a:pt x="12" y="4"/>
                      <a:pt x="12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17" y="7"/>
                      <a:pt x="10" y="12"/>
                      <a:pt x="6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7" name="Freeform 91">
                <a:extLst>
                  <a:ext uri="{FF2B5EF4-FFF2-40B4-BE49-F238E27FC236}">
                    <a16:creationId xmlns:a16="http://schemas.microsoft.com/office/drawing/2014/main" id="{D03B8FFD-B35D-4B0F-872C-035C892A05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97250" y="1928813"/>
                <a:ext cx="109538" cy="106363"/>
              </a:xfrm>
              <a:custGeom>
                <a:avLst/>
                <a:gdLst/>
                <a:ahLst/>
                <a:cxnLst>
                  <a:cxn ang="0">
                    <a:pos x="4" y="67"/>
                  </a:cxn>
                  <a:cxn ang="0">
                    <a:pos x="0" y="62"/>
                  </a:cxn>
                  <a:cxn ang="0">
                    <a:pos x="8" y="54"/>
                  </a:cxn>
                  <a:cxn ang="0">
                    <a:pos x="8" y="51"/>
                  </a:cxn>
                  <a:cxn ang="0">
                    <a:pos x="4" y="49"/>
                  </a:cxn>
                  <a:cxn ang="0">
                    <a:pos x="28" y="13"/>
                  </a:cxn>
                  <a:cxn ang="0">
                    <a:pos x="41" y="0"/>
                  </a:cxn>
                  <a:cxn ang="0">
                    <a:pos x="44" y="4"/>
                  </a:cxn>
                  <a:cxn ang="0">
                    <a:pos x="32" y="27"/>
                  </a:cxn>
                  <a:cxn ang="0">
                    <a:pos x="32" y="31"/>
                  </a:cxn>
                  <a:cxn ang="0">
                    <a:pos x="39" y="27"/>
                  </a:cxn>
                  <a:cxn ang="0">
                    <a:pos x="46" y="29"/>
                  </a:cxn>
                  <a:cxn ang="0">
                    <a:pos x="44" y="32"/>
                  </a:cxn>
                  <a:cxn ang="0">
                    <a:pos x="44" y="36"/>
                  </a:cxn>
                  <a:cxn ang="0">
                    <a:pos x="52" y="36"/>
                  </a:cxn>
                  <a:cxn ang="0">
                    <a:pos x="52" y="38"/>
                  </a:cxn>
                  <a:cxn ang="0">
                    <a:pos x="57" y="36"/>
                  </a:cxn>
                  <a:cxn ang="0">
                    <a:pos x="70" y="36"/>
                  </a:cxn>
                  <a:cxn ang="0">
                    <a:pos x="69" y="51"/>
                  </a:cxn>
                  <a:cxn ang="0">
                    <a:pos x="74" y="49"/>
                  </a:cxn>
                  <a:cxn ang="0">
                    <a:pos x="70" y="56"/>
                  </a:cxn>
                  <a:cxn ang="0">
                    <a:pos x="73" y="63"/>
                  </a:cxn>
                  <a:cxn ang="0">
                    <a:pos x="79" y="60"/>
                  </a:cxn>
                  <a:cxn ang="0">
                    <a:pos x="82" y="70"/>
                  </a:cxn>
                  <a:cxn ang="0">
                    <a:pos x="75" y="80"/>
                  </a:cxn>
                  <a:cxn ang="0">
                    <a:pos x="71" y="75"/>
                  </a:cxn>
                  <a:cxn ang="0">
                    <a:pos x="67" y="74"/>
                  </a:cxn>
                  <a:cxn ang="0">
                    <a:pos x="63" y="62"/>
                  </a:cxn>
                  <a:cxn ang="0">
                    <a:pos x="50" y="74"/>
                  </a:cxn>
                  <a:cxn ang="0">
                    <a:pos x="47" y="74"/>
                  </a:cxn>
                  <a:cxn ang="0">
                    <a:pos x="52" y="67"/>
                  </a:cxn>
                  <a:cxn ang="0">
                    <a:pos x="40" y="65"/>
                  </a:cxn>
                  <a:cxn ang="0">
                    <a:pos x="31" y="67"/>
                  </a:cxn>
                  <a:cxn ang="0">
                    <a:pos x="18" y="64"/>
                  </a:cxn>
                  <a:cxn ang="0">
                    <a:pos x="4" y="67"/>
                  </a:cxn>
                </a:cxnLst>
                <a:rect l="0" t="0" r="r" b="b"/>
                <a:pathLst>
                  <a:path w="82" h="80">
                    <a:moveTo>
                      <a:pt x="4" y="67"/>
                    </a:moveTo>
                    <a:cubicBezTo>
                      <a:pt x="2" y="67"/>
                      <a:pt x="0" y="64"/>
                      <a:pt x="0" y="62"/>
                    </a:cubicBezTo>
                    <a:cubicBezTo>
                      <a:pt x="0" y="61"/>
                      <a:pt x="8" y="55"/>
                      <a:pt x="8" y="54"/>
                    </a:cubicBezTo>
                    <a:cubicBezTo>
                      <a:pt x="8" y="51"/>
                      <a:pt x="8" y="51"/>
                      <a:pt x="8" y="51"/>
                    </a:cubicBezTo>
                    <a:cubicBezTo>
                      <a:pt x="6" y="51"/>
                      <a:pt x="5" y="51"/>
                      <a:pt x="4" y="49"/>
                    </a:cubicBezTo>
                    <a:cubicBezTo>
                      <a:pt x="17" y="43"/>
                      <a:pt x="21" y="23"/>
                      <a:pt x="28" y="13"/>
                    </a:cubicBezTo>
                    <a:cubicBezTo>
                      <a:pt x="32" y="7"/>
                      <a:pt x="34" y="0"/>
                      <a:pt x="41" y="0"/>
                    </a:cubicBezTo>
                    <a:cubicBezTo>
                      <a:pt x="43" y="0"/>
                      <a:pt x="44" y="3"/>
                      <a:pt x="44" y="4"/>
                    </a:cubicBezTo>
                    <a:cubicBezTo>
                      <a:pt x="44" y="14"/>
                      <a:pt x="35" y="19"/>
                      <a:pt x="32" y="27"/>
                    </a:cubicBezTo>
                    <a:cubicBezTo>
                      <a:pt x="32" y="31"/>
                      <a:pt x="32" y="31"/>
                      <a:pt x="32" y="31"/>
                    </a:cubicBezTo>
                    <a:cubicBezTo>
                      <a:pt x="36" y="30"/>
                      <a:pt x="36" y="27"/>
                      <a:pt x="39" y="27"/>
                    </a:cubicBezTo>
                    <a:cubicBezTo>
                      <a:pt x="42" y="27"/>
                      <a:pt x="44" y="28"/>
                      <a:pt x="46" y="29"/>
                    </a:cubicBezTo>
                    <a:cubicBezTo>
                      <a:pt x="44" y="32"/>
                      <a:pt x="44" y="32"/>
                      <a:pt x="44" y="32"/>
                    </a:cubicBezTo>
                    <a:cubicBezTo>
                      <a:pt x="44" y="36"/>
                      <a:pt x="44" y="36"/>
                      <a:pt x="44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8"/>
                      <a:pt x="52" y="38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62" y="37"/>
                      <a:pt x="68" y="37"/>
                      <a:pt x="70" y="36"/>
                    </a:cubicBezTo>
                    <a:cubicBezTo>
                      <a:pt x="70" y="40"/>
                      <a:pt x="69" y="44"/>
                      <a:pt x="69" y="51"/>
                    </a:cubicBezTo>
                    <a:cubicBezTo>
                      <a:pt x="70" y="50"/>
                      <a:pt x="73" y="49"/>
                      <a:pt x="74" y="49"/>
                    </a:cubicBezTo>
                    <a:cubicBezTo>
                      <a:pt x="74" y="53"/>
                      <a:pt x="70" y="54"/>
                      <a:pt x="70" y="56"/>
                    </a:cubicBezTo>
                    <a:cubicBezTo>
                      <a:pt x="70" y="58"/>
                      <a:pt x="73" y="60"/>
                      <a:pt x="73" y="63"/>
                    </a:cubicBezTo>
                    <a:cubicBezTo>
                      <a:pt x="77" y="63"/>
                      <a:pt x="76" y="62"/>
                      <a:pt x="79" y="60"/>
                    </a:cubicBezTo>
                    <a:cubicBezTo>
                      <a:pt x="79" y="66"/>
                      <a:pt x="82" y="65"/>
                      <a:pt x="82" y="70"/>
                    </a:cubicBezTo>
                    <a:cubicBezTo>
                      <a:pt x="82" y="75"/>
                      <a:pt x="79" y="80"/>
                      <a:pt x="75" y="80"/>
                    </a:cubicBezTo>
                    <a:cubicBezTo>
                      <a:pt x="72" y="80"/>
                      <a:pt x="71" y="77"/>
                      <a:pt x="71" y="75"/>
                    </a:cubicBezTo>
                    <a:cubicBezTo>
                      <a:pt x="69" y="75"/>
                      <a:pt x="69" y="74"/>
                      <a:pt x="67" y="74"/>
                    </a:cubicBezTo>
                    <a:cubicBezTo>
                      <a:pt x="64" y="74"/>
                      <a:pt x="66" y="66"/>
                      <a:pt x="63" y="62"/>
                    </a:cubicBezTo>
                    <a:cubicBezTo>
                      <a:pt x="59" y="67"/>
                      <a:pt x="55" y="74"/>
                      <a:pt x="50" y="74"/>
                    </a:cubicBezTo>
                    <a:cubicBezTo>
                      <a:pt x="49" y="74"/>
                      <a:pt x="47" y="75"/>
                      <a:pt x="47" y="74"/>
                    </a:cubicBezTo>
                    <a:cubicBezTo>
                      <a:pt x="47" y="70"/>
                      <a:pt x="51" y="70"/>
                      <a:pt x="52" y="67"/>
                    </a:cubicBezTo>
                    <a:cubicBezTo>
                      <a:pt x="48" y="67"/>
                      <a:pt x="42" y="70"/>
                      <a:pt x="40" y="65"/>
                    </a:cubicBezTo>
                    <a:cubicBezTo>
                      <a:pt x="37" y="66"/>
                      <a:pt x="34" y="67"/>
                      <a:pt x="31" y="67"/>
                    </a:cubicBezTo>
                    <a:cubicBezTo>
                      <a:pt x="25" y="67"/>
                      <a:pt x="23" y="64"/>
                      <a:pt x="18" y="64"/>
                    </a:cubicBezTo>
                    <a:cubicBezTo>
                      <a:pt x="11" y="64"/>
                      <a:pt x="9" y="67"/>
                      <a:pt x="4" y="6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8" name="Freeform 92">
                <a:extLst>
                  <a:ext uri="{FF2B5EF4-FFF2-40B4-BE49-F238E27FC236}">
                    <a16:creationId xmlns:a16="http://schemas.microsoft.com/office/drawing/2014/main" id="{61335888-C00A-4B41-815A-F0D6A6A5DE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27288" y="2314575"/>
                <a:ext cx="671513" cy="450850"/>
              </a:xfrm>
              <a:custGeom>
                <a:avLst/>
                <a:gdLst/>
                <a:ahLst/>
                <a:cxnLst>
                  <a:cxn ang="0">
                    <a:pos x="250" y="98"/>
                  </a:cxn>
                  <a:cxn ang="0">
                    <a:pos x="246" y="141"/>
                  </a:cxn>
                  <a:cxn ang="0">
                    <a:pos x="251" y="160"/>
                  </a:cxn>
                  <a:cxn ang="0">
                    <a:pos x="281" y="192"/>
                  </a:cxn>
                  <a:cxn ang="0">
                    <a:pos x="312" y="191"/>
                  </a:cxn>
                  <a:cxn ang="0">
                    <a:pos x="327" y="187"/>
                  </a:cxn>
                  <a:cxn ang="0">
                    <a:pos x="363" y="152"/>
                  </a:cxn>
                  <a:cxn ang="0">
                    <a:pos x="382" y="154"/>
                  </a:cxn>
                  <a:cxn ang="0">
                    <a:pos x="374" y="180"/>
                  </a:cxn>
                  <a:cxn ang="0">
                    <a:pos x="369" y="192"/>
                  </a:cxn>
                  <a:cxn ang="0">
                    <a:pos x="365" y="213"/>
                  </a:cxn>
                  <a:cxn ang="0">
                    <a:pos x="357" y="224"/>
                  </a:cxn>
                  <a:cxn ang="0">
                    <a:pos x="405" y="226"/>
                  </a:cxn>
                  <a:cxn ang="0">
                    <a:pos x="426" y="242"/>
                  </a:cxn>
                  <a:cxn ang="0">
                    <a:pos x="423" y="289"/>
                  </a:cxn>
                  <a:cxn ang="0">
                    <a:pos x="451" y="316"/>
                  </a:cxn>
                  <a:cxn ang="0">
                    <a:pos x="504" y="322"/>
                  </a:cxn>
                  <a:cxn ang="0">
                    <a:pos x="488" y="329"/>
                  </a:cxn>
                  <a:cxn ang="0">
                    <a:pos x="480" y="316"/>
                  </a:cxn>
                  <a:cxn ang="0">
                    <a:pos x="468" y="332"/>
                  </a:cxn>
                  <a:cxn ang="0">
                    <a:pos x="446" y="326"/>
                  </a:cxn>
                  <a:cxn ang="0">
                    <a:pos x="431" y="323"/>
                  </a:cxn>
                  <a:cxn ang="0">
                    <a:pos x="406" y="302"/>
                  </a:cxn>
                  <a:cxn ang="0">
                    <a:pos x="402" y="306"/>
                  </a:cxn>
                  <a:cxn ang="0">
                    <a:pos x="391" y="281"/>
                  </a:cxn>
                  <a:cxn ang="0">
                    <a:pos x="372" y="260"/>
                  </a:cxn>
                  <a:cxn ang="0">
                    <a:pos x="345" y="255"/>
                  </a:cxn>
                  <a:cxn ang="0">
                    <a:pos x="294" y="226"/>
                  </a:cxn>
                  <a:cxn ang="0">
                    <a:pos x="282" y="222"/>
                  </a:cxn>
                  <a:cxn ang="0">
                    <a:pos x="256" y="227"/>
                  </a:cxn>
                  <a:cxn ang="0">
                    <a:pos x="221" y="214"/>
                  </a:cxn>
                  <a:cxn ang="0">
                    <a:pos x="195" y="203"/>
                  </a:cxn>
                  <a:cxn ang="0">
                    <a:pos x="175" y="195"/>
                  </a:cxn>
                  <a:cxn ang="0">
                    <a:pos x="148" y="172"/>
                  </a:cxn>
                  <a:cxn ang="0">
                    <a:pos x="148" y="150"/>
                  </a:cxn>
                  <a:cxn ang="0">
                    <a:pos x="102" y="101"/>
                  </a:cxn>
                  <a:cxn ang="0">
                    <a:pos x="82" y="68"/>
                  </a:cxn>
                  <a:cxn ang="0">
                    <a:pos x="62" y="53"/>
                  </a:cxn>
                  <a:cxn ang="0">
                    <a:pos x="49" y="22"/>
                  </a:cxn>
                  <a:cxn ang="0">
                    <a:pos x="28" y="19"/>
                  </a:cxn>
                  <a:cxn ang="0">
                    <a:pos x="49" y="53"/>
                  </a:cxn>
                  <a:cxn ang="0">
                    <a:pos x="73" y="95"/>
                  </a:cxn>
                  <a:cxn ang="0">
                    <a:pos x="96" y="130"/>
                  </a:cxn>
                  <a:cxn ang="0">
                    <a:pos x="86" y="127"/>
                  </a:cxn>
                  <a:cxn ang="0">
                    <a:pos x="65" y="109"/>
                  </a:cxn>
                  <a:cxn ang="0">
                    <a:pos x="52" y="84"/>
                  </a:cxn>
                  <a:cxn ang="0">
                    <a:pos x="40" y="69"/>
                  </a:cxn>
                  <a:cxn ang="0">
                    <a:pos x="11" y="24"/>
                  </a:cxn>
                  <a:cxn ang="0">
                    <a:pos x="0" y="0"/>
                  </a:cxn>
                  <a:cxn ang="0">
                    <a:pos x="76" y="16"/>
                  </a:cxn>
                  <a:cxn ang="0">
                    <a:pos x="113" y="10"/>
                  </a:cxn>
                  <a:cxn ang="0">
                    <a:pos x="152" y="29"/>
                  </a:cxn>
                  <a:cxn ang="0">
                    <a:pos x="188" y="38"/>
                  </a:cxn>
                  <a:cxn ang="0">
                    <a:pos x="249" y="90"/>
                  </a:cxn>
                  <a:cxn ang="0">
                    <a:pos x="247" y="86"/>
                  </a:cxn>
                </a:cxnLst>
                <a:rect l="0" t="0" r="r" b="b"/>
                <a:pathLst>
                  <a:path w="504" h="338">
                    <a:moveTo>
                      <a:pt x="248" y="91"/>
                    </a:moveTo>
                    <a:cubicBezTo>
                      <a:pt x="249" y="94"/>
                      <a:pt x="250" y="96"/>
                      <a:pt x="250" y="98"/>
                    </a:cubicBezTo>
                    <a:cubicBezTo>
                      <a:pt x="250" y="106"/>
                      <a:pt x="247" y="109"/>
                      <a:pt x="246" y="116"/>
                    </a:cubicBezTo>
                    <a:cubicBezTo>
                      <a:pt x="246" y="141"/>
                      <a:pt x="246" y="141"/>
                      <a:pt x="246" y="141"/>
                    </a:cubicBezTo>
                    <a:cubicBezTo>
                      <a:pt x="245" y="144"/>
                      <a:pt x="248" y="148"/>
                      <a:pt x="249" y="150"/>
                    </a:cubicBezTo>
                    <a:cubicBezTo>
                      <a:pt x="251" y="154"/>
                      <a:pt x="249" y="156"/>
                      <a:pt x="251" y="160"/>
                    </a:cubicBezTo>
                    <a:cubicBezTo>
                      <a:pt x="252" y="164"/>
                      <a:pt x="258" y="170"/>
                      <a:pt x="261" y="173"/>
                    </a:cubicBezTo>
                    <a:cubicBezTo>
                      <a:pt x="269" y="181"/>
                      <a:pt x="269" y="188"/>
                      <a:pt x="281" y="192"/>
                    </a:cubicBezTo>
                    <a:cubicBezTo>
                      <a:pt x="285" y="193"/>
                      <a:pt x="285" y="197"/>
                      <a:pt x="288" y="197"/>
                    </a:cubicBezTo>
                    <a:cubicBezTo>
                      <a:pt x="297" y="197"/>
                      <a:pt x="304" y="191"/>
                      <a:pt x="312" y="191"/>
                    </a:cubicBezTo>
                    <a:cubicBezTo>
                      <a:pt x="317" y="191"/>
                      <a:pt x="319" y="194"/>
                      <a:pt x="321" y="194"/>
                    </a:cubicBezTo>
                    <a:cubicBezTo>
                      <a:pt x="324" y="194"/>
                      <a:pt x="327" y="188"/>
                      <a:pt x="327" y="187"/>
                    </a:cubicBezTo>
                    <a:cubicBezTo>
                      <a:pt x="329" y="181"/>
                      <a:pt x="336" y="176"/>
                      <a:pt x="336" y="169"/>
                    </a:cubicBezTo>
                    <a:cubicBezTo>
                      <a:pt x="336" y="156"/>
                      <a:pt x="351" y="152"/>
                      <a:pt x="363" y="152"/>
                    </a:cubicBezTo>
                    <a:cubicBezTo>
                      <a:pt x="367" y="152"/>
                      <a:pt x="370" y="152"/>
                      <a:pt x="372" y="153"/>
                    </a:cubicBezTo>
                    <a:cubicBezTo>
                      <a:pt x="373" y="154"/>
                      <a:pt x="379" y="154"/>
                      <a:pt x="382" y="154"/>
                    </a:cubicBezTo>
                    <a:cubicBezTo>
                      <a:pt x="382" y="155"/>
                      <a:pt x="382" y="157"/>
                      <a:pt x="382" y="158"/>
                    </a:cubicBezTo>
                    <a:cubicBezTo>
                      <a:pt x="382" y="164"/>
                      <a:pt x="374" y="172"/>
                      <a:pt x="374" y="180"/>
                    </a:cubicBezTo>
                    <a:cubicBezTo>
                      <a:pt x="374" y="188"/>
                      <a:pt x="372" y="191"/>
                      <a:pt x="369" y="195"/>
                    </a:cubicBezTo>
                    <a:cubicBezTo>
                      <a:pt x="369" y="194"/>
                      <a:pt x="369" y="193"/>
                      <a:pt x="369" y="192"/>
                    </a:cubicBezTo>
                    <a:cubicBezTo>
                      <a:pt x="368" y="192"/>
                      <a:pt x="367" y="192"/>
                      <a:pt x="365" y="192"/>
                    </a:cubicBezTo>
                    <a:cubicBezTo>
                      <a:pt x="365" y="197"/>
                      <a:pt x="365" y="207"/>
                      <a:pt x="365" y="213"/>
                    </a:cubicBezTo>
                    <a:cubicBezTo>
                      <a:pt x="365" y="217"/>
                      <a:pt x="360" y="219"/>
                      <a:pt x="357" y="222"/>
                    </a:cubicBezTo>
                    <a:cubicBezTo>
                      <a:pt x="357" y="223"/>
                      <a:pt x="357" y="223"/>
                      <a:pt x="357" y="224"/>
                    </a:cubicBezTo>
                    <a:cubicBezTo>
                      <a:pt x="357" y="227"/>
                      <a:pt x="360" y="229"/>
                      <a:pt x="363" y="229"/>
                    </a:cubicBezTo>
                    <a:cubicBezTo>
                      <a:pt x="377" y="229"/>
                      <a:pt x="389" y="226"/>
                      <a:pt x="405" y="226"/>
                    </a:cubicBezTo>
                    <a:cubicBezTo>
                      <a:pt x="415" y="226"/>
                      <a:pt x="418" y="234"/>
                      <a:pt x="426" y="236"/>
                    </a:cubicBezTo>
                    <a:cubicBezTo>
                      <a:pt x="426" y="238"/>
                      <a:pt x="426" y="240"/>
                      <a:pt x="426" y="242"/>
                    </a:cubicBezTo>
                    <a:cubicBezTo>
                      <a:pt x="426" y="246"/>
                      <a:pt x="425" y="257"/>
                      <a:pt x="423" y="262"/>
                    </a:cubicBezTo>
                    <a:cubicBezTo>
                      <a:pt x="423" y="272"/>
                      <a:pt x="423" y="281"/>
                      <a:pt x="423" y="289"/>
                    </a:cubicBezTo>
                    <a:cubicBezTo>
                      <a:pt x="423" y="298"/>
                      <a:pt x="432" y="302"/>
                      <a:pt x="439" y="306"/>
                    </a:cubicBezTo>
                    <a:cubicBezTo>
                      <a:pt x="444" y="308"/>
                      <a:pt x="444" y="316"/>
                      <a:pt x="451" y="316"/>
                    </a:cubicBezTo>
                    <a:cubicBezTo>
                      <a:pt x="463" y="316"/>
                      <a:pt x="469" y="307"/>
                      <a:pt x="479" y="307"/>
                    </a:cubicBezTo>
                    <a:cubicBezTo>
                      <a:pt x="491" y="307"/>
                      <a:pt x="497" y="316"/>
                      <a:pt x="504" y="322"/>
                    </a:cubicBezTo>
                    <a:cubicBezTo>
                      <a:pt x="503" y="323"/>
                      <a:pt x="494" y="333"/>
                      <a:pt x="493" y="332"/>
                    </a:cubicBezTo>
                    <a:cubicBezTo>
                      <a:pt x="492" y="331"/>
                      <a:pt x="488" y="330"/>
                      <a:pt x="488" y="329"/>
                    </a:cubicBezTo>
                    <a:cubicBezTo>
                      <a:pt x="488" y="327"/>
                      <a:pt x="490" y="326"/>
                      <a:pt x="491" y="324"/>
                    </a:cubicBezTo>
                    <a:cubicBezTo>
                      <a:pt x="486" y="322"/>
                      <a:pt x="484" y="316"/>
                      <a:pt x="480" y="316"/>
                    </a:cubicBezTo>
                    <a:cubicBezTo>
                      <a:pt x="476" y="316"/>
                      <a:pt x="464" y="325"/>
                      <a:pt x="464" y="328"/>
                    </a:cubicBezTo>
                    <a:cubicBezTo>
                      <a:pt x="464" y="330"/>
                      <a:pt x="467" y="331"/>
                      <a:pt x="468" y="332"/>
                    </a:cubicBezTo>
                    <a:cubicBezTo>
                      <a:pt x="467" y="336"/>
                      <a:pt x="465" y="338"/>
                      <a:pt x="461" y="338"/>
                    </a:cubicBezTo>
                    <a:cubicBezTo>
                      <a:pt x="454" y="338"/>
                      <a:pt x="450" y="330"/>
                      <a:pt x="446" y="326"/>
                    </a:cubicBezTo>
                    <a:cubicBezTo>
                      <a:pt x="443" y="323"/>
                      <a:pt x="436" y="326"/>
                      <a:pt x="433" y="326"/>
                    </a:cubicBezTo>
                    <a:cubicBezTo>
                      <a:pt x="432" y="326"/>
                      <a:pt x="431" y="324"/>
                      <a:pt x="431" y="323"/>
                    </a:cubicBezTo>
                    <a:cubicBezTo>
                      <a:pt x="424" y="322"/>
                      <a:pt x="424" y="318"/>
                      <a:pt x="423" y="314"/>
                    </a:cubicBezTo>
                    <a:cubicBezTo>
                      <a:pt x="421" y="311"/>
                      <a:pt x="406" y="302"/>
                      <a:pt x="406" y="302"/>
                    </a:cubicBezTo>
                    <a:cubicBezTo>
                      <a:pt x="405" y="304"/>
                      <a:pt x="405" y="305"/>
                      <a:pt x="406" y="306"/>
                    </a:cubicBezTo>
                    <a:cubicBezTo>
                      <a:pt x="402" y="306"/>
                      <a:pt x="402" y="306"/>
                      <a:pt x="402" y="306"/>
                    </a:cubicBezTo>
                    <a:cubicBezTo>
                      <a:pt x="395" y="302"/>
                      <a:pt x="399" y="296"/>
                      <a:pt x="397" y="289"/>
                    </a:cubicBezTo>
                    <a:cubicBezTo>
                      <a:pt x="396" y="285"/>
                      <a:pt x="394" y="284"/>
                      <a:pt x="391" y="281"/>
                    </a:cubicBezTo>
                    <a:cubicBezTo>
                      <a:pt x="384" y="274"/>
                      <a:pt x="377" y="270"/>
                      <a:pt x="374" y="260"/>
                    </a:cubicBezTo>
                    <a:cubicBezTo>
                      <a:pt x="373" y="260"/>
                      <a:pt x="372" y="260"/>
                      <a:pt x="372" y="260"/>
                    </a:cubicBezTo>
                    <a:cubicBezTo>
                      <a:pt x="368" y="260"/>
                      <a:pt x="366" y="262"/>
                      <a:pt x="363" y="262"/>
                    </a:cubicBezTo>
                    <a:cubicBezTo>
                      <a:pt x="355" y="262"/>
                      <a:pt x="350" y="257"/>
                      <a:pt x="345" y="255"/>
                    </a:cubicBezTo>
                    <a:cubicBezTo>
                      <a:pt x="336" y="251"/>
                      <a:pt x="330" y="253"/>
                      <a:pt x="321" y="248"/>
                    </a:cubicBezTo>
                    <a:cubicBezTo>
                      <a:pt x="308" y="242"/>
                      <a:pt x="306" y="232"/>
                      <a:pt x="294" y="226"/>
                    </a:cubicBezTo>
                    <a:cubicBezTo>
                      <a:pt x="291" y="226"/>
                      <a:pt x="291" y="226"/>
                      <a:pt x="291" y="226"/>
                    </a:cubicBezTo>
                    <a:cubicBezTo>
                      <a:pt x="288" y="224"/>
                      <a:pt x="285" y="222"/>
                      <a:pt x="282" y="222"/>
                    </a:cubicBezTo>
                    <a:cubicBezTo>
                      <a:pt x="274" y="222"/>
                      <a:pt x="272" y="231"/>
                      <a:pt x="265" y="231"/>
                    </a:cubicBezTo>
                    <a:cubicBezTo>
                      <a:pt x="261" y="231"/>
                      <a:pt x="258" y="228"/>
                      <a:pt x="256" y="227"/>
                    </a:cubicBezTo>
                    <a:cubicBezTo>
                      <a:pt x="252" y="225"/>
                      <a:pt x="249" y="226"/>
                      <a:pt x="246" y="226"/>
                    </a:cubicBezTo>
                    <a:cubicBezTo>
                      <a:pt x="241" y="226"/>
                      <a:pt x="226" y="216"/>
                      <a:pt x="221" y="214"/>
                    </a:cubicBezTo>
                    <a:cubicBezTo>
                      <a:pt x="216" y="211"/>
                      <a:pt x="213" y="214"/>
                      <a:pt x="208" y="213"/>
                    </a:cubicBezTo>
                    <a:cubicBezTo>
                      <a:pt x="202" y="211"/>
                      <a:pt x="201" y="206"/>
                      <a:pt x="195" y="203"/>
                    </a:cubicBezTo>
                    <a:cubicBezTo>
                      <a:pt x="189" y="200"/>
                      <a:pt x="186" y="201"/>
                      <a:pt x="180" y="198"/>
                    </a:cubicBezTo>
                    <a:cubicBezTo>
                      <a:pt x="177" y="197"/>
                      <a:pt x="177" y="196"/>
                      <a:pt x="175" y="195"/>
                    </a:cubicBezTo>
                    <a:cubicBezTo>
                      <a:pt x="170" y="190"/>
                      <a:pt x="156" y="187"/>
                      <a:pt x="155" y="181"/>
                    </a:cubicBezTo>
                    <a:cubicBezTo>
                      <a:pt x="151" y="181"/>
                      <a:pt x="148" y="176"/>
                      <a:pt x="148" y="172"/>
                    </a:cubicBezTo>
                    <a:cubicBezTo>
                      <a:pt x="148" y="167"/>
                      <a:pt x="153" y="165"/>
                      <a:pt x="153" y="160"/>
                    </a:cubicBezTo>
                    <a:cubicBezTo>
                      <a:pt x="153" y="154"/>
                      <a:pt x="149" y="153"/>
                      <a:pt x="148" y="150"/>
                    </a:cubicBezTo>
                    <a:cubicBezTo>
                      <a:pt x="143" y="134"/>
                      <a:pt x="128" y="121"/>
                      <a:pt x="118" y="111"/>
                    </a:cubicBezTo>
                    <a:cubicBezTo>
                      <a:pt x="114" y="107"/>
                      <a:pt x="107" y="105"/>
                      <a:pt x="102" y="101"/>
                    </a:cubicBezTo>
                    <a:cubicBezTo>
                      <a:pt x="99" y="97"/>
                      <a:pt x="102" y="93"/>
                      <a:pt x="100" y="88"/>
                    </a:cubicBezTo>
                    <a:cubicBezTo>
                      <a:pt x="96" y="80"/>
                      <a:pt x="82" y="79"/>
                      <a:pt x="82" y="68"/>
                    </a:cubicBezTo>
                    <a:cubicBezTo>
                      <a:pt x="78" y="68"/>
                      <a:pt x="79" y="67"/>
                      <a:pt x="77" y="68"/>
                    </a:cubicBezTo>
                    <a:cubicBezTo>
                      <a:pt x="72" y="63"/>
                      <a:pt x="67" y="58"/>
                      <a:pt x="62" y="53"/>
                    </a:cubicBezTo>
                    <a:cubicBezTo>
                      <a:pt x="58" y="49"/>
                      <a:pt x="60" y="42"/>
                      <a:pt x="56" y="38"/>
                    </a:cubicBezTo>
                    <a:cubicBezTo>
                      <a:pt x="52" y="34"/>
                      <a:pt x="53" y="24"/>
                      <a:pt x="49" y="22"/>
                    </a:cubicBezTo>
                    <a:cubicBezTo>
                      <a:pt x="42" y="19"/>
                      <a:pt x="35" y="19"/>
                      <a:pt x="29" y="13"/>
                    </a:cubicBezTo>
                    <a:cubicBezTo>
                      <a:pt x="27" y="15"/>
                      <a:pt x="28" y="18"/>
                      <a:pt x="28" y="19"/>
                    </a:cubicBezTo>
                    <a:cubicBezTo>
                      <a:pt x="28" y="28"/>
                      <a:pt x="32" y="34"/>
                      <a:pt x="36" y="41"/>
                    </a:cubicBezTo>
                    <a:cubicBezTo>
                      <a:pt x="39" y="48"/>
                      <a:pt x="45" y="48"/>
                      <a:pt x="49" y="53"/>
                    </a:cubicBezTo>
                    <a:cubicBezTo>
                      <a:pt x="55" y="59"/>
                      <a:pt x="56" y="63"/>
                      <a:pt x="58" y="71"/>
                    </a:cubicBezTo>
                    <a:cubicBezTo>
                      <a:pt x="61" y="81"/>
                      <a:pt x="70" y="86"/>
                      <a:pt x="73" y="95"/>
                    </a:cubicBezTo>
                    <a:cubicBezTo>
                      <a:pt x="77" y="106"/>
                      <a:pt x="80" y="117"/>
                      <a:pt x="87" y="122"/>
                    </a:cubicBezTo>
                    <a:cubicBezTo>
                      <a:pt x="91" y="119"/>
                      <a:pt x="96" y="126"/>
                      <a:pt x="96" y="130"/>
                    </a:cubicBezTo>
                    <a:cubicBezTo>
                      <a:pt x="96" y="132"/>
                      <a:pt x="95" y="136"/>
                      <a:pt x="93" y="136"/>
                    </a:cubicBezTo>
                    <a:cubicBezTo>
                      <a:pt x="92" y="136"/>
                      <a:pt x="86" y="129"/>
                      <a:pt x="86" y="127"/>
                    </a:cubicBezTo>
                    <a:cubicBezTo>
                      <a:pt x="78" y="127"/>
                      <a:pt x="74" y="117"/>
                      <a:pt x="69" y="113"/>
                    </a:cubicBezTo>
                    <a:cubicBezTo>
                      <a:pt x="66" y="112"/>
                      <a:pt x="66" y="112"/>
                      <a:pt x="65" y="109"/>
                    </a:cubicBezTo>
                    <a:cubicBezTo>
                      <a:pt x="65" y="98"/>
                      <a:pt x="65" y="98"/>
                      <a:pt x="65" y="98"/>
                    </a:cubicBezTo>
                    <a:cubicBezTo>
                      <a:pt x="60" y="93"/>
                      <a:pt x="56" y="88"/>
                      <a:pt x="52" y="84"/>
                    </a:cubicBezTo>
                    <a:cubicBezTo>
                      <a:pt x="46" y="78"/>
                      <a:pt x="36" y="79"/>
                      <a:pt x="31" y="72"/>
                    </a:cubicBezTo>
                    <a:cubicBezTo>
                      <a:pt x="34" y="72"/>
                      <a:pt x="44" y="74"/>
                      <a:pt x="40" y="69"/>
                    </a:cubicBezTo>
                    <a:cubicBezTo>
                      <a:pt x="34" y="59"/>
                      <a:pt x="26" y="50"/>
                      <a:pt x="19" y="45"/>
                    </a:cubicBezTo>
                    <a:cubicBezTo>
                      <a:pt x="14" y="41"/>
                      <a:pt x="14" y="29"/>
                      <a:pt x="11" y="24"/>
                    </a:cubicBezTo>
                    <a:cubicBezTo>
                      <a:pt x="7" y="16"/>
                      <a:pt x="3" y="13"/>
                      <a:pt x="0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113" y="16"/>
                      <a:pt x="113" y="16"/>
                      <a:pt x="113" y="16"/>
                    </a:cubicBezTo>
                    <a:cubicBezTo>
                      <a:pt x="113" y="10"/>
                      <a:pt x="113" y="10"/>
                      <a:pt x="113" y="10"/>
                    </a:cubicBezTo>
                    <a:cubicBezTo>
                      <a:pt x="121" y="10"/>
                      <a:pt x="121" y="10"/>
                      <a:pt x="121" y="10"/>
                    </a:cubicBezTo>
                    <a:cubicBezTo>
                      <a:pt x="136" y="14"/>
                      <a:pt x="145" y="16"/>
                      <a:pt x="152" y="29"/>
                    </a:cubicBezTo>
                    <a:cubicBezTo>
                      <a:pt x="156" y="35"/>
                      <a:pt x="163" y="50"/>
                      <a:pt x="172" y="50"/>
                    </a:cubicBezTo>
                    <a:cubicBezTo>
                      <a:pt x="181" y="50"/>
                      <a:pt x="178" y="38"/>
                      <a:pt x="188" y="38"/>
                    </a:cubicBezTo>
                    <a:cubicBezTo>
                      <a:pt x="214" y="38"/>
                      <a:pt x="213" y="70"/>
                      <a:pt x="227" y="84"/>
                    </a:cubicBezTo>
                    <a:cubicBezTo>
                      <a:pt x="231" y="87"/>
                      <a:pt x="242" y="90"/>
                      <a:pt x="249" y="90"/>
                    </a:cubicBezTo>
                    <a:cubicBezTo>
                      <a:pt x="249" y="89"/>
                      <a:pt x="247" y="87"/>
                      <a:pt x="247" y="86"/>
                    </a:cubicBezTo>
                    <a:cubicBezTo>
                      <a:pt x="247" y="86"/>
                      <a:pt x="247" y="86"/>
                      <a:pt x="247" y="86"/>
                    </a:cubicBezTo>
                    <a:lnTo>
                      <a:pt x="248" y="9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9" name="Freeform 93">
                <a:extLst>
                  <a:ext uri="{FF2B5EF4-FFF2-40B4-BE49-F238E27FC236}">
                    <a16:creationId xmlns:a16="http://schemas.microsoft.com/office/drawing/2014/main" id="{4BE3ECA8-4A17-4D39-850B-55E9866000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16250" y="1895475"/>
                <a:ext cx="20638" cy="95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5" y="7"/>
                  </a:cxn>
                  <a:cxn ang="0">
                    <a:pos x="12" y="7"/>
                  </a:cxn>
                  <a:cxn ang="0">
                    <a:pos x="0" y="3"/>
                  </a:cxn>
                  <a:cxn ang="0">
                    <a:pos x="0" y="0"/>
                  </a:cxn>
                </a:cxnLst>
                <a:rect l="0" t="0" r="r" b="b"/>
                <a:pathLst>
                  <a:path w="15" h="8">
                    <a:moveTo>
                      <a:pt x="0" y="0"/>
                    </a:moveTo>
                    <a:cubicBezTo>
                      <a:pt x="7" y="0"/>
                      <a:pt x="15" y="1"/>
                      <a:pt x="15" y="7"/>
                    </a:cubicBezTo>
                    <a:cubicBezTo>
                      <a:pt x="15" y="8"/>
                      <a:pt x="13" y="7"/>
                      <a:pt x="12" y="7"/>
                    </a:cubicBezTo>
                    <a:cubicBezTo>
                      <a:pt x="8" y="7"/>
                      <a:pt x="2" y="5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0" name="Freeform 94">
                <a:extLst>
                  <a:ext uri="{FF2B5EF4-FFF2-40B4-BE49-F238E27FC236}">
                    <a16:creationId xmlns:a16="http://schemas.microsoft.com/office/drawing/2014/main" id="{C9C90308-8FF9-41F0-B78B-A1F7E268C5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9963" y="1951038"/>
                <a:ext cx="79375" cy="50800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6" y="0"/>
                  </a:cxn>
                  <a:cxn ang="0">
                    <a:pos x="18" y="6"/>
                  </a:cxn>
                  <a:cxn ang="0">
                    <a:pos x="59" y="34"/>
                  </a:cxn>
                  <a:cxn ang="0">
                    <a:pos x="59" y="38"/>
                  </a:cxn>
                  <a:cxn ang="0">
                    <a:pos x="55" y="38"/>
                  </a:cxn>
                  <a:cxn ang="0">
                    <a:pos x="22" y="22"/>
                  </a:cxn>
                  <a:cxn ang="0">
                    <a:pos x="27" y="17"/>
                  </a:cxn>
                  <a:cxn ang="0">
                    <a:pos x="4" y="8"/>
                  </a:cxn>
                  <a:cxn ang="0">
                    <a:pos x="8" y="4"/>
                  </a:cxn>
                  <a:cxn ang="0">
                    <a:pos x="2" y="2"/>
                  </a:cxn>
                  <a:cxn ang="0">
                    <a:pos x="0" y="2"/>
                  </a:cxn>
                </a:cxnLst>
                <a:rect l="0" t="0" r="r" b="b"/>
                <a:pathLst>
                  <a:path w="59" h="38">
                    <a:moveTo>
                      <a:pt x="0" y="2"/>
                    </a:moveTo>
                    <a:cubicBezTo>
                      <a:pt x="2" y="1"/>
                      <a:pt x="4" y="0"/>
                      <a:pt x="6" y="0"/>
                    </a:cubicBezTo>
                    <a:cubicBezTo>
                      <a:pt x="11" y="0"/>
                      <a:pt x="15" y="5"/>
                      <a:pt x="18" y="6"/>
                    </a:cubicBezTo>
                    <a:cubicBezTo>
                      <a:pt x="37" y="12"/>
                      <a:pt x="48" y="23"/>
                      <a:pt x="59" y="34"/>
                    </a:cubicBezTo>
                    <a:cubicBezTo>
                      <a:pt x="59" y="38"/>
                      <a:pt x="59" y="38"/>
                      <a:pt x="59" y="38"/>
                    </a:cubicBezTo>
                    <a:cubicBezTo>
                      <a:pt x="58" y="38"/>
                      <a:pt x="56" y="38"/>
                      <a:pt x="55" y="38"/>
                    </a:cubicBezTo>
                    <a:cubicBezTo>
                      <a:pt x="45" y="38"/>
                      <a:pt x="29" y="26"/>
                      <a:pt x="22" y="22"/>
                    </a:cubicBezTo>
                    <a:cubicBezTo>
                      <a:pt x="23" y="19"/>
                      <a:pt x="25" y="19"/>
                      <a:pt x="27" y="17"/>
                    </a:cubicBezTo>
                    <a:cubicBezTo>
                      <a:pt x="18" y="17"/>
                      <a:pt x="6" y="13"/>
                      <a:pt x="4" y="8"/>
                    </a:cubicBezTo>
                    <a:cubicBezTo>
                      <a:pt x="6" y="7"/>
                      <a:pt x="8" y="5"/>
                      <a:pt x="8" y="4"/>
                    </a:cubicBezTo>
                    <a:cubicBezTo>
                      <a:pt x="6" y="3"/>
                      <a:pt x="2" y="2"/>
                      <a:pt x="2" y="2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1" name="Freeform 95">
                <a:extLst>
                  <a:ext uri="{FF2B5EF4-FFF2-40B4-BE49-F238E27FC236}">
                    <a16:creationId xmlns:a16="http://schemas.microsoft.com/office/drawing/2014/main" id="{66E9E01C-8ADA-4203-B4AA-381A4D0C68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2175" y="1876425"/>
                <a:ext cx="28575" cy="39688"/>
              </a:xfrm>
              <a:custGeom>
                <a:avLst/>
                <a:gdLst/>
                <a:ahLst/>
                <a:cxnLst>
                  <a:cxn ang="0">
                    <a:pos x="5" y="12"/>
                  </a:cxn>
                  <a:cxn ang="0">
                    <a:pos x="0" y="4"/>
                  </a:cxn>
                  <a:cxn ang="0">
                    <a:pos x="0" y="0"/>
                  </a:cxn>
                  <a:cxn ang="0">
                    <a:pos x="10" y="3"/>
                  </a:cxn>
                  <a:cxn ang="0">
                    <a:pos x="7" y="8"/>
                  </a:cxn>
                  <a:cxn ang="0">
                    <a:pos x="13" y="3"/>
                  </a:cxn>
                  <a:cxn ang="0">
                    <a:pos x="13" y="12"/>
                  </a:cxn>
                  <a:cxn ang="0">
                    <a:pos x="15" y="18"/>
                  </a:cxn>
                  <a:cxn ang="0">
                    <a:pos x="13" y="22"/>
                  </a:cxn>
                  <a:cxn ang="0">
                    <a:pos x="17" y="30"/>
                  </a:cxn>
                  <a:cxn ang="0">
                    <a:pos x="10" y="22"/>
                  </a:cxn>
                  <a:cxn ang="0">
                    <a:pos x="12" y="17"/>
                  </a:cxn>
                  <a:cxn ang="0">
                    <a:pos x="5" y="12"/>
                  </a:cxn>
                </a:cxnLst>
                <a:rect l="0" t="0" r="r" b="b"/>
                <a:pathLst>
                  <a:path w="21" h="30">
                    <a:moveTo>
                      <a:pt x="5" y="12"/>
                    </a:moveTo>
                    <a:cubicBezTo>
                      <a:pt x="3" y="12"/>
                      <a:pt x="2" y="6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0"/>
                      <a:pt x="6" y="3"/>
                      <a:pt x="10" y="3"/>
                    </a:cubicBezTo>
                    <a:cubicBezTo>
                      <a:pt x="10" y="4"/>
                      <a:pt x="5" y="8"/>
                      <a:pt x="7" y="8"/>
                    </a:cubicBezTo>
                    <a:cubicBezTo>
                      <a:pt x="10" y="8"/>
                      <a:pt x="12" y="5"/>
                      <a:pt x="13" y="3"/>
                    </a:cubicBezTo>
                    <a:cubicBezTo>
                      <a:pt x="14" y="5"/>
                      <a:pt x="13" y="8"/>
                      <a:pt x="13" y="12"/>
                    </a:cubicBezTo>
                    <a:cubicBezTo>
                      <a:pt x="13" y="15"/>
                      <a:pt x="15" y="15"/>
                      <a:pt x="15" y="18"/>
                    </a:cubicBezTo>
                    <a:cubicBezTo>
                      <a:pt x="15" y="19"/>
                      <a:pt x="13" y="20"/>
                      <a:pt x="13" y="22"/>
                    </a:cubicBezTo>
                    <a:cubicBezTo>
                      <a:pt x="13" y="24"/>
                      <a:pt x="21" y="30"/>
                      <a:pt x="17" y="30"/>
                    </a:cubicBezTo>
                    <a:cubicBezTo>
                      <a:pt x="13" y="30"/>
                      <a:pt x="10" y="26"/>
                      <a:pt x="10" y="22"/>
                    </a:cubicBezTo>
                    <a:cubicBezTo>
                      <a:pt x="10" y="19"/>
                      <a:pt x="12" y="18"/>
                      <a:pt x="12" y="17"/>
                    </a:cubicBezTo>
                    <a:cubicBezTo>
                      <a:pt x="9" y="16"/>
                      <a:pt x="8" y="12"/>
                      <a:pt x="5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2" name="Freeform 96">
                <a:extLst>
                  <a:ext uri="{FF2B5EF4-FFF2-40B4-BE49-F238E27FC236}">
                    <a16:creationId xmlns:a16="http://schemas.microsoft.com/office/drawing/2014/main" id="{AF9DBA85-5E8F-46CE-9368-B6836A7E67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3400" y="1787525"/>
                <a:ext cx="34925" cy="23813"/>
              </a:xfrm>
              <a:custGeom>
                <a:avLst/>
                <a:gdLst/>
                <a:ahLst/>
                <a:cxnLst>
                  <a:cxn ang="0">
                    <a:pos x="21" y="0"/>
                  </a:cxn>
                  <a:cxn ang="0">
                    <a:pos x="27" y="0"/>
                  </a:cxn>
                  <a:cxn ang="0">
                    <a:pos x="27" y="6"/>
                  </a:cxn>
                  <a:cxn ang="0">
                    <a:pos x="10" y="18"/>
                  </a:cxn>
                  <a:cxn ang="0">
                    <a:pos x="0" y="12"/>
                  </a:cxn>
                  <a:cxn ang="0">
                    <a:pos x="0" y="7"/>
                  </a:cxn>
                  <a:cxn ang="0">
                    <a:pos x="21" y="0"/>
                  </a:cxn>
                </a:cxnLst>
                <a:rect l="0" t="0" r="r" b="b"/>
                <a:pathLst>
                  <a:path w="27" h="18">
                    <a:moveTo>
                      <a:pt x="21" y="0"/>
                    </a:moveTo>
                    <a:cubicBezTo>
                      <a:pt x="25" y="0"/>
                      <a:pt x="25" y="0"/>
                      <a:pt x="27" y="0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19" y="10"/>
                      <a:pt x="16" y="13"/>
                      <a:pt x="10" y="18"/>
                    </a:cubicBezTo>
                    <a:cubicBezTo>
                      <a:pt x="6" y="15"/>
                      <a:pt x="3" y="15"/>
                      <a:pt x="0" y="12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8" y="5"/>
                      <a:pt x="14" y="0"/>
                      <a:pt x="2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3" name="Freeform 97">
                <a:extLst>
                  <a:ext uri="{FF2B5EF4-FFF2-40B4-BE49-F238E27FC236}">
                    <a16:creationId xmlns:a16="http://schemas.microsoft.com/office/drawing/2014/main" id="{0443A7B5-B2A7-49A3-A79B-CA54C3BA40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11525" y="1963738"/>
                <a:ext cx="42863" cy="22225"/>
              </a:xfrm>
              <a:custGeom>
                <a:avLst/>
                <a:gdLst/>
                <a:ahLst/>
                <a:cxnLst>
                  <a:cxn ang="0">
                    <a:pos x="26" y="17"/>
                  </a:cxn>
                  <a:cxn ang="0">
                    <a:pos x="32" y="14"/>
                  </a:cxn>
                  <a:cxn ang="0">
                    <a:pos x="0" y="3"/>
                  </a:cxn>
                  <a:cxn ang="0">
                    <a:pos x="26" y="17"/>
                  </a:cxn>
                </a:cxnLst>
                <a:rect l="0" t="0" r="r" b="b"/>
                <a:pathLst>
                  <a:path w="32" h="17">
                    <a:moveTo>
                      <a:pt x="26" y="17"/>
                    </a:moveTo>
                    <a:cubicBezTo>
                      <a:pt x="29" y="17"/>
                      <a:pt x="30" y="16"/>
                      <a:pt x="32" y="14"/>
                    </a:cubicBezTo>
                    <a:cubicBezTo>
                      <a:pt x="22" y="9"/>
                      <a:pt x="14" y="0"/>
                      <a:pt x="0" y="3"/>
                    </a:cubicBezTo>
                    <a:cubicBezTo>
                      <a:pt x="6" y="7"/>
                      <a:pt x="18" y="17"/>
                      <a:pt x="26" y="1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4" name="Freeform 98">
                <a:extLst>
                  <a:ext uri="{FF2B5EF4-FFF2-40B4-BE49-F238E27FC236}">
                    <a16:creationId xmlns:a16="http://schemas.microsoft.com/office/drawing/2014/main" id="{8612C1FF-AB40-4B30-9484-F314060E50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14700" y="2030413"/>
                <a:ext cx="31750" cy="20638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1" y="7"/>
                  </a:cxn>
                  <a:cxn ang="0">
                    <a:pos x="24" y="7"/>
                  </a:cxn>
                  <a:cxn ang="0">
                    <a:pos x="24" y="10"/>
                  </a:cxn>
                  <a:cxn ang="0">
                    <a:pos x="19" y="15"/>
                  </a:cxn>
                  <a:cxn ang="0">
                    <a:pos x="0" y="3"/>
                  </a:cxn>
                  <a:cxn ang="0">
                    <a:pos x="1" y="0"/>
                  </a:cxn>
                </a:cxnLst>
                <a:rect l="0" t="0" r="r" b="b"/>
                <a:pathLst>
                  <a:path w="24" h="15">
                    <a:moveTo>
                      <a:pt x="1" y="0"/>
                    </a:moveTo>
                    <a:cubicBezTo>
                      <a:pt x="4" y="4"/>
                      <a:pt x="7" y="6"/>
                      <a:pt x="11" y="7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4" y="8"/>
                      <a:pt x="24" y="9"/>
                      <a:pt x="24" y="10"/>
                    </a:cubicBezTo>
                    <a:cubicBezTo>
                      <a:pt x="24" y="12"/>
                      <a:pt x="20" y="15"/>
                      <a:pt x="19" y="15"/>
                    </a:cubicBezTo>
                    <a:cubicBezTo>
                      <a:pt x="16" y="15"/>
                      <a:pt x="0" y="6"/>
                      <a:pt x="0" y="3"/>
                    </a:cubicBezTo>
                    <a:cubicBezTo>
                      <a:pt x="0" y="2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5" name="Freeform 99">
                <a:extLst>
                  <a:ext uri="{FF2B5EF4-FFF2-40B4-BE49-F238E27FC236}">
                    <a16:creationId xmlns:a16="http://schemas.microsoft.com/office/drawing/2014/main" id="{FEE73A02-A53D-45AA-A155-EAE54D28C9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62325" y="2030413"/>
                <a:ext cx="22225" cy="26988"/>
              </a:xfrm>
              <a:custGeom>
                <a:avLst/>
                <a:gdLst/>
                <a:ahLst/>
                <a:cxnLst>
                  <a:cxn ang="0">
                    <a:pos x="17" y="12"/>
                  </a:cxn>
                  <a:cxn ang="0">
                    <a:pos x="17" y="15"/>
                  </a:cxn>
                  <a:cxn ang="0">
                    <a:pos x="7" y="20"/>
                  </a:cxn>
                  <a:cxn ang="0">
                    <a:pos x="0" y="15"/>
                  </a:cxn>
                  <a:cxn ang="0">
                    <a:pos x="10" y="0"/>
                  </a:cxn>
                  <a:cxn ang="0">
                    <a:pos x="14" y="5"/>
                  </a:cxn>
                  <a:cxn ang="0">
                    <a:pos x="17" y="12"/>
                  </a:cxn>
                </a:cxnLst>
                <a:rect l="0" t="0" r="r" b="b"/>
                <a:pathLst>
                  <a:path w="17" h="20">
                    <a:moveTo>
                      <a:pt x="17" y="12"/>
                    </a:moveTo>
                    <a:cubicBezTo>
                      <a:pt x="17" y="12"/>
                      <a:pt x="17" y="14"/>
                      <a:pt x="17" y="15"/>
                    </a:cubicBezTo>
                    <a:cubicBezTo>
                      <a:pt x="17" y="18"/>
                      <a:pt x="12" y="20"/>
                      <a:pt x="7" y="20"/>
                    </a:cubicBezTo>
                    <a:cubicBezTo>
                      <a:pt x="3" y="20"/>
                      <a:pt x="0" y="18"/>
                      <a:pt x="0" y="15"/>
                    </a:cubicBezTo>
                    <a:cubicBezTo>
                      <a:pt x="0" y="13"/>
                      <a:pt x="6" y="2"/>
                      <a:pt x="10" y="0"/>
                    </a:cubicBezTo>
                    <a:cubicBezTo>
                      <a:pt x="11" y="2"/>
                      <a:pt x="14" y="3"/>
                      <a:pt x="14" y="5"/>
                    </a:cubicBezTo>
                    <a:cubicBezTo>
                      <a:pt x="14" y="9"/>
                      <a:pt x="7" y="12"/>
                      <a:pt x="17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6" name="Freeform 100">
                <a:extLst>
                  <a:ext uri="{FF2B5EF4-FFF2-40B4-BE49-F238E27FC236}">
                    <a16:creationId xmlns:a16="http://schemas.microsoft.com/office/drawing/2014/main" id="{F934695C-024F-4977-8AD1-85407A665E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93850" y="1724025"/>
                <a:ext cx="26988" cy="12700"/>
              </a:xfrm>
              <a:custGeom>
                <a:avLst/>
                <a:gdLst/>
                <a:ahLst/>
                <a:cxnLst>
                  <a:cxn ang="0">
                    <a:pos x="6" y="4"/>
                  </a:cxn>
                  <a:cxn ang="0">
                    <a:pos x="13" y="1"/>
                  </a:cxn>
                  <a:cxn ang="0">
                    <a:pos x="20" y="9"/>
                  </a:cxn>
                  <a:cxn ang="0">
                    <a:pos x="5" y="9"/>
                  </a:cxn>
                  <a:cxn ang="0">
                    <a:pos x="0" y="4"/>
                  </a:cxn>
                  <a:cxn ang="0">
                    <a:pos x="6" y="4"/>
                  </a:cxn>
                </a:cxnLst>
                <a:rect l="0" t="0" r="r" b="b"/>
                <a:pathLst>
                  <a:path w="20" h="9">
                    <a:moveTo>
                      <a:pt x="6" y="4"/>
                    </a:moveTo>
                    <a:cubicBezTo>
                      <a:pt x="8" y="0"/>
                      <a:pt x="10" y="1"/>
                      <a:pt x="13" y="1"/>
                    </a:cubicBezTo>
                    <a:cubicBezTo>
                      <a:pt x="18" y="1"/>
                      <a:pt x="19" y="4"/>
                      <a:pt x="20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3" y="7"/>
                      <a:pt x="1" y="6"/>
                      <a:pt x="0" y="4"/>
                    </a:cubicBezTo>
                    <a:lnTo>
                      <a:pt x="6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77" name="Group 345">
              <a:extLst>
                <a:ext uri="{FF2B5EF4-FFF2-40B4-BE49-F238E27FC236}">
                  <a16:creationId xmlns:a16="http://schemas.microsoft.com/office/drawing/2014/main" id="{E65AEC12-5934-4431-93EB-9E0E6CDB4FFE}"/>
                </a:ext>
              </a:extLst>
            </p:cNvPr>
            <p:cNvGrpSpPr/>
            <p:nvPr/>
          </p:nvGrpSpPr>
          <p:grpSpPr>
            <a:xfrm>
              <a:off x="8411017" y="2542861"/>
              <a:ext cx="708689" cy="1191516"/>
              <a:chOff x="4219575" y="1089025"/>
              <a:chExt cx="687388" cy="1155701"/>
            </a:xfrm>
            <a:solidFill>
              <a:schemeClr val="bg1">
                <a:lumMod val="65000"/>
              </a:schemeClr>
            </a:solidFill>
          </p:grpSpPr>
          <p:sp>
            <p:nvSpPr>
              <p:cNvPr id="78" name="Freeform 36">
                <a:extLst>
                  <a:ext uri="{FF2B5EF4-FFF2-40B4-BE49-F238E27FC236}">
                    <a16:creationId xmlns:a16="http://schemas.microsoft.com/office/drawing/2014/main" id="{E1C9D252-0ACC-421B-9CBC-D777AB7E6B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68825" y="1816100"/>
                <a:ext cx="26988" cy="39688"/>
              </a:xfrm>
              <a:custGeom>
                <a:avLst/>
                <a:gdLst/>
                <a:ahLst/>
                <a:cxnLst>
                  <a:cxn ang="0">
                    <a:pos x="3" y="27"/>
                  </a:cxn>
                  <a:cxn ang="0">
                    <a:pos x="9" y="21"/>
                  </a:cxn>
                  <a:cxn ang="0">
                    <a:pos x="0" y="14"/>
                  </a:cxn>
                  <a:cxn ang="0">
                    <a:pos x="9" y="0"/>
                  </a:cxn>
                  <a:cxn ang="0">
                    <a:pos x="20" y="12"/>
                  </a:cxn>
                  <a:cxn ang="0">
                    <a:pos x="6" y="30"/>
                  </a:cxn>
                  <a:cxn ang="0">
                    <a:pos x="0" y="27"/>
                  </a:cxn>
                  <a:cxn ang="0">
                    <a:pos x="2" y="25"/>
                  </a:cxn>
                  <a:cxn ang="0">
                    <a:pos x="3" y="27"/>
                  </a:cxn>
                </a:cxnLst>
                <a:rect l="0" t="0" r="r" b="b"/>
                <a:pathLst>
                  <a:path w="20" h="30">
                    <a:moveTo>
                      <a:pt x="3" y="27"/>
                    </a:moveTo>
                    <a:cubicBezTo>
                      <a:pt x="6" y="26"/>
                      <a:pt x="9" y="23"/>
                      <a:pt x="9" y="21"/>
                    </a:cubicBezTo>
                    <a:cubicBezTo>
                      <a:pt x="5" y="20"/>
                      <a:pt x="0" y="16"/>
                      <a:pt x="0" y="14"/>
                    </a:cubicBezTo>
                    <a:cubicBezTo>
                      <a:pt x="0" y="12"/>
                      <a:pt x="5" y="0"/>
                      <a:pt x="9" y="0"/>
                    </a:cubicBezTo>
                    <a:cubicBezTo>
                      <a:pt x="17" y="0"/>
                      <a:pt x="18" y="4"/>
                      <a:pt x="20" y="12"/>
                    </a:cubicBezTo>
                    <a:cubicBezTo>
                      <a:pt x="12" y="14"/>
                      <a:pt x="16" y="30"/>
                      <a:pt x="6" y="30"/>
                    </a:cubicBezTo>
                    <a:cubicBezTo>
                      <a:pt x="3" y="30"/>
                      <a:pt x="1" y="27"/>
                      <a:pt x="0" y="27"/>
                    </a:cubicBezTo>
                    <a:cubicBezTo>
                      <a:pt x="1" y="26"/>
                      <a:pt x="2" y="25"/>
                      <a:pt x="2" y="25"/>
                    </a:cubicBezTo>
                    <a:lnTo>
                      <a:pt x="3" y="2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grpSp>
            <p:nvGrpSpPr>
              <p:cNvPr id="79" name="Group 343">
                <a:extLst>
                  <a:ext uri="{FF2B5EF4-FFF2-40B4-BE49-F238E27FC236}">
                    <a16:creationId xmlns:a16="http://schemas.microsoft.com/office/drawing/2014/main" id="{15D7E56D-7F06-4880-A5BF-7FEDE8E9C4B2}"/>
                  </a:ext>
                </a:extLst>
              </p:cNvPr>
              <p:cNvGrpSpPr/>
              <p:nvPr/>
            </p:nvGrpSpPr>
            <p:grpSpPr>
              <a:xfrm>
                <a:off x="4219575" y="1089025"/>
                <a:ext cx="687388" cy="1155701"/>
                <a:chOff x="4219575" y="1089025"/>
                <a:chExt cx="687388" cy="1155701"/>
              </a:xfrm>
              <a:grpFill/>
            </p:grpSpPr>
            <p:sp>
              <p:nvSpPr>
                <p:cNvPr id="80" name="Freeform 24">
                  <a:extLst>
                    <a:ext uri="{FF2B5EF4-FFF2-40B4-BE49-F238E27FC236}">
                      <a16:creationId xmlns:a16="http://schemas.microsoft.com/office/drawing/2014/main" id="{FFF99B0F-B244-4472-8E42-B9280925B71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30688" y="1782763"/>
                  <a:ext cx="646113" cy="461963"/>
                </a:xfrm>
                <a:custGeom>
                  <a:avLst/>
                  <a:gdLst/>
                  <a:ahLst/>
                  <a:cxnLst>
                    <a:cxn ang="0">
                      <a:pos x="473" y="233"/>
                    </a:cxn>
                    <a:cxn ang="0">
                      <a:pos x="470" y="273"/>
                    </a:cxn>
                    <a:cxn ang="0">
                      <a:pos x="427" y="274"/>
                    </a:cxn>
                    <a:cxn ang="0">
                      <a:pos x="401" y="283"/>
                    </a:cxn>
                    <a:cxn ang="0">
                      <a:pos x="403" y="303"/>
                    </a:cxn>
                    <a:cxn ang="0">
                      <a:pos x="413" y="322"/>
                    </a:cxn>
                    <a:cxn ang="0">
                      <a:pos x="401" y="319"/>
                    </a:cxn>
                    <a:cxn ang="0">
                      <a:pos x="397" y="336"/>
                    </a:cxn>
                    <a:cxn ang="0">
                      <a:pos x="382" y="315"/>
                    </a:cxn>
                    <a:cxn ang="0">
                      <a:pos x="358" y="278"/>
                    </a:cxn>
                    <a:cxn ang="0">
                      <a:pos x="329" y="238"/>
                    </a:cxn>
                    <a:cxn ang="0">
                      <a:pos x="289" y="213"/>
                    </a:cxn>
                    <a:cxn ang="0">
                      <a:pos x="270" y="212"/>
                    </a:cxn>
                    <a:cxn ang="0">
                      <a:pos x="289" y="244"/>
                    </a:cxn>
                    <a:cxn ang="0">
                      <a:pos x="315" y="264"/>
                    </a:cxn>
                    <a:cxn ang="0">
                      <a:pos x="330" y="283"/>
                    </a:cxn>
                    <a:cxn ang="0">
                      <a:pos x="323" y="305"/>
                    </a:cxn>
                    <a:cxn ang="0">
                      <a:pos x="316" y="303"/>
                    </a:cxn>
                    <a:cxn ang="0">
                      <a:pos x="291" y="273"/>
                    </a:cxn>
                    <a:cxn ang="0">
                      <a:pos x="229" y="223"/>
                    </a:cxn>
                    <a:cxn ang="0">
                      <a:pos x="168" y="237"/>
                    </a:cxn>
                    <a:cxn ang="0">
                      <a:pos x="135" y="272"/>
                    </a:cxn>
                    <a:cxn ang="0">
                      <a:pos x="101" y="326"/>
                    </a:cxn>
                    <a:cxn ang="0">
                      <a:pos x="72" y="338"/>
                    </a:cxn>
                    <a:cxn ang="0">
                      <a:pos x="10" y="334"/>
                    </a:cxn>
                    <a:cxn ang="0">
                      <a:pos x="0" y="306"/>
                    </a:cxn>
                    <a:cxn ang="0">
                      <a:pos x="4" y="246"/>
                    </a:cxn>
                    <a:cxn ang="0">
                      <a:pos x="48" y="235"/>
                    </a:cxn>
                    <a:cxn ang="0">
                      <a:pos x="89" y="240"/>
                    </a:cxn>
                    <a:cxn ang="0">
                      <a:pos x="105" y="206"/>
                    </a:cxn>
                    <a:cxn ang="0">
                      <a:pos x="103" y="193"/>
                    </a:cxn>
                    <a:cxn ang="0">
                      <a:pos x="60" y="163"/>
                    </a:cxn>
                    <a:cxn ang="0">
                      <a:pos x="88" y="157"/>
                    </a:cxn>
                    <a:cxn ang="0">
                      <a:pos x="96" y="143"/>
                    </a:cxn>
                    <a:cxn ang="0">
                      <a:pos x="114" y="145"/>
                    </a:cxn>
                    <a:cxn ang="0">
                      <a:pos x="147" y="118"/>
                    </a:cxn>
                    <a:cxn ang="0">
                      <a:pos x="176" y="89"/>
                    </a:cxn>
                    <a:cxn ang="0">
                      <a:pos x="208" y="73"/>
                    </a:cxn>
                    <a:cxn ang="0">
                      <a:pos x="225" y="54"/>
                    </a:cxn>
                    <a:cxn ang="0">
                      <a:pos x="245" y="5"/>
                    </a:cxn>
                    <a:cxn ang="0">
                      <a:pos x="251" y="25"/>
                    </a:cxn>
                    <a:cxn ang="0">
                      <a:pos x="240" y="54"/>
                    </a:cxn>
                    <a:cxn ang="0">
                      <a:pos x="254" y="66"/>
                    </a:cxn>
                    <a:cxn ang="0">
                      <a:pos x="289" y="68"/>
                    </a:cxn>
                    <a:cxn ang="0">
                      <a:pos x="333" y="50"/>
                    </a:cxn>
                    <a:cxn ang="0">
                      <a:pos x="378" y="55"/>
                    </a:cxn>
                    <a:cxn ang="0">
                      <a:pos x="408" y="95"/>
                    </a:cxn>
                    <a:cxn ang="0">
                      <a:pos x="399" y="153"/>
                    </a:cxn>
                    <a:cxn ang="0">
                      <a:pos x="470" y="180"/>
                    </a:cxn>
                    <a:cxn ang="0">
                      <a:pos x="474" y="204"/>
                    </a:cxn>
                    <a:cxn ang="0">
                      <a:pos x="476" y="216"/>
                    </a:cxn>
                  </a:cxnLst>
                  <a:rect l="0" t="0" r="r" b="b"/>
                  <a:pathLst>
                    <a:path w="485" h="347">
                      <a:moveTo>
                        <a:pt x="476" y="216"/>
                      </a:moveTo>
                      <a:cubicBezTo>
                        <a:pt x="474" y="223"/>
                        <a:pt x="475" y="219"/>
                        <a:pt x="473" y="222"/>
                      </a:cubicBezTo>
                      <a:cubicBezTo>
                        <a:pt x="473" y="233"/>
                        <a:pt x="473" y="233"/>
                        <a:pt x="473" y="233"/>
                      </a:cubicBezTo>
                      <a:cubicBezTo>
                        <a:pt x="469" y="238"/>
                        <a:pt x="461" y="246"/>
                        <a:pt x="461" y="253"/>
                      </a:cubicBezTo>
                      <a:cubicBezTo>
                        <a:pt x="461" y="261"/>
                        <a:pt x="473" y="268"/>
                        <a:pt x="476" y="272"/>
                      </a:cubicBezTo>
                      <a:cubicBezTo>
                        <a:pt x="474" y="273"/>
                        <a:pt x="472" y="273"/>
                        <a:pt x="470" y="273"/>
                      </a:cubicBezTo>
                      <a:cubicBezTo>
                        <a:pt x="466" y="275"/>
                        <a:pt x="463" y="273"/>
                        <a:pt x="459" y="275"/>
                      </a:cubicBezTo>
                      <a:cubicBezTo>
                        <a:pt x="453" y="277"/>
                        <a:pt x="452" y="283"/>
                        <a:pt x="446" y="283"/>
                      </a:cubicBezTo>
                      <a:cubicBezTo>
                        <a:pt x="439" y="283"/>
                        <a:pt x="435" y="274"/>
                        <a:pt x="427" y="274"/>
                      </a:cubicBezTo>
                      <a:cubicBezTo>
                        <a:pt x="420" y="274"/>
                        <a:pt x="419" y="278"/>
                        <a:pt x="413" y="280"/>
                      </a:cubicBezTo>
                      <a:cubicBezTo>
                        <a:pt x="414" y="284"/>
                        <a:pt x="414" y="286"/>
                        <a:pt x="413" y="290"/>
                      </a:cubicBezTo>
                      <a:cubicBezTo>
                        <a:pt x="406" y="290"/>
                        <a:pt x="405" y="283"/>
                        <a:pt x="401" y="283"/>
                      </a:cubicBezTo>
                      <a:cubicBezTo>
                        <a:pt x="399" y="283"/>
                        <a:pt x="397" y="286"/>
                        <a:pt x="397" y="288"/>
                      </a:cubicBezTo>
                      <a:cubicBezTo>
                        <a:pt x="405" y="298"/>
                        <a:pt x="405" y="298"/>
                        <a:pt x="405" y="298"/>
                      </a:cubicBezTo>
                      <a:cubicBezTo>
                        <a:pt x="405" y="300"/>
                        <a:pt x="403" y="302"/>
                        <a:pt x="403" y="303"/>
                      </a:cubicBezTo>
                      <a:cubicBezTo>
                        <a:pt x="403" y="304"/>
                        <a:pt x="415" y="315"/>
                        <a:pt x="419" y="315"/>
                      </a:cubicBezTo>
                      <a:cubicBezTo>
                        <a:pt x="419" y="317"/>
                        <a:pt x="420" y="318"/>
                        <a:pt x="420" y="319"/>
                      </a:cubicBezTo>
                      <a:cubicBezTo>
                        <a:pt x="418" y="321"/>
                        <a:pt x="414" y="319"/>
                        <a:pt x="413" y="322"/>
                      </a:cubicBezTo>
                      <a:cubicBezTo>
                        <a:pt x="412" y="322"/>
                        <a:pt x="412" y="322"/>
                        <a:pt x="412" y="322"/>
                      </a:cubicBezTo>
                      <a:cubicBezTo>
                        <a:pt x="407" y="321"/>
                        <a:pt x="403" y="317"/>
                        <a:pt x="401" y="315"/>
                      </a:cubicBezTo>
                      <a:cubicBezTo>
                        <a:pt x="401" y="319"/>
                        <a:pt x="401" y="319"/>
                        <a:pt x="401" y="319"/>
                      </a:cubicBezTo>
                      <a:cubicBezTo>
                        <a:pt x="402" y="321"/>
                        <a:pt x="403" y="323"/>
                        <a:pt x="403" y="326"/>
                      </a:cubicBezTo>
                      <a:cubicBezTo>
                        <a:pt x="403" y="329"/>
                        <a:pt x="399" y="334"/>
                        <a:pt x="403" y="336"/>
                      </a:cubicBezTo>
                      <a:cubicBezTo>
                        <a:pt x="401" y="336"/>
                        <a:pt x="397" y="336"/>
                        <a:pt x="397" y="336"/>
                      </a:cubicBezTo>
                      <a:cubicBezTo>
                        <a:pt x="390" y="336"/>
                        <a:pt x="384" y="329"/>
                        <a:pt x="384" y="322"/>
                      </a:cubicBezTo>
                      <a:cubicBezTo>
                        <a:pt x="384" y="319"/>
                        <a:pt x="388" y="317"/>
                        <a:pt x="390" y="315"/>
                      </a:cubicBezTo>
                      <a:cubicBezTo>
                        <a:pt x="387" y="315"/>
                        <a:pt x="385" y="315"/>
                        <a:pt x="382" y="315"/>
                      </a:cubicBezTo>
                      <a:cubicBezTo>
                        <a:pt x="380" y="315"/>
                        <a:pt x="379" y="311"/>
                        <a:pt x="379" y="310"/>
                      </a:cubicBezTo>
                      <a:cubicBezTo>
                        <a:pt x="378" y="304"/>
                        <a:pt x="374" y="300"/>
                        <a:pt x="370" y="296"/>
                      </a:cubicBezTo>
                      <a:cubicBezTo>
                        <a:pt x="365" y="291"/>
                        <a:pt x="358" y="287"/>
                        <a:pt x="358" y="278"/>
                      </a:cubicBezTo>
                      <a:cubicBezTo>
                        <a:pt x="358" y="272"/>
                        <a:pt x="358" y="270"/>
                        <a:pt x="358" y="266"/>
                      </a:cubicBezTo>
                      <a:cubicBezTo>
                        <a:pt x="358" y="260"/>
                        <a:pt x="348" y="251"/>
                        <a:pt x="342" y="248"/>
                      </a:cubicBezTo>
                      <a:cubicBezTo>
                        <a:pt x="336" y="245"/>
                        <a:pt x="329" y="244"/>
                        <a:pt x="329" y="238"/>
                      </a:cubicBezTo>
                      <a:cubicBezTo>
                        <a:pt x="326" y="238"/>
                        <a:pt x="325" y="238"/>
                        <a:pt x="323" y="238"/>
                      </a:cubicBezTo>
                      <a:cubicBezTo>
                        <a:pt x="313" y="238"/>
                        <a:pt x="302" y="223"/>
                        <a:pt x="302" y="213"/>
                      </a:cubicBezTo>
                      <a:cubicBezTo>
                        <a:pt x="297" y="213"/>
                        <a:pt x="293" y="213"/>
                        <a:pt x="289" y="213"/>
                      </a:cubicBezTo>
                      <a:cubicBezTo>
                        <a:pt x="283" y="213"/>
                        <a:pt x="285" y="204"/>
                        <a:pt x="283" y="201"/>
                      </a:cubicBezTo>
                      <a:cubicBezTo>
                        <a:pt x="278" y="204"/>
                        <a:pt x="268" y="204"/>
                        <a:pt x="268" y="209"/>
                      </a:cubicBezTo>
                      <a:cubicBezTo>
                        <a:pt x="268" y="210"/>
                        <a:pt x="270" y="212"/>
                        <a:pt x="270" y="212"/>
                      </a:cubicBezTo>
                      <a:cubicBezTo>
                        <a:pt x="270" y="214"/>
                        <a:pt x="269" y="217"/>
                        <a:pt x="269" y="220"/>
                      </a:cubicBezTo>
                      <a:cubicBezTo>
                        <a:pt x="269" y="226"/>
                        <a:pt x="273" y="229"/>
                        <a:pt x="278" y="231"/>
                      </a:cubicBezTo>
                      <a:cubicBezTo>
                        <a:pt x="285" y="233"/>
                        <a:pt x="288" y="240"/>
                        <a:pt x="289" y="244"/>
                      </a:cubicBezTo>
                      <a:cubicBezTo>
                        <a:pt x="291" y="250"/>
                        <a:pt x="294" y="257"/>
                        <a:pt x="298" y="259"/>
                      </a:cubicBezTo>
                      <a:cubicBezTo>
                        <a:pt x="304" y="262"/>
                        <a:pt x="309" y="260"/>
                        <a:pt x="315" y="260"/>
                      </a:cubicBezTo>
                      <a:cubicBezTo>
                        <a:pt x="315" y="261"/>
                        <a:pt x="315" y="263"/>
                        <a:pt x="315" y="264"/>
                      </a:cubicBezTo>
                      <a:cubicBezTo>
                        <a:pt x="313" y="269"/>
                        <a:pt x="323" y="271"/>
                        <a:pt x="326" y="272"/>
                      </a:cubicBezTo>
                      <a:cubicBezTo>
                        <a:pt x="335" y="277"/>
                        <a:pt x="345" y="280"/>
                        <a:pt x="344" y="290"/>
                      </a:cubicBezTo>
                      <a:cubicBezTo>
                        <a:pt x="340" y="289"/>
                        <a:pt x="337" y="283"/>
                        <a:pt x="330" y="283"/>
                      </a:cubicBezTo>
                      <a:cubicBezTo>
                        <a:pt x="325" y="283"/>
                        <a:pt x="320" y="286"/>
                        <a:pt x="320" y="290"/>
                      </a:cubicBezTo>
                      <a:cubicBezTo>
                        <a:pt x="320" y="296"/>
                        <a:pt x="328" y="297"/>
                        <a:pt x="328" y="303"/>
                      </a:cubicBezTo>
                      <a:cubicBezTo>
                        <a:pt x="328" y="305"/>
                        <a:pt x="323" y="305"/>
                        <a:pt x="323" y="305"/>
                      </a:cubicBezTo>
                      <a:cubicBezTo>
                        <a:pt x="319" y="309"/>
                        <a:pt x="319" y="318"/>
                        <a:pt x="313" y="318"/>
                      </a:cubicBezTo>
                      <a:cubicBezTo>
                        <a:pt x="310" y="318"/>
                        <a:pt x="308" y="317"/>
                        <a:pt x="308" y="315"/>
                      </a:cubicBezTo>
                      <a:cubicBezTo>
                        <a:pt x="314" y="315"/>
                        <a:pt x="316" y="309"/>
                        <a:pt x="316" y="303"/>
                      </a:cubicBezTo>
                      <a:cubicBezTo>
                        <a:pt x="316" y="297"/>
                        <a:pt x="312" y="295"/>
                        <a:pt x="311" y="291"/>
                      </a:cubicBezTo>
                      <a:cubicBezTo>
                        <a:pt x="310" y="291"/>
                        <a:pt x="300" y="281"/>
                        <a:pt x="299" y="278"/>
                      </a:cubicBezTo>
                      <a:cubicBezTo>
                        <a:pt x="297" y="278"/>
                        <a:pt x="291" y="276"/>
                        <a:pt x="291" y="273"/>
                      </a:cubicBezTo>
                      <a:cubicBezTo>
                        <a:pt x="277" y="270"/>
                        <a:pt x="274" y="266"/>
                        <a:pt x="266" y="259"/>
                      </a:cubicBezTo>
                      <a:cubicBezTo>
                        <a:pt x="263" y="256"/>
                        <a:pt x="257" y="254"/>
                        <a:pt x="256" y="251"/>
                      </a:cubicBezTo>
                      <a:cubicBezTo>
                        <a:pt x="248" y="241"/>
                        <a:pt x="245" y="223"/>
                        <a:pt x="229" y="223"/>
                      </a:cubicBezTo>
                      <a:cubicBezTo>
                        <a:pt x="221" y="223"/>
                        <a:pt x="220" y="228"/>
                        <a:pt x="216" y="230"/>
                      </a:cubicBezTo>
                      <a:cubicBezTo>
                        <a:pt x="208" y="234"/>
                        <a:pt x="202" y="242"/>
                        <a:pt x="192" y="242"/>
                      </a:cubicBezTo>
                      <a:cubicBezTo>
                        <a:pt x="183" y="242"/>
                        <a:pt x="177" y="237"/>
                        <a:pt x="168" y="237"/>
                      </a:cubicBezTo>
                      <a:cubicBezTo>
                        <a:pt x="161" y="237"/>
                        <a:pt x="154" y="242"/>
                        <a:pt x="154" y="248"/>
                      </a:cubicBezTo>
                      <a:cubicBezTo>
                        <a:pt x="157" y="258"/>
                        <a:pt x="157" y="258"/>
                        <a:pt x="157" y="258"/>
                      </a:cubicBezTo>
                      <a:cubicBezTo>
                        <a:pt x="154" y="267"/>
                        <a:pt x="144" y="270"/>
                        <a:pt x="135" y="272"/>
                      </a:cubicBezTo>
                      <a:cubicBezTo>
                        <a:pt x="127" y="274"/>
                        <a:pt x="114" y="292"/>
                        <a:pt x="114" y="302"/>
                      </a:cubicBezTo>
                      <a:cubicBezTo>
                        <a:pt x="114" y="305"/>
                        <a:pt x="117" y="306"/>
                        <a:pt x="119" y="307"/>
                      </a:cubicBezTo>
                      <a:cubicBezTo>
                        <a:pt x="113" y="316"/>
                        <a:pt x="110" y="321"/>
                        <a:pt x="101" y="326"/>
                      </a:cubicBezTo>
                      <a:cubicBezTo>
                        <a:pt x="96" y="328"/>
                        <a:pt x="95" y="340"/>
                        <a:pt x="86" y="337"/>
                      </a:cubicBezTo>
                      <a:cubicBezTo>
                        <a:pt x="86" y="337"/>
                        <a:pt x="86" y="337"/>
                        <a:pt x="86" y="337"/>
                      </a:cubicBezTo>
                      <a:cubicBezTo>
                        <a:pt x="82" y="336"/>
                        <a:pt x="75" y="338"/>
                        <a:pt x="72" y="338"/>
                      </a:cubicBezTo>
                      <a:cubicBezTo>
                        <a:pt x="62" y="338"/>
                        <a:pt x="56" y="347"/>
                        <a:pt x="46" y="347"/>
                      </a:cubicBezTo>
                      <a:cubicBezTo>
                        <a:pt x="40" y="347"/>
                        <a:pt x="39" y="331"/>
                        <a:pt x="29" y="331"/>
                      </a:cubicBezTo>
                      <a:cubicBezTo>
                        <a:pt x="22" y="331"/>
                        <a:pt x="17" y="334"/>
                        <a:pt x="10" y="334"/>
                      </a:cubicBezTo>
                      <a:cubicBezTo>
                        <a:pt x="8" y="334"/>
                        <a:pt x="7" y="332"/>
                        <a:pt x="7" y="330"/>
                      </a:cubicBezTo>
                      <a:cubicBezTo>
                        <a:pt x="7" y="321"/>
                        <a:pt x="7" y="318"/>
                        <a:pt x="7" y="313"/>
                      </a:cubicBezTo>
                      <a:cubicBezTo>
                        <a:pt x="3" y="313"/>
                        <a:pt x="0" y="310"/>
                        <a:pt x="0" y="306"/>
                      </a:cubicBezTo>
                      <a:cubicBezTo>
                        <a:pt x="0" y="301"/>
                        <a:pt x="4" y="299"/>
                        <a:pt x="4" y="296"/>
                      </a:cubicBezTo>
                      <a:cubicBezTo>
                        <a:pt x="4" y="285"/>
                        <a:pt x="8" y="274"/>
                        <a:pt x="8" y="262"/>
                      </a:cubicBezTo>
                      <a:cubicBezTo>
                        <a:pt x="8" y="256"/>
                        <a:pt x="4" y="250"/>
                        <a:pt x="4" y="246"/>
                      </a:cubicBezTo>
                      <a:cubicBezTo>
                        <a:pt x="4" y="243"/>
                        <a:pt x="19" y="234"/>
                        <a:pt x="21" y="234"/>
                      </a:cubicBezTo>
                      <a:cubicBezTo>
                        <a:pt x="23" y="234"/>
                        <a:pt x="25" y="236"/>
                        <a:pt x="28" y="235"/>
                      </a:cubicBezTo>
                      <a:cubicBezTo>
                        <a:pt x="48" y="235"/>
                        <a:pt x="48" y="235"/>
                        <a:pt x="48" y="235"/>
                      </a:cubicBezTo>
                      <a:cubicBezTo>
                        <a:pt x="49" y="237"/>
                        <a:pt x="53" y="238"/>
                        <a:pt x="55" y="238"/>
                      </a:cubicBezTo>
                      <a:cubicBezTo>
                        <a:pt x="76" y="238"/>
                        <a:pt x="76" y="238"/>
                        <a:pt x="76" y="238"/>
                      </a:cubicBezTo>
                      <a:cubicBezTo>
                        <a:pt x="82" y="237"/>
                        <a:pt x="84" y="240"/>
                        <a:pt x="89" y="240"/>
                      </a:cubicBezTo>
                      <a:cubicBezTo>
                        <a:pt x="92" y="240"/>
                        <a:pt x="98" y="238"/>
                        <a:pt x="100" y="238"/>
                      </a:cubicBezTo>
                      <a:cubicBezTo>
                        <a:pt x="100" y="229"/>
                        <a:pt x="105" y="226"/>
                        <a:pt x="105" y="218"/>
                      </a:cubicBezTo>
                      <a:cubicBezTo>
                        <a:pt x="105" y="216"/>
                        <a:pt x="105" y="208"/>
                        <a:pt x="105" y="206"/>
                      </a:cubicBezTo>
                      <a:cubicBezTo>
                        <a:pt x="104" y="206"/>
                        <a:pt x="104" y="206"/>
                        <a:pt x="104" y="206"/>
                      </a:cubicBezTo>
                      <a:cubicBezTo>
                        <a:pt x="105" y="205"/>
                        <a:pt x="106" y="201"/>
                        <a:pt x="106" y="200"/>
                      </a:cubicBezTo>
                      <a:cubicBezTo>
                        <a:pt x="106" y="196"/>
                        <a:pt x="103" y="197"/>
                        <a:pt x="103" y="193"/>
                      </a:cubicBezTo>
                      <a:cubicBezTo>
                        <a:pt x="94" y="193"/>
                        <a:pt x="92" y="185"/>
                        <a:pt x="92" y="178"/>
                      </a:cubicBezTo>
                      <a:cubicBezTo>
                        <a:pt x="89" y="178"/>
                        <a:pt x="89" y="175"/>
                        <a:pt x="87" y="175"/>
                      </a:cubicBezTo>
                      <a:cubicBezTo>
                        <a:pt x="79" y="173"/>
                        <a:pt x="60" y="169"/>
                        <a:pt x="60" y="163"/>
                      </a:cubicBezTo>
                      <a:cubicBezTo>
                        <a:pt x="60" y="163"/>
                        <a:pt x="60" y="161"/>
                        <a:pt x="60" y="161"/>
                      </a:cubicBezTo>
                      <a:cubicBezTo>
                        <a:pt x="60" y="157"/>
                        <a:pt x="72" y="154"/>
                        <a:pt x="76" y="153"/>
                      </a:cubicBezTo>
                      <a:cubicBezTo>
                        <a:pt x="78" y="156"/>
                        <a:pt x="85" y="157"/>
                        <a:pt x="88" y="157"/>
                      </a:cubicBezTo>
                      <a:cubicBezTo>
                        <a:pt x="92" y="157"/>
                        <a:pt x="97" y="156"/>
                        <a:pt x="98" y="155"/>
                      </a:cubicBezTo>
                      <a:cubicBezTo>
                        <a:pt x="98" y="152"/>
                        <a:pt x="98" y="152"/>
                        <a:pt x="98" y="152"/>
                      </a:cubicBezTo>
                      <a:cubicBezTo>
                        <a:pt x="95" y="151"/>
                        <a:pt x="97" y="145"/>
                        <a:pt x="96" y="143"/>
                      </a:cubicBezTo>
                      <a:cubicBezTo>
                        <a:pt x="96" y="140"/>
                        <a:pt x="96" y="140"/>
                        <a:pt x="96" y="140"/>
                      </a:cubicBezTo>
                      <a:cubicBezTo>
                        <a:pt x="101" y="140"/>
                        <a:pt x="101" y="140"/>
                        <a:pt x="101" y="140"/>
                      </a:cubicBezTo>
                      <a:cubicBezTo>
                        <a:pt x="104" y="143"/>
                        <a:pt x="109" y="145"/>
                        <a:pt x="114" y="145"/>
                      </a:cubicBezTo>
                      <a:cubicBezTo>
                        <a:pt x="117" y="145"/>
                        <a:pt x="120" y="142"/>
                        <a:pt x="121" y="139"/>
                      </a:cubicBezTo>
                      <a:cubicBezTo>
                        <a:pt x="135" y="139"/>
                        <a:pt x="138" y="129"/>
                        <a:pt x="141" y="119"/>
                      </a:cubicBezTo>
                      <a:cubicBezTo>
                        <a:pt x="143" y="119"/>
                        <a:pt x="145" y="118"/>
                        <a:pt x="147" y="118"/>
                      </a:cubicBezTo>
                      <a:cubicBezTo>
                        <a:pt x="150" y="117"/>
                        <a:pt x="167" y="110"/>
                        <a:pt x="169" y="108"/>
                      </a:cubicBezTo>
                      <a:cubicBezTo>
                        <a:pt x="173" y="104"/>
                        <a:pt x="171" y="99"/>
                        <a:pt x="171" y="94"/>
                      </a:cubicBezTo>
                      <a:cubicBezTo>
                        <a:pt x="171" y="92"/>
                        <a:pt x="175" y="89"/>
                        <a:pt x="176" y="89"/>
                      </a:cubicBezTo>
                      <a:cubicBezTo>
                        <a:pt x="182" y="83"/>
                        <a:pt x="188" y="76"/>
                        <a:pt x="198" y="76"/>
                      </a:cubicBezTo>
                      <a:cubicBezTo>
                        <a:pt x="204" y="76"/>
                        <a:pt x="201" y="77"/>
                        <a:pt x="204" y="76"/>
                      </a:cubicBezTo>
                      <a:cubicBezTo>
                        <a:pt x="206" y="77"/>
                        <a:pt x="207" y="74"/>
                        <a:pt x="208" y="73"/>
                      </a:cubicBezTo>
                      <a:cubicBezTo>
                        <a:pt x="211" y="70"/>
                        <a:pt x="215" y="72"/>
                        <a:pt x="219" y="72"/>
                      </a:cubicBezTo>
                      <a:cubicBezTo>
                        <a:pt x="221" y="72"/>
                        <a:pt x="229" y="68"/>
                        <a:pt x="229" y="65"/>
                      </a:cubicBezTo>
                      <a:cubicBezTo>
                        <a:pt x="229" y="63"/>
                        <a:pt x="225" y="54"/>
                        <a:pt x="225" y="54"/>
                      </a:cubicBezTo>
                      <a:cubicBezTo>
                        <a:pt x="224" y="42"/>
                        <a:pt x="217" y="38"/>
                        <a:pt x="217" y="28"/>
                      </a:cubicBezTo>
                      <a:cubicBezTo>
                        <a:pt x="217" y="9"/>
                        <a:pt x="234" y="8"/>
                        <a:pt x="245" y="0"/>
                      </a:cubicBezTo>
                      <a:cubicBezTo>
                        <a:pt x="245" y="5"/>
                        <a:pt x="245" y="5"/>
                        <a:pt x="245" y="5"/>
                      </a:cubicBezTo>
                      <a:cubicBezTo>
                        <a:pt x="243" y="10"/>
                        <a:pt x="242" y="12"/>
                        <a:pt x="242" y="17"/>
                      </a:cubicBezTo>
                      <a:cubicBezTo>
                        <a:pt x="242" y="21"/>
                        <a:pt x="247" y="22"/>
                        <a:pt x="251" y="22"/>
                      </a:cubicBezTo>
                      <a:cubicBezTo>
                        <a:pt x="251" y="23"/>
                        <a:pt x="251" y="24"/>
                        <a:pt x="251" y="25"/>
                      </a:cubicBezTo>
                      <a:cubicBezTo>
                        <a:pt x="251" y="27"/>
                        <a:pt x="247" y="28"/>
                        <a:pt x="245" y="29"/>
                      </a:cubicBezTo>
                      <a:cubicBezTo>
                        <a:pt x="241" y="34"/>
                        <a:pt x="236" y="38"/>
                        <a:pt x="236" y="46"/>
                      </a:cubicBezTo>
                      <a:cubicBezTo>
                        <a:pt x="236" y="50"/>
                        <a:pt x="238" y="53"/>
                        <a:pt x="240" y="54"/>
                      </a:cubicBezTo>
                      <a:cubicBezTo>
                        <a:pt x="240" y="56"/>
                        <a:pt x="241" y="57"/>
                        <a:pt x="240" y="59"/>
                      </a:cubicBezTo>
                      <a:cubicBezTo>
                        <a:pt x="245" y="59"/>
                        <a:pt x="247" y="60"/>
                        <a:pt x="251" y="60"/>
                      </a:cubicBezTo>
                      <a:cubicBezTo>
                        <a:pt x="252" y="63"/>
                        <a:pt x="253" y="66"/>
                        <a:pt x="254" y="66"/>
                      </a:cubicBezTo>
                      <a:cubicBezTo>
                        <a:pt x="266" y="66"/>
                        <a:pt x="274" y="56"/>
                        <a:pt x="285" y="57"/>
                      </a:cubicBezTo>
                      <a:cubicBezTo>
                        <a:pt x="284" y="59"/>
                        <a:pt x="282" y="60"/>
                        <a:pt x="282" y="62"/>
                      </a:cubicBezTo>
                      <a:cubicBezTo>
                        <a:pt x="282" y="63"/>
                        <a:pt x="289" y="68"/>
                        <a:pt x="289" y="68"/>
                      </a:cubicBezTo>
                      <a:cubicBezTo>
                        <a:pt x="294" y="68"/>
                        <a:pt x="295" y="65"/>
                        <a:pt x="297" y="64"/>
                      </a:cubicBezTo>
                      <a:cubicBezTo>
                        <a:pt x="304" y="60"/>
                        <a:pt x="310" y="62"/>
                        <a:pt x="317" y="59"/>
                      </a:cubicBezTo>
                      <a:cubicBezTo>
                        <a:pt x="321" y="57"/>
                        <a:pt x="328" y="50"/>
                        <a:pt x="333" y="50"/>
                      </a:cubicBezTo>
                      <a:cubicBezTo>
                        <a:pt x="339" y="50"/>
                        <a:pt x="345" y="51"/>
                        <a:pt x="348" y="52"/>
                      </a:cubicBezTo>
                      <a:cubicBezTo>
                        <a:pt x="347" y="54"/>
                        <a:pt x="346" y="56"/>
                        <a:pt x="346" y="57"/>
                      </a:cubicBezTo>
                      <a:cubicBezTo>
                        <a:pt x="358" y="57"/>
                        <a:pt x="370" y="55"/>
                        <a:pt x="378" y="55"/>
                      </a:cubicBezTo>
                      <a:cubicBezTo>
                        <a:pt x="386" y="55"/>
                        <a:pt x="392" y="54"/>
                        <a:pt x="401" y="54"/>
                      </a:cubicBezTo>
                      <a:cubicBezTo>
                        <a:pt x="410" y="54"/>
                        <a:pt x="414" y="70"/>
                        <a:pt x="414" y="80"/>
                      </a:cubicBezTo>
                      <a:cubicBezTo>
                        <a:pt x="414" y="86"/>
                        <a:pt x="408" y="89"/>
                        <a:pt x="408" y="95"/>
                      </a:cubicBezTo>
                      <a:cubicBezTo>
                        <a:pt x="408" y="104"/>
                        <a:pt x="416" y="110"/>
                        <a:pt x="416" y="118"/>
                      </a:cubicBezTo>
                      <a:cubicBezTo>
                        <a:pt x="416" y="123"/>
                        <a:pt x="408" y="125"/>
                        <a:pt x="406" y="128"/>
                      </a:cubicBezTo>
                      <a:cubicBezTo>
                        <a:pt x="401" y="136"/>
                        <a:pt x="399" y="143"/>
                        <a:pt x="399" y="153"/>
                      </a:cubicBezTo>
                      <a:cubicBezTo>
                        <a:pt x="399" y="166"/>
                        <a:pt x="408" y="163"/>
                        <a:pt x="418" y="163"/>
                      </a:cubicBezTo>
                      <a:cubicBezTo>
                        <a:pt x="432" y="163"/>
                        <a:pt x="439" y="157"/>
                        <a:pt x="450" y="157"/>
                      </a:cubicBezTo>
                      <a:cubicBezTo>
                        <a:pt x="461" y="157"/>
                        <a:pt x="459" y="180"/>
                        <a:pt x="470" y="180"/>
                      </a:cubicBezTo>
                      <a:cubicBezTo>
                        <a:pt x="470" y="198"/>
                        <a:pt x="470" y="198"/>
                        <a:pt x="470" y="198"/>
                      </a:cubicBezTo>
                      <a:cubicBezTo>
                        <a:pt x="470" y="200"/>
                        <a:pt x="471" y="201"/>
                        <a:pt x="472" y="201"/>
                      </a:cubicBezTo>
                      <a:cubicBezTo>
                        <a:pt x="474" y="204"/>
                        <a:pt x="474" y="204"/>
                        <a:pt x="474" y="204"/>
                      </a:cubicBezTo>
                      <a:cubicBezTo>
                        <a:pt x="476" y="204"/>
                        <a:pt x="482" y="202"/>
                        <a:pt x="485" y="201"/>
                      </a:cubicBezTo>
                      <a:cubicBezTo>
                        <a:pt x="485" y="204"/>
                        <a:pt x="485" y="206"/>
                        <a:pt x="485" y="208"/>
                      </a:cubicBezTo>
                      <a:cubicBezTo>
                        <a:pt x="481" y="209"/>
                        <a:pt x="476" y="211"/>
                        <a:pt x="476" y="21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81" name="Freeform 25">
                  <a:extLst>
                    <a:ext uri="{FF2B5EF4-FFF2-40B4-BE49-F238E27FC236}">
                      <a16:creationId xmlns:a16="http://schemas.microsoft.com/office/drawing/2014/main" id="{576D5A97-CD95-4C75-BA2C-A73C5809DEB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70400" y="1416050"/>
                  <a:ext cx="436563" cy="423863"/>
                </a:xfrm>
                <a:custGeom>
                  <a:avLst/>
                  <a:gdLst/>
                  <a:ahLst/>
                  <a:cxnLst>
                    <a:cxn ang="0">
                      <a:pos x="66" y="236"/>
                    </a:cxn>
                    <a:cxn ang="0">
                      <a:pos x="4" y="254"/>
                    </a:cxn>
                    <a:cxn ang="0">
                      <a:pos x="12" y="241"/>
                    </a:cxn>
                    <a:cxn ang="0">
                      <a:pos x="8" y="231"/>
                    </a:cxn>
                    <a:cxn ang="0">
                      <a:pos x="10" y="190"/>
                    </a:cxn>
                    <a:cxn ang="0">
                      <a:pos x="55" y="163"/>
                    </a:cxn>
                    <a:cxn ang="0">
                      <a:pos x="85" y="129"/>
                    </a:cxn>
                    <a:cxn ang="0">
                      <a:pos x="97" y="102"/>
                    </a:cxn>
                    <a:cxn ang="0">
                      <a:pos x="142" y="55"/>
                    </a:cxn>
                    <a:cxn ang="0">
                      <a:pos x="124" y="57"/>
                    </a:cxn>
                    <a:cxn ang="0">
                      <a:pos x="124" y="49"/>
                    </a:cxn>
                    <a:cxn ang="0">
                      <a:pos x="132" y="44"/>
                    </a:cxn>
                    <a:cxn ang="0">
                      <a:pos x="148" y="57"/>
                    </a:cxn>
                    <a:cxn ang="0">
                      <a:pos x="149" y="45"/>
                    </a:cxn>
                    <a:cxn ang="0">
                      <a:pos x="168" y="37"/>
                    </a:cxn>
                    <a:cxn ang="0">
                      <a:pos x="183" y="28"/>
                    </a:cxn>
                    <a:cxn ang="0">
                      <a:pos x="199" y="21"/>
                    </a:cxn>
                    <a:cxn ang="0">
                      <a:pos x="221" y="17"/>
                    </a:cxn>
                    <a:cxn ang="0">
                      <a:pos x="223" y="5"/>
                    </a:cxn>
                    <a:cxn ang="0">
                      <a:pos x="256" y="6"/>
                    </a:cxn>
                    <a:cxn ang="0">
                      <a:pos x="266" y="7"/>
                    </a:cxn>
                    <a:cxn ang="0">
                      <a:pos x="285" y="2"/>
                    </a:cxn>
                    <a:cxn ang="0">
                      <a:pos x="296" y="6"/>
                    </a:cxn>
                    <a:cxn ang="0">
                      <a:pos x="293" y="24"/>
                    </a:cxn>
                    <a:cxn ang="0">
                      <a:pos x="315" y="32"/>
                    </a:cxn>
                    <a:cxn ang="0">
                      <a:pos x="309" y="72"/>
                    </a:cxn>
                    <a:cxn ang="0">
                      <a:pos x="310" y="113"/>
                    </a:cxn>
                    <a:cxn ang="0">
                      <a:pos x="318" y="148"/>
                    </a:cxn>
                    <a:cxn ang="0">
                      <a:pos x="327" y="172"/>
                    </a:cxn>
                    <a:cxn ang="0">
                      <a:pos x="255" y="224"/>
                    </a:cxn>
                    <a:cxn ang="0">
                      <a:pos x="218" y="225"/>
                    </a:cxn>
                    <a:cxn ang="0">
                      <a:pos x="206" y="200"/>
                    </a:cxn>
                    <a:cxn ang="0">
                      <a:pos x="197" y="174"/>
                    </a:cxn>
                    <a:cxn ang="0">
                      <a:pos x="254" y="130"/>
                    </a:cxn>
                    <a:cxn ang="0">
                      <a:pos x="202" y="135"/>
                    </a:cxn>
                    <a:cxn ang="0">
                      <a:pos x="172" y="169"/>
                    </a:cxn>
                    <a:cxn ang="0">
                      <a:pos x="146" y="201"/>
                    </a:cxn>
                    <a:cxn ang="0">
                      <a:pos x="150" y="218"/>
                    </a:cxn>
                    <a:cxn ang="0">
                      <a:pos x="152" y="253"/>
                    </a:cxn>
                    <a:cxn ang="0">
                      <a:pos x="146" y="283"/>
                    </a:cxn>
                    <a:cxn ang="0">
                      <a:pos x="121" y="304"/>
                    </a:cxn>
                    <a:cxn ang="0">
                      <a:pos x="90" y="297"/>
                    </a:cxn>
                    <a:cxn ang="0">
                      <a:pos x="82" y="269"/>
                    </a:cxn>
                    <a:cxn ang="0">
                      <a:pos x="76" y="245"/>
                    </a:cxn>
                  </a:cxnLst>
                  <a:rect l="0" t="0" r="r" b="b"/>
                  <a:pathLst>
                    <a:path w="327" h="318">
                      <a:moveTo>
                        <a:pt x="76" y="247"/>
                      </a:moveTo>
                      <a:cubicBezTo>
                        <a:pt x="70" y="245"/>
                        <a:pt x="69" y="241"/>
                        <a:pt x="66" y="236"/>
                      </a:cubicBezTo>
                      <a:cubicBezTo>
                        <a:pt x="57" y="249"/>
                        <a:pt x="43" y="266"/>
                        <a:pt x="24" y="266"/>
                      </a:cubicBezTo>
                      <a:cubicBezTo>
                        <a:pt x="22" y="266"/>
                        <a:pt x="4" y="256"/>
                        <a:pt x="4" y="254"/>
                      </a:cubicBezTo>
                      <a:cubicBezTo>
                        <a:pt x="4" y="250"/>
                        <a:pt x="10" y="248"/>
                        <a:pt x="12" y="247"/>
                      </a:cubicBezTo>
                      <a:cubicBezTo>
                        <a:pt x="12" y="241"/>
                        <a:pt x="12" y="241"/>
                        <a:pt x="12" y="241"/>
                      </a:cubicBezTo>
                      <a:cubicBezTo>
                        <a:pt x="6" y="241"/>
                        <a:pt x="6" y="241"/>
                        <a:pt x="0" y="243"/>
                      </a:cubicBezTo>
                      <a:cubicBezTo>
                        <a:pt x="0" y="240"/>
                        <a:pt x="5" y="234"/>
                        <a:pt x="8" y="231"/>
                      </a:cubicBezTo>
                      <a:cubicBezTo>
                        <a:pt x="1" y="223"/>
                        <a:pt x="0" y="212"/>
                        <a:pt x="0" y="200"/>
                      </a:cubicBezTo>
                      <a:cubicBezTo>
                        <a:pt x="0" y="193"/>
                        <a:pt x="7" y="194"/>
                        <a:pt x="10" y="190"/>
                      </a:cubicBezTo>
                      <a:cubicBezTo>
                        <a:pt x="15" y="182"/>
                        <a:pt x="20" y="177"/>
                        <a:pt x="30" y="174"/>
                      </a:cubicBezTo>
                      <a:cubicBezTo>
                        <a:pt x="38" y="172"/>
                        <a:pt x="39" y="162"/>
                        <a:pt x="55" y="163"/>
                      </a:cubicBezTo>
                      <a:cubicBezTo>
                        <a:pt x="50" y="162"/>
                        <a:pt x="49" y="161"/>
                        <a:pt x="45" y="160"/>
                      </a:cubicBezTo>
                      <a:cubicBezTo>
                        <a:pt x="64" y="155"/>
                        <a:pt x="71" y="140"/>
                        <a:pt x="85" y="129"/>
                      </a:cubicBezTo>
                      <a:cubicBezTo>
                        <a:pt x="90" y="126"/>
                        <a:pt x="89" y="112"/>
                        <a:pt x="93" y="112"/>
                      </a:cubicBezTo>
                      <a:cubicBezTo>
                        <a:pt x="93" y="112"/>
                        <a:pt x="97" y="102"/>
                        <a:pt x="97" y="102"/>
                      </a:cubicBezTo>
                      <a:cubicBezTo>
                        <a:pt x="102" y="93"/>
                        <a:pt x="109" y="87"/>
                        <a:pt x="118" y="83"/>
                      </a:cubicBezTo>
                      <a:cubicBezTo>
                        <a:pt x="127" y="80"/>
                        <a:pt x="139" y="65"/>
                        <a:pt x="142" y="55"/>
                      </a:cubicBezTo>
                      <a:cubicBezTo>
                        <a:pt x="131" y="58"/>
                        <a:pt x="126" y="63"/>
                        <a:pt x="116" y="63"/>
                      </a:cubicBezTo>
                      <a:cubicBezTo>
                        <a:pt x="118" y="60"/>
                        <a:pt x="123" y="58"/>
                        <a:pt x="124" y="57"/>
                      </a:cubicBezTo>
                      <a:cubicBezTo>
                        <a:pt x="122" y="57"/>
                        <a:pt x="118" y="56"/>
                        <a:pt x="118" y="56"/>
                      </a:cubicBezTo>
                      <a:cubicBezTo>
                        <a:pt x="119" y="51"/>
                        <a:pt x="121" y="49"/>
                        <a:pt x="124" y="49"/>
                      </a:cubicBezTo>
                      <a:cubicBezTo>
                        <a:pt x="126" y="49"/>
                        <a:pt x="127" y="50"/>
                        <a:pt x="128" y="50"/>
                      </a:cubicBezTo>
                      <a:cubicBezTo>
                        <a:pt x="129" y="47"/>
                        <a:pt x="131" y="46"/>
                        <a:pt x="132" y="44"/>
                      </a:cubicBezTo>
                      <a:cubicBezTo>
                        <a:pt x="134" y="47"/>
                        <a:pt x="135" y="49"/>
                        <a:pt x="133" y="52"/>
                      </a:cubicBezTo>
                      <a:cubicBezTo>
                        <a:pt x="140" y="52"/>
                        <a:pt x="142" y="57"/>
                        <a:pt x="148" y="57"/>
                      </a:cubicBezTo>
                      <a:cubicBezTo>
                        <a:pt x="150" y="57"/>
                        <a:pt x="155" y="46"/>
                        <a:pt x="156" y="46"/>
                      </a:cubicBezTo>
                      <a:cubicBezTo>
                        <a:pt x="153" y="45"/>
                        <a:pt x="153" y="44"/>
                        <a:pt x="149" y="45"/>
                      </a:cubicBezTo>
                      <a:cubicBezTo>
                        <a:pt x="151" y="41"/>
                        <a:pt x="154" y="38"/>
                        <a:pt x="159" y="38"/>
                      </a:cubicBezTo>
                      <a:cubicBezTo>
                        <a:pt x="162" y="38"/>
                        <a:pt x="165" y="39"/>
                        <a:pt x="168" y="37"/>
                      </a:cubicBezTo>
                      <a:cubicBezTo>
                        <a:pt x="165" y="35"/>
                        <a:pt x="166" y="35"/>
                        <a:pt x="164" y="33"/>
                      </a:cubicBezTo>
                      <a:cubicBezTo>
                        <a:pt x="169" y="29"/>
                        <a:pt x="176" y="29"/>
                        <a:pt x="183" y="28"/>
                      </a:cubicBezTo>
                      <a:cubicBezTo>
                        <a:pt x="183" y="33"/>
                        <a:pt x="183" y="33"/>
                        <a:pt x="183" y="33"/>
                      </a:cubicBezTo>
                      <a:cubicBezTo>
                        <a:pt x="189" y="32"/>
                        <a:pt x="190" y="22"/>
                        <a:pt x="199" y="21"/>
                      </a:cubicBezTo>
                      <a:cubicBezTo>
                        <a:pt x="199" y="29"/>
                        <a:pt x="199" y="29"/>
                        <a:pt x="199" y="29"/>
                      </a:cubicBezTo>
                      <a:cubicBezTo>
                        <a:pt x="205" y="18"/>
                        <a:pt x="213" y="21"/>
                        <a:pt x="221" y="17"/>
                      </a:cubicBezTo>
                      <a:cubicBezTo>
                        <a:pt x="217" y="15"/>
                        <a:pt x="214" y="14"/>
                        <a:pt x="214" y="11"/>
                      </a:cubicBezTo>
                      <a:cubicBezTo>
                        <a:pt x="214" y="9"/>
                        <a:pt x="222" y="7"/>
                        <a:pt x="223" y="5"/>
                      </a:cubicBezTo>
                      <a:cubicBezTo>
                        <a:pt x="226" y="8"/>
                        <a:pt x="228" y="11"/>
                        <a:pt x="232" y="11"/>
                      </a:cubicBezTo>
                      <a:cubicBezTo>
                        <a:pt x="239" y="11"/>
                        <a:pt x="256" y="0"/>
                        <a:pt x="256" y="6"/>
                      </a:cubicBezTo>
                      <a:cubicBezTo>
                        <a:pt x="256" y="12"/>
                        <a:pt x="248" y="14"/>
                        <a:pt x="247" y="20"/>
                      </a:cubicBezTo>
                      <a:cubicBezTo>
                        <a:pt x="255" y="21"/>
                        <a:pt x="258" y="11"/>
                        <a:pt x="266" y="7"/>
                      </a:cubicBezTo>
                      <a:cubicBezTo>
                        <a:pt x="267" y="10"/>
                        <a:pt x="267" y="12"/>
                        <a:pt x="268" y="15"/>
                      </a:cubicBezTo>
                      <a:cubicBezTo>
                        <a:pt x="274" y="9"/>
                        <a:pt x="277" y="7"/>
                        <a:pt x="285" y="2"/>
                      </a:cubicBezTo>
                      <a:cubicBezTo>
                        <a:pt x="285" y="8"/>
                        <a:pt x="284" y="12"/>
                        <a:pt x="289" y="13"/>
                      </a:cubicBezTo>
                      <a:cubicBezTo>
                        <a:pt x="290" y="9"/>
                        <a:pt x="292" y="6"/>
                        <a:pt x="296" y="6"/>
                      </a:cubicBezTo>
                      <a:cubicBezTo>
                        <a:pt x="298" y="6"/>
                        <a:pt x="307" y="11"/>
                        <a:pt x="311" y="13"/>
                      </a:cubicBezTo>
                      <a:cubicBezTo>
                        <a:pt x="307" y="24"/>
                        <a:pt x="303" y="20"/>
                        <a:pt x="293" y="24"/>
                      </a:cubicBezTo>
                      <a:cubicBezTo>
                        <a:pt x="298" y="27"/>
                        <a:pt x="301" y="28"/>
                        <a:pt x="301" y="30"/>
                      </a:cubicBezTo>
                      <a:cubicBezTo>
                        <a:pt x="305" y="31"/>
                        <a:pt x="314" y="32"/>
                        <a:pt x="315" y="32"/>
                      </a:cubicBezTo>
                      <a:cubicBezTo>
                        <a:pt x="309" y="36"/>
                        <a:pt x="293" y="44"/>
                        <a:pt x="293" y="55"/>
                      </a:cubicBezTo>
                      <a:cubicBezTo>
                        <a:pt x="293" y="63"/>
                        <a:pt x="309" y="62"/>
                        <a:pt x="309" y="72"/>
                      </a:cubicBezTo>
                      <a:cubicBezTo>
                        <a:pt x="309" y="80"/>
                        <a:pt x="301" y="83"/>
                        <a:pt x="301" y="91"/>
                      </a:cubicBezTo>
                      <a:cubicBezTo>
                        <a:pt x="301" y="99"/>
                        <a:pt x="310" y="104"/>
                        <a:pt x="310" y="113"/>
                      </a:cubicBezTo>
                      <a:cubicBezTo>
                        <a:pt x="310" y="118"/>
                        <a:pt x="305" y="121"/>
                        <a:pt x="305" y="126"/>
                      </a:cubicBezTo>
                      <a:cubicBezTo>
                        <a:pt x="305" y="136"/>
                        <a:pt x="318" y="138"/>
                        <a:pt x="318" y="148"/>
                      </a:cubicBezTo>
                      <a:cubicBezTo>
                        <a:pt x="318" y="151"/>
                        <a:pt x="314" y="153"/>
                        <a:pt x="313" y="154"/>
                      </a:cubicBezTo>
                      <a:cubicBezTo>
                        <a:pt x="317" y="161"/>
                        <a:pt x="327" y="163"/>
                        <a:pt x="327" y="172"/>
                      </a:cubicBezTo>
                      <a:cubicBezTo>
                        <a:pt x="327" y="187"/>
                        <a:pt x="297" y="203"/>
                        <a:pt x="288" y="215"/>
                      </a:cubicBezTo>
                      <a:cubicBezTo>
                        <a:pt x="283" y="224"/>
                        <a:pt x="263" y="226"/>
                        <a:pt x="255" y="224"/>
                      </a:cubicBezTo>
                      <a:cubicBezTo>
                        <a:pt x="246" y="227"/>
                        <a:pt x="236" y="231"/>
                        <a:pt x="228" y="231"/>
                      </a:cubicBezTo>
                      <a:cubicBezTo>
                        <a:pt x="222" y="231"/>
                        <a:pt x="218" y="230"/>
                        <a:pt x="218" y="225"/>
                      </a:cubicBezTo>
                      <a:cubicBezTo>
                        <a:pt x="209" y="225"/>
                        <a:pt x="199" y="219"/>
                        <a:pt x="199" y="210"/>
                      </a:cubicBezTo>
                      <a:cubicBezTo>
                        <a:pt x="199" y="205"/>
                        <a:pt x="204" y="202"/>
                        <a:pt x="206" y="200"/>
                      </a:cubicBezTo>
                      <a:cubicBezTo>
                        <a:pt x="201" y="198"/>
                        <a:pt x="197" y="188"/>
                        <a:pt x="197" y="183"/>
                      </a:cubicBezTo>
                      <a:cubicBezTo>
                        <a:pt x="197" y="180"/>
                        <a:pt x="198" y="178"/>
                        <a:pt x="197" y="174"/>
                      </a:cubicBezTo>
                      <a:cubicBezTo>
                        <a:pt x="216" y="174"/>
                        <a:pt x="225" y="150"/>
                        <a:pt x="237" y="144"/>
                      </a:cubicBezTo>
                      <a:cubicBezTo>
                        <a:pt x="243" y="140"/>
                        <a:pt x="254" y="138"/>
                        <a:pt x="254" y="130"/>
                      </a:cubicBezTo>
                      <a:cubicBezTo>
                        <a:pt x="254" y="119"/>
                        <a:pt x="239" y="117"/>
                        <a:pt x="228" y="117"/>
                      </a:cubicBezTo>
                      <a:cubicBezTo>
                        <a:pt x="213" y="117"/>
                        <a:pt x="202" y="122"/>
                        <a:pt x="202" y="135"/>
                      </a:cubicBezTo>
                      <a:cubicBezTo>
                        <a:pt x="202" y="140"/>
                        <a:pt x="203" y="142"/>
                        <a:pt x="202" y="145"/>
                      </a:cubicBezTo>
                      <a:cubicBezTo>
                        <a:pt x="202" y="155"/>
                        <a:pt x="181" y="164"/>
                        <a:pt x="172" y="169"/>
                      </a:cubicBezTo>
                      <a:cubicBezTo>
                        <a:pt x="165" y="174"/>
                        <a:pt x="157" y="175"/>
                        <a:pt x="152" y="183"/>
                      </a:cubicBezTo>
                      <a:cubicBezTo>
                        <a:pt x="149" y="189"/>
                        <a:pt x="153" y="198"/>
                        <a:pt x="146" y="201"/>
                      </a:cubicBezTo>
                      <a:cubicBezTo>
                        <a:pt x="146" y="210"/>
                        <a:pt x="146" y="210"/>
                        <a:pt x="146" y="210"/>
                      </a:cubicBezTo>
                      <a:cubicBezTo>
                        <a:pt x="149" y="212"/>
                        <a:pt x="150" y="215"/>
                        <a:pt x="150" y="218"/>
                      </a:cubicBezTo>
                      <a:cubicBezTo>
                        <a:pt x="158" y="219"/>
                        <a:pt x="170" y="227"/>
                        <a:pt x="170" y="235"/>
                      </a:cubicBezTo>
                      <a:cubicBezTo>
                        <a:pt x="170" y="242"/>
                        <a:pt x="157" y="253"/>
                        <a:pt x="152" y="253"/>
                      </a:cubicBezTo>
                      <a:cubicBezTo>
                        <a:pt x="143" y="253"/>
                        <a:pt x="140" y="266"/>
                        <a:pt x="140" y="275"/>
                      </a:cubicBezTo>
                      <a:cubicBezTo>
                        <a:pt x="140" y="280"/>
                        <a:pt x="144" y="282"/>
                        <a:pt x="146" y="283"/>
                      </a:cubicBezTo>
                      <a:cubicBezTo>
                        <a:pt x="145" y="294"/>
                        <a:pt x="135" y="295"/>
                        <a:pt x="133" y="304"/>
                      </a:cubicBezTo>
                      <a:cubicBezTo>
                        <a:pt x="127" y="304"/>
                        <a:pt x="125" y="304"/>
                        <a:pt x="121" y="304"/>
                      </a:cubicBezTo>
                      <a:cubicBezTo>
                        <a:pt x="114" y="304"/>
                        <a:pt x="111" y="318"/>
                        <a:pt x="100" y="318"/>
                      </a:cubicBezTo>
                      <a:cubicBezTo>
                        <a:pt x="97" y="318"/>
                        <a:pt x="90" y="299"/>
                        <a:pt x="90" y="297"/>
                      </a:cubicBezTo>
                      <a:cubicBezTo>
                        <a:pt x="90" y="296"/>
                        <a:pt x="91" y="294"/>
                        <a:pt x="91" y="293"/>
                      </a:cubicBezTo>
                      <a:cubicBezTo>
                        <a:pt x="84" y="285"/>
                        <a:pt x="85" y="279"/>
                        <a:pt x="82" y="269"/>
                      </a:cubicBezTo>
                      <a:cubicBezTo>
                        <a:pt x="79" y="263"/>
                        <a:pt x="73" y="261"/>
                        <a:pt x="73" y="253"/>
                      </a:cubicBezTo>
                      <a:cubicBezTo>
                        <a:pt x="73" y="250"/>
                        <a:pt x="75" y="246"/>
                        <a:pt x="76" y="245"/>
                      </a:cubicBezTo>
                      <a:lnTo>
                        <a:pt x="76" y="24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82" name="Freeform 26">
                  <a:extLst>
                    <a:ext uri="{FF2B5EF4-FFF2-40B4-BE49-F238E27FC236}">
                      <a16:creationId xmlns:a16="http://schemas.microsoft.com/office/drawing/2014/main" id="{31CE96DC-5195-4DAB-A17F-73E53E6D8C8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59300" y="1109663"/>
                  <a:ext cx="234950" cy="128588"/>
                </a:xfrm>
                <a:custGeom>
                  <a:avLst/>
                  <a:gdLst/>
                  <a:ahLst/>
                  <a:cxnLst>
                    <a:cxn ang="0">
                      <a:pos x="148" y="79"/>
                    </a:cxn>
                    <a:cxn ang="0">
                      <a:pos x="148" y="71"/>
                    </a:cxn>
                    <a:cxn ang="0">
                      <a:pos x="128" y="71"/>
                    </a:cxn>
                    <a:cxn ang="0">
                      <a:pos x="135" y="58"/>
                    </a:cxn>
                    <a:cxn ang="0">
                      <a:pos x="126" y="46"/>
                    </a:cxn>
                    <a:cxn ang="0">
                      <a:pos x="132" y="45"/>
                    </a:cxn>
                    <a:cxn ang="0">
                      <a:pos x="121" y="38"/>
                    </a:cxn>
                    <a:cxn ang="0">
                      <a:pos x="97" y="69"/>
                    </a:cxn>
                    <a:cxn ang="0">
                      <a:pos x="90" y="73"/>
                    </a:cxn>
                    <a:cxn ang="0">
                      <a:pos x="78" y="97"/>
                    </a:cxn>
                    <a:cxn ang="0">
                      <a:pos x="43" y="69"/>
                    </a:cxn>
                    <a:cxn ang="0">
                      <a:pos x="60" y="70"/>
                    </a:cxn>
                    <a:cxn ang="0">
                      <a:pos x="74" y="66"/>
                    </a:cxn>
                    <a:cxn ang="0">
                      <a:pos x="54" y="64"/>
                    </a:cxn>
                    <a:cxn ang="0">
                      <a:pos x="38" y="58"/>
                    </a:cxn>
                    <a:cxn ang="0">
                      <a:pos x="50" y="54"/>
                    </a:cxn>
                    <a:cxn ang="0">
                      <a:pos x="72" y="43"/>
                    </a:cxn>
                    <a:cxn ang="0">
                      <a:pos x="61" y="43"/>
                    </a:cxn>
                    <a:cxn ang="0">
                      <a:pos x="54" y="39"/>
                    </a:cxn>
                    <a:cxn ang="0">
                      <a:pos x="51" y="39"/>
                    </a:cxn>
                    <a:cxn ang="0">
                      <a:pos x="38" y="51"/>
                    </a:cxn>
                    <a:cxn ang="0">
                      <a:pos x="23" y="44"/>
                    </a:cxn>
                    <a:cxn ang="0">
                      <a:pos x="27" y="43"/>
                    </a:cxn>
                    <a:cxn ang="0">
                      <a:pos x="15" y="28"/>
                    </a:cxn>
                    <a:cxn ang="0">
                      <a:pos x="11" y="26"/>
                    </a:cxn>
                    <a:cxn ang="0">
                      <a:pos x="0" y="16"/>
                    </a:cxn>
                    <a:cxn ang="0">
                      <a:pos x="16" y="5"/>
                    </a:cxn>
                    <a:cxn ang="0">
                      <a:pos x="38" y="7"/>
                    </a:cxn>
                    <a:cxn ang="0">
                      <a:pos x="32" y="13"/>
                    </a:cxn>
                    <a:cxn ang="0">
                      <a:pos x="44" y="20"/>
                    </a:cxn>
                    <a:cxn ang="0">
                      <a:pos x="41" y="14"/>
                    </a:cxn>
                    <a:cxn ang="0">
                      <a:pos x="49" y="7"/>
                    </a:cxn>
                    <a:cxn ang="0">
                      <a:pos x="68" y="26"/>
                    </a:cxn>
                    <a:cxn ang="0">
                      <a:pos x="63" y="7"/>
                    </a:cxn>
                    <a:cxn ang="0">
                      <a:pos x="72" y="0"/>
                    </a:cxn>
                    <a:cxn ang="0">
                      <a:pos x="90" y="9"/>
                    </a:cxn>
                    <a:cxn ang="0">
                      <a:pos x="88" y="18"/>
                    </a:cxn>
                    <a:cxn ang="0">
                      <a:pos x="96" y="12"/>
                    </a:cxn>
                    <a:cxn ang="0">
                      <a:pos x="102" y="23"/>
                    </a:cxn>
                    <a:cxn ang="0">
                      <a:pos x="106" y="23"/>
                    </a:cxn>
                    <a:cxn ang="0">
                      <a:pos x="141" y="41"/>
                    </a:cxn>
                    <a:cxn ang="0">
                      <a:pos x="137" y="42"/>
                    </a:cxn>
                    <a:cxn ang="0">
                      <a:pos x="145" y="42"/>
                    </a:cxn>
                    <a:cxn ang="0">
                      <a:pos x="145" y="49"/>
                    </a:cxn>
                    <a:cxn ang="0">
                      <a:pos x="159" y="49"/>
                    </a:cxn>
                    <a:cxn ang="0">
                      <a:pos x="176" y="64"/>
                    </a:cxn>
                    <a:cxn ang="0">
                      <a:pos x="148" y="79"/>
                    </a:cxn>
                  </a:cxnLst>
                  <a:rect l="0" t="0" r="r" b="b"/>
                  <a:pathLst>
                    <a:path w="176" h="97">
                      <a:moveTo>
                        <a:pt x="148" y="79"/>
                      </a:moveTo>
                      <a:cubicBezTo>
                        <a:pt x="147" y="76"/>
                        <a:pt x="147" y="74"/>
                        <a:pt x="148" y="71"/>
                      </a:cubicBezTo>
                      <a:cubicBezTo>
                        <a:pt x="143" y="71"/>
                        <a:pt x="134" y="71"/>
                        <a:pt x="128" y="71"/>
                      </a:cubicBezTo>
                      <a:cubicBezTo>
                        <a:pt x="129" y="63"/>
                        <a:pt x="134" y="65"/>
                        <a:pt x="135" y="58"/>
                      </a:cubicBezTo>
                      <a:cubicBezTo>
                        <a:pt x="132" y="57"/>
                        <a:pt x="128" y="49"/>
                        <a:pt x="126" y="46"/>
                      </a:cubicBezTo>
                      <a:cubicBezTo>
                        <a:pt x="128" y="45"/>
                        <a:pt x="130" y="45"/>
                        <a:pt x="132" y="45"/>
                      </a:cubicBezTo>
                      <a:cubicBezTo>
                        <a:pt x="125" y="44"/>
                        <a:pt x="121" y="38"/>
                        <a:pt x="121" y="38"/>
                      </a:cubicBezTo>
                      <a:cubicBezTo>
                        <a:pt x="106" y="38"/>
                        <a:pt x="102" y="58"/>
                        <a:pt x="97" y="69"/>
                      </a:cubicBezTo>
                      <a:cubicBezTo>
                        <a:pt x="96" y="72"/>
                        <a:pt x="93" y="71"/>
                        <a:pt x="90" y="73"/>
                      </a:cubicBezTo>
                      <a:cubicBezTo>
                        <a:pt x="83" y="79"/>
                        <a:pt x="84" y="91"/>
                        <a:pt x="78" y="97"/>
                      </a:cubicBezTo>
                      <a:cubicBezTo>
                        <a:pt x="67" y="90"/>
                        <a:pt x="43" y="84"/>
                        <a:pt x="43" y="69"/>
                      </a:cubicBezTo>
                      <a:cubicBezTo>
                        <a:pt x="49" y="68"/>
                        <a:pt x="60" y="70"/>
                        <a:pt x="60" y="70"/>
                      </a:cubicBezTo>
                      <a:cubicBezTo>
                        <a:pt x="64" y="66"/>
                        <a:pt x="69" y="67"/>
                        <a:pt x="74" y="66"/>
                      </a:cubicBezTo>
                      <a:cubicBezTo>
                        <a:pt x="72" y="64"/>
                        <a:pt x="57" y="64"/>
                        <a:pt x="54" y="64"/>
                      </a:cubicBezTo>
                      <a:cubicBezTo>
                        <a:pt x="49" y="64"/>
                        <a:pt x="38" y="69"/>
                        <a:pt x="38" y="58"/>
                      </a:cubicBezTo>
                      <a:cubicBezTo>
                        <a:pt x="38" y="54"/>
                        <a:pt x="48" y="54"/>
                        <a:pt x="50" y="54"/>
                      </a:cubicBezTo>
                      <a:cubicBezTo>
                        <a:pt x="56" y="52"/>
                        <a:pt x="68" y="47"/>
                        <a:pt x="72" y="43"/>
                      </a:cubicBezTo>
                      <a:cubicBezTo>
                        <a:pt x="66" y="43"/>
                        <a:pt x="63" y="43"/>
                        <a:pt x="61" y="43"/>
                      </a:cubicBezTo>
                      <a:cubicBezTo>
                        <a:pt x="60" y="43"/>
                        <a:pt x="56" y="40"/>
                        <a:pt x="54" y="39"/>
                      </a:cubicBezTo>
                      <a:cubicBezTo>
                        <a:pt x="53" y="39"/>
                        <a:pt x="52" y="39"/>
                        <a:pt x="51" y="39"/>
                      </a:cubicBezTo>
                      <a:cubicBezTo>
                        <a:pt x="47" y="41"/>
                        <a:pt x="47" y="51"/>
                        <a:pt x="38" y="51"/>
                      </a:cubicBezTo>
                      <a:cubicBezTo>
                        <a:pt x="31" y="51"/>
                        <a:pt x="26" y="48"/>
                        <a:pt x="23" y="44"/>
                      </a:cubicBezTo>
                      <a:cubicBezTo>
                        <a:pt x="25" y="43"/>
                        <a:pt x="26" y="43"/>
                        <a:pt x="27" y="43"/>
                      </a:cubicBezTo>
                      <a:cubicBezTo>
                        <a:pt x="19" y="39"/>
                        <a:pt x="13" y="35"/>
                        <a:pt x="15" y="28"/>
                      </a:cubicBezTo>
                      <a:cubicBezTo>
                        <a:pt x="13" y="28"/>
                        <a:pt x="12" y="26"/>
                        <a:pt x="11" y="26"/>
                      </a:cubicBezTo>
                      <a:cubicBezTo>
                        <a:pt x="8" y="26"/>
                        <a:pt x="3" y="19"/>
                        <a:pt x="0" y="16"/>
                      </a:cubicBezTo>
                      <a:cubicBezTo>
                        <a:pt x="2" y="14"/>
                        <a:pt x="11" y="5"/>
                        <a:pt x="16" y="5"/>
                      </a:cubicBezTo>
                      <a:cubicBezTo>
                        <a:pt x="23" y="5"/>
                        <a:pt x="27" y="5"/>
                        <a:pt x="38" y="7"/>
                      </a:cubicBezTo>
                      <a:cubicBezTo>
                        <a:pt x="35" y="10"/>
                        <a:pt x="34" y="11"/>
                        <a:pt x="32" y="13"/>
                      </a:cubicBezTo>
                      <a:cubicBezTo>
                        <a:pt x="37" y="17"/>
                        <a:pt x="41" y="17"/>
                        <a:pt x="44" y="20"/>
                      </a:cubicBezTo>
                      <a:cubicBezTo>
                        <a:pt x="42" y="19"/>
                        <a:pt x="41" y="17"/>
                        <a:pt x="41" y="14"/>
                      </a:cubicBezTo>
                      <a:cubicBezTo>
                        <a:pt x="41" y="10"/>
                        <a:pt x="45" y="7"/>
                        <a:pt x="49" y="7"/>
                      </a:cubicBezTo>
                      <a:cubicBezTo>
                        <a:pt x="60" y="7"/>
                        <a:pt x="57" y="22"/>
                        <a:pt x="68" y="26"/>
                      </a:cubicBezTo>
                      <a:cubicBezTo>
                        <a:pt x="66" y="19"/>
                        <a:pt x="63" y="15"/>
                        <a:pt x="63" y="7"/>
                      </a:cubicBezTo>
                      <a:cubicBezTo>
                        <a:pt x="63" y="0"/>
                        <a:pt x="66" y="0"/>
                        <a:pt x="72" y="0"/>
                      </a:cubicBezTo>
                      <a:cubicBezTo>
                        <a:pt x="78" y="0"/>
                        <a:pt x="90" y="4"/>
                        <a:pt x="90" y="9"/>
                      </a:cubicBezTo>
                      <a:cubicBezTo>
                        <a:pt x="90" y="12"/>
                        <a:pt x="88" y="15"/>
                        <a:pt x="88" y="18"/>
                      </a:cubicBezTo>
                      <a:cubicBezTo>
                        <a:pt x="92" y="16"/>
                        <a:pt x="93" y="12"/>
                        <a:pt x="96" y="12"/>
                      </a:cubicBezTo>
                      <a:cubicBezTo>
                        <a:pt x="103" y="12"/>
                        <a:pt x="102" y="19"/>
                        <a:pt x="102" y="23"/>
                      </a:cubicBezTo>
                      <a:cubicBezTo>
                        <a:pt x="103" y="23"/>
                        <a:pt x="105" y="23"/>
                        <a:pt x="106" y="23"/>
                      </a:cubicBezTo>
                      <a:cubicBezTo>
                        <a:pt x="113" y="23"/>
                        <a:pt x="137" y="36"/>
                        <a:pt x="141" y="41"/>
                      </a:cubicBezTo>
                      <a:cubicBezTo>
                        <a:pt x="140" y="42"/>
                        <a:pt x="138" y="42"/>
                        <a:pt x="137" y="42"/>
                      </a:cubicBezTo>
                      <a:cubicBezTo>
                        <a:pt x="140" y="43"/>
                        <a:pt x="142" y="42"/>
                        <a:pt x="145" y="42"/>
                      </a:cubicBezTo>
                      <a:cubicBezTo>
                        <a:pt x="146" y="44"/>
                        <a:pt x="146" y="47"/>
                        <a:pt x="145" y="49"/>
                      </a:cubicBezTo>
                      <a:cubicBezTo>
                        <a:pt x="151" y="49"/>
                        <a:pt x="154" y="49"/>
                        <a:pt x="159" y="49"/>
                      </a:cubicBezTo>
                      <a:cubicBezTo>
                        <a:pt x="159" y="62"/>
                        <a:pt x="172" y="59"/>
                        <a:pt x="176" y="64"/>
                      </a:cubicBezTo>
                      <a:cubicBezTo>
                        <a:pt x="164" y="68"/>
                        <a:pt x="159" y="76"/>
                        <a:pt x="148" y="7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83" name="Freeform 27">
                  <a:extLst>
                    <a:ext uri="{FF2B5EF4-FFF2-40B4-BE49-F238E27FC236}">
                      <a16:creationId xmlns:a16="http://schemas.microsoft.com/office/drawing/2014/main" id="{9936EE36-88E7-4509-ADA8-9DF6335EEA4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83125" y="1089025"/>
                  <a:ext cx="150813" cy="55563"/>
                </a:xfrm>
                <a:custGeom>
                  <a:avLst/>
                  <a:gdLst/>
                  <a:ahLst/>
                  <a:cxnLst>
                    <a:cxn ang="0">
                      <a:pos x="114" y="19"/>
                    </a:cxn>
                    <a:cxn ang="0">
                      <a:pos x="69" y="41"/>
                    </a:cxn>
                    <a:cxn ang="0">
                      <a:pos x="54" y="34"/>
                    </a:cxn>
                    <a:cxn ang="0">
                      <a:pos x="28" y="34"/>
                    </a:cxn>
                    <a:cxn ang="0">
                      <a:pos x="23" y="26"/>
                    </a:cxn>
                    <a:cxn ang="0">
                      <a:pos x="32" y="26"/>
                    </a:cxn>
                    <a:cxn ang="0">
                      <a:pos x="43" y="24"/>
                    </a:cxn>
                    <a:cxn ang="0">
                      <a:pos x="22" y="23"/>
                    </a:cxn>
                    <a:cxn ang="0">
                      <a:pos x="6" y="18"/>
                    </a:cxn>
                    <a:cxn ang="0">
                      <a:pos x="0" y="7"/>
                    </a:cxn>
                    <a:cxn ang="0">
                      <a:pos x="6" y="7"/>
                    </a:cxn>
                    <a:cxn ang="0">
                      <a:pos x="15" y="8"/>
                    </a:cxn>
                    <a:cxn ang="0">
                      <a:pos x="15" y="6"/>
                    </a:cxn>
                    <a:cxn ang="0">
                      <a:pos x="23" y="6"/>
                    </a:cxn>
                    <a:cxn ang="0">
                      <a:pos x="21" y="2"/>
                    </a:cxn>
                    <a:cxn ang="0">
                      <a:pos x="33" y="2"/>
                    </a:cxn>
                    <a:cxn ang="0">
                      <a:pos x="51" y="11"/>
                    </a:cxn>
                    <a:cxn ang="0">
                      <a:pos x="62" y="0"/>
                    </a:cxn>
                    <a:cxn ang="0">
                      <a:pos x="67" y="0"/>
                    </a:cxn>
                    <a:cxn ang="0">
                      <a:pos x="67" y="12"/>
                    </a:cxn>
                    <a:cxn ang="0">
                      <a:pos x="80" y="7"/>
                    </a:cxn>
                    <a:cxn ang="0">
                      <a:pos x="95" y="7"/>
                    </a:cxn>
                    <a:cxn ang="0">
                      <a:pos x="114" y="19"/>
                    </a:cxn>
                  </a:cxnLst>
                  <a:rect l="0" t="0" r="r" b="b"/>
                  <a:pathLst>
                    <a:path w="114" h="41">
                      <a:moveTo>
                        <a:pt x="114" y="19"/>
                      </a:moveTo>
                      <a:cubicBezTo>
                        <a:pt x="104" y="26"/>
                        <a:pt x="82" y="41"/>
                        <a:pt x="69" y="41"/>
                      </a:cubicBezTo>
                      <a:cubicBezTo>
                        <a:pt x="61" y="41"/>
                        <a:pt x="57" y="39"/>
                        <a:pt x="54" y="34"/>
                      </a:cubicBezTo>
                      <a:cubicBezTo>
                        <a:pt x="28" y="34"/>
                        <a:pt x="28" y="34"/>
                        <a:pt x="28" y="34"/>
                      </a:cubicBezTo>
                      <a:cubicBezTo>
                        <a:pt x="25" y="32"/>
                        <a:pt x="23" y="30"/>
                        <a:pt x="23" y="26"/>
                      </a:cubicBezTo>
                      <a:cubicBezTo>
                        <a:pt x="26" y="26"/>
                        <a:pt x="31" y="26"/>
                        <a:pt x="32" y="26"/>
                      </a:cubicBezTo>
                      <a:cubicBezTo>
                        <a:pt x="36" y="25"/>
                        <a:pt x="40" y="25"/>
                        <a:pt x="43" y="24"/>
                      </a:cubicBezTo>
                      <a:cubicBezTo>
                        <a:pt x="41" y="24"/>
                        <a:pt x="23" y="23"/>
                        <a:pt x="22" y="23"/>
                      </a:cubicBezTo>
                      <a:cubicBezTo>
                        <a:pt x="14" y="23"/>
                        <a:pt x="6" y="28"/>
                        <a:pt x="6" y="18"/>
                      </a:cubicBezTo>
                      <a:cubicBezTo>
                        <a:pt x="3" y="15"/>
                        <a:pt x="0" y="12"/>
                        <a:pt x="0" y="7"/>
                      </a:cubicBezTo>
                      <a:cubicBezTo>
                        <a:pt x="6" y="7"/>
                        <a:pt x="6" y="7"/>
                        <a:pt x="6" y="7"/>
                      </a:cubicBezTo>
                      <a:cubicBezTo>
                        <a:pt x="9" y="9"/>
                        <a:pt x="13" y="10"/>
                        <a:pt x="15" y="8"/>
                      </a:cubicBezTo>
                      <a:cubicBezTo>
                        <a:pt x="15" y="6"/>
                        <a:pt x="15" y="6"/>
                        <a:pt x="15" y="6"/>
                      </a:cubicBezTo>
                      <a:cubicBezTo>
                        <a:pt x="23" y="6"/>
                        <a:pt x="23" y="6"/>
                        <a:pt x="23" y="6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33" y="2"/>
                        <a:pt x="33" y="2"/>
                        <a:pt x="33" y="2"/>
                      </a:cubicBezTo>
                      <a:cubicBezTo>
                        <a:pt x="36" y="4"/>
                        <a:pt x="48" y="11"/>
                        <a:pt x="51" y="11"/>
                      </a:cubicBezTo>
                      <a:cubicBezTo>
                        <a:pt x="56" y="11"/>
                        <a:pt x="59" y="2"/>
                        <a:pt x="62" y="0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67" y="6"/>
                        <a:pt x="66" y="8"/>
                        <a:pt x="67" y="12"/>
                      </a:cubicBezTo>
                      <a:cubicBezTo>
                        <a:pt x="71" y="12"/>
                        <a:pt x="73" y="7"/>
                        <a:pt x="80" y="7"/>
                      </a:cubicBezTo>
                      <a:cubicBezTo>
                        <a:pt x="91" y="7"/>
                        <a:pt x="88" y="7"/>
                        <a:pt x="95" y="7"/>
                      </a:cubicBezTo>
                      <a:cubicBezTo>
                        <a:pt x="103" y="7"/>
                        <a:pt x="112" y="14"/>
                        <a:pt x="114" y="1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84" name="Freeform 28">
                  <a:extLst>
                    <a:ext uri="{FF2B5EF4-FFF2-40B4-BE49-F238E27FC236}">
                      <a16:creationId xmlns:a16="http://schemas.microsoft.com/office/drawing/2014/main" id="{8D9759B4-5EA5-4CA1-933E-7AD7F0B37C1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19575" y="1841500"/>
                  <a:ext cx="73025" cy="87313"/>
                </a:xfrm>
                <a:custGeom>
                  <a:avLst/>
                  <a:gdLst/>
                  <a:ahLst/>
                  <a:cxnLst>
                    <a:cxn ang="0">
                      <a:pos x="9" y="19"/>
                    </a:cxn>
                    <a:cxn ang="0">
                      <a:pos x="22" y="14"/>
                    </a:cxn>
                    <a:cxn ang="0">
                      <a:pos x="19" y="8"/>
                    </a:cxn>
                    <a:cxn ang="0">
                      <a:pos x="32" y="0"/>
                    </a:cxn>
                    <a:cxn ang="0">
                      <a:pos x="40" y="0"/>
                    </a:cxn>
                    <a:cxn ang="0">
                      <a:pos x="55" y="18"/>
                    </a:cxn>
                    <a:cxn ang="0">
                      <a:pos x="47" y="24"/>
                    </a:cxn>
                    <a:cxn ang="0">
                      <a:pos x="47" y="39"/>
                    </a:cxn>
                    <a:cxn ang="0">
                      <a:pos x="47" y="52"/>
                    </a:cxn>
                    <a:cxn ang="0">
                      <a:pos x="35" y="54"/>
                    </a:cxn>
                    <a:cxn ang="0">
                      <a:pos x="19" y="64"/>
                    </a:cxn>
                    <a:cxn ang="0">
                      <a:pos x="11" y="65"/>
                    </a:cxn>
                    <a:cxn ang="0">
                      <a:pos x="0" y="55"/>
                    </a:cxn>
                    <a:cxn ang="0">
                      <a:pos x="13" y="33"/>
                    </a:cxn>
                    <a:cxn ang="0">
                      <a:pos x="4" y="23"/>
                    </a:cxn>
                    <a:cxn ang="0">
                      <a:pos x="9" y="19"/>
                    </a:cxn>
                  </a:cxnLst>
                  <a:rect l="0" t="0" r="r" b="b"/>
                  <a:pathLst>
                    <a:path w="55" h="65">
                      <a:moveTo>
                        <a:pt x="9" y="19"/>
                      </a:moveTo>
                      <a:cubicBezTo>
                        <a:pt x="12" y="19"/>
                        <a:pt x="19" y="16"/>
                        <a:pt x="22" y="14"/>
                      </a:cubicBezTo>
                      <a:cubicBezTo>
                        <a:pt x="20" y="11"/>
                        <a:pt x="19" y="10"/>
                        <a:pt x="19" y="8"/>
                      </a:cubicBezTo>
                      <a:cubicBezTo>
                        <a:pt x="19" y="5"/>
                        <a:pt x="28" y="0"/>
                        <a:pt x="32" y="0"/>
                      </a:cubicBezTo>
                      <a:cubicBezTo>
                        <a:pt x="35" y="0"/>
                        <a:pt x="37" y="0"/>
                        <a:pt x="40" y="0"/>
                      </a:cubicBezTo>
                      <a:cubicBezTo>
                        <a:pt x="50" y="0"/>
                        <a:pt x="55" y="10"/>
                        <a:pt x="55" y="18"/>
                      </a:cubicBezTo>
                      <a:cubicBezTo>
                        <a:pt x="55" y="21"/>
                        <a:pt x="47" y="21"/>
                        <a:pt x="47" y="24"/>
                      </a:cubicBezTo>
                      <a:cubicBezTo>
                        <a:pt x="47" y="27"/>
                        <a:pt x="47" y="39"/>
                        <a:pt x="47" y="39"/>
                      </a:cubicBezTo>
                      <a:cubicBezTo>
                        <a:pt x="47" y="43"/>
                        <a:pt x="50" y="48"/>
                        <a:pt x="47" y="52"/>
                      </a:cubicBezTo>
                      <a:cubicBezTo>
                        <a:pt x="44" y="54"/>
                        <a:pt x="40" y="54"/>
                        <a:pt x="35" y="54"/>
                      </a:cubicBezTo>
                      <a:cubicBezTo>
                        <a:pt x="28" y="54"/>
                        <a:pt x="23" y="61"/>
                        <a:pt x="19" y="64"/>
                      </a:cubicBezTo>
                      <a:cubicBezTo>
                        <a:pt x="17" y="65"/>
                        <a:pt x="13" y="65"/>
                        <a:pt x="11" y="65"/>
                      </a:cubicBezTo>
                      <a:cubicBezTo>
                        <a:pt x="6" y="65"/>
                        <a:pt x="0" y="60"/>
                        <a:pt x="0" y="55"/>
                      </a:cubicBezTo>
                      <a:cubicBezTo>
                        <a:pt x="0" y="44"/>
                        <a:pt x="11" y="43"/>
                        <a:pt x="13" y="33"/>
                      </a:cubicBezTo>
                      <a:cubicBezTo>
                        <a:pt x="8" y="30"/>
                        <a:pt x="4" y="28"/>
                        <a:pt x="4" y="23"/>
                      </a:cubicBezTo>
                      <a:cubicBezTo>
                        <a:pt x="4" y="18"/>
                        <a:pt x="8" y="19"/>
                        <a:pt x="9" y="1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85" name="Freeform 29">
                  <a:extLst>
                    <a:ext uri="{FF2B5EF4-FFF2-40B4-BE49-F238E27FC236}">
                      <a16:creationId xmlns:a16="http://schemas.microsoft.com/office/drawing/2014/main" id="{796EB2A4-C54D-4893-9DA5-849CC4C6213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76725" y="1758950"/>
                  <a:ext cx="139700" cy="203200"/>
                </a:xfrm>
                <a:custGeom>
                  <a:avLst/>
                  <a:gdLst/>
                  <a:ahLst/>
                  <a:cxnLst>
                    <a:cxn ang="0">
                      <a:pos x="96" y="102"/>
                    </a:cxn>
                    <a:cxn ang="0">
                      <a:pos x="91" y="128"/>
                    </a:cxn>
                    <a:cxn ang="0">
                      <a:pos x="100" y="133"/>
                    </a:cxn>
                    <a:cxn ang="0">
                      <a:pos x="70" y="139"/>
                    </a:cxn>
                    <a:cxn ang="0">
                      <a:pos x="39" y="141"/>
                    </a:cxn>
                    <a:cxn ang="0">
                      <a:pos x="26" y="148"/>
                    </a:cxn>
                    <a:cxn ang="0">
                      <a:pos x="16" y="152"/>
                    </a:cxn>
                    <a:cxn ang="0">
                      <a:pos x="32" y="133"/>
                    </a:cxn>
                    <a:cxn ang="0">
                      <a:pos x="46" y="124"/>
                    </a:cxn>
                    <a:cxn ang="0">
                      <a:pos x="26" y="123"/>
                    </a:cxn>
                    <a:cxn ang="0">
                      <a:pos x="19" y="123"/>
                    </a:cxn>
                    <a:cxn ang="0">
                      <a:pos x="28" y="96"/>
                    </a:cxn>
                    <a:cxn ang="0">
                      <a:pos x="48" y="81"/>
                    </a:cxn>
                    <a:cxn ang="0">
                      <a:pos x="40" y="70"/>
                    </a:cxn>
                    <a:cxn ang="0">
                      <a:pos x="26" y="72"/>
                    </a:cxn>
                    <a:cxn ang="0">
                      <a:pos x="23" y="59"/>
                    </a:cxn>
                    <a:cxn ang="0">
                      <a:pos x="16" y="49"/>
                    </a:cxn>
                    <a:cxn ang="0">
                      <a:pos x="12" y="55"/>
                    </a:cxn>
                    <a:cxn ang="0">
                      <a:pos x="14" y="45"/>
                    </a:cxn>
                    <a:cxn ang="0">
                      <a:pos x="8" y="38"/>
                    </a:cxn>
                    <a:cxn ang="0">
                      <a:pos x="11" y="29"/>
                    </a:cxn>
                    <a:cxn ang="0">
                      <a:pos x="8" y="20"/>
                    </a:cxn>
                    <a:cxn ang="0">
                      <a:pos x="12" y="21"/>
                    </a:cxn>
                    <a:cxn ang="0">
                      <a:pos x="16" y="14"/>
                    </a:cxn>
                    <a:cxn ang="0">
                      <a:pos x="25" y="0"/>
                    </a:cxn>
                    <a:cxn ang="0">
                      <a:pos x="42" y="4"/>
                    </a:cxn>
                    <a:cxn ang="0">
                      <a:pos x="33" y="19"/>
                    </a:cxn>
                    <a:cxn ang="0">
                      <a:pos x="47" y="46"/>
                    </a:cxn>
                    <a:cxn ang="0">
                      <a:pos x="53" y="50"/>
                    </a:cxn>
                    <a:cxn ang="0">
                      <a:pos x="84" y="89"/>
                    </a:cxn>
                    <a:cxn ang="0">
                      <a:pos x="87" y="102"/>
                    </a:cxn>
                    <a:cxn ang="0">
                      <a:pos x="92" y="102"/>
                    </a:cxn>
                  </a:cxnLst>
                  <a:rect l="0" t="0" r="r" b="b"/>
                  <a:pathLst>
                    <a:path w="105" h="152">
                      <a:moveTo>
                        <a:pt x="90" y="103"/>
                      </a:moveTo>
                      <a:cubicBezTo>
                        <a:pt x="93" y="101"/>
                        <a:pt x="92" y="102"/>
                        <a:pt x="96" y="102"/>
                      </a:cubicBezTo>
                      <a:cubicBezTo>
                        <a:pt x="101" y="102"/>
                        <a:pt x="105" y="106"/>
                        <a:pt x="105" y="110"/>
                      </a:cubicBezTo>
                      <a:cubicBezTo>
                        <a:pt x="105" y="118"/>
                        <a:pt x="94" y="122"/>
                        <a:pt x="91" y="128"/>
                      </a:cubicBezTo>
                      <a:cubicBezTo>
                        <a:pt x="95" y="129"/>
                        <a:pt x="97" y="130"/>
                        <a:pt x="100" y="130"/>
                      </a:cubicBezTo>
                      <a:cubicBezTo>
                        <a:pt x="100" y="133"/>
                        <a:pt x="100" y="133"/>
                        <a:pt x="100" y="133"/>
                      </a:cubicBezTo>
                      <a:cubicBezTo>
                        <a:pt x="96" y="137"/>
                        <a:pt x="93" y="139"/>
                        <a:pt x="87" y="139"/>
                      </a:cubicBezTo>
                      <a:cubicBezTo>
                        <a:pt x="82" y="139"/>
                        <a:pt x="72" y="139"/>
                        <a:pt x="70" y="139"/>
                      </a:cubicBezTo>
                      <a:cubicBezTo>
                        <a:pt x="65" y="139"/>
                        <a:pt x="53" y="143"/>
                        <a:pt x="47" y="143"/>
                      </a:cubicBezTo>
                      <a:cubicBezTo>
                        <a:pt x="44" y="143"/>
                        <a:pt x="42" y="141"/>
                        <a:pt x="39" y="141"/>
                      </a:cubicBezTo>
                      <a:cubicBezTo>
                        <a:pt x="34" y="141"/>
                        <a:pt x="32" y="144"/>
                        <a:pt x="32" y="148"/>
                      </a:cubicBezTo>
                      <a:cubicBezTo>
                        <a:pt x="26" y="148"/>
                        <a:pt x="26" y="148"/>
                        <a:pt x="26" y="148"/>
                      </a:cubicBezTo>
                      <a:cubicBezTo>
                        <a:pt x="23" y="148"/>
                        <a:pt x="21" y="150"/>
                        <a:pt x="19" y="152"/>
                      </a:cubicBezTo>
                      <a:cubicBezTo>
                        <a:pt x="16" y="152"/>
                        <a:pt x="16" y="152"/>
                        <a:pt x="16" y="152"/>
                      </a:cubicBezTo>
                      <a:cubicBezTo>
                        <a:pt x="16" y="149"/>
                        <a:pt x="16" y="149"/>
                        <a:pt x="16" y="149"/>
                      </a:cubicBezTo>
                      <a:cubicBezTo>
                        <a:pt x="17" y="147"/>
                        <a:pt x="30" y="133"/>
                        <a:pt x="32" y="133"/>
                      </a:cubicBezTo>
                      <a:cubicBezTo>
                        <a:pt x="38" y="131"/>
                        <a:pt x="47" y="133"/>
                        <a:pt x="47" y="127"/>
                      </a:cubicBezTo>
                      <a:cubicBezTo>
                        <a:pt x="47" y="126"/>
                        <a:pt x="46" y="125"/>
                        <a:pt x="46" y="124"/>
                      </a:cubicBezTo>
                      <a:cubicBezTo>
                        <a:pt x="44" y="126"/>
                        <a:pt x="41" y="128"/>
                        <a:pt x="38" y="128"/>
                      </a:cubicBezTo>
                      <a:cubicBezTo>
                        <a:pt x="32" y="128"/>
                        <a:pt x="30" y="123"/>
                        <a:pt x="26" y="123"/>
                      </a:cubicBezTo>
                      <a:cubicBezTo>
                        <a:pt x="23" y="123"/>
                        <a:pt x="23" y="125"/>
                        <a:pt x="21" y="125"/>
                      </a:cubicBezTo>
                      <a:cubicBezTo>
                        <a:pt x="20" y="125"/>
                        <a:pt x="19" y="124"/>
                        <a:pt x="19" y="123"/>
                      </a:cubicBezTo>
                      <a:cubicBezTo>
                        <a:pt x="19" y="116"/>
                        <a:pt x="31" y="116"/>
                        <a:pt x="31" y="109"/>
                      </a:cubicBezTo>
                      <a:cubicBezTo>
                        <a:pt x="31" y="103"/>
                        <a:pt x="28" y="101"/>
                        <a:pt x="28" y="96"/>
                      </a:cubicBezTo>
                      <a:cubicBezTo>
                        <a:pt x="36" y="96"/>
                        <a:pt x="45" y="92"/>
                        <a:pt x="48" y="88"/>
                      </a:cubicBezTo>
                      <a:cubicBezTo>
                        <a:pt x="48" y="81"/>
                        <a:pt x="48" y="81"/>
                        <a:pt x="48" y="81"/>
                      </a:cubicBezTo>
                      <a:cubicBezTo>
                        <a:pt x="43" y="82"/>
                        <a:pt x="37" y="81"/>
                        <a:pt x="37" y="77"/>
                      </a:cubicBezTo>
                      <a:cubicBezTo>
                        <a:pt x="37" y="73"/>
                        <a:pt x="39" y="72"/>
                        <a:pt x="40" y="70"/>
                      </a:cubicBezTo>
                      <a:cubicBezTo>
                        <a:pt x="39" y="70"/>
                        <a:pt x="38" y="70"/>
                        <a:pt x="36" y="70"/>
                      </a:cubicBezTo>
                      <a:cubicBezTo>
                        <a:pt x="32" y="70"/>
                        <a:pt x="30" y="72"/>
                        <a:pt x="26" y="72"/>
                      </a:cubicBezTo>
                      <a:cubicBezTo>
                        <a:pt x="22" y="72"/>
                        <a:pt x="19" y="72"/>
                        <a:pt x="19" y="69"/>
                      </a:cubicBezTo>
                      <a:cubicBezTo>
                        <a:pt x="19" y="65"/>
                        <a:pt x="23" y="63"/>
                        <a:pt x="23" y="59"/>
                      </a:cubicBezTo>
                      <a:cubicBezTo>
                        <a:pt x="23" y="55"/>
                        <a:pt x="22" y="55"/>
                        <a:pt x="23" y="51"/>
                      </a:cubicBezTo>
                      <a:cubicBezTo>
                        <a:pt x="20" y="51"/>
                        <a:pt x="17" y="50"/>
                        <a:pt x="16" y="49"/>
                      </a:cubicBezTo>
                      <a:cubicBezTo>
                        <a:pt x="14" y="52"/>
                        <a:pt x="15" y="54"/>
                        <a:pt x="16" y="55"/>
                      </a:cubicBezTo>
                      <a:cubicBezTo>
                        <a:pt x="12" y="55"/>
                        <a:pt x="12" y="55"/>
                        <a:pt x="12" y="55"/>
                      </a:cubicBezTo>
                      <a:cubicBezTo>
                        <a:pt x="12" y="52"/>
                        <a:pt x="12" y="51"/>
                        <a:pt x="12" y="48"/>
                      </a:cubicBezTo>
                      <a:cubicBezTo>
                        <a:pt x="12" y="47"/>
                        <a:pt x="13" y="46"/>
                        <a:pt x="14" y="45"/>
                      </a:cubicBezTo>
                      <a:cubicBezTo>
                        <a:pt x="14" y="41"/>
                        <a:pt x="14" y="41"/>
                        <a:pt x="14" y="41"/>
                      </a:cubicBezTo>
                      <a:cubicBezTo>
                        <a:pt x="12" y="41"/>
                        <a:pt x="8" y="40"/>
                        <a:pt x="8" y="38"/>
                      </a:cubicBezTo>
                      <a:cubicBezTo>
                        <a:pt x="8" y="36"/>
                        <a:pt x="11" y="32"/>
                        <a:pt x="11" y="32"/>
                      </a:cubicBezTo>
                      <a:cubicBezTo>
                        <a:pt x="11" y="29"/>
                        <a:pt x="11" y="29"/>
                        <a:pt x="11" y="29"/>
                      </a:cubicBezTo>
                      <a:cubicBezTo>
                        <a:pt x="4" y="27"/>
                        <a:pt x="0" y="26"/>
                        <a:pt x="0" y="20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8" y="23"/>
                        <a:pt x="10" y="24"/>
                        <a:pt x="11" y="24"/>
                      </a:cubicBezTo>
                      <a:cubicBezTo>
                        <a:pt x="12" y="24"/>
                        <a:pt x="12" y="22"/>
                        <a:pt x="12" y="21"/>
                      </a:cubicBezTo>
                      <a:cubicBezTo>
                        <a:pt x="12" y="21"/>
                        <a:pt x="10" y="20"/>
                        <a:pt x="10" y="19"/>
                      </a:cubicBezTo>
                      <a:cubicBezTo>
                        <a:pt x="10" y="15"/>
                        <a:pt x="13" y="14"/>
                        <a:pt x="16" y="14"/>
                      </a:cubicBezTo>
                      <a:cubicBezTo>
                        <a:pt x="16" y="10"/>
                        <a:pt x="18" y="8"/>
                        <a:pt x="18" y="6"/>
                      </a:cubicBezTo>
                      <a:cubicBezTo>
                        <a:pt x="18" y="4"/>
                        <a:pt x="23" y="0"/>
                        <a:pt x="25" y="0"/>
                      </a:cubicBezTo>
                      <a:cubicBezTo>
                        <a:pt x="30" y="0"/>
                        <a:pt x="35" y="0"/>
                        <a:pt x="38" y="0"/>
                      </a:cubicBezTo>
                      <a:cubicBezTo>
                        <a:pt x="40" y="0"/>
                        <a:pt x="42" y="3"/>
                        <a:pt x="42" y="4"/>
                      </a:cubicBezTo>
                      <a:cubicBezTo>
                        <a:pt x="42" y="10"/>
                        <a:pt x="33" y="10"/>
                        <a:pt x="31" y="16"/>
                      </a:cubicBezTo>
                      <a:cubicBezTo>
                        <a:pt x="31" y="17"/>
                        <a:pt x="32" y="18"/>
                        <a:pt x="33" y="19"/>
                      </a:cubicBezTo>
                      <a:cubicBezTo>
                        <a:pt x="59" y="19"/>
                        <a:pt x="59" y="19"/>
                        <a:pt x="59" y="19"/>
                      </a:cubicBezTo>
                      <a:cubicBezTo>
                        <a:pt x="60" y="32"/>
                        <a:pt x="47" y="37"/>
                        <a:pt x="47" y="46"/>
                      </a:cubicBezTo>
                      <a:cubicBezTo>
                        <a:pt x="45" y="47"/>
                        <a:pt x="44" y="48"/>
                        <a:pt x="43" y="50"/>
                      </a:cubicBezTo>
                      <a:cubicBezTo>
                        <a:pt x="48" y="51"/>
                        <a:pt x="50" y="49"/>
                        <a:pt x="53" y="50"/>
                      </a:cubicBezTo>
                      <a:cubicBezTo>
                        <a:pt x="62" y="53"/>
                        <a:pt x="60" y="63"/>
                        <a:pt x="66" y="69"/>
                      </a:cubicBezTo>
                      <a:cubicBezTo>
                        <a:pt x="73" y="76"/>
                        <a:pt x="84" y="79"/>
                        <a:pt x="84" y="89"/>
                      </a:cubicBezTo>
                      <a:cubicBezTo>
                        <a:pt x="84" y="93"/>
                        <a:pt x="89" y="95"/>
                        <a:pt x="89" y="99"/>
                      </a:cubicBezTo>
                      <a:cubicBezTo>
                        <a:pt x="89" y="100"/>
                        <a:pt x="88" y="101"/>
                        <a:pt x="87" y="102"/>
                      </a:cubicBezTo>
                      <a:cubicBezTo>
                        <a:pt x="87" y="105"/>
                        <a:pt x="87" y="105"/>
                        <a:pt x="87" y="105"/>
                      </a:cubicBezTo>
                      <a:cubicBezTo>
                        <a:pt x="90" y="104"/>
                        <a:pt x="90" y="103"/>
                        <a:pt x="92" y="102"/>
                      </a:cubicBezTo>
                      <a:lnTo>
                        <a:pt x="90" y="103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86" name="Freeform 31">
                  <a:extLst>
                    <a:ext uri="{FF2B5EF4-FFF2-40B4-BE49-F238E27FC236}">
                      <a16:creationId xmlns:a16="http://schemas.microsoft.com/office/drawing/2014/main" id="{0433C5BE-530E-4EED-AAC3-EF6B93EF9E1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92638" y="2203450"/>
                  <a:ext cx="46038" cy="30163"/>
                </a:xfrm>
                <a:custGeom>
                  <a:avLst/>
                  <a:gdLst/>
                  <a:ahLst/>
                  <a:cxnLst>
                    <a:cxn ang="0">
                      <a:pos x="0" y="5"/>
                    </a:cxn>
                    <a:cxn ang="0">
                      <a:pos x="0" y="8"/>
                    </a:cxn>
                    <a:cxn ang="0">
                      <a:pos x="7" y="10"/>
                    </a:cxn>
                    <a:cxn ang="0">
                      <a:pos x="27" y="21"/>
                    </a:cxn>
                    <a:cxn ang="0">
                      <a:pos x="30" y="23"/>
                    </a:cxn>
                    <a:cxn ang="0">
                      <a:pos x="33" y="20"/>
                    </a:cxn>
                    <a:cxn ang="0">
                      <a:pos x="31" y="13"/>
                    </a:cxn>
                    <a:cxn ang="0">
                      <a:pos x="33" y="8"/>
                    </a:cxn>
                    <a:cxn ang="0">
                      <a:pos x="35" y="3"/>
                    </a:cxn>
                    <a:cxn ang="0">
                      <a:pos x="20" y="6"/>
                    </a:cxn>
                    <a:cxn ang="0">
                      <a:pos x="0" y="5"/>
                    </a:cxn>
                  </a:cxnLst>
                  <a:rect l="0" t="0" r="r" b="b"/>
                  <a:pathLst>
                    <a:path w="35" h="23">
                      <a:moveTo>
                        <a:pt x="0" y="5"/>
                      </a:move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2" y="10"/>
                        <a:pt x="5" y="10"/>
                        <a:pt x="7" y="10"/>
                      </a:cubicBezTo>
                      <a:cubicBezTo>
                        <a:pt x="14" y="12"/>
                        <a:pt x="19" y="20"/>
                        <a:pt x="27" y="21"/>
                      </a:cubicBezTo>
                      <a:cubicBezTo>
                        <a:pt x="27" y="23"/>
                        <a:pt x="29" y="23"/>
                        <a:pt x="30" y="23"/>
                      </a:cubicBezTo>
                      <a:cubicBezTo>
                        <a:pt x="32" y="23"/>
                        <a:pt x="33" y="21"/>
                        <a:pt x="33" y="20"/>
                      </a:cubicBezTo>
                      <a:cubicBezTo>
                        <a:pt x="33" y="17"/>
                        <a:pt x="31" y="16"/>
                        <a:pt x="31" y="13"/>
                      </a:cubicBezTo>
                      <a:cubicBezTo>
                        <a:pt x="31" y="11"/>
                        <a:pt x="33" y="8"/>
                        <a:pt x="33" y="8"/>
                      </a:cubicBezTo>
                      <a:cubicBezTo>
                        <a:pt x="35" y="3"/>
                        <a:pt x="35" y="3"/>
                        <a:pt x="35" y="3"/>
                      </a:cubicBezTo>
                      <a:cubicBezTo>
                        <a:pt x="28" y="2"/>
                        <a:pt x="25" y="6"/>
                        <a:pt x="20" y="6"/>
                      </a:cubicBezTo>
                      <a:cubicBezTo>
                        <a:pt x="14" y="6"/>
                        <a:pt x="10" y="0"/>
                        <a:pt x="0" y="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87" name="Freeform 32">
                  <a:extLst>
                    <a:ext uri="{FF2B5EF4-FFF2-40B4-BE49-F238E27FC236}">
                      <a16:creationId xmlns:a16="http://schemas.microsoft.com/office/drawing/2014/main" id="{47C35300-335E-4DF0-8FA9-BA8C9093468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27550" y="2111375"/>
                  <a:ext cx="15875" cy="30163"/>
                </a:xfrm>
                <a:custGeom>
                  <a:avLst/>
                  <a:gdLst/>
                  <a:ahLst/>
                  <a:cxnLst>
                    <a:cxn ang="0">
                      <a:pos x="3" y="5"/>
                    </a:cxn>
                    <a:cxn ang="0">
                      <a:pos x="10" y="0"/>
                    </a:cxn>
                    <a:cxn ang="0">
                      <a:pos x="12" y="5"/>
                    </a:cxn>
                    <a:cxn ang="0">
                      <a:pos x="8" y="23"/>
                    </a:cxn>
                    <a:cxn ang="0">
                      <a:pos x="0" y="6"/>
                    </a:cxn>
                    <a:cxn ang="0">
                      <a:pos x="3" y="5"/>
                    </a:cxn>
                  </a:cxnLst>
                  <a:rect l="0" t="0" r="r" b="b"/>
                  <a:pathLst>
                    <a:path w="12" h="23">
                      <a:moveTo>
                        <a:pt x="3" y="5"/>
                      </a:moveTo>
                      <a:cubicBezTo>
                        <a:pt x="6" y="5"/>
                        <a:pt x="8" y="1"/>
                        <a:pt x="10" y="0"/>
                      </a:cubicBezTo>
                      <a:cubicBezTo>
                        <a:pt x="10" y="3"/>
                        <a:pt x="11" y="5"/>
                        <a:pt x="12" y="5"/>
                      </a:cubicBezTo>
                      <a:cubicBezTo>
                        <a:pt x="11" y="11"/>
                        <a:pt x="10" y="20"/>
                        <a:pt x="8" y="23"/>
                      </a:cubicBezTo>
                      <a:cubicBezTo>
                        <a:pt x="4" y="22"/>
                        <a:pt x="2" y="9"/>
                        <a:pt x="0" y="6"/>
                      </a:cubicBezTo>
                      <a:cubicBezTo>
                        <a:pt x="1" y="6"/>
                        <a:pt x="2" y="5"/>
                        <a:pt x="3" y="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88" name="Freeform 33">
                  <a:extLst>
                    <a:ext uri="{FF2B5EF4-FFF2-40B4-BE49-F238E27FC236}">
                      <a16:creationId xmlns:a16="http://schemas.microsoft.com/office/drawing/2014/main" id="{0CBDD9F0-01A9-493E-A931-D4378BE5E62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24375" y="2144713"/>
                  <a:ext cx="25400" cy="44450"/>
                </a:xfrm>
                <a:custGeom>
                  <a:avLst/>
                  <a:gdLst/>
                  <a:ahLst/>
                  <a:cxnLst>
                    <a:cxn ang="0">
                      <a:pos x="5" y="15"/>
                    </a:cxn>
                    <a:cxn ang="0">
                      <a:pos x="0" y="6"/>
                    </a:cxn>
                    <a:cxn ang="0">
                      <a:pos x="9" y="0"/>
                    </a:cxn>
                    <a:cxn ang="0">
                      <a:pos x="15" y="3"/>
                    </a:cxn>
                    <a:cxn ang="0">
                      <a:pos x="18" y="21"/>
                    </a:cxn>
                    <a:cxn ang="0">
                      <a:pos x="6" y="33"/>
                    </a:cxn>
                    <a:cxn ang="0">
                      <a:pos x="2" y="24"/>
                    </a:cxn>
                    <a:cxn ang="0">
                      <a:pos x="5" y="15"/>
                    </a:cxn>
                  </a:cxnLst>
                  <a:rect l="0" t="0" r="r" b="b"/>
                  <a:pathLst>
                    <a:path w="19" h="33">
                      <a:moveTo>
                        <a:pt x="5" y="15"/>
                      </a:moveTo>
                      <a:cubicBezTo>
                        <a:pt x="5" y="12"/>
                        <a:pt x="1" y="9"/>
                        <a:pt x="0" y="6"/>
                      </a:cubicBezTo>
                      <a:cubicBezTo>
                        <a:pt x="5" y="4"/>
                        <a:pt x="5" y="0"/>
                        <a:pt x="9" y="0"/>
                      </a:cubicBezTo>
                      <a:cubicBezTo>
                        <a:pt x="13" y="0"/>
                        <a:pt x="14" y="3"/>
                        <a:pt x="15" y="3"/>
                      </a:cubicBezTo>
                      <a:cubicBezTo>
                        <a:pt x="19" y="10"/>
                        <a:pt x="18" y="14"/>
                        <a:pt x="18" y="21"/>
                      </a:cubicBezTo>
                      <a:cubicBezTo>
                        <a:pt x="18" y="27"/>
                        <a:pt x="10" y="33"/>
                        <a:pt x="6" y="33"/>
                      </a:cubicBezTo>
                      <a:cubicBezTo>
                        <a:pt x="2" y="33"/>
                        <a:pt x="2" y="27"/>
                        <a:pt x="2" y="24"/>
                      </a:cubicBezTo>
                      <a:cubicBezTo>
                        <a:pt x="2" y="20"/>
                        <a:pt x="5" y="18"/>
                        <a:pt x="5" y="1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89" name="Freeform 34">
                  <a:extLst>
                    <a:ext uri="{FF2B5EF4-FFF2-40B4-BE49-F238E27FC236}">
                      <a16:creationId xmlns:a16="http://schemas.microsoft.com/office/drawing/2014/main" id="{0DB17D90-C0C3-49B9-BDD3-40C6311CFCE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29125" y="2171700"/>
                  <a:ext cx="12700" cy="9525"/>
                </a:xfrm>
                <a:custGeom>
                  <a:avLst/>
                  <a:gdLst/>
                  <a:ahLst/>
                  <a:cxnLst>
                    <a:cxn ang="0">
                      <a:pos x="9" y="5"/>
                    </a:cxn>
                    <a:cxn ang="0">
                      <a:pos x="6" y="7"/>
                    </a:cxn>
                    <a:cxn ang="0">
                      <a:pos x="0" y="3"/>
                    </a:cxn>
                    <a:cxn ang="0">
                      <a:pos x="7" y="0"/>
                    </a:cxn>
                    <a:cxn ang="0">
                      <a:pos x="9" y="5"/>
                    </a:cxn>
                  </a:cxnLst>
                  <a:rect l="0" t="0" r="r" b="b"/>
                  <a:pathLst>
                    <a:path w="9" h="7">
                      <a:moveTo>
                        <a:pt x="9" y="5"/>
                      </a:moveTo>
                      <a:cubicBezTo>
                        <a:pt x="9" y="6"/>
                        <a:pt x="7" y="7"/>
                        <a:pt x="6" y="7"/>
                      </a:cubicBezTo>
                      <a:cubicBezTo>
                        <a:pt x="4" y="7"/>
                        <a:pt x="1" y="3"/>
                        <a:pt x="0" y="3"/>
                      </a:cubicBezTo>
                      <a:cubicBezTo>
                        <a:pt x="3" y="2"/>
                        <a:pt x="5" y="0"/>
                        <a:pt x="7" y="0"/>
                      </a:cubicBezTo>
                      <a:cubicBezTo>
                        <a:pt x="7" y="1"/>
                        <a:pt x="9" y="3"/>
                        <a:pt x="9" y="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90" name="Freeform 35">
                  <a:extLst>
                    <a:ext uri="{FF2B5EF4-FFF2-40B4-BE49-F238E27FC236}">
                      <a16:creationId xmlns:a16="http://schemas.microsoft.com/office/drawing/2014/main" id="{2CF33704-AD37-47B8-9DFA-53683D62575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51363" y="1833563"/>
                  <a:ext cx="15875" cy="19050"/>
                </a:xfrm>
                <a:custGeom>
                  <a:avLst/>
                  <a:gdLst/>
                  <a:ahLst/>
                  <a:cxnLst>
                    <a:cxn ang="0">
                      <a:pos x="11" y="10"/>
                    </a:cxn>
                    <a:cxn ang="0">
                      <a:pos x="0" y="5"/>
                    </a:cxn>
                    <a:cxn ang="0">
                      <a:pos x="0" y="0"/>
                    </a:cxn>
                    <a:cxn ang="0">
                      <a:pos x="9" y="0"/>
                    </a:cxn>
                    <a:cxn ang="0">
                      <a:pos x="12" y="9"/>
                    </a:cxn>
                    <a:cxn ang="0">
                      <a:pos x="11" y="14"/>
                    </a:cxn>
                    <a:cxn ang="0">
                      <a:pos x="11" y="10"/>
                    </a:cxn>
                  </a:cxnLst>
                  <a:rect l="0" t="0" r="r" b="b"/>
                  <a:pathLst>
                    <a:path w="12" h="14">
                      <a:moveTo>
                        <a:pt x="11" y="10"/>
                      </a:moveTo>
                      <a:cubicBezTo>
                        <a:pt x="5" y="10"/>
                        <a:pt x="0" y="9"/>
                        <a:pt x="0" y="5"/>
                      </a:cubicBezTo>
                      <a:cubicBezTo>
                        <a:pt x="0" y="3"/>
                        <a:pt x="0" y="2"/>
                        <a:pt x="0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6"/>
                        <a:pt x="12" y="5"/>
                        <a:pt x="12" y="9"/>
                      </a:cubicBezTo>
                      <a:cubicBezTo>
                        <a:pt x="12" y="13"/>
                        <a:pt x="11" y="12"/>
                        <a:pt x="11" y="14"/>
                      </a:cubicBezTo>
                      <a:cubicBezTo>
                        <a:pt x="11" y="13"/>
                        <a:pt x="11" y="12"/>
                        <a:pt x="11" y="1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91" name="Freeform 37">
                  <a:extLst>
                    <a:ext uri="{FF2B5EF4-FFF2-40B4-BE49-F238E27FC236}">
                      <a16:creationId xmlns:a16="http://schemas.microsoft.com/office/drawing/2014/main" id="{4DF0A1CA-C21A-4A2E-B0C4-8020F8933D0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84713" y="1773238"/>
                  <a:ext cx="15875" cy="23813"/>
                </a:xfrm>
                <a:custGeom>
                  <a:avLst/>
                  <a:gdLst/>
                  <a:ahLst/>
                  <a:cxnLst>
                    <a:cxn ang="0">
                      <a:pos x="8" y="6"/>
                    </a:cxn>
                    <a:cxn ang="0">
                      <a:pos x="1" y="17"/>
                    </a:cxn>
                    <a:cxn ang="0">
                      <a:pos x="1" y="11"/>
                    </a:cxn>
                    <a:cxn ang="0">
                      <a:pos x="11" y="0"/>
                    </a:cxn>
                    <a:cxn ang="0">
                      <a:pos x="8" y="6"/>
                    </a:cxn>
                  </a:cxnLst>
                  <a:rect l="0" t="0" r="r" b="b"/>
                  <a:pathLst>
                    <a:path w="11" h="17">
                      <a:moveTo>
                        <a:pt x="8" y="6"/>
                      </a:moveTo>
                      <a:cubicBezTo>
                        <a:pt x="8" y="11"/>
                        <a:pt x="4" y="13"/>
                        <a:pt x="1" y="17"/>
                      </a:cubicBezTo>
                      <a:cubicBezTo>
                        <a:pt x="0" y="15"/>
                        <a:pt x="1" y="14"/>
                        <a:pt x="1" y="11"/>
                      </a:cubicBezTo>
                      <a:cubicBezTo>
                        <a:pt x="1" y="9"/>
                        <a:pt x="3" y="1"/>
                        <a:pt x="11" y="0"/>
                      </a:cubicBezTo>
                      <a:cubicBezTo>
                        <a:pt x="10" y="2"/>
                        <a:pt x="8" y="4"/>
                        <a:pt x="8" y="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92" name="Freeform 38">
                  <a:extLst>
                    <a:ext uri="{FF2B5EF4-FFF2-40B4-BE49-F238E27FC236}">
                      <a16:creationId xmlns:a16="http://schemas.microsoft.com/office/drawing/2014/main" id="{A6882C4B-F168-4DDC-85BA-643A8F10F2B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746625" y="1744663"/>
                  <a:ext cx="20638" cy="26988"/>
                </a:xfrm>
                <a:custGeom>
                  <a:avLst/>
                  <a:gdLst/>
                  <a:ahLst/>
                  <a:cxnLst>
                    <a:cxn ang="0">
                      <a:pos x="12" y="10"/>
                    </a:cxn>
                    <a:cxn ang="0">
                      <a:pos x="12" y="16"/>
                    </a:cxn>
                    <a:cxn ang="0">
                      <a:pos x="5" y="20"/>
                    </a:cxn>
                    <a:cxn ang="0">
                      <a:pos x="0" y="13"/>
                    </a:cxn>
                    <a:cxn ang="0">
                      <a:pos x="10" y="10"/>
                    </a:cxn>
                    <a:cxn ang="0">
                      <a:pos x="7" y="5"/>
                    </a:cxn>
                    <a:cxn ang="0">
                      <a:pos x="11" y="0"/>
                    </a:cxn>
                    <a:cxn ang="0">
                      <a:pos x="16" y="5"/>
                    </a:cxn>
                    <a:cxn ang="0">
                      <a:pos x="12" y="10"/>
                    </a:cxn>
                  </a:cxnLst>
                  <a:rect l="0" t="0" r="r" b="b"/>
                  <a:pathLst>
                    <a:path w="16" h="20">
                      <a:moveTo>
                        <a:pt x="12" y="10"/>
                      </a:moveTo>
                      <a:cubicBezTo>
                        <a:pt x="12" y="12"/>
                        <a:pt x="12" y="14"/>
                        <a:pt x="12" y="16"/>
                      </a:cubicBezTo>
                      <a:cubicBezTo>
                        <a:pt x="12" y="17"/>
                        <a:pt x="6" y="20"/>
                        <a:pt x="5" y="20"/>
                      </a:cubicBezTo>
                      <a:cubicBezTo>
                        <a:pt x="1" y="20"/>
                        <a:pt x="0" y="16"/>
                        <a:pt x="0" y="13"/>
                      </a:cubicBezTo>
                      <a:cubicBezTo>
                        <a:pt x="4" y="13"/>
                        <a:pt x="6" y="10"/>
                        <a:pt x="10" y="10"/>
                      </a:cubicBezTo>
                      <a:cubicBezTo>
                        <a:pt x="9" y="8"/>
                        <a:pt x="7" y="7"/>
                        <a:pt x="7" y="5"/>
                      </a:cubicBezTo>
                      <a:cubicBezTo>
                        <a:pt x="7" y="2"/>
                        <a:pt x="11" y="0"/>
                        <a:pt x="11" y="0"/>
                      </a:cubicBezTo>
                      <a:cubicBezTo>
                        <a:pt x="13" y="3"/>
                        <a:pt x="14" y="4"/>
                        <a:pt x="16" y="5"/>
                      </a:cubicBezTo>
                      <a:cubicBezTo>
                        <a:pt x="15" y="7"/>
                        <a:pt x="13" y="10"/>
                        <a:pt x="12" y="1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93" name="Group 363">
              <a:extLst>
                <a:ext uri="{FF2B5EF4-FFF2-40B4-BE49-F238E27FC236}">
                  <a16:creationId xmlns:a16="http://schemas.microsoft.com/office/drawing/2014/main" id="{37FDE1F1-C387-4496-850A-B1404E54BF1E}"/>
                </a:ext>
              </a:extLst>
            </p:cNvPr>
            <p:cNvGrpSpPr/>
            <p:nvPr/>
          </p:nvGrpSpPr>
          <p:grpSpPr>
            <a:xfrm>
              <a:off x="10530538" y="4389054"/>
              <a:ext cx="996748" cy="870723"/>
              <a:chOff x="6275388" y="2879725"/>
              <a:chExt cx="966788" cy="844551"/>
            </a:xfrm>
            <a:solidFill>
              <a:schemeClr val="bg1">
                <a:lumMod val="65000"/>
              </a:schemeClr>
            </a:solidFill>
          </p:grpSpPr>
          <p:sp>
            <p:nvSpPr>
              <p:cNvPr id="94" name="Freeform 9">
                <a:extLst>
                  <a:ext uri="{FF2B5EF4-FFF2-40B4-BE49-F238E27FC236}">
                    <a16:creationId xmlns:a16="http://schemas.microsoft.com/office/drawing/2014/main" id="{75B49DC6-C401-4934-8395-423EA33CFA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67488" y="2879725"/>
                <a:ext cx="339725" cy="1762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160" y="39"/>
                  </a:cxn>
                  <a:cxn ang="0">
                    <a:pos x="173" y="45"/>
                  </a:cxn>
                  <a:cxn ang="0">
                    <a:pos x="179" y="49"/>
                  </a:cxn>
                  <a:cxn ang="0">
                    <a:pos x="203" y="71"/>
                  </a:cxn>
                  <a:cxn ang="0">
                    <a:pos x="217" y="78"/>
                  </a:cxn>
                  <a:cxn ang="0">
                    <a:pos x="208" y="85"/>
                  </a:cxn>
                  <a:cxn ang="0">
                    <a:pos x="217" y="96"/>
                  </a:cxn>
                  <a:cxn ang="0">
                    <a:pos x="224" y="108"/>
                  </a:cxn>
                  <a:cxn ang="0">
                    <a:pos x="233" y="113"/>
                  </a:cxn>
                  <a:cxn ang="0">
                    <a:pos x="237" y="118"/>
                  </a:cxn>
                  <a:cxn ang="0">
                    <a:pos x="242" y="119"/>
                  </a:cxn>
                  <a:cxn ang="0">
                    <a:pos x="247" y="124"/>
                  </a:cxn>
                  <a:cxn ang="0">
                    <a:pos x="255" y="126"/>
                  </a:cxn>
                  <a:cxn ang="0">
                    <a:pos x="250" y="133"/>
                  </a:cxn>
                  <a:cxn ang="0">
                    <a:pos x="247" y="133"/>
                  </a:cxn>
                  <a:cxn ang="0">
                    <a:pos x="239" y="127"/>
                  </a:cxn>
                  <a:cxn ang="0">
                    <a:pos x="227" y="127"/>
                  </a:cxn>
                  <a:cxn ang="0">
                    <a:pos x="210" y="116"/>
                  </a:cxn>
                  <a:cxn ang="0">
                    <a:pos x="206" y="113"/>
                  </a:cxn>
                  <a:cxn ang="0">
                    <a:pos x="175" y="92"/>
                  </a:cxn>
                  <a:cxn ang="0">
                    <a:pos x="158" y="103"/>
                  </a:cxn>
                  <a:cxn ang="0">
                    <a:pos x="156" y="113"/>
                  </a:cxn>
                  <a:cxn ang="0">
                    <a:pos x="139" y="113"/>
                  </a:cxn>
                  <a:cxn ang="0">
                    <a:pos x="113" y="100"/>
                  </a:cxn>
                  <a:cxn ang="0">
                    <a:pos x="107" y="102"/>
                  </a:cxn>
                  <a:cxn ang="0">
                    <a:pos x="98" y="102"/>
                  </a:cxn>
                  <a:cxn ang="0">
                    <a:pos x="90" y="99"/>
                  </a:cxn>
                  <a:cxn ang="0">
                    <a:pos x="101" y="90"/>
                  </a:cxn>
                  <a:cxn ang="0">
                    <a:pos x="96" y="71"/>
                  </a:cxn>
                  <a:cxn ang="0">
                    <a:pos x="77" y="59"/>
                  </a:cxn>
                  <a:cxn ang="0">
                    <a:pos x="53" y="54"/>
                  </a:cxn>
                  <a:cxn ang="0">
                    <a:pos x="37" y="45"/>
                  </a:cxn>
                  <a:cxn ang="0">
                    <a:pos x="37" y="41"/>
                  </a:cxn>
                  <a:cxn ang="0">
                    <a:pos x="30" y="49"/>
                  </a:cxn>
                  <a:cxn ang="0">
                    <a:pos x="26" y="48"/>
                  </a:cxn>
                  <a:cxn ang="0">
                    <a:pos x="24" y="38"/>
                  </a:cxn>
                  <a:cxn ang="0">
                    <a:pos x="16" y="33"/>
                  </a:cxn>
                  <a:cxn ang="0">
                    <a:pos x="38" y="25"/>
                  </a:cxn>
                  <a:cxn ang="0">
                    <a:pos x="35" y="25"/>
                  </a:cxn>
                  <a:cxn ang="0">
                    <a:pos x="23" y="27"/>
                  </a:cxn>
                  <a:cxn ang="0">
                    <a:pos x="16" y="26"/>
                  </a:cxn>
                  <a:cxn ang="0">
                    <a:pos x="14" y="22"/>
                  </a:cxn>
                  <a:cxn ang="0">
                    <a:pos x="0" y="12"/>
                  </a:cxn>
                  <a:cxn ang="0">
                    <a:pos x="6" y="8"/>
                  </a:cxn>
                  <a:cxn ang="0">
                    <a:pos x="23" y="0"/>
                  </a:cxn>
                  <a:cxn ang="0">
                    <a:pos x="44" y="9"/>
                  </a:cxn>
                  <a:cxn ang="0">
                    <a:pos x="44" y="25"/>
                  </a:cxn>
                  <a:cxn ang="0">
                    <a:pos x="50" y="29"/>
                  </a:cxn>
                  <a:cxn ang="0">
                    <a:pos x="59" y="38"/>
                  </a:cxn>
                  <a:cxn ang="0">
                    <a:pos x="67" y="30"/>
                  </a:cxn>
                  <a:cxn ang="0">
                    <a:pos x="78" y="25"/>
                  </a:cxn>
                  <a:cxn ang="0">
                    <a:pos x="92" y="14"/>
                  </a:cxn>
                  <a:cxn ang="0">
                    <a:pos x="98" y="17"/>
                  </a:cxn>
                  <a:cxn ang="0">
                    <a:pos x="109" y="25"/>
                  </a:cxn>
                  <a:cxn ang="0">
                    <a:pos x="121" y="25"/>
                  </a:cxn>
                  <a:cxn ang="0">
                    <a:pos x="130" y="29"/>
                  </a:cxn>
                  <a:cxn ang="0">
                    <a:pos x="130" y="30"/>
                  </a:cxn>
                  <a:cxn ang="0">
                    <a:pos x="128" y="28"/>
                  </a:cxn>
                </a:cxnLst>
                <a:rect l="0" t="0" r="r" b="b"/>
                <a:pathLst>
                  <a:path w="255" h="133">
                    <a:moveTo>
                      <a:pt x="128" y="28"/>
                    </a:moveTo>
                    <a:cubicBezTo>
                      <a:pt x="133" y="33"/>
                      <a:pt x="149" y="39"/>
                      <a:pt x="160" y="39"/>
                    </a:cubicBezTo>
                    <a:cubicBezTo>
                      <a:pt x="165" y="39"/>
                      <a:pt x="168" y="45"/>
                      <a:pt x="173" y="45"/>
                    </a:cubicBezTo>
                    <a:cubicBezTo>
                      <a:pt x="173" y="48"/>
                      <a:pt x="176" y="49"/>
                      <a:pt x="179" y="49"/>
                    </a:cubicBezTo>
                    <a:cubicBezTo>
                      <a:pt x="193" y="54"/>
                      <a:pt x="192" y="66"/>
                      <a:pt x="203" y="71"/>
                    </a:cubicBezTo>
                    <a:cubicBezTo>
                      <a:pt x="207" y="73"/>
                      <a:pt x="217" y="68"/>
                      <a:pt x="217" y="78"/>
                    </a:cubicBezTo>
                    <a:cubicBezTo>
                      <a:pt x="217" y="83"/>
                      <a:pt x="208" y="81"/>
                      <a:pt x="208" y="85"/>
                    </a:cubicBezTo>
                    <a:cubicBezTo>
                      <a:pt x="208" y="87"/>
                      <a:pt x="216" y="95"/>
                      <a:pt x="217" y="96"/>
                    </a:cubicBezTo>
                    <a:cubicBezTo>
                      <a:pt x="221" y="100"/>
                      <a:pt x="220" y="103"/>
                      <a:pt x="224" y="108"/>
                    </a:cubicBezTo>
                    <a:cubicBezTo>
                      <a:pt x="225" y="111"/>
                      <a:pt x="230" y="113"/>
                      <a:pt x="233" y="113"/>
                    </a:cubicBezTo>
                    <a:cubicBezTo>
                      <a:pt x="235" y="113"/>
                      <a:pt x="236" y="116"/>
                      <a:pt x="237" y="118"/>
                    </a:cubicBezTo>
                    <a:cubicBezTo>
                      <a:pt x="238" y="120"/>
                      <a:pt x="240" y="118"/>
                      <a:pt x="242" y="119"/>
                    </a:cubicBezTo>
                    <a:cubicBezTo>
                      <a:pt x="245" y="119"/>
                      <a:pt x="246" y="122"/>
                      <a:pt x="247" y="124"/>
                    </a:cubicBezTo>
                    <a:cubicBezTo>
                      <a:pt x="247" y="126"/>
                      <a:pt x="254" y="125"/>
                      <a:pt x="255" y="126"/>
                    </a:cubicBezTo>
                    <a:cubicBezTo>
                      <a:pt x="253" y="127"/>
                      <a:pt x="250" y="130"/>
                      <a:pt x="250" y="133"/>
                    </a:cubicBezTo>
                    <a:cubicBezTo>
                      <a:pt x="249" y="133"/>
                      <a:pt x="248" y="133"/>
                      <a:pt x="247" y="133"/>
                    </a:cubicBezTo>
                    <a:cubicBezTo>
                      <a:pt x="246" y="133"/>
                      <a:pt x="240" y="128"/>
                      <a:pt x="239" y="127"/>
                    </a:cubicBezTo>
                    <a:cubicBezTo>
                      <a:pt x="227" y="127"/>
                      <a:pt x="227" y="127"/>
                      <a:pt x="227" y="127"/>
                    </a:cubicBezTo>
                    <a:cubicBezTo>
                      <a:pt x="221" y="126"/>
                      <a:pt x="210" y="121"/>
                      <a:pt x="210" y="116"/>
                    </a:cubicBezTo>
                    <a:cubicBezTo>
                      <a:pt x="210" y="115"/>
                      <a:pt x="207" y="114"/>
                      <a:pt x="206" y="113"/>
                    </a:cubicBezTo>
                    <a:cubicBezTo>
                      <a:pt x="197" y="104"/>
                      <a:pt x="189" y="92"/>
                      <a:pt x="175" y="92"/>
                    </a:cubicBezTo>
                    <a:cubicBezTo>
                      <a:pt x="164" y="92"/>
                      <a:pt x="165" y="100"/>
                      <a:pt x="158" y="103"/>
                    </a:cubicBezTo>
                    <a:cubicBezTo>
                      <a:pt x="160" y="108"/>
                      <a:pt x="156" y="110"/>
                      <a:pt x="156" y="113"/>
                    </a:cubicBezTo>
                    <a:cubicBezTo>
                      <a:pt x="146" y="113"/>
                      <a:pt x="144" y="113"/>
                      <a:pt x="139" y="113"/>
                    </a:cubicBezTo>
                    <a:cubicBezTo>
                      <a:pt x="128" y="113"/>
                      <a:pt x="125" y="100"/>
                      <a:pt x="113" y="100"/>
                    </a:cubicBezTo>
                    <a:cubicBezTo>
                      <a:pt x="112" y="100"/>
                      <a:pt x="107" y="100"/>
                      <a:pt x="107" y="102"/>
                    </a:cubicBezTo>
                    <a:cubicBezTo>
                      <a:pt x="98" y="102"/>
                      <a:pt x="98" y="102"/>
                      <a:pt x="98" y="102"/>
                    </a:cubicBezTo>
                    <a:cubicBezTo>
                      <a:pt x="94" y="102"/>
                      <a:pt x="90" y="102"/>
                      <a:pt x="90" y="99"/>
                    </a:cubicBezTo>
                    <a:cubicBezTo>
                      <a:pt x="90" y="93"/>
                      <a:pt x="99" y="91"/>
                      <a:pt x="101" y="90"/>
                    </a:cubicBezTo>
                    <a:cubicBezTo>
                      <a:pt x="95" y="84"/>
                      <a:pt x="98" y="78"/>
                      <a:pt x="96" y="71"/>
                    </a:cubicBezTo>
                    <a:cubicBezTo>
                      <a:pt x="94" y="66"/>
                      <a:pt x="82" y="61"/>
                      <a:pt x="77" y="59"/>
                    </a:cubicBezTo>
                    <a:cubicBezTo>
                      <a:pt x="72" y="56"/>
                      <a:pt x="60" y="54"/>
                      <a:pt x="53" y="54"/>
                    </a:cubicBezTo>
                    <a:cubicBezTo>
                      <a:pt x="47" y="54"/>
                      <a:pt x="44" y="43"/>
                      <a:pt x="37" y="45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6" y="44"/>
                      <a:pt x="34" y="49"/>
                      <a:pt x="30" y="49"/>
                    </a:cubicBezTo>
                    <a:cubicBezTo>
                      <a:pt x="29" y="49"/>
                      <a:pt x="26" y="49"/>
                      <a:pt x="26" y="48"/>
                    </a:cubicBezTo>
                    <a:cubicBezTo>
                      <a:pt x="24" y="43"/>
                      <a:pt x="26" y="41"/>
                      <a:pt x="24" y="38"/>
                    </a:cubicBezTo>
                    <a:cubicBezTo>
                      <a:pt x="22" y="34"/>
                      <a:pt x="17" y="36"/>
                      <a:pt x="16" y="33"/>
                    </a:cubicBezTo>
                    <a:cubicBezTo>
                      <a:pt x="22" y="29"/>
                      <a:pt x="35" y="30"/>
                      <a:pt x="38" y="25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0" y="26"/>
                      <a:pt x="27" y="27"/>
                      <a:pt x="23" y="27"/>
                    </a:cubicBezTo>
                    <a:cubicBezTo>
                      <a:pt x="20" y="27"/>
                      <a:pt x="19" y="26"/>
                      <a:pt x="16" y="26"/>
                    </a:cubicBezTo>
                    <a:cubicBezTo>
                      <a:pt x="15" y="25"/>
                      <a:pt x="14" y="23"/>
                      <a:pt x="14" y="22"/>
                    </a:cubicBezTo>
                    <a:cubicBezTo>
                      <a:pt x="11" y="15"/>
                      <a:pt x="0" y="18"/>
                      <a:pt x="0" y="12"/>
                    </a:cubicBezTo>
                    <a:cubicBezTo>
                      <a:pt x="0" y="9"/>
                      <a:pt x="4" y="8"/>
                      <a:pt x="6" y="8"/>
                    </a:cubicBezTo>
                    <a:cubicBezTo>
                      <a:pt x="12" y="8"/>
                      <a:pt x="15" y="0"/>
                      <a:pt x="23" y="0"/>
                    </a:cubicBezTo>
                    <a:cubicBezTo>
                      <a:pt x="30" y="0"/>
                      <a:pt x="36" y="7"/>
                      <a:pt x="44" y="9"/>
                    </a:cubicBezTo>
                    <a:cubicBezTo>
                      <a:pt x="44" y="15"/>
                      <a:pt x="44" y="22"/>
                      <a:pt x="44" y="25"/>
                    </a:cubicBezTo>
                    <a:cubicBezTo>
                      <a:pt x="44" y="27"/>
                      <a:pt x="46" y="29"/>
                      <a:pt x="50" y="29"/>
                    </a:cubicBezTo>
                    <a:cubicBezTo>
                      <a:pt x="50" y="31"/>
                      <a:pt x="56" y="38"/>
                      <a:pt x="59" y="38"/>
                    </a:cubicBezTo>
                    <a:cubicBezTo>
                      <a:pt x="62" y="38"/>
                      <a:pt x="66" y="31"/>
                      <a:pt x="67" y="30"/>
                    </a:cubicBezTo>
                    <a:cubicBezTo>
                      <a:pt x="71" y="27"/>
                      <a:pt x="71" y="26"/>
                      <a:pt x="78" y="25"/>
                    </a:cubicBezTo>
                    <a:cubicBezTo>
                      <a:pt x="82" y="23"/>
                      <a:pt x="87" y="15"/>
                      <a:pt x="92" y="14"/>
                    </a:cubicBezTo>
                    <a:cubicBezTo>
                      <a:pt x="93" y="17"/>
                      <a:pt x="96" y="16"/>
                      <a:pt x="98" y="17"/>
                    </a:cubicBezTo>
                    <a:cubicBezTo>
                      <a:pt x="103" y="18"/>
                      <a:pt x="106" y="24"/>
                      <a:pt x="109" y="25"/>
                    </a:cubicBezTo>
                    <a:cubicBezTo>
                      <a:pt x="121" y="25"/>
                      <a:pt x="121" y="25"/>
                      <a:pt x="121" y="25"/>
                    </a:cubicBezTo>
                    <a:cubicBezTo>
                      <a:pt x="123" y="27"/>
                      <a:pt x="128" y="29"/>
                      <a:pt x="130" y="29"/>
                    </a:cubicBezTo>
                    <a:cubicBezTo>
                      <a:pt x="130" y="30"/>
                      <a:pt x="130" y="30"/>
                      <a:pt x="130" y="30"/>
                    </a:cubicBezTo>
                    <a:lnTo>
                      <a:pt x="128" y="2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grpSp>
            <p:nvGrpSpPr>
              <p:cNvPr id="95" name="Group 361">
                <a:extLst>
                  <a:ext uri="{FF2B5EF4-FFF2-40B4-BE49-F238E27FC236}">
                    <a16:creationId xmlns:a16="http://schemas.microsoft.com/office/drawing/2014/main" id="{EEC62DC3-48F7-4E5B-9C73-2FC357D4F73C}"/>
                  </a:ext>
                </a:extLst>
              </p:cNvPr>
              <p:cNvGrpSpPr/>
              <p:nvPr/>
            </p:nvGrpSpPr>
            <p:grpSpPr>
              <a:xfrm>
                <a:off x="6275388" y="2917825"/>
                <a:ext cx="966788" cy="806451"/>
                <a:chOff x="6275388" y="2917825"/>
                <a:chExt cx="966788" cy="806451"/>
              </a:xfrm>
              <a:grpFill/>
            </p:grpSpPr>
            <p:sp>
              <p:nvSpPr>
                <p:cNvPr id="96" name="Freeform 7">
                  <a:extLst>
                    <a:ext uri="{FF2B5EF4-FFF2-40B4-BE49-F238E27FC236}">
                      <a16:creationId xmlns:a16="http://schemas.microsoft.com/office/drawing/2014/main" id="{0EA55319-7A06-4F38-91C1-86931E9D15C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23050" y="2968625"/>
                  <a:ext cx="11113" cy="25400"/>
                </a:xfrm>
                <a:custGeom>
                  <a:avLst/>
                  <a:gdLst/>
                  <a:ahLst/>
                  <a:cxnLst>
                    <a:cxn ang="0">
                      <a:pos x="7" y="0"/>
                    </a:cxn>
                    <a:cxn ang="0">
                      <a:pos x="8" y="5"/>
                    </a:cxn>
                    <a:cxn ang="0">
                      <a:pos x="5" y="9"/>
                    </a:cxn>
                    <a:cxn ang="0">
                      <a:pos x="2" y="19"/>
                    </a:cxn>
                    <a:cxn ang="0">
                      <a:pos x="0" y="15"/>
                    </a:cxn>
                    <a:cxn ang="0">
                      <a:pos x="4" y="8"/>
                    </a:cxn>
                    <a:cxn ang="0">
                      <a:pos x="7" y="0"/>
                    </a:cxn>
                  </a:cxnLst>
                  <a:rect l="0" t="0" r="r" b="b"/>
                  <a:pathLst>
                    <a:path w="8" h="19">
                      <a:moveTo>
                        <a:pt x="7" y="0"/>
                      </a:moveTo>
                      <a:cubicBezTo>
                        <a:pt x="7" y="4"/>
                        <a:pt x="8" y="2"/>
                        <a:pt x="8" y="5"/>
                      </a:cubicBezTo>
                      <a:cubicBezTo>
                        <a:pt x="8" y="8"/>
                        <a:pt x="7" y="9"/>
                        <a:pt x="5" y="9"/>
                      </a:cubicBezTo>
                      <a:cubicBezTo>
                        <a:pt x="5" y="14"/>
                        <a:pt x="6" y="19"/>
                        <a:pt x="2" y="19"/>
                      </a:cubicBezTo>
                      <a:cubicBezTo>
                        <a:pt x="1" y="19"/>
                        <a:pt x="0" y="16"/>
                        <a:pt x="0" y="15"/>
                      </a:cubicBezTo>
                      <a:cubicBezTo>
                        <a:pt x="0" y="11"/>
                        <a:pt x="4" y="10"/>
                        <a:pt x="4" y="8"/>
                      </a:cubicBezTo>
                      <a:cubicBezTo>
                        <a:pt x="4" y="4"/>
                        <a:pt x="3" y="0"/>
                        <a:pt x="7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97" name="Freeform 8">
                  <a:extLst>
                    <a:ext uri="{FF2B5EF4-FFF2-40B4-BE49-F238E27FC236}">
                      <a16:creationId xmlns:a16="http://schemas.microsoft.com/office/drawing/2014/main" id="{9C50DBD0-F606-4A44-B627-09B13BC7A09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867525" y="2944813"/>
                  <a:ext cx="65088" cy="38100"/>
                </a:xfrm>
                <a:custGeom>
                  <a:avLst/>
                  <a:gdLst/>
                  <a:ahLst/>
                  <a:cxnLst>
                    <a:cxn ang="0">
                      <a:pos x="13" y="27"/>
                    </a:cxn>
                    <a:cxn ang="0">
                      <a:pos x="0" y="18"/>
                    </a:cxn>
                    <a:cxn ang="0">
                      <a:pos x="13" y="18"/>
                    </a:cxn>
                    <a:cxn ang="0">
                      <a:pos x="18" y="17"/>
                    </a:cxn>
                    <a:cxn ang="0">
                      <a:pos x="35" y="13"/>
                    </a:cxn>
                    <a:cxn ang="0">
                      <a:pos x="45" y="0"/>
                    </a:cxn>
                    <a:cxn ang="0">
                      <a:pos x="49" y="7"/>
                    </a:cxn>
                    <a:cxn ang="0">
                      <a:pos x="40" y="22"/>
                    </a:cxn>
                    <a:cxn ang="0">
                      <a:pos x="19" y="29"/>
                    </a:cxn>
                    <a:cxn ang="0">
                      <a:pos x="11" y="25"/>
                    </a:cxn>
                    <a:cxn ang="0">
                      <a:pos x="13" y="27"/>
                    </a:cxn>
                  </a:cxnLst>
                  <a:rect l="0" t="0" r="r" b="b"/>
                  <a:pathLst>
                    <a:path w="49" h="29">
                      <a:moveTo>
                        <a:pt x="13" y="27"/>
                      </a:moveTo>
                      <a:cubicBezTo>
                        <a:pt x="9" y="22"/>
                        <a:pt x="1" y="24"/>
                        <a:pt x="0" y="18"/>
                      </a:cubicBezTo>
                      <a:cubicBezTo>
                        <a:pt x="13" y="18"/>
                        <a:pt x="13" y="18"/>
                        <a:pt x="13" y="18"/>
                      </a:cubicBezTo>
                      <a:cubicBezTo>
                        <a:pt x="14" y="18"/>
                        <a:pt x="18" y="17"/>
                        <a:pt x="18" y="17"/>
                      </a:cubicBezTo>
                      <a:cubicBezTo>
                        <a:pt x="25" y="14"/>
                        <a:pt x="31" y="15"/>
                        <a:pt x="35" y="13"/>
                      </a:cubicBezTo>
                      <a:cubicBezTo>
                        <a:pt x="41" y="10"/>
                        <a:pt x="39" y="0"/>
                        <a:pt x="45" y="0"/>
                      </a:cubicBezTo>
                      <a:cubicBezTo>
                        <a:pt x="48" y="0"/>
                        <a:pt x="49" y="4"/>
                        <a:pt x="49" y="7"/>
                      </a:cubicBezTo>
                      <a:cubicBezTo>
                        <a:pt x="49" y="16"/>
                        <a:pt x="40" y="14"/>
                        <a:pt x="40" y="22"/>
                      </a:cubicBezTo>
                      <a:cubicBezTo>
                        <a:pt x="32" y="24"/>
                        <a:pt x="28" y="29"/>
                        <a:pt x="19" y="29"/>
                      </a:cubicBezTo>
                      <a:cubicBezTo>
                        <a:pt x="17" y="29"/>
                        <a:pt x="11" y="26"/>
                        <a:pt x="11" y="25"/>
                      </a:cubicBezTo>
                      <a:lnTo>
                        <a:pt x="13" y="2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98" name="Freeform 10">
                  <a:extLst>
                    <a:ext uri="{FF2B5EF4-FFF2-40B4-BE49-F238E27FC236}">
                      <a16:creationId xmlns:a16="http://schemas.microsoft.com/office/drawing/2014/main" id="{61BA6ADD-19C4-4A56-8098-BE7C61F2D97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911975" y="2917825"/>
                  <a:ext cx="34925" cy="34925"/>
                </a:xfrm>
                <a:custGeom>
                  <a:avLst/>
                  <a:gdLst/>
                  <a:ahLst/>
                  <a:cxnLst>
                    <a:cxn ang="0">
                      <a:pos x="23" y="25"/>
                    </a:cxn>
                    <a:cxn ang="0">
                      <a:pos x="19" y="17"/>
                    </a:cxn>
                    <a:cxn ang="0">
                      <a:pos x="8" y="6"/>
                    </a:cxn>
                    <a:cxn ang="0">
                      <a:pos x="0" y="0"/>
                    </a:cxn>
                    <a:cxn ang="0">
                      <a:pos x="18" y="13"/>
                    </a:cxn>
                    <a:cxn ang="0">
                      <a:pos x="26" y="22"/>
                    </a:cxn>
                    <a:cxn ang="0">
                      <a:pos x="26" y="25"/>
                    </a:cxn>
                    <a:cxn ang="0">
                      <a:pos x="23" y="25"/>
                    </a:cxn>
                  </a:cxnLst>
                  <a:rect l="0" t="0" r="r" b="b"/>
                  <a:pathLst>
                    <a:path w="26" h="26">
                      <a:moveTo>
                        <a:pt x="23" y="25"/>
                      </a:moveTo>
                      <a:cubicBezTo>
                        <a:pt x="18" y="24"/>
                        <a:pt x="18" y="21"/>
                        <a:pt x="19" y="17"/>
                      </a:cubicBezTo>
                      <a:cubicBezTo>
                        <a:pt x="13" y="14"/>
                        <a:pt x="14" y="9"/>
                        <a:pt x="8" y="6"/>
                      </a:cubicBezTo>
                      <a:cubicBezTo>
                        <a:pt x="5" y="4"/>
                        <a:pt x="2" y="4"/>
                        <a:pt x="0" y="0"/>
                      </a:cubicBezTo>
                      <a:cubicBezTo>
                        <a:pt x="9" y="3"/>
                        <a:pt x="13" y="8"/>
                        <a:pt x="18" y="13"/>
                      </a:cubicBezTo>
                      <a:cubicBezTo>
                        <a:pt x="21" y="17"/>
                        <a:pt x="26" y="16"/>
                        <a:pt x="26" y="22"/>
                      </a:cubicBezTo>
                      <a:cubicBezTo>
                        <a:pt x="26" y="23"/>
                        <a:pt x="26" y="24"/>
                        <a:pt x="26" y="25"/>
                      </a:cubicBezTo>
                      <a:cubicBezTo>
                        <a:pt x="25" y="25"/>
                        <a:pt x="24" y="26"/>
                        <a:pt x="23" y="2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99" name="Freeform 11">
                  <a:extLst>
                    <a:ext uri="{FF2B5EF4-FFF2-40B4-BE49-F238E27FC236}">
                      <a16:creationId xmlns:a16="http://schemas.microsoft.com/office/drawing/2014/main" id="{12377849-4ED4-43F6-87F8-259FFC1D718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972300" y="2967038"/>
                  <a:ext cx="17463" cy="20638"/>
                </a:xfrm>
                <a:custGeom>
                  <a:avLst/>
                  <a:gdLst/>
                  <a:ahLst/>
                  <a:cxnLst>
                    <a:cxn ang="0">
                      <a:pos x="7" y="9"/>
                    </a:cxn>
                    <a:cxn ang="0">
                      <a:pos x="1" y="0"/>
                    </a:cxn>
                    <a:cxn ang="0">
                      <a:pos x="13" y="12"/>
                    </a:cxn>
                    <a:cxn ang="0">
                      <a:pos x="10" y="16"/>
                    </a:cxn>
                    <a:cxn ang="0">
                      <a:pos x="7" y="13"/>
                    </a:cxn>
                    <a:cxn ang="0">
                      <a:pos x="7" y="9"/>
                    </a:cxn>
                  </a:cxnLst>
                  <a:rect l="0" t="0" r="r" b="b"/>
                  <a:pathLst>
                    <a:path w="13" h="16">
                      <a:moveTo>
                        <a:pt x="7" y="9"/>
                      </a:moveTo>
                      <a:cubicBezTo>
                        <a:pt x="2" y="9"/>
                        <a:pt x="0" y="4"/>
                        <a:pt x="1" y="0"/>
                      </a:cubicBezTo>
                      <a:cubicBezTo>
                        <a:pt x="4" y="1"/>
                        <a:pt x="13" y="11"/>
                        <a:pt x="13" y="12"/>
                      </a:cubicBezTo>
                      <a:cubicBezTo>
                        <a:pt x="13" y="14"/>
                        <a:pt x="11" y="16"/>
                        <a:pt x="10" y="16"/>
                      </a:cubicBezTo>
                      <a:cubicBezTo>
                        <a:pt x="9" y="16"/>
                        <a:pt x="7" y="14"/>
                        <a:pt x="7" y="13"/>
                      </a:cubicBezTo>
                      <a:cubicBezTo>
                        <a:pt x="7" y="12"/>
                        <a:pt x="7" y="11"/>
                        <a:pt x="7" y="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00" name="Freeform 12">
                  <a:extLst>
                    <a:ext uri="{FF2B5EF4-FFF2-40B4-BE49-F238E27FC236}">
                      <a16:creationId xmlns:a16="http://schemas.microsoft.com/office/drawing/2014/main" id="{1BCF622F-AF34-41F7-A97F-5C73361B078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86600" y="3046413"/>
                  <a:ext cx="9525" cy="11113"/>
                </a:xfrm>
                <a:custGeom>
                  <a:avLst/>
                  <a:gdLst/>
                  <a:ahLst/>
                  <a:cxnLst>
                    <a:cxn ang="0">
                      <a:pos x="7" y="6"/>
                    </a:cxn>
                    <a:cxn ang="0">
                      <a:pos x="7" y="9"/>
                    </a:cxn>
                    <a:cxn ang="0">
                      <a:pos x="0" y="0"/>
                    </a:cxn>
                    <a:cxn ang="0">
                      <a:pos x="7" y="6"/>
                    </a:cxn>
                  </a:cxnLst>
                  <a:rect l="0" t="0" r="r" b="b"/>
                  <a:pathLst>
                    <a:path w="7" h="9">
                      <a:moveTo>
                        <a:pt x="7" y="6"/>
                      </a:moveTo>
                      <a:cubicBezTo>
                        <a:pt x="7" y="7"/>
                        <a:pt x="7" y="8"/>
                        <a:pt x="7" y="9"/>
                      </a:cubicBezTo>
                      <a:cubicBezTo>
                        <a:pt x="3" y="9"/>
                        <a:pt x="0" y="2"/>
                        <a:pt x="0" y="0"/>
                      </a:cubicBezTo>
                      <a:cubicBezTo>
                        <a:pt x="4" y="2"/>
                        <a:pt x="7" y="3"/>
                        <a:pt x="7" y="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01" name="Freeform 13">
                  <a:extLst>
                    <a:ext uri="{FF2B5EF4-FFF2-40B4-BE49-F238E27FC236}">
                      <a16:creationId xmlns:a16="http://schemas.microsoft.com/office/drawing/2014/main" id="{65827309-4DEA-4B7D-87CA-16791BD9E6D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61200" y="3036888"/>
                  <a:ext cx="20638" cy="9525"/>
                </a:xfrm>
                <a:custGeom>
                  <a:avLst/>
                  <a:gdLst/>
                  <a:ahLst/>
                  <a:cxnLst>
                    <a:cxn ang="0">
                      <a:pos x="15" y="6"/>
                    </a:cxn>
                    <a:cxn ang="0">
                      <a:pos x="12" y="7"/>
                    </a:cxn>
                    <a:cxn ang="0">
                      <a:pos x="0" y="0"/>
                    </a:cxn>
                    <a:cxn ang="0">
                      <a:pos x="15" y="6"/>
                    </a:cxn>
                  </a:cxnLst>
                  <a:rect l="0" t="0" r="r" b="b"/>
                  <a:pathLst>
                    <a:path w="15" h="7">
                      <a:moveTo>
                        <a:pt x="15" y="6"/>
                      </a:moveTo>
                      <a:cubicBezTo>
                        <a:pt x="14" y="6"/>
                        <a:pt x="13" y="7"/>
                        <a:pt x="12" y="7"/>
                      </a:cubicBezTo>
                      <a:cubicBezTo>
                        <a:pt x="7" y="7"/>
                        <a:pt x="0" y="5"/>
                        <a:pt x="0" y="0"/>
                      </a:cubicBezTo>
                      <a:cubicBezTo>
                        <a:pt x="7" y="0"/>
                        <a:pt x="11" y="1"/>
                        <a:pt x="15" y="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02" name="Freeform 14">
                  <a:extLst>
                    <a:ext uri="{FF2B5EF4-FFF2-40B4-BE49-F238E27FC236}">
                      <a16:creationId xmlns:a16="http://schemas.microsoft.com/office/drawing/2014/main" id="{E7DC85E5-D9BF-4430-96E9-ABBC8A47CCC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64375" y="3013075"/>
                  <a:ext cx="17463" cy="19050"/>
                </a:xfrm>
                <a:custGeom>
                  <a:avLst/>
                  <a:gdLst/>
                  <a:ahLst/>
                  <a:cxnLst>
                    <a:cxn ang="0">
                      <a:pos x="13" y="14"/>
                    </a:cxn>
                    <a:cxn ang="0">
                      <a:pos x="0" y="0"/>
                    </a:cxn>
                    <a:cxn ang="0">
                      <a:pos x="13" y="14"/>
                    </a:cxn>
                  </a:cxnLst>
                  <a:rect l="0" t="0" r="r" b="b"/>
                  <a:pathLst>
                    <a:path w="13" h="14">
                      <a:moveTo>
                        <a:pt x="13" y="14"/>
                      </a:moveTo>
                      <a:cubicBezTo>
                        <a:pt x="9" y="14"/>
                        <a:pt x="1" y="3"/>
                        <a:pt x="0" y="0"/>
                      </a:cubicBezTo>
                      <a:cubicBezTo>
                        <a:pt x="6" y="3"/>
                        <a:pt x="11" y="7"/>
                        <a:pt x="13" y="1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03" name="Freeform 15">
                  <a:extLst>
                    <a:ext uri="{FF2B5EF4-FFF2-40B4-BE49-F238E27FC236}">
                      <a16:creationId xmlns:a16="http://schemas.microsoft.com/office/drawing/2014/main" id="{6C9D9BEB-8ECB-4F28-B231-B1E22F0171A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27863" y="2998788"/>
                  <a:ext cx="23813" cy="14288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17" y="9"/>
                    </a:cxn>
                    <a:cxn ang="0">
                      <a:pos x="14" y="10"/>
                    </a:cxn>
                    <a:cxn ang="0">
                      <a:pos x="0" y="1"/>
                    </a:cxn>
                    <a:cxn ang="0">
                      <a:pos x="1" y="1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17" h="10">
                      <a:moveTo>
                        <a:pt x="2" y="0"/>
                      </a:moveTo>
                      <a:cubicBezTo>
                        <a:pt x="6" y="2"/>
                        <a:pt x="15" y="5"/>
                        <a:pt x="17" y="9"/>
                      </a:cubicBezTo>
                      <a:cubicBezTo>
                        <a:pt x="17" y="9"/>
                        <a:pt x="15" y="10"/>
                        <a:pt x="14" y="10"/>
                      </a:cubicBezTo>
                      <a:cubicBezTo>
                        <a:pt x="10" y="10"/>
                        <a:pt x="0" y="6"/>
                        <a:pt x="0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04" name="Freeform 16">
                  <a:extLst>
                    <a:ext uri="{FF2B5EF4-FFF2-40B4-BE49-F238E27FC236}">
                      <a16:creationId xmlns:a16="http://schemas.microsoft.com/office/drawing/2014/main" id="{4159344F-BB76-4166-AC24-C46CAFBBABC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02463" y="2984500"/>
                  <a:ext cx="14288" cy="793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1" y="6"/>
                    </a:cxn>
                    <a:cxn ang="0">
                      <a:pos x="7" y="6"/>
                    </a:cxn>
                    <a:cxn ang="0">
                      <a:pos x="0" y="2"/>
                    </a:cxn>
                    <a:cxn ang="0">
                      <a:pos x="3" y="1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1" h="6">
                      <a:moveTo>
                        <a:pt x="0" y="0"/>
                      </a:moveTo>
                      <a:cubicBezTo>
                        <a:pt x="5" y="3"/>
                        <a:pt x="8" y="2"/>
                        <a:pt x="11" y="6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2"/>
                        <a:pt x="3" y="2"/>
                        <a:pt x="3" y="1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05" name="Freeform 17">
                  <a:extLst>
                    <a:ext uri="{FF2B5EF4-FFF2-40B4-BE49-F238E27FC236}">
                      <a16:creationId xmlns:a16="http://schemas.microsoft.com/office/drawing/2014/main" id="{B63643AC-788C-49F1-85F7-048C0BEC0E3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800850" y="3594100"/>
                  <a:ext cx="63500" cy="65088"/>
                </a:xfrm>
                <a:custGeom>
                  <a:avLst/>
                  <a:gdLst/>
                  <a:ahLst/>
                  <a:cxnLst>
                    <a:cxn ang="0">
                      <a:pos x="24" y="7"/>
                    </a:cxn>
                    <a:cxn ang="0">
                      <a:pos x="43" y="3"/>
                    </a:cxn>
                    <a:cxn ang="0">
                      <a:pos x="48" y="16"/>
                    </a:cxn>
                    <a:cxn ang="0">
                      <a:pos x="27" y="49"/>
                    </a:cxn>
                    <a:cxn ang="0">
                      <a:pos x="0" y="7"/>
                    </a:cxn>
                    <a:cxn ang="0">
                      <a:pos x="24" y="7"/>
                    </a:cxn>
                  </a:cxnLst>
                  <a:rect l="0" t="0" r="r" b="b"/>
                  <a:pathLst>
                    <a:path w="48" h="49">
                      <a:moveTo>
                        <a:pt x="24" y="7"/>
                      </a:moveTo>
                      <a:cubicBezTo>
                        <a:pt x="30" y="7"/>
                        <a:pt x="37" y="5"/>
                        <a:pt x="43" y="3"/>
                      </a:cubicBezTo>
                      <a:cubicBezTo>
                        <a:pt x="45" y="8"/>
                        <a:pt x="48" y="11"/>
                        <a:pt x="48" y="16"/>
                      </a:cubicBezTo>
                      <a:cubicBezTo>
                        <a:pt x="48" y="26"/>
                        <a:pt x="36" y="49"/>
                        <a:pt x="27" y="49"/>
                      </a:cubicBezTo>
                      <a:cubicBezTo>
                        <a:pt x="14" y="49"/>
                        <a:pt x="0" y="16"/>
                        <a:pt x="0" y="7"/>
                      </a:cubicBezTo>
                      <a:cubicBezTo>
                        <a:pt x="0" y="0"/>
                        <a:pt x="24" y="7"/>
                        <a:pt x="24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06" name="Freeform 18">
                  <a:extLst>
                    <a:ext uri="{FF2B5EF4-FFF2-40B4-BE49-F238E27FC236}">
                      <a16:creationId xmlns:a16="http://schemas.microsoft.com/office/drawing/2014/main" id="{7E3663E3-839E-4BFC-8EFE-6108B25EBB4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275388" y="3057525"/>
                  <a:ext cx="676275" cy="509588"/>
                </a:xfrm>
                <a:custGeom>
                  <a:avLst/>
                  <a:gdLst/>
                  <a:ahLst/>
                  <a:cxnLst>
                    <a:cxn ang="0">
                      <a:pos x="508" y="232"/>
                    </a:cxn>
                    <a:cxn ang="0">
                      <a:pos x="501" y="272"/>
                    </a:cxn>
                    <a:cxn ang="0">
                      <a:pos x="478" y="312"/>
                    </a:cxn>
                    <a:cxn ang="0">
                      <a:pos x="465" y="351"/>
                    </a:cxn>
                    <a:cxn ang="0">
                      <a:pos x="398" y="370"/>
                    </a:cxn>
                    <a:cxn ang="0">
                      <a:pos x="335" y="350"/>
                    </a:cxn>
                    <a:cxn ang="0">
                      <a:pos x="329" y="330"/>
                    </a:cxn>
                    <a:cxn ang="0">
                      <a:pos x="314" y="333"/>
                    </a:cxn>
                    <a:cxn ang="0">
                      <a:pos x="313" y="315"/>
                    </a:cxn>
                    <a:cxn ang="0">
                      <a:pos x="301" y="329"/>
                    </a:cxn>
                    <a:cxn ang="0">
                      <a:pos x="310" y="292"/>
                    </a:cxn>
                    <a:cxn ang="0">
                      <a:pos x="278" y="315"/>
                    </a:cxn>
                    <a:cxn ang="0">
                      <a:pos x="214" y="276"/>
                    </a:cxn>
                    <a:cxn ang="0">
                      <a:pos x="131" y="308"/>
                    </a:cxn>
                    <a:cxn ang="0">
                      <a:pos x="93" y="311"/>
                    </a:cxn>
                    <a:cxn ang="0">
                      <a:pos x="22" y="310"/>
                    </a:cxn>
                    <a:cxn ang="0">
                      <a:pos x="23" y="262"/>
                    </a:cxn>
                    <a:cxn ang="0">
                      <a:pos x="2" y="204"/>
                    </a:cxn>
                    <a:cxn ang="0">
                      <a:pos x="9" y="204"/>
                    </a:cxn>
                    <a:cxn ang="0">
                      <a:pos x="3" y="176"/>
                    </a:cxn>
                    <a:cxn ang="0">
                      <a:pos x="8" y="145"/>
                    </a:cxn>
                    <a:cxn ang="0">
                      <a:pos x="32" y="132"/>
                    </a:cxn>
                    <a:cxn ang="0">
                      <a:pos x="114" y="95"/>
                    </a:cxn>
                    <a:cxn ang="0">
                      <a:pos x="119" y="76"/>
                    </a:cxn>
                    <a:cxn ang="0">
                      <a:pos x="131" y="71"/>
                    </a:cxn>
                    <a:cxn ang="0">
                      <a:pos x="150" y="50"/>
                    </a:cxn>
                    <a:cxn ang="0">
                      <a:pos x="187" y="58"/>
                    </a:cxn>
                    <a:cxn ang="0">
                      <a:pos x="203" y="56"/>
                    </a:cxn>
                    <a:cxn ang="0">
                      <a:pos x="211" y="30"/>
                    </a:cxn>
                    <a:cxn ang="0">
                      <a:pos x="244" y="17"/>
                    </a:cxn>
                    <a:cxn ang="0">
                      <a:pos x="276" y="19"/>
                    </a:cxn>
                    <a:cxn ang="0">
                      <a:pos x="297" y="23"/>
                    </a:cxn>
                    <a:cxn ang="0">
                      <a:pos x="281" y="54"/>
                    </a:cxn>
                    <a:cxn ang="0">
                      <a:pos x="295" y="68"/>
                    </a:cxn>
                    <a:cxn ang="0">
                      <a:pos x="341" y="90"/>
                    </a:cxn>
                    <a:cxn ang="0">
                      <a:pos x="359" y="15"/>
                    </a:cxn>
                    <a:cxn ang="0">
                      <a:pos x="381" y="28"/>
                    </a:cxn>
                    <a:cxn ang="0">
                      <a:pos x="400" y="50"/>
                    </a:cxn>
                    <a:cxn ang="0">
                      <a:pos x="419" y="104"/>
                    </a:cxn>
                    <a:cxn ang="0">
                      <a:pos x="457" y="146"/>
                    </a:cxn>
                    <a:cxn ang="0">
                      <a:pos x="497" y="185"/>
                    </a:cxn>
                  </a:cxnLst>
                  <a:rect l="0" t="0" r="r" b="b"/>
                  <a:pathLst>
                    <a:path w="508" h="383">
                      <a:moveTo>
                        <a:pt x="496" y="186"/>
                      </a:moveTo>
                      <a:cubicBezTo>
                        <a:pt x="503" y="195"/>
                        <a:pt x="508" y="219"/>
                        <a:pt x="508" y="232"/>
                      </a:cubicBezTo>
                      <a:cubicBezTo>
                        <a:pt x="508" y="242"/>
                        <a:pt x="505" y="256"/>
                        <a:pt x="501" y="260"/>
                      </a:cubicBezTo>
                      <a:cubicBezTo>
                        <a:pt x="501" y="272"/>
                        <a:pt x="501" y="272"/>
                        <a:pt x="501" y="272"/>
                      </a:cubicBezTo>
                      <a:cubicBezTo>
                        <a:pt x="499" y="276"/>
                        <a:pt x="500" y="277"/>
                        <a:pt x="498" y="281"/>
                      </a:cubicBezTo>
                      <a:cubicBezTo>
                        <a:pt x="490" y="293"/>
                        <a:pt x="482" y="298"/>
                        <a:pt x="478" y="312"/>
                      </a:cubicBezTo>
                      <a:cubicBezTo>
                        <a:pt x="474" y="322"/>
                        <a:pt x="465" y="336"/>
                        <a:pt x="465" y="352"/>
                      </a:cubicBezTo>
                      <a:cubicBezTo>
                        <a:pt x="465" y="351"/>
                        <a:pt x="465" y="351"/>
                        <a:pt x="465" y="351"/>
                      </a:cubicBezTo>
                      <a:cubicBezTo>
                        <a:pt x="460" y="371"/>
                        <a:pt x="424" y="362"/>
                        <a:pt x="420" y="383"/>
                      </a:cubicBezTo>
                      <a:cubicBezTo>
                        <a:pt x="417" y="382"/>
                        <a:pt x="399" y="372"/>
                        <a:pt x="398" y="370"/>
                      </a:cubicBezTo>
                      <a:cubicBezTo>
                        <a:pt x="388" y="371"/>
                        <a:pt x="392" y="379"/>
                        <a:pt x="381" y="379"/>
                      </a:cubicBezTo>
                      <a:cubicBezTo>
                        <a:pt x="363" y="379"/>
                        <a:pt x="335" y="368"/>
                        <a:pt x="335" y="350"/>
                      </a:cubicBezTo>
                      <a:cubicBezTo>
                        <a:pt x="335" y="343"/>
                        <a:pt x="329" y="338"/>
                        <a:pt x="329" y="332"/>
                      </a:cubicBezTo>
                      <a:cubicBezTo>
                        <a:pt x="329" y="332"/>
                        <a:pt x="329" y="330"/>
                        <a:pt x="329" y="330"/>
                      </a:cubicBezTo>
                      <a:cubicBezTo>
                        <a:pt x="325" y="332"/>
                        <a:pt x="323" y="332"/>
                        <a:pt x="320" y="333"/>
                      </a:cubicBezTo>
                      <a:cubicBezTo>
                        <a:pt x="314" y="333"/>
                        <a:pt x="314" y="333"/>
                        <a:pt x="314" y="333"/>
                      </a:cubicBezTo>
                      <a:cubicBezTo>
                        <a:pt x="316" y="330"/>
                        <a:pt x="318" y="328"/>
                        <a:pt x="318" y="323"/>
                      </a:cubicBezTo>
                      <a:cubicBezTo>
                        <a:pt x="318" y="318"/>
                        <a:pt x="315" y="316"/>
                        <a:pt x="313" y="315"/>
                      </a:cubicBezTo>
                      <a:cubicBezTo>
                        <a:pt x="313" y="316"/>
                        <a:pt x="312" y="318"/>
                        <a:pt x="312" y="319"/>
                      </a:cubicBezTo>
                      <a:cubicBezTo>
                        <a:pt x="308" y="321"/>
                        <a:pt x="308" y="329"/>
                        <a:pt x="301" y="329"/>
                      </a:cubicBezTo>
                      <a:cubicBezTo>
                        <a:pt x="299" y="329"/>
                        <a:pt x="297" y="326"/>
                        <a:pt x="297" y="324"/>
                      </a:cubicBezTo>
                      <a:cubicBezTo>
                        <a:pt x="308" y="322"/>
                        <a:pt x="310" y="299"/>
                        <a:pt x="310" y="292"/>
                      </a:cubicBezTo>
                      <a:cubicBezTo>
                        <a:pt x="302" y="300"/>
                        <a:pt x="291" y="323"/>
                        <a:pt x="281" y="323"/>
                      </a:cubicBezTo>
                      <a:cubicBezTo>
                        <a:pt x="276" y="323"/>
                        <a:pt x="278" y="315"/>
                        <a:pt x="278" y="315"/>
                      </a:cubicBezTo>
                      <a:cubicBezTo>
                        <a:pt x="275" y="315"/>
                        <a:pt x="265" y="294"/>
                        <a:pt x="262" y="289"/>
                      </a:cubicBezTo>
                      <a:cubicBezTo>
                        <a:pt x="254" y="280"/>
                        <a:pt x="228" y="276"/>
                        <a:pt x="214" y="276"/>
                      </a:cubicBezTo>
                      <a:cubicBezTo>
                        <a:pt x="198" y="276"/>
                        <a:pt x="195" y="283"/>
                        <a:pt x="185" y="286"/>
                      </a:cubicBezTo>
                      <a:cubicBezTo>
                        <a:pt x="163" y="293"/>
                        <a:pt x="135" y="285"/>
                        <a:pt x="131" y="308"/>
                      </a:cubicBezTo>
                      <a:cubicBezTo>
                        <a:pt x="122" y="309"/>
                        <a:pt x="115" y="311"/>
                        <a:pt x="105" y="311"/>
                      </a:cubicBezTo>
                      <a:cubicBezTo>
                        <a:pt x="98" y="307"/>
                        <a:pt x="98" y="311"/>
                        <a:pt x="93" y="311"/>
                      </a:cubicBezTo>
                      <a:cubicBezTo>
                        <a:pt x="77" y="311"/>
                        <a:pt x="71" y="326"/>
                        <a:pt x="51" y="326"/>
                      </a:cubicBezTo>
                      <a:cubicBezTo>
                        <a:pt x="43" y="326"/>
                        <a:pt x="22" y="316"/>
                        <a:pt x="22" y="310"/>
                      </a:cubicBezTo>
                      <a:cubicBezTo>
                        <a:pt x="22" y="303"/>
                        <a:pt x="32" y="300"/>
                        <a:pt x="32" y="290"/>
                      </a:cubicBezTo>
                      <a:cubicBezTo>
                        <a:pt x="32" y="277"/>
                        <a:pt x="26" y="270"/>
                        <a:pt x="23" y="262"/>
                      </a:cubicBezTo>
                      <a:cubicBezTo>
                        <a:pt x="18" y="243"/>
                        <a:pt x="17" y="237"/>
                        <a:pt x="11" y="220"/>
                      </a:cubicBezTo>
                      <a:cubicBezTo>
                        <a:pt x="9" y="213"/>
                        <a:pt x="0" y="211"/>
                        <a:pt x="2" y="204"/>
                      </a:cubicBezTo>
                      <a:cubicBezTo>
                        <a:pt x="3" y="202"/>
                        <a:pt x="3" y="201"/>
                        <a:pt x="5" y="198"/>
                      </a:cubicBezTo>
                      <a:cubicBezTo>
                        <a:pt x="6" y="201"/>
                        <a:pt x="7" y="203"/>
                        <a:pt x="9" y="204"/>
                      </a:cubicBezTo>
                      <a:cubicBezTo>
                        <a:pt x="10" y="202"/>
                        <a:pt x="9" y="201"/>
                        <a:pt x="9" y="198"/>
                      </a:cubicBezTo>
                      <a:cubicBezTo>
                        <a:pt x="9" y="192"/>
                        <a:pt x="3" y="187"/>
                        <a:pt x="3" y="176"/>
                      </a:cubicBezTo>
                      <a:cubicBezTo>
                        <a:pt x="3" y="162"/>
                        <a:pt x="3" y="161"/>
                        <a:pt x="3" y="150"/>
                      </a:cubicBezTo>
                      <a:cubicBezTo>
                        <a:pt x="3" y="146"/>
                        <a:pt x="7" y="146"/>
                        <a:pt x="8" y="145"/>
                      </a:cubicBezTo>
                      <a:cubicBezTo>
                        <a:pt x="9" y="146"/>
                        <a:pt x="9" y="148"/>
                        <a:pt x="9" y="149"/>
                      </a:cubicBezTo>
                      <a:cubicBezTo>
                        <a:pt x="17" y="148"/>
                        <a:pt x="27" y="137"/>
                        <a:pt x="32" y="132"/>
                      </a:cubicBezTo>
                      <a:cubicBezTo>
                        <a:pt x="37" y="127"/>
                        <a:pt x="53" y="126"/>
                        <a:pt x="62" y="125"/>
                      </a:cubicBezTo>
                      <a:cubicBezTo>
                        <a:pt x="78" y="122"/>
                        <a:pt x="114" y="110"/>
                        <a:pt x="114" y="95"/>
                      </a:cubicBezTo>
                      <a:cubicBezTo>
                        <a:pt x="114" y="92"/>
                        <a:pt x="114" y="90"/>
                        <a:pt x="114" y="87"/>
                      </a:cubicBezTo>
                      <a:cubicBezTo>
                        <a:pt x="114" y="83"/>
                        <a:pt x="115" y="79"/>
                        <a:pt x="119" y="76"/>
                      </a:cubicBezTo>
                      <a:cubicBezTo>
                        <a:pt x="122" y="80"/>
                        <a:pt x="124" y="82"/>
                        <a:pt x="126" y="85"/>
                      </a:cubicBezTo>
                      <a:cubicBezTo>
                        <a:pt x="131" y="82"/>
                        <a:pt x="129" y="75"/>
                        <a:pt x="131" y="71"/>
                      </a:cubicBezTo>
                      <a:cubicBezTo>
                        <a:pt x="134" y="72"/>
                        <a:pt x="137" y="74"/>
                        <a:pt x="140" y="74"/>
                      </a:cubicBezTo>
                      <a:cubicBezTo>
                        <a:pt x="140" y="62"/>
                        <a:pt x="149" y="60"/>
                        <a:pt x="150" y="50"/>
                      </a:cubicBezTo>
                      <a:cubicBezTo>
                        <a:pt x="162" y="50"/>
                        <a:pt x="164" y="41"/>
                        <a:pt x="173" y="41"/>
                      </a:cubicBezTo>
                      <a:cubicBezTo>
                        <a:pt x="181" y="41"/>
                        <a:pt x="186" y="50"/>
                        <a:pt x="187" y="58"/>
                      </a:cubicBezTo>
                      <a:cubicBezTo>
                        <a:pt x="189" y="55"/>
                        <a:pt x="192" y="53"/>
                        <a:pt x="196" y="53"/>
                      </a:cubicBezTo>
                      <a:cubicBezTo>
                        <a:pt x="198" y="53"/>
                        <a:pt x="202" y="56"/>
                        <a:pt x="203" y="56"/>
                      </a:cubicBezTo>
                      <a:cubicBezTo>
                        <a:pt x="205" y="52"/>
                        <a:pt x="204" y="49"/>
                        <a:pt x="204" y="45"/>
                      </a:cubicBezTo>
                      <a:cubicBezTo>
                        <a:pt x="204" y="39"/>
                        <a:pt x="211" y="36"/>
                        <a:pt x="211" y="30"/>
                      </a:cubicBezTo>
                      <a:cubicBezTo>
                        <a:pt x="211" y="24"/>
                        <a:pt x="228" y="20"/>
                        <a:pt x="236" y="20"/>
                      </a:cubicBezTo>
                      <a:cubicBezTo>
                        <a:pt x="239" y="20"/>
                        <a:pt x="243" y="17"/>
                        <a:pt x="244" y="17"/>
                      </a:cubicBezTo>
                      <a:cubicBezTo>
                        <a:pt x="241" y="13"/>
                        <a:pt x="237" y="11"/>
                        <a:pt x="236" y="7"/>
                      </a:cubicBezTo>
                      <a:cubicBezTo>
                        <a:pt x="251" y="13"/>
                        <a:pt x="260" y="19"/>
                        <a:pt x="276" y="19"/>
                      </a:cubicBezTo>
                      <a:cubicBezTo>
                        <a:pt x="281" y="19"/>
                        <a:pt x="283" y="15"/>
                        <a:pt x="288" y="15"/>
                      </a:cubicBezTo>
                      <a:cubicBezTo>
                        <a:pt x="291" y="15"/>
                        <a:pt x="297" y="20"/>
                        <a:pt x="297" y="23"/>
                      </a:cubicBezTo>
                      <a:cubicBezTo>
                        <a:pt x="297" y="29"/>
                        <a:pt x="290" y="30"/>
                        <a:pt x="287" y="32"/>
                      </a:cubicBezTo>
                      <a:cubicBezTo>
                        <a:pt x="281" y="54"/>
                        <a:pt x="281" y="54"/>
                        <a:pt x="281" y="54"/>
                      </a:cubicBezTo>
                      <a:cubicBezTo>
                        <a:pt x="281" y="58"/>
                        <a:pt x="288" y="57"/>
                        <a:pt x="290" y="59"/>
                      </a:cubicBezTo>
                      <a:cubicBezTo>
                        <a:pt x="293" y="60"/>
                        <a:pt x="293" y="67"/>
                        <a:pt x="295" y="68"/>
                      </a:cubicBezTo>
                      <a:cubicBezTo>
                        <a:pt x="306" y="72"/>
                        <a:pt x="313" y="74"/>
                        <a:pt x="324" y="79"/>
                      </a:cubicBezTo>
                      <a:cubicBezTo>
                        <a:pt x="330" y="81"/>
                        <a:pt x="333" y="90"/>
                        <a:pt x="341" y="90"/>
                      </a:cubicBezTo>
                      <a:cubicBezTo>
                        <a:pt x="355" y="90"/>
                        <a:pt x="357" y="64"/>
                        <a:pt x="359" y="54"/>
                      </a:cubicBezTo>
                      <a:cubicBezTo>
                        <a:pt x="359" y="15"/>
                        <a:pt x="359" y="15"/>
                        <a:pt x="359" y="15"/>
                      </a:cubicBezTo>
                      <a:cubicBezTo>
                        <a:pt x="366" y="9"/>
                        <a:pt x="364" y="4"/>
                        <a:pt x="372" y="0"/>
                      </a:cubicBezTo>
                      <a:cubicBezTo>
                        <a:pt x="373" y="11"/>
                        <a:pt x="379" y="19"/>
                        <a:pt x="381" y="28"/>
                      </a:cubicBezTo>
                      <a:cubicBezTo>
                        <a:pt x="383" y="34"/>
                        <a:pt x="381" y="42"/>
                        <a:pt x="386" y="45"/>
                      </a:cubicBezTo>
                      <a:cubicBezTo>
                        <a:pt x="390" y="47"/>
                        <a:pt x="399" y="49"/>
                        <a:pt x="400" y="50"/>
                      </a:cubicBezTo>
                      <a:cubicBezTo>
                        <a:pt x="406" y="54"/>
                        <a:pt x="406" y="68"/>
                        <a:pt x="408" y="75"/>
                      </a:cubicBezTo>
                      <a:cubicBezTo>
                        <a:pt x="412" y="87"/>
                        <a:pt x="415" y="93"/>
                        <a:pt x="419" y="104"/>
                      </a:cubicBezTo>
                      <a:cubicBezTo>
                        <a:pt x="422" y="114"/>
                        <a:pt x="441" y="118"/>
                        <a:pt x="449" y="126"/>
                      </a:cubicBezTo>
                      <a:cubicBezTo>
                        <a:pt x="454" y="131"/>
                        <a:pt x="455" y="139"/>
                        <a:pt x="457" y="146"/>
                      </a:cubicBezTo>
                      <a:cubicBezTo>
                        <a:pt x="459" y="151"/>
                        <a:pt x="466" y="151"/>
                        <a:pt x="471" y="151"/>
                      </a:cubicBezTo>
                      <a:cubicBezTo>
                        <a:pt x="471" y="169"/>
                        <a:pt x="488" y="176"/>
                        <a:pt x="497" y="185"/>
                      </a:cubicBezTo>
                      <a:lnTo>
                        <a:pt x="496" y="18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07" name="Freeform 19">
                  <a:extLst>
                    <a:ext uri="{FF2B5EF4-FFF2-40B4-BE49-F238E27FC236}">
                      <a16:creationId xmlns:a16="http://schemas.microsoft.com/office/drawing/2014/main" id="{6594377F-6954-4A74-B6B9-B7A20C47E91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43738" y="3598863"/>
                  <a:ext cx="127000" cy="125413"/>
                </a:xfrm>
                <a:custGeom>
                  <a:avLst/>
                  <a:gdLst/>
                  <a:ahLst/>
                  <a:cxnLst>
                    <a:cxn ang="0">
                      <a:pos x="58" y="26"/>
                    </a:cxn>
                    <a:cxn ang="0">
                      <a:pos x="59" y="22"/>
                    </a:cxn>
                    <a:cxn ang="0">
                      <a:pos x="67" y="17"/>
                    </a:cxn>
                    <a:cxn ang="0">
                      <a:pos x="67" y="14"/>
                    </a:cxn>
                    <a:cxn ang="0">
                      <a:pos x="78" y="0"/>
                    </a:cxn>
                    <a:cxn ang="0">
                      <a:pos x="81" y="4"/>
                    </a:cxn>
                    <a:cxn ang="0">
                      <a:pos x="83" y="10"/>
                    </a:cxn>
                    <a:cxn ang="0">
                      <a:pos x="90" y="6"/>
                    </a:cxn>
                    <a:cxn ang="0">
                      <a:pos x="94" y="8"/>
                    </a:cxn>
                    <a:cxn ang="0">
                      <a:pos x="96" y="15"/>
                    </a:cxn>
                    <a:cxn ang="0">
                      <a:pos x="79" y="37"/>
                    </a:cxn>
                    <a:cxn ang="0">
                      <a:pos x="79" y="50"/>
                    </a:cxn>
                    <a:cxn ang="0">
                      <a:pos x="63" y="53"/>
                    </a:cxn>
                    <a:cxn ang="0">
                      <a:pos x="49" y="84"/>
                    </a:cxn>
                    <a:cxn ang="0">
                      <a:pos x="32" y="94"/>
                    </a:cxn>
                    <a:cxn ang="0">
                      <a:pos x="23" y="92"/>
                    </a:cxn>
                    <a:cxn ang="0">
                      <a:pos x="3" y="83"/>
                    </a:cxn>
                    <a:cxn ang="0">
                      <a:pos x="0" y="81"/>
                    </a:cxn>
                    <a:cxn ang="0">
                      <a:pos x="18" y="57"/>
                    </a:cxn>
                    <a:cxn ang="0">
                      <a:pos x="25" y="51"/>
                    </a:cxn>
                    <a:cxn ang="0">
                      <a:pos x="50" y="37"/>
                    </a:cxn>
                    <a:cxn ang="0">
                      <a:pos x="58" y="26"/>
                    </a:cxn>
                  </a:cxnLst>
                  <a:rect l="0" t="0" r="r" b="b"/>
                  <a:pathLst>
                    <a:path w="96" h="94">
                      <a:moveTo>
                        <a:pt x="58" y="26"/>
                      </a:moveTo>
                      <a:cubicBezTo>
                        <a:pt x="58" y="26"/>
                        <a:pt x="58" y="23"/>
                        <a:pt x="59" y="22"/>
                      </a:cubicBezTo>
                      <a:cubicBezTo>
                        <a:pt x="60" y="18"/>
                        <a:pt x="63" y="17"/>
                        <a:pt x="67" y="17"/>
                      </a:cubicBezTo>
                      <a:cubicBezTo>
                        <a:pt x="67" y="16"/>
                        <a:pt x="67" y="15"/>
                        <a:pt x="67" y="14"/>
                      </a:cubicBezTo>
                      <a:cubicBezTo>
                        <a:pt x="67" y="8"/>
                        <a:pt x="74" y="2"/>
                        <a:pt x="78" y="0"/>
                      </a:cubicBezTo>
                      <a:cubicBezTo>
                        <a:pt x="78" y="3"/>
                        <a:pt x="79" y="4"/>
                        <a:pt x="81" y="4"/>
                      </a:cubicBezTo>
                      <a:cubicBezTo>
                        <a:pt x="81" y="7"/>
                        <a:pt x="80" y="10"/>
                        <a:pt x="83" y="10"/>
                      </a:cubicBezTo>
                      <a:cubicBezTo>
                        <a:pt x="86" y="10"/>
                        <a:pt x="88" y="7"/>
                        <a:pt x="90" y="6"/>
                      </a:cubicBezTo>
                      <a:cubicBezTo>
                        <a:pt x="91" y="8"/>
                        <a:pt x="92" y="8"/>
                        <a:pt x="94" y="8"/>
                      </a:cubicBezTo>
                      <a:cubicBezTo>
                        <a:pt x="94" y="12"/>
                        <a:pt x="94" y="14"/>
                        <a:pt x="96" y="15"/>
                      </a:cubicBezTo>
                      <a:cubicBezTo>
                        <a:pt x="95" y="21"/>
                        <a:pt x="86" y="37"/>
                        <a:pt x="79" y="37"/>
                      </a:cubicBezTo>
                      <a:cubicBezTo>
                        <a:pt x="78" y="43"/>
                        <a:pt x="80" y="45"/>
                        <a:pt x="79" y="50"/>
                      </a:cubicBezTo>
                      <a:cubicBezTo>
                        <a:pt x="77" y="50"/>
                        <a:pt x="66" y="53"/>
                        <a:pt x="63" y="53"/>
                      </a:cubicBezTo>
                      <a:cubicBezTo>
                        <a:pt x="61" y="58"/>
                        <a:pt x="49" y="84"/>
                        <a:pt x="49" y="84"/>
                      </a:cubicBezTo>
                      <a:cubicBezTo>
                        <a:pt x="45" y="88"/>
                        <a:pt x="37" y="94"/>
                        <a:pt x="32" y="94"/>
                      </a:cubicBezTo>
                      <a:cubicBezTo>
                        <a:pt x="30" y="94"/>
                        <a:pt x="25" y="92"/>
                        <a:pt x="23" y="92"/>
                      </a:cubicBezTo>
                      <a:cubicBezTo>
                        <a:pt x="20" y="92"/>
                        <a:pt x="3" y="85"/>
                        <a:pt x="3" y="83"/>
                      </a:cubicBezTo>
                      <a:cubicBezTo>
                        <a:pt x="2" y="83"/>
                        <a:pt x="0" y="82"/>
                        <a:pt x="0" y="81"/>
                      </a:cubicBezTo>
                      <a:cubicBezTo>
                        <a:pt x="0" y="70"/>
                        <a:pt x="14" y="64"/>
                        <a:pt x="18" y="57"/>
                      </a:cubicBezTo>
                      <a:cubicBezTo>
                        <a:pt x="20" y="54"/>
                        <a:pt x="22" y="51"/>
                        <a:pt x="25" y="51"/>
                      </a:cubicBezTo>
                      <a:cubicBezTo>
                        <a:pt x="36" y="51"/>
                        <a:pt x="42" y="40"/>
                        <a:pt x="50" y="37"/>
                      </a:cubicBezTo>
                      <a:cubicBezTo>
                        <a:pt x="52" y="36"/>
                        <a:pt x="58" y="26"/>
                        <a:pt x="58" y="2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08" name="Freeform 20">
                  <a:extLst>
                    <a:ext uri="{FF2B5EF4-FFF2-40B4-BE49-F238E27FC236}">
                      <a16:creationId xmlns:a16="http://schemas.microsoft.com/office/drawing/2014/main" id="{645DE67B-CF67-4C04-8B55-79F7167CCC5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48513" y="3476625"/>
                  <a:ext cx="93663" cy="139700"/>
                </a:xfrm>
                <a:custGeom>
                  <a:avLst/>
                  <a:gdLst/>
                  <a:ahLst/>
                  <a:cxnLst>
                    <a:cxn ang="0">
                      <a:pos x="22" y="40"/>
                    </a:cxn>
                    <a:cxn ang="0">
                      <a:pos x="17" y="31"/>
                    </a:cxn>
                    <a:cxn ang="0">
                      <a:pos x="19" y="27"/>
                    </a:cxn>
                    <a:cxn ang="0">
                      <a:pos x="0" y="0"/>
                    </a:cxn>
                    <a:cxn ang="0">
                      <a:pos x="16" y="12"/>
                    </a:cxn>
                    <a:cxn ang="0">
                      <a:pos x="22" y="19"/>
                    </a:cxn>
                    <a:cxn ang="0">
                      <a:pos x="20" y="22"/>
                    </a:cxn>
                    <a:cxn ang="0">
                      <a:pos x="27" y="37"/>
                    </a:cxn>
                    <a:cxn ang="0">
                      <a:pos x="30" y="37"/>
                    </a:cxn>
                    <a:cxn ang="0">
                      <a:pos x="34" y="32"/>
                    </a:cxn>
                    <a:cxn ang="0">
                      <a:pos x="37" y="32"/>
                    </a:cxn>
                    <a:cxn ang="0">
                      <a:pos x="53" y="50"/>
                    </a:cxn>
                    <a:cxn ang="0">
                      <a:pos x="68" y="46"/>
                    </a:cxn>
                    <a:cxn ang="0">
                      <a:pos x="71" y="48"/>
                    </a:cxn>
                    <a:cxn ang="0">
                      <a:pos x="63" y="71"/>
                    </a:cxn>
                    <a:cxn ang="0">
                      <a:pos x="61" y="68"/>
                    </a:cxn>
                    <a:cxn ang="0">
                      <a:pos x="60" y="70"/>
                    </a:cxn>
                    <a:cxn ang="0">
                      <a:pos x="51" y="75"/>
                    </a:cxn>
                    <a:cxn ang="0">
                      <a:pos x="52" y="80"/>
                    </a:cxn>
                    <a:cxn ang="0">
                      <a:pos x="46" y="89"/>
                    </a:cxn>
                    <a:cxn ang="0">
                      <a:pos x="30" y="104"/>
                    </a:cxn>
                    <a:cxn ang="0">
                      <a:pos x="23" y="98"/>
                    </a:cxn>
                    <a:cxn ang="0">
                      <a:pos x="29" y="86"/>
                    </a:cxn>
                    <a:cxn ang="0">
                      <a:pos x="12" y="72"/>
                    </a:cxn>
                    <a:cxn ang="0">
                      <a:pos x="19" y="65"/>
                    </a:cxn>
                    <a:cxn ang="0">
                      <a:pos x="24" y="48"/>
                    </a:cxn>
                    <a:cxn ang="0">
                      <a:pos x="22" y="38"/>
                    </a:cxn>
                    <a:cxn ang="0">
                      <a:pos x="22" y="38"/>
                    </a:cxn>
                    <a:cxn ang="0">
                      <a:pos x="22" y="40"/>
                    </a:cxn>
                  </a:cxnLst>
                  <a:rect l="0" t="0" r="r" b="b"/>
                  <a:pathLst>
                    <a:path w="71" h="104">
                      <a:moveTo>
                        <a:pt x="22" y="40"/>
                      </a:moveTo>
                      <a:cubicBezTo>
                        <a:pt x="21" y="36"/>
                        <a:pt x="17" y="35"/>
                        <a:pt x="17" y="31"/>
                      </a:cubicBezTo>
                      <a:cubicBezTo>
                        <a:pt x="17" y="30"/>
                        <a:pt x="18" y="28"/>
                        <a:pt x="19" y="27"/>
                      </a:cubicBezTo>
                      <a:cubicBezTo>
                        <a:pt x="8" y="25"/>
                        <a:pt x="2" y="11"/>
                        <a:pt x="0" y="0"/>
                      </a:cubicBezTo>
                      <a:cubicBezTo>
                        <a:pt x="4" y="7"/>
                        <a:pt x="12" y="8"/>
                        <a:pt x="16" y="12"/>
                      </a:cubicBezTo>
                      <a:cubicBezTo>
                        <a:pt x="19" y="15"/>
                        <a:pt x="19" y="18"/>
                        <a:pt x="22" y="19"/>
                      </a:cubicBezTo>
                      <a:cubicBezTo>
                        <a:pt x="21" y="21"/>
                        <a:pt x="20" y="21"/>
                        <a:pt x="20" y="22"/>
                      </a:cubicBezTo>
                      <a:cubicBezTo>
                        <a:pt x="20" y="25"/>
                        <a:pt x="25" y="34"/>
                        <a:pt x="27" y="37"/>
                      </a:cubicBezTo>
                      <a:cubicBezTo>
                        <a:pt x="30" y="37"/>
                        <a:pt x="30" y="37"/>
                        <a:pt x="30" y="37"/>
                      </a:cubicBezTo>
                      <a:cubicBezTo>
                        <a:pt x="30" y="34"/>
                        <a:pt x="32" y="32"/>
                        <a:pt x="34" y="32"/>
                      </a:cubicBezTo>
                      <a:cubicBezTo>
                        <a:pt x="35" y="32"/>
                        <a:pt x="36" y="32"/>
                        <a:pt x="37" y="32"/>
                      </a:cubicBezTo>
                      <a:cubicBezTo>
                        <a:pt x="37" y="44"/>
                        <a:pt x="42" y="50"/>
                        <a:pt x="53" y="50"/>
                      </a:cubicBezTo>
                      <a:cubicBezTo>
                        <a:pt x="61" y="50"/>
                        <a:pt x="61" y="46"/>
                        <a:pt x="68" y="46"/>
                      </a:cubicBezTo>
                      <a:cubicBezTo>
                        <a:pt x="69" y="46"/>
                        <a:pt x="71" y="47"/>
                        <a:pt x="71" y="48"/>
                      </a:cubicBezTo>
                      <a:cubicBezTo>
                        <a:pt x="65" y="55"/>
                        <a:pt x="67" y="64"/>
                        <a:pt x="63" y="71"/>
                      </a:cubicBezTo>
                      <a:cubicBezTo>
                        <a:pt x="61" y="68"/>
                        <a:pt x="61" y="68"/>
                        <a:pt x="61" y="68"/>
                      </a:cubicBezTo>
                      <a:cubicBezTo>
                        <a:pt x="60" y="68"/>
                        <a:pt x="60" y="70"/>
                        <a:pt x="60" y="70"/>
                      </a:cubicBezTo>
                      <a:cubicBezTo>
                        <a:pt x="55" y="71"/>
                        <a:pt x="51" y="72"/>
                        <a:pt x="51" y="75"/>
                      </a:cubicBezTo>
                      <a:cubicBezTo>
                        <a:pt x="51" y="77"/>
                        <a:pt x="52" y="78"/>
                        <a:pt x="52" y="80"/>
                      </a:cubicBezTo>
                      <a:cubicBezTo>
                        <a:pt x="52" y="83"/>
                        <a:pt x="47" y="87"/>
                        <a:pt x="46" y="89"/>
                      </a:cubicBezTo>
                      <a:cubicBezTo>
                        <a:pt x="42" y="95"/>
                        <a:pt x="39" y="104"/>
                        <a:pt x="30" y="104"/>
                      </a:cubicBezTo>
                      <a:cubicBezTo>
                        <a:pt x="26" y="104"/>
                        <a:pt x="23" y="102"/>
                        <a:pt x="23" y="98"/>
                      </a:cubicBezTo>
                      <a:cubicBezTo>
                        <a:pt x="23" y="93"/>
                        <a:pt x="29" y="91"/>
                        <a:pt x="29" y="86"/>
                      </a:cubicBezTo>
                      <a:cubicBezTo>
                        <a:pt x="29" y="77"/>
                        <a:pt x="12" y="80"/>
                        <a:pt x="12" y="72"/>
                      </a:cubicBezTo>
                      <a:cubicBezTo>
                        <a:pt x="12" y="68"/>
                        <a:pt x="16" y="67"/>
                        <a:pt x="19" y="65"/>
                      </a:cubicBezTo>
                      <a:cubicBezTo>
                        <a:pt x="23" y="61"/>
                        <a:pt x="24" y="55"/>
                        <a:pt x="24" y="48"/>
                      </a:cubicBezTo>
                      <a:cubicBezTo>
                        <a:pt x="24" y="44"/>
                        <a:pt x="22" y="40"/>
                        <a:pt x="22" y="38"/>
                      </a:cubicBezTo>
                      <a:cubicBezTo>
                        <a:pt x="22" y="38"/>
                        <a:pt x="22" y="38"/>
                        <a:pt x="22" y="38"/>
                      </a:cubicBezTo>
                      <a:lnTo>
                        <a:pt x="22" y="4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09" name="Freeform 116">
                  <a:extLst>
                    <a:ext uri="{FF2B5EF4-FFF2-40B4-BE49-F238E27FC236}">
                      <a16:creationId xmlns:a16="http://schemas.microsoft.com/office/drawing/2014/main" id="{C8EEC72B-C605-4FE6-9AD4-722419243FF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856413" y="3582988"/>
                  <a:ext cx="6350" cy="9525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4" y="7"/>
                    </a:cxn>
                    <a:cxn ang="0">
                      <a:pos x="0" y="0"/>
                    </a:cxn>
                    <a:cxn ang="0">
                      <a:pos x="5" y="0"/>
                    </a:cxn>
                  </a:cxnLst>
                  <a:rect l="0" t="0" r="r" b="b"/>
                  <a:pathLst>
                    <a:path w="5" h="7">
                      <a:moveTo>
                        <a:pt x="5" y="0"/>
                      </a:moveTo>
                      <a:cubicBezTo>
                        <a:pt x="5" y="4"/>
                        <a:pt x="4" y="5"/>
                        <a:pt x="4" y="7"/>
                      </a:cubicBezTo>
                      <a:cubicBezTo>
                        <a:pt x="0" y="6"/>
                        <a:pt x="0" y="3"/>
                        <a:pt x="0" y="0"/>
                      </a:cubicBezTo>
                      <a:cubicBezTo>
                        <a:pt x="2" y="0"/>
                        <a:pt x="4" y="0"/>
                        <a:pt x="5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10" name="Freeform 117">
                  <a:extLst>
                    <a:ext uri="{FF2B5EF4-FFF2-40B4-BE49-F238E27FC236}">
                      <a16:creationId xmlns:a16="http://schemas.microsoft.com/office/drawing/2014/main" id="{9AFE7CFE-C618-46C3-9AEF-4B4E5FB6FF3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64325" y="3500438"/>
                  <a:ext cx="22225" cy="11113"/>
                </a:xfrm>
                <a:custGeom>
                  <a:avLst/>
                  <a:gdLst/>
                  <a:ahLst/>
                  <a:cxnLst>
                    <a:cxn ang="0">
                      <a:pos x="16" y="4"/>
                    </a:cxn>
                    <a:cxn ang="0">
                      <a:pos x="0" y="4"/>
                    </a:cxn>
                    <a:cxn ang="0">
                      <a:pos x="16" y="4"/>
                    </a:cxn>
                  </a:cxnLst>
                  <a:rect l="0" t="0" r="r" b="b"/>
                  <a:pathLst>
                    <a:path w="16" h="8">
                      <a:moveTo>
                        <a:pt x="16" y="4"/>
                      </a:moveTo>
                      <a:cubicBezTo>
                        <a:pt x="11" y="7"/>
                        <a:pt x="4" y="8"/>
                        <a:pt x="0" y="4"/>
                      </a:cubicBezTo>
                      <a:cubicBezTo>
                        <a:pt x="9" y="0"/>
                        <a:pt x="10" y="0"/>
                        <a:pt x="16" y="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11" name="Freeform 118">
                  <a:extLst>
                    <a:ext uri="{FF2B5EF4-FFF2-40B4-BE49-F238E27FC236}">
                      <a16:creationId xmlns:a16="http://schemas.microsoft.com/office/drawing/2014/main" id="{FCF39F90-9692-4BEF-8771-81B51AAC90E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56375" y="3065463"/>
                  <a:ext cx="22225" cy="9525"/>
                </a:xfrm>
                <a:custGeom>
                  <a:avLst/>
                  <a:gdLst/>
                  <a:ahLst/>
                  <a:cxnLst>
                    <a:cxn ang="0">
                      <a:pos x="17" y="1"/>
                    </a:cxn>
                    <a:cxn ang="0">
                      <a:pos x="17" y="7"/>
                    </a:cxn>
                    <a:cxn ang="0">
                      <a:pos x="13" y="7"/>
                    </a:cxn>
                    <a:cxn ang="0">
                      <a:pos x="0" y="3"/>
                    </a:cxn>
                    <a:cxn ang="0">
                      <a:pos x="17" y="1"/>
                    </a:cxn>
                  </a:cxnLst>
                  <a:rect l="0" t="0" r="r" b="b"/>
                  <a:pathLst>
                    <a:path w="17" h="7">
                      <a:moveTo>
                        <a:pt x="17" y="1"/>
                      </a:moveTo>
                      <a:cubicBezTo>
                        <a:pt x="17" y="7"/>
                        <a:pt x="17" y="7"/>
                        <a:pt x="17" y="7"/>
                      </a:cubicBezTo>
                      <a:cubicBezTo>
                        <a:pt x="16" y="7"/>
                        <a:pt x="14" y="7"/>
                        <a:pt x="13" y="7"/>
                      </a:cubicBezTo>
                      <a:cubicBezTo>
                        <a:pt x="8" y="7"/>
                        <a:pt x="2" y="5"/>
                        <a:pt x="0" y="3"/>
                      </a:cubicBezTo>
                      <a:cubicBezTo>
                        <a:pt x="8" y="1"/>
                        <a:pt x="11" y="0"/>
                        <a:pt x="17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112" name="Group 383">
              <a:extLst>
                <a:ext uri="{FF2B5EF4-FFF2-40B4-BE49-F238E27FC236}">
                  <a16:creationId xmlns:a16="http://schemas.microsoft.com/office/drawing/2014/main" id="{972F234D-6BE8-4AF7-B83C-0018D68F4E13}"/>
                </a:ext>
              </a:extLst>
            </p:cNvPr>
            <p:cNvGrpSpPr/>
            <p:nvPr/>
          </p:nvGrpSpPr>
          <p:grpSpPr>
            <a:xfrm>
              <a:off x="8920030" y="2490486"/>
              <a:ext cx="2936232" cy="2075330"/>
              <a:chOff x="4713288" y="1038225"/>
              <a:chExt cx="2847975" cy="2012950"/>
            </a:xfrm>
            <a:solidFill>
              <a:schemeClr val="accent1"/>
            </a:solidFill>
          </p:grpSpPr>
          <p:sp>
            <p:nvSpPr>
              <p:cNvPr id="113" name="Freeform 101">
                <a:extLst>
                  <a:ext uri="{FF2B5EF4-FFF2-40B4-BE49-F238E27FC236}">
                    <a16:creationId xmlns:a16="http://schemas.microsoft.com/office/drawing/2014/main" id="{24753880-9CB2-4C23-9968-0064BC9323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18063" y="2127250"/>
                <a:ext cx="622300" cy="538163"/>
              </a:xfrm>
              <a:custGeom>
                <a:avLst/>
                <a:gdLst/>
                <a:ahLst/>
                <a:cxnLst>
                  <a:cxn ang="0">
                    <a:pos x="102" y="154"/>
                  </a:cxn>
                  <a:cxn ang="0">
                    <a:pos x="113" y="126"/>
                  </a:cxn>
                  <a:cxn ang="0">
                    <a:pos x="122" y="86"/>
                  </a:cxn>
                  <a:cxn ang="0">
                    <a:pos x="125" y="77"/>
                  </a:cxn>
                  <a:cxn ang="0">
                    <a:pos x="108" y="77"/>
                  </a:cxn>
                  <a:cxn ang="0">
                    <a:pos x="64" y="77"/>
                  </a:cxn>
                  <a:cxn ang="0">
                    <a:pos x="27" y="79"/>
                  </a:cxn>
                  <a:cxn ang="0">
                    <a:pos x="26" y="77"/>
                  </a:cxn>
                  <a:cxn ang="0">
                    <a:pos x="0" y="55"/>
                  </a:cxn>
                  <a:cxn ang="0">
                    <a:pos x="9" y="37"/>
                  </a:cxn>
                  <a:cxn ang="0">
                    <a:pos x="41" y="20"/>
                  </a:cxn>
                  <a:cxn ang="0">
                    <a:pos x="48" y="13"/>
                  </a:cxn>
                  <a:cxn ang="0">
                    <a:pos x="80" y="4"/>
                  </a:cxn>
                  <a:cxn ang="0">
                    <a:pos x="127" y="7"/>
                  </a:cxn>
                  <a:cxn ang="0">
                    <a:pos x="174" y="15"/>
                  </a:cxn>
                  <a:cxn ang="0">
                    <a:pos x="223" y="21"/>
                  </a:cxn>
                  <a:cxn ang="0">
                    <a:pos x="256" y="44"/>
                  </a:cxn>
                  <a:cxn ang="0">
                    <a:pos x="278" y="33"/>
                  </a:cxn>
                  <a:cxn ang="0">
                    <a:pos x="281" y="43"/>
                  </a:cxn>
                  <a:cxn ang="0">
                    <a:pos x="289" y="65"/>
                  </a:cxn>
                  <a:cxn ang="0">
                    <a:pos x="309" y="76"/>
                  </a:cxn>
                  <a:cxn ang="0">
                    <a:pos x="350" y="76"/>
                  </a:cxn>
                  <a:cxn ang="0">
                    <a:pos x="359" y="63"/>
                  </a:cxn>
                  <a:cxn ang="0">
                    <a:pos x="387" y="51"/>
                  </a:cxn>
                  <a:cxn ang="0">
                    <a:pos x="439" y="74"/>
                  </a:cxn>
                  <a:cxn ang="0">
                    <a:pos x="445" y="96"/>
                  </a:cxn>
                  <a:cxn ang="0">
                    <a:pos x="435" y="119"/>
                  </a:cxn>
                  <a:cxn ang="0">
                    <a:pos x="436" y="138"/>
                  </a:cxn>
                  <a:cxn ang="0">
                    <a:pos x="449" y="156"/>
                  </a:cxn>
                  <a:cxn ang="0">
                    <a:pos x="445" y="179"/>
                  </a:cxn>
                  <a:cxn ang="0">
                    <a:pos x="448" y="232"/>
                  </a:cxn>
                  <a:cxn ang="0">
                    <a:pos x="448" y="240"/>
                  </a:cxn>
                  <a:cxn ang="0">
                    <a:pos x="393" y="231"/>
                  </a:cxn>
                  <a:cxn ang="0">
                    <a:pos x="370" y="220"/>
                  </a:cxn>
                  <a:cxn ang="0">
                    <a:pos x="333" y="207"/>
                  </a:cxn>
                  <a:cxn ang="0">
                    <a:pos x="313" y="192"/>
                  </a:cxn>
                  <a:cxn ang="0">
                    <a:pos x="278" y="183"/>
                  </a:cxn>
                  <a:cxn ang="0">
                    <a:pos x="304" y="224"/>
                  </a:cxn>
                  <a:cxn ang="0">
                    <a:pos x="315" y="227"/>
                  </a:cxn>
                  <a:cxn ang="0">
                    <a:pos x="313" y="246"/>
                  </a:cxn>
                  <a:cxn ang="0">
                    <a:pos x="379" y="225"/>
                  </a:cxn>
                  <a:cxn ang="0">
                    <a:pos x="406" y="260"/>
                  </a:cxn>
                  <a:cxn ang="0">
                    <a:pos x="414" y="270"/>
                  </a:cxn>
                  <a:cxn ang="0">
                    <a:pos x="410" y="302"/>
                  </a:cxn>
                  <a:cxn ang="0">
                    <a:pos x="390" y="321"/>
                  </a:cxn>
                  <a:cxn ang="0">
                    <a:pos x="365" y="347"/>
                  </a:cxn>
                  <a:cxn ang="0">
                    <a:pos x="328" y="368"/>
                  </a:cxn>
                  <a:cxn ang="0">
                    <a:pos x="265" y="395"/>
                  </a:cxn>
                  <a:cxn ang="0">
                    <a:pos x="234" y="404"/>
                  </a:cxn>
                  <a:cxn ang="0">
                    <a:pos x="217" y="399"/>
                  </a:cxn>
                  <a:cxn ang="0">
                    <a:pos x="209" y="372"/>
                  </a:cxn>
                  <a:cxn ang="0">
                    <a:pos x="198" y="340"/>
                  </a:cxn>
                  <a:cxn ang="0">
                    <a:pos x="162" y="280"/>
                  </a:cxn>
                  <a:cxn ang="0">
                    <a:pos x="154" y="259"/>
                  </a:cxn>
                  <a:cxn ang="0">
                    <a:pos x="140" y="251"/>
                  </a:cxn>
                  <a:cxn ang="0">
                    <a:pos x="131" y="229"/>
                  </a:cxn>
                  <a:cxn ang="0">
                    <a:pos x="109" y="196"/>
                  </a:cxn>
                  <a:cxn ang="0">
                    <a:pos x="112" y="177"/>
                  </a:cxn>
                </a:cxnLst>
                <a:rect l="0" t="0" r="r" b="b"/>
                <a:pathLst>
                  <a:path w="467" h="405">
                    <a:moveTo>
                      <a:pt x="112" y="177"/>
                    </a:moveTo>
                    <a:cubicBezTo>
                      <a:pt x="102" y="154"/>
                      <a:pt x="102" y="154"/>
                      <a:pt x="102" y="154"/>
                    </a:cubicBezTo>
                    <a:cubicBezTo>
                      <a:pt x="102" y="151"/>
                      <a:pt x="105" y="151"/>
                      <a:pt x="106" y="149"/>
                    </a:cubicBezTo>
                    <a:cubicBezTo>
                      <a:pt x="109" y="139"/>
                      <a:pt x="110" y="134"/>
                      <a:pt x="113" y="126"/>
                    </a:cubicBezTo>
                    <a:cubicBezTo>
                      <a:pt x="115" y="117"/>
                      <a:pt x="124" y="115"/>
                      <a:pt x="124" y="104"/>
                    </a:cubicBezTo>
                    <a:cubicBezTo>
                      <a:pt x="124" y="97"/>
                      <a:pt x="122" y="91"/>
                      <a:pt x="122" y="86"/>
                    </a:cubicBezTo>
                    <a:cubicBezTo>
                      <a:pt x="122" y="83"/>
                      <a:pt x="124" y="82"/>
                      <a:pt x="125" y="81"/>
                    </a:cubicBezTo>
                    <a:cubicBezTo>
                      <a:pt x="125" y="77"/>
                      <a:pt x="125" y="77"/>
                      <a:pt x="125" y="77"/>
                    </a:cubicBezTo>
                    <a:cubicBezTo>
                      <a:pt x="121" y="78"/>
                      <a:pt x="120" y="81"/>
                      <a:pt x="117" y="81"/>
                    </a:cubicBezTo>
                    <a:cubicBezTo>
                      <a:pt x="112" y="81"/>
                      <a:pt x="110" y="79"/>
                      <a:pt x="108" y="77"/>
                    </a:cubicBezTo>
                    <a:cubicBezTo>
                      <a:pt x="101" y="82"/>
                      <a:pt x="98" y="88"/>
                      <a:pt x="86" y="88"/>
                    </a:cubicBezTo>
                    <a:cubicBezTo>
                      <a:pt x="76" y="88"/>
                      <a:pt x="73" y="77"/>
                      <a:pt x="64" y="77"/>
                    </a:cubicBezTo>
                    <a:cubicBezTo>
                      <a:pt x="54" y="77"/>
                      <a:pt x="56" y="87"/>
                      <a:pt x="48" y="87"/>
                    </a:cubicBezTo>
                    <a:cubicBezTo>
                      <a:pt x="40" y="87"/>
                      <a:pt x="35" y="75"/>
                      <a:pt x="27" y="79"/>
                    </a:cubicBezTo>
                    <a:cubicBezTo>
                      <a:pt x="22" y="79"/>
                      <a:pt x="22" y="79"/>
                      <a:pt x="22" y="79"/>
                    </a:cubicBezTo>
                    <a:cubicBezTo>
                      <a:pt x="24" y="79"/>
                      <a:pt x="25" y="78"/>
                      <a:pt x="26" y="77"/>
                    </a:cubicBezTo>
                    <a:cubicBezTo>
                      <a:pt x="23" y="74"/>
                      <a:pt x="10" y="67"/>
                      <a:pt x="15" y="63"/>
                    </a:cubicBezTo>
                    <a:cubicBezTo>
                      <a:pt x="11" y="57"/>
                      <a:pt x="6" y="58"/>
                      <a:pt x="0" y="55"/>
                    </a:cubicBezTo>
                    <a:cubicBezTo>
                      <a:pt x="4" y="50"/>
                      <a:pt x="9" y="51"/>
                      <a:pt x="9" y="43"/>
                    </a:cubicBezTo>
                    <a:cubicBezTo>
                      <a:pt x="9" y="40"/>
                      <a:pt x="8" y="40"/>
                      <a:pt x="9" y="37"/>
                    </a:cubicBezTo>
                    <a:cubicBezTo>
                      <a:pt x="6" y="37"/>
                      <a:pt x="1" y="38"/>
                      <a:pt x="1" y="35"/>
                    </a:cubicBezTo>
                    <a:cubicBezTo>
                      <a:pt x="1" y="22"/>
                      <a:pt x="33" y="24"/>
                      <a:pt x="41" y="20"/>
                    </a:cubicBezTo>
                    <a:cubicBezTo>
                      <a:pt x="40" y="17"/>
                      <a:pt x="38" y="18"/>
                      <a:pt x="38" y="15"/>
                    </a:cubicBezTo>
                    <a:cubicBezTo>
                      <a:pt x="38" y="11"/>
                      <a:pt x="46" y="13"/>
                      <a:pt x="48" y="13"/>
                    </a:cubicBezTo>
                    <a:cubicBezTo>
                      <a:pt x="53" y="13"/>
                      <a:pt x="62" y="13"/>
                      <a:pt x="62" y="13"/>
                    </a:cubicBezTo>
                    <a:cubicBezTo>
                      <a:pt x="67" y="13"/>
                      <a:pt x="75" y="7"/>
                      <a:pt x="80" y="4"/>
                    </a:cubicBezTo>
                    <a:cubicBezTo>
                      <a:pt x="86" y="0"/>
                      <a:pt x="98" y="0"/>
                      <a:pt x="106" y="0"/>
                    </a:cubicBezTo>
                    <a:cubicBezTo>
                      <a:pt x="117" y="0"/>
                      <a:pt x="117" y="7"/>
                      <a:pt x="127" y="7"/>
                    </a:cubicBezTo>
                    <a:cubicBezTo>
                      <a:pt x="127" y="12"/>
                      <a:pt x="144" y="15"/>
                      <a:pt x="149" y="15"/>
                    </a:cubicBezTo>
                    <a:cubicBezTo>
                      <a:pt x="162" y="15"/>
                      <a:pt x="170" y="15"/>
                      <a:pt x="174" y="15"/>
                    </a:cubicBezTo>
                    <a:cubicBezTo>
                      <a:pt x="186" y="15"/>
                      <a:pt x="192" y="3"/>
                      <a:pt x="205" y="3"/>
                    </a:cubicBezTo>
                    <a:cubicBezTo>
                      <a:pt x="219" y="3"/>
                      <a:pt x="218" y="12"/>
                      <a:pt x="223" y="21"/>
                    </a:cubicBezTo>
                    <a:cubicBezTo>
                      <a:pt x="224" y="23"/>
                      <a:pt x="233" y="28"/>
                      <a:pt x="233" y="28"/>
                    </a:cubicBezTo>
                    <a:cubicBezTo>
                      <a:pt x="241" y="31"/>
                      <a:pt x="243" y="44"/>
                      <a:pt x="256" y="44"/>
                    </a:cubicBezTo>
                    <a:cubicBezTo>
                      <a:pt x="265" y="44"/>
                      <a:pt x="265" y="36"/>
                      <a:pt x="271" y="34"/>
                    </a:cubicBezTo>
                    <a:cubicBezTo>
                      <a:pt x="275" y="33"/>
                      <a:pt x="274" y="33"/>
                      <a:pt x="278" y="33"/>
                    </a:cubicBezTo>
                    <a:cubicBezTo>
                      <a:pt x="279" y="35"/>
                      <a:pt x="279" y="39"/>
                      <a:pt x="281" y="41"/>
                    </a:cubicBezTo>
                    <a:cubicBezTo>
                      <a:pt x="280" y="41"/>
                      <a:pt x="281" y="42"/>
                      <a:pt x="281" y="43"/>
                    </a:cubicBezTo>
                    <a:cubicBezTo>
                      <a:pt x="281" y="48"/>
                      <a:pt x="284" y="47"/>
                      <a:pt x="286" y="51"/>
                    </a:cubicBezTo>
                    <a:cubicBezTo>
                      <a:pt x="290" y="56"/>
                      <a:pt x="286" y="59"/>
                      <a:pt x="289" y="65"/>
                    </a:cubicBezTo>
                    <a:cubicBezTo>
                      <a:pt x="291" y="70"/>
                      <a:pt x="297" y="67"/>
                      <a:pt x="301" y="68"/>
                    </a:cubicBezTo>
                    <a:cubicBezTo>
                      <a:pt x="305" y="69"/>
                      <a:pt x="306" y="73"/>
                      <a:pt x="309" y="76"/>
                    </a:cubicBezTo>
                    <a:cubicBezTo>
                      <a:pt x="312" y="79"/>
                      <a:pt x="323" y="78"/>
                      <a:pt x="329" y="78"/>
                    </a:cubicBezTo>
                    <a:cubicBezTo>
                      <a:pt x="337" y="78"/>
                      <a:pt x="345" y="77"/>
                      <a:pt x="350" y="76"/>
                    </a:cubicBezTo>
                    <a:cubicBezTo>
                      <a:pt x="350" y="72"/>
                      <a:pt x="350" y="71"/>
                      <a:pt x="350" y="68"/>
                    </a:cubicBezTo>
                    <a:cubicBezTo>
                      <a:pt x="350" y="64"/>
                      <a:pt x="355" y="64"/>
                      <a:pt x="359" y="63"/>
                    </a:cubicBezTo>
                    <a:cubicBezTo>
                      <a:pt x="364" y="61"/>
                      <a:pt x="363" y="59"/>
                      <a:pt x="368" y="57"/>
                    </a:cubicBezTo>
                    <a:cubicBezTo>
                      <a:pt x="376" y="54"/>
                      <a:pt x="381" y="56"/>
                      <a:pt x="387" y="51"/>
                    </a:cubicBezTo>
                    <a:cubicBezTo>
                      <a:pt x="397" y="57"/>
                      <a:pt x="403" y="57"/>
                      <a:pt x="412" y="60"/>
                    </a:cubicBezTo>
                    <a:cubicBezTo>
                      <a:pt x="423" y="64"/>
                      <a:pt x="426" y="74"/>
                      <a:pt x="439" y="74"/>
                    </a:cubicBezTo>
                    <a:cubicBezTo>
                      <a:pt x="439" y="76"/>
                      <a:pt x="442" y="77"/>
                      <a:pt x="443" y="79"/>
                    </a:cubicBezTo>
                    <a:cubicBezTo>
                      <a:pt x="445" y="86"/>
                      <a:pt x="442" y="92"/>
                      <a:pt x="445" y="96"/>
                    </a:cubicBezTo>
                    <a:cubicBezTo>
                      <a:pt x="442" y="98"/>
                      <a:pt x="435" y="114"/>
                      <a:pt x="435" y="115"/>
                    </a:cubicBezTo>
                    <a:cubicBezTo>
                      <a:pt x="435" y="116"/>
                      <a:pt x="436" y="118"/>
                      <a:pt x="435" y="119"/>
                    </a:cubicBezTo>
                    <a:cubicBezTo>
                      <a:pt x="436" y="121"/>
                      <a:pt x="435" y="122"/>
                      <a:pt x="436" y="124"/>
                    </a:cubicBezTo>
                    <a:cubicBezTo>
                      <a:pt x="436" y="138"/>
                      <a:pt x="436" y="138"/>
                      <a:pt x="436" y="138"/>
                    </a:cubicBezTo>
                    <a:cubicBezTo>
                      <a:pt x="438" y="142"/>
                      <a:pt x="437" y="145"/>
                      <a:pt x="439" y="149"/>
                    </a:cubicBezTo>
                    <a:cubicBezTo>
                      <a:pt x="440" y="153"/>
                      <a:pt x="449" y="149"/>
                      <a:pt x="449" y="156"/>
                    </a:cubicBezTo>
                    <a:cubicBezTo>
                      <a:pt x="449" y="165"/>
                      <a:pt x="439" y="164"/>
                      <a:pt x="439" y="171"/>
                    </a:cubicBezTo>
                    <a:cubicBezTo>
                      <a:pt x="439" y="177"/>
                      <a:pt x="443" y="177"/>
                      <a:pt x="445" y="179"/>
                    </a:cubicBezTo>
                    <a:cubicBezTo>
                      <a:pt x="452" y="194"/>
                      <a:pt x="467" y="196"/>
                      <a:pt x="467" y="215"/>
                    </a:cubicBezTo>
                    <a:cubicBezTo>
                      <a:pt x="456" y="218"/>
                      <a:pt x="448" y="220"/>
                      <a:pt x="448" y="232"/>
                    </a:cubicBezTo>
                    <a:cubicBezTo>
                      <a:pt x="448" y="235"/>
                      <a:pt x="450" y="238"/>
                      <a:pt x="450" y="240"/>
                    </a:cubicBezTo>
                    <a:cubicBezTo>
                      <a:pt x="450" y="240"/>
                      <a:pt x="448" y="240"/>
                      <a:pt x="448" y="240"/>
                    </a:cubicBezTo>
                    <a:cubicBezTo>
                      <a:pt x="439" y="240"/>
                      <a:pt x="420" y="235"/>
                      <a:pt x="408" y="235"/>
                    </a:cubicBezTo>
                    <a:cubicBezTo>
                      <a:pt x="406" y="235"/>
                      <a:pt x="393" y="231"/>
                      <a:pt x="393" y="231"/>
                    </a:cubicBezTo>
                    <a:cubicBezTo>
                      <a:pt x="388" y="226"/>
                      <a:pt x="388" y="213"/>
                      <a:pt x="379" y="213"/>
                    </a:cubicBezTo>
                    <a:cubicBezTo>
                      <a:pt x="374" y="213"/>
                      <a:pt x="372" y="217"/>
                      <a:pt x="370" y="220"/>
                    </a:cubicBezTo>
                    <a:cubicBezTo>
                      <a:pt x="348" y="220"/>
                      <a:pt x="348" y="220"/>
                      <a:pt x="348" y="220"/>
                    </a:cubicBezTo>
                    <a:cubicBezTo>
                      <a:pt x="341" y="217"/>
                      <a:pt x="337" y="212"/>
                      <a:pt x="333" y="207"/>
                    </a:cubicBezTo>
                    <a:cubicBezTo>
                      <a:pt x="327" y="202"/>
                      <a:pt x="320" y="205"/>
                      <a:pt x="315" y="200"/>
                    </a:cubicBezTo>
                    <a:cubicBezTo>
                      <a:pt x="313" y="197"/>
                      <a:pt x="314" y="194"/>
                      <a:pt x="313" y="192"/>
                    </a:cubicBezTo>
                    <a:cubicBezTo>
                      <a:pt x="308" y="182"/>
                      <a:pt x="299" y="168"/>
                      <a:pt x="286" y="168"/>
                    </a:cubicBezTo>
                    <a:cubicBezTo>
                      <a:pt x="280" y="168"/>
                      <a:pt x="278" y="176"/>
                      <a:pt x="278" y="183"/>
                    </a:cubicBezTo>
                    <a:cubicBezTo>
                      <a:pt x="278" y="187"/>
                      <a:pt x="278" y="189"/>
                      <a:pt x="278" y="193"/>
                    </a:cubicBezTo>
                    <a:cubicBezTo>
                      <a:pt x="281" y="203"/>
                      <a:pt x="293" y="222"/>
                      <a:pt x="304" y="224"/>
                    </a:cubicBezTo>
                    <a:cubicBezTo>
                      <a:pt x="304" y="229"/>
                      <a:pt x="306" y="231"/>
                      <a:pt x="307" y="235"/>
                    </a:cubicBezTo>
                    <a:cubicBezTo>
                      <a:pt x="312" y="233"/>
                      <a:pt x="311" y="228"/>
                      <a:pt x="315" y="227"/>
                    </a:cubicBezTo>
                    <a:cubicBezTo>
                      <a:pt x="316" y="228"/>
                      <a:pt x="316" y="230"/>
                      <a:pt x="316" y="231"/>
                    </a:cubicBezTo>
                    <a:cubicBezTo>
                      <a:pt x="316" y="237"/>
                      <a:pt x="313" y="240"/>
                      <a:pt x="313" y="246"/>
                    </a:cubicBezTo>
                    <a:cubicBezTo>
                      <a:pt x="313" y="252"/>
                      <a:pt x="324" y="255"/>
                      <a:pt x="331" y="255"/>
                    </a:cubicBezTo>
                    <a:cubicBezTo>
                      <a:pt x="360" y="255"/>
                      <a:pt x="363" y="237"/>
                      <a:pt x="379" y="225"/>
                    </a:cubicBezTo>
                    <a:cubicBezTo>
                      <a:pt x="379" y="241"/>
                      <a:pt x="379" y="241"/>
                      <a:pt x="379" y="241"/>
                    </a:cubicBezTo>
                    <a:cubicBezTo>
                      <a:pt x="385" y="254"/>
                      <a:pt x="393" y="256"/>
                      <a:pt x="406" y="260"/>
                    </a:cubicBezTo>
                    <a:cubicBezTo>
                      <a:pt x="411" y="261"/>
                      <a:pt x="411" y="269"/>
                      <a:pt x="414" y="271"/>
                    </a:cubicBezTo>
                    <a:cubicBezTo>
                      <a:pt x="414" y="270"/>
                      <a:pt x="414" y="270"/>
                      <a:pt x="414" y="270"/>
                    </a:cubicBezTo>
                    <a:cubicBezTo>
                      <a:pt x="416" y="274"/>
                      <a:pt x="423" y="273"/>
                      <a:pt x="423" y="277"/>
                    </a:cubicBezTo>
                    <a:cubicBezTo>
                      <a:pt x="423" y="288"/>
                      <a:pt x="410" y="291"/>
                      <a:pt x="410" y="302"/>
                    </a:cubicBezTo>
                    <a:cubicBezTo>
                      <a:pt x="403" y="302"/>
                      <a:pt x="399" y="303"/>
                      <a:pt x="397" y="309"/>
                    </a:cubicBezTo>
                    <a:cubicBezTo>
                      <a:pt x="395" y="314"/>
                      <a:pt x="396" y="321"/>
                      <a:pt x="390" y="321"/>
                    </a:cubicBezTo>
                    <a:cubicBezTo>
                      <a:pt x="384" y="321"/>
                      <a:pt x="384" y="334"/>
                      <a:pt x="378" y="334"/>
                    </a:cubicBezTo>
                    <a:cubicBezTo>
                      <a:pt x="374" y="334"/>
                      <a:pt x="365" y="342"/>
                      <a:pt x="365" y="347"/>
                    </a:cubicBezTo>
                    <a:cubicBezTo>
                      <a:pt x="353" y="349"/>
                      <a:pt x="327" y="354"/>
                      <a:pt x="327" y="364"/>
                    </a:cubicBezTo>
                    <a:cubicBezTo>
                      <a:pt x="327" y="365"/>
                      <a:pt x="327" y="367"/>
                      <a:pt x="328" y="368"/>
                    </a:cubicBezTo>
                    <a:cubicBezTo>
                      <a:pt x="318" y="373"/>
                      <a:pt x="304" y="376"/>
                      <a:pt x="294" y="378"/>
                    </a:cubicBezTo>
                    <a:cubicBezTo>
                      <a:pt x="289" y="380"/>
                      <a:pt x="271" y="392"/>
                      <a:pt x="265" y="395"/>
                    </a:cubicBezTo>
                    <a:cubicBezTo>
                      <a:pt x="252" y="395"/>
                      <a:pt x="252" y="395"/>
                      <a:pt x="252" y="395"/>
                    </a:cubicBezTo>
                    <a:cubicBezTo>
                      <a:pt x="244" y="400"/>
                      <a:pt x="243" y="404"/>
                      <a:pt x="234" y="404"/>
                    </a:cubicBezTo>
                    <a:cubicBezTo>
                      <a:pt x="231" y="405"/>
                      <a:pt x="231" y="405"/>
                      <a:pt x="231" y="405"/>
                    </a:cubicBezTo>
                    <a:cubicBezTo>
                      <a:pt x="229" y="405"/>
                      <a:pt x="218" y="400"/>
                      <a:pt x="217" y="399"/>
                    </a:cubicBezTo>
                    <a:cubicBezTo>
                      <a:pt x="216" y="399"/>
                      <a:pt x="219" y="399"/>
                      <a:pt x="217" y="394"/>
                    </a:cubicBezTo>
                    <a:cubicBezTo>
                      <a:pt x="212" y="387"/>
                      <a:pt x="209" y="380"/>
                      <a:pt x="209" y="372"/>
                    </a:cubicBezTo>
                    <a:cubicBezTo>
                      <a:pt x="204" y="371"/>
                      <a:pt x="207" y="363"/>
                      <a:pt x="208" y="359"/>
                    </a:cubicBezTo>
                    <a:cubicBezTo>
                      <a:pt x="210" y="349"/>
                      <a:pt x="203" y="345"/>
                      <a:pt x="198" y="340"/>
                    </a:cubicBezTo>
                    <a:cubicBezTo>
                      <a:pt x="193" y="335"/>
                      <a:pt x="181" y="320"/>
                      <a:pt x="181" y="309"/>
                    </a:cubicBezTo>
                    <a:cubicBezTo>
                      <a:pt x="165" y="306"/>
                      <a:pt x="162" y="297"/>
                      <a:pt x="162" y="280"/>
                    </a:cubicBezTo>
                    <a:cubicBezTo>
                      <a:pt x="162" y="270"/>
                      <a:pt x="156" y="268"/>
                      <a:pt x="154" y="259"/>
                    </a:cubicBezTo>
                    <a:cubicBezTo>
                      <a:pt x="154" y="259"/>
                      <a:pt x="154" y="259"/>
                      <a:pt x="154" y="259"/>
                    </a:cubicBezTo>
                    <a:cubicBezTo>
                      <a:pt x="152" y="258"/>
                      <a:pt x="150" y="255"/>
                      <a:pt x="148" y="254"/>
                    </a:cubicBezTo>
                    <a:cubicBezTo>
                      <a:pt x="147" y="252"/>
                      <a:pt x="141" y="253"/>
                      <a:pt x="140" y="251"/>
                    </a:cubicBezTo>
                    <a:cubicBezTo>
                      <a:pt x="137" y="249"/>
                      <a:pt x="138" y="242"/>
                      <a:pt x="137" y="239"/>
                    </a:cubicBezTo>
                    <a:cubicBezTo>
                      <a:pt x="136" y="235"/>
                      <a:pt x="132" y="231"/>
                      <a:pt x="131" y="229"/>
                    </a:cubicBezTo>
                    <a:cubicBezTo>
                      <a:pt x="125" y="221"/>
                      <a:pt x="121" y="214"/>
                      <a:pt x="116" y="207"/>
                    </a:cubicBezTo>
                    <a:cubicBezTo>
                      <a:pt x="115" y="205"/>
                      <a:pt x="109" y="198"/>
                      <a:pt x="109" y="196"/>
                    </a:cubicBezTo>
                    <a:cubicBezTo>
                      <a:pt x="109" y="192"/>
                      <a:pt x="112" y="182"/>
                      <a:pt x="112" y="175"/>
                    </a:cubicBezTo>
                    <a:lnTo>
                      <a:pt x="112" y="177"/>
                    </a:lnTo>
                    <a:close/>
                  </a:path>
                </a:pathLst>
              </a:custGeom>
              <a:gradFill>
                <a:gsLst>
                  <a:gs pos="0">
                    <a:srgbClr val="37ACCD"/>
                  </a:gs>
                  <a:gs pos="63000">
                    <a:srgbClr val="1EBDA2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114" name="Freeform 102">
                <a:extLst>
                  <a:ext uri="{FF2B5EF4-FFF2-40B4-BE49-F238E27FC236}">
                    <a16:creationId xmlns:a16="http://schemas.microsoft.com/office/drawing/2014/main" id="{4D869D94-7F78-4CAF-AEC4-6D8D4AAAAA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13413" y="2714625"/>
                <a:ext cx="33338" cy="63500"/>
              </a:xfrm>
              <a:custGeom>
                <a:avLst/>
                <a:gdLst/>
                <a:ahLst/>
                <a:cxnLst>
                  <a:cxn ang="0">
                    <a:pos x="25" y="30"/>
                  </a:cxn>
                  <a:cxn ang="0">
                    <a:pos x="11" y="48"/>
                  </a:cxn>
                  <a:cxn ang="0">
                    <a:pos x="0" y="35"/>
                  </a:cxn>
                  <a:cxn ang="0">
                    <a:pos x="6" y="0"/>
                  </a:cxn>
                  <a:cxn ang="0">
                    <a:pos x="25" y="30"/>
                  </a:cxn>
                </a:cxnLst>
                <a:rect l="0" t="0" r="r" b="b"/>
                <a:pathLst>
                  <a:path w="25" h="48">
                    <a:moveTo>
                      <a:pt x="25" y="30"/>
                    </a:moveTo>
                    <a:cubicBezTo>
                      <a:pt x="25" y="37"/>
                      <a:pt x="20" y="48"/>
                      <a:pt x="11" y="48"/>
                    </a:cubicBezTo>
                    <a:cubicBezTo>
                      <a:pt x="5" y="48"/>
                      <a:pt x="0" y="41"/>
                      <a:pt x="0" y="35"/>
                    </a:cubicBezTo>
                    <a:cubicBezTo>
                      <a:pt x="0" y="22"/>
                      <a:pt x="6" y="13"/>
                      <a:pt x="6" y="0"/>
                    </a:cubicBezTo>
                    <a:cubicBezTo>
                      <a:pt x="13" y="10"/>
                      <a:pt x="25" y="15"/>
                      <a:pt x="25" y="3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7ACCD"/>
                  </a:gs>
                  <a:gs pos="63000">
                    <a:srgbClr val="1EBDA2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115" name="Freeform 103">
                <a:extLst>
                  <a:ext uri="{FF2B5EF4-FFF2-40B4-BE49-F238E27FC236}">
                    <a16:creationId xmlns:a16="http://schemas.microsoft.com/office/drawing/2014/main" id="{C61D3FAF-28D1-41E9-BCC3-9EF2B97571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97500" y="2195513"/>
                <a:ext cx="677863" cy="544513"/>
              </a:xfrm>
              <a:custGeom>
                <a:avLst/>
                <a:gdLst/>
                <a:ahLst/>
                <a:cxnLst>
                  <a:cxn ang="0">
                    <a:pos x="148" y="270"/>
                  </a:cxn>
                  <a:cxn ang="0">
                    <a:pos x="174" y="340"/>
                  </a:cxn>
                  <a:cxn ang="0">
                    <a:pos x="200" y="401"/>
                  </a:cxn>
                  <a:cxn ang="0">
                    <a:pos x="216" y="401"/>
                  </a:cxn>
                  <a:cxn ang="0">
                    <a:pos x="237" y="379"/>
                  </a:cxn>
                  <a:cxn ang="0">
                    <a:pos x="243" y="341"/>
                  </a:cxn>
                  <a:cxn ang="0">
                    <a:pos x="268" y="298"/>
                  </a:cxn>
                  <a:cxn ang="0">
                    <a:pos x="326" y="240"/>
                  </a:cxn>
                  <a:cxn ang="0">
                    <a:pos x="374" y="218"/>
                  </a:cxn>
                  <a:cxn ang="0">
                    <a:pos x="409" y="259"/>
                  </a:cxn>
                  <a:cxn ang="0">
                    <a:pos x="423" y="302"/>
                  </a:cxn>
                  <a:cxn ang="0">
                    <a:pos x="457" y="300"/>
                  </a:cxn>
                  <a:cxn ang="0">
                    <a:pos x="476" y="367"/>
                  </a:cxn>
                  <a:cxn ang="0">
                    <a:pos x="489" y="358"/>
                  </a:cxn>
                  <a:cxn ang="0">
                    <a:pos x="472" y="316"/>
                  </a:cxn>
                  <a:cxn ang="0">
                    <a:pos x="473" y="288"/>
                  </a:cxn>
                  <a:cxn ang="0">
                    <a:pos x="483" y="254"/>
                  </a:cxn>
                  <a:cxn ang="0">
                    <a:pos x="487" y="213"/>
                  </a:cxn>
                  <a:cxn ang="0">
                    <a:pos x="467" y="197"/>
                  </a:cxn>
                  <a:cxn ang="0">
                    <a:pos x="445" y="125"/>
                  </a:cxn>
                  <a:cxn ang="0">
                    <a:pos x="423" y="130"/>
                  </a:cxn>
                  <a:cxn ang="0">
                    <a:pos x="373" y="144"/>
                  </a:cxn>
                  <a:cxn ang="0">
                    <a:pos x="341" y="147"/>
                  </a:cxn>
                  <a:cxn ang="0">
                    <a:pos x="295" y="136"/>
                  </a:cxn>
                  <a:cxn ang="0">
                    <a:pos x="254" y="116"/>
                  </a:cxn>
                  <a:cxn ang="0">
                    <a:pos x="226" y="89"/>
                  </a:cxn>
                  <a:cxn ang="0">
                    <a:pos x="229" y="69"/>
                  </a:cxn>
                  <a:cxn ang="0">
                    <a:pos x="213" y="43"/>
                  </a:cxn>
                  <a:cxn ang="0">
                    <a:pos x="178" y="16"/>
                  </a:cxn>
                  <a:cxn ang="0">
                    <a:pos x="131" y="0"/>
                  </a:cxn>
                  <a:cxn ang="0">
                    <a:pos x="94" y="21"/>
                  </a:cxn>
                  <a:cxn ang="0">
                    <a:pos x="65" y="13"/>
                  </a:cxn>
                  <a:cxn ang="0">
                    <a:pos x="23" y="46"/>
                  </a:cxn>
                  <a:cxn ang="0">
                    <a:pos x="0" y="64"/>
                  </a:cxn>
                  <a:cxn ang="0">
                    <a:pos x="1" y="87"/>
                  </a:cxn>
                  <a:cxn ang="0">
                    <a:pos x="4" y="120"/>
                  </a:cxn>
                  <a:cxn ang="0">
                    <a:pos x="13" y="181"/>
                  </a:cxn>
                  <a:cxn ang="0">
                    <a:pos x="34" y="185"/>
                  </a:cxn>
                  <a:cxn ang="0">
                    <a:pos x="70" y="185"/>
                  </a:cxn>
                  <a:cxn ang="0">
                    <a:pos x="118" y="219"/>
                  </a:cxn>
                  <a:cxn ang="0">
                    <a:pos x="127" y="248"/>
                  </a:cxn>
                  <a:cxn ang="0">
                    <a:pos x="145" y="233"/>
                  </a:cxn>
                  <a:cxn ang="0">
                    <a:pos x="149" y="265"/>
                  </a:cxn>
                </a:cxnLst>
                <a:rect l="0" t="0" r="r" b="b"/>
                <a:pathLst>
                  <a:path w="509" h="410">
                    <a:moveTo>
                      <a:pt x="149" y="265"/>
                    </a:moveTo>
                    <a:cubicBezTo>
                      <a:pt x="147" y="263"/>
                      <a:pt x="147" y="263"/>
                      <a:pt x="147" y="263"/>
                    </a:cubicBezTo>
                    <a:cubicBezTo>
                      <a:pt x="147" y="265"/>
                      <a:pt x="148" y="268"/>
                      <a:pt x="148" y="270"/>
                    </a:cubicBezTo>
                    <a:cubicBezTo>
                      <a:pt x="148" y="278"/>
                      <a:pt x="153" y="286"/>
                      <a:pt x="155" y="295"/>
                    </a:cubicBezTo>
                    <a:cubicBezTo>
                      <a:pt x="158" y="305"/>
                      <a:pt x="166" y="319"/>
                      <a:pt x="168" y="326"/>
                    </a:cubicBezTo>
                    <a:cubicBezTo>
                      <a:pt x="170" y="332"/>
                      <a:pt x="170" y="334"/>
                      <a:pt x="174" y="340"/>
                    </a:cubicBezTo>
                    <a:cubicBezTo>
                      <a:pt x="177" y="345"/>
                      <a:pt x="175" y="351"/>
                      <a:pt x="179" y="358"/>
                    </a:cubicBezTo>
                    <a:cubicBezTo>
                      <a:pt x="180" y="362"/>
                      <a:pt x="187" y="366"/>
                      <a:pt x="188" y="372"/>
                    </a:cubicBezTo>
                    <a:cubicBezTo>
                      <a:pt x="191" y="382"/>
                      <a:pt x="196" y="390"/>
                      <a:pt x="200" y="401"/>
                    </a:cubicBezTo>
                    <a:cubicBezTo>
                      <a:pt x="200" y="402"/>
                      <a:pt x="202" y="405"/>
                      <a:pt x="204" y="405"/>
                    </a:cubicBezTo>
                    <a:cubicBezTo>
                      <a:pt x="204" y="409"/>
                      <a:pt x="207" y="410"/>
                      <a:pt x="210" y="410"/>
                    </a:cubicBezTo>
                    <a:cubicBezTo>
                      <a:pt x="214" y="410"/>
                      <a:pt x="214" y="405"/>
                      <a:pt x="216" y="401"/>
                    </a:cubicBezTo>
                    <a:cubicBezTo>
                      <a:pt x="218" y="397"/>
                      <a:pt x="219" y="398"/>
                      <a:pt x="224" y="396"/>
                    </a:cubicBezTo>
                    <a:cubicBezTo>
                      <a:pt x="228" y="394"/>
                      <a:pt x="227" y="382"/>
                      <a:pt x="233" y="381"/>
                    </a:cubicBezTo>
                    <a:cubicBezTo>
                      <a:pt x="234" y="380"/>
                      <a:pt x="237" y="380"/>
                      <a:pt x="237" y="379"/>
                    </a:cubicBezTo>
                    <a:cubicBezTo>
                      <a:pt x="240" y="379"/>
                      <a:pt x="240" y="379"/>
                      <a:pt x="240" y="379"/>
                    </a:cubicBezTo>
                    <a:cubicBezTo>
                      <a:pt x="237" y="367"/>
                      <a:pt x="237" y="367"/>
                      <a:pt x="237" y="367"/>
                    </a:cubicBezTo>
                    <a:cubicBezTo>
                      <a:pt x="237" y="359"/>
                      <a:pt x="243" y="352"/>
                      <a:pt x="243" y="341"/>
                    </a:cubicBezTo>
                    <a:cubicBezTo>
                      <a:pt x="243" y="334"/>
                      <a:pt x="240" y="329"/>
                      <a:pt x="240" y="321"/>
                    </a:cubicBezTo>
                    <a:cubicBezTo>
                      <a:pt x="240" y="312"/>
                      <a:pt x="249" y="311"/>
                      <a:pt x="257" y="308"/>
                    </a:cubicBezTo>
                    <a:cubicBezTo>
                      <a:pt x="260" y="307"/>
                      <a:pt x="265" y="302"/>
                      <a:pt x="268" y="298"/>
                    </a:cubicBezTo>
                    <a:cubicBezTo>
                      <a:pt x="277" y="290"/>
                      <a:pt x="284" y="281"/>
                      <a:pt x="293" y="272"/>
                    </a:cubicBezTo>
                    <a:cubicBezTo>
                      <a:pt x="300" y="265"/>
                      <a:pt x="313" y="263"/>
                      <a:pt x="321" y="255"/>
                    </a:cubicBezTo>
                    <a:cubicBezTo>
                      <a:pt x="325" y="251"/>
                      <a:pt x="325" y="246"/>
                      <a:pt x="326" y="240"/>
                    </a:cubicBezTo>
                    <a:cubicBezTo>
                      <a:pt x="328" y="236"/>
                      <a:pt x="337" y="236"/>
                      <a:pt x="340" y="229"/>
                    </a:cubicBezTo>
                    <a:cubicBezTo>
                      <a:pt x="344" y="231"/>
                      <a:pt x="344" y="233"/>
                      <a:pt x="351" y="233"/>
                    </a:cubicBezTo>
                    <a:cubicBezTo>
                      <a:pt x="362" y="233"/>
                      <a:pt x="374" y="231"/>
                      <a:pt x="374" y="218"/>
                    </a:cubicBezTo>
                    <a:cubicBezTo>
                      <a:pt x="381" y="219"/>
                      <a:pt x="389" y="222"/>
                      <a:pt x="390" y="228"/>
                    </a:cubicBezTo>
                    <a:cubicBezTo>
                      <a:pt x="392" y="233"/>
                      <a:pt x="391" y="240"/>
                      <a:pt x="395" y="245"/>
                    </a:cubicBezTo>
                    <a:cubicBezTo>
                      <a:pt x="398" y="251"/>
                      <a:pt x="403" y="255"/>
                      <a:pt x="409" y="259"/>
                    </a:cubicBezTo>
                    <a:cubicBezTo>
                      <a:pt x="414" y="267"/>
                      <a:pt x="419" y="274"/>
                      <a:pt x="422" y="283"/>
                    </a:cubicBezTo>
                    <a:cubicBezTo>
                      <a:pt x="423" y="285"/>
                      <a:pt x="425" y="286"/>
                      <a:pt x="425" y="289"/>
                    </a:cubicBezTo>
                    <a:cubicBezTo>
                      <a:pt x="425" y="293"/>
                      <a:pt x="423" y="296"/>
                      <a:pt x="423" y="302"/>
                    </a:cubicBezTo>
                    <a:cubicBezTo>
                      <a:pt x="423" y="307"/>
                      <a:pt x="423" y="313"/>
                      <a:pt x="430" y="313"/>
                    </a:cubicBezTo>
                    <a:cubicBezTo>
                      <a:pt x="442" y="313"/>
                      <a:pt x="445" y="300"/>
                      <a:pt x="453" y="293"/>
                    </a:cubicBezTo>
                    <a:cubicBezTo>
                      <a:pt x="455" y="295"/>
                      <a:pt x="454" y="297"/>
                      <a:pt x="457" y="300"/>
                    </a:cubicBezTo>
                    <a:cubicBezTo>
                      <a:pt x="457" y="300"/>
                      <a:pt x="461" y="300"/>
                      <a:pt x="462" y="302"/>
                    </a:cubicBezTo>
                    <a:cubicBezTo>
                      <a:pt x="467" y="308"/>
                      <a:pt x="459" y="322"/>
                      <a:pt x="465" y="322"/>
                    </a:cubicBezTo>
                    <a:cubicBezTo>
                      <a:pt x="465" y="336"/>
                      <a:pt x="476" y="347"/>
                      <a:pt x="476" y="367"/>
                    </a:cubicBezTo>
                    <a:cubicBezTo>
                      <a:pt x="476" y="371"/>
                      <a:pt x="473" y="382"/>
                      <a:pt x="476" y="383"/>
                    </a:cubicBezTo>
                    <a:cubicBezTo>
                      <a:pt x="480" y="376"/>
                      <a:pt x="481" y="371"/>
                      <a:pt x="485" y="363"/>
                    </a:cubicBezTo>
                    <a:cubicBezTo>
                      <a:pt x="486" y="361"/>
                      <a:pt x="489" y="360"/>
                      <a:pt x="489" y="358"/>
                    </a:cubicBezTo>
                    <a:cubicBezTo>
                      <a:pt x="489" y="354"/>
                      <a:pt x="483" y="334"/>
                      <a:pt x="479" y="330"/>
                    </a:cubicBezTo>
                    <a:cubicBezTo>
                      <a:pt x="476" y="327"/>
                      <a:pt x="472" y="325"/>
                      <a:pt x="472" y="320"/>
                    </a:cubicBezTo>
                    <a:cubicBezTo>
                      <a:pt x="472" y="319"/>
                      <a:pt x="472" y="318"/>
                      <a:pt x="472" y="316"/>
                    </a:cubicBezTo>
                    <a:cubicBezTo>
                      <a:pt x="472" y="317"/>
                      <a:pt x="472" y="317"/>
                      <a:pt x="472" y="317"/>
                    </a:cubicBezTo>
                    <a:cubicBezTo>
                      <a:pt x="473" y="316"/>
                      <a:pt x="476" y="311"/>
                      <a:pt x="476" y="307"/>
                    </a:cubicBezTo>
                    <a:cubicBezTo>
                      <a:pt x="476" y="302"/>
                      <a:pt x="476" y="293"/>
                      <a:pt x="473" y="288"/>
                    </a:cubicBezTo>
                    <a:cubicBezTo>
                      <a:pt x="470" y="284"/>
                      <a:pt x="464" y="284"/>
                      <a:pt x="464" y="276"/>
                    </a:cubicBezTo>
                    <a:cubicBezTo>
                      <a:pt x="464" y="268"/>
                      <a:pt x="467" y="262"/>
                      <a:pt x="472" y="258"/>
                    </a:cubicBezTo>
                    <a:cubicBezTo>
                      <a:pt x="474" y="255"/>
                      <a:pt x="479" y="256"/>
                      <a:pt x="483" y="254"/>
                    </a:cubicBezTo>
                    <a:cubicBezTo>
                      <a:pt x="493" y="247"/>
                      <a:pt x="500" y="244"/>
                      <a:pt x="509" y="230"/>
                    </a:cubicBezTo>
                    <a:cubicBezTo>
                      <a:pt x="506" y="230"/>
                      <a:pt x="505" y="231"/>
                      <a:pt x="501" y="231"/>
                    </a:cubicBezTo>
                    <a:cubicBezTo>
                      <a:pt x="493" y="231"/>
                      <a:pt x="487" y="222"/>
                      <a:pt x="487" y="213"/>
                    </a:cubicBezTo>
                    <a:cubicBezTo>
                      <a:pt x="483" y="212"/>
                      <a:pt x="482" y="199"/>
                      <a:pt x="478" y="199"/>
                    </a:cubicBezTo>
                    <a:cubicBezTo>
                      <a:pt x="475" y="199"/>
                      <a:pt x="472" y="202"/>
                      <a:pt x="469" y="202"/>
                    </a:cubicBezTo>
                    <a:cubicBezTo>
                      <a:pt x="468" y="202"/>
                      <a:pt x="467" y="199"/>
                      <a:pt x="467" y="197"/>
                    </a:cubicBezTo>
                    <a:cubicBezTo>
                      <a:pt x="467" y="181"/>
                      <a:pt x="479" y="180"/>
                      <a:pt x="479" y="163"/>
                    </a:cubicBezTo>
                    <a:cubicBezTo>
                      <a:pt x="479" y="154"/>
                      <a:pt x="472" y="151"/>
                      <a:pt x="468" y="144"/>
                    </a:cubicBezTo>
                    <a:cubicBezTo>
                      <a:pt x="457" y="139"/>
                      <a:pt x="448" y="140"/>
                      <a:pt x="445" y="125"/>
                    </a:cubicBezTo>
                    <a:cubicBezTo>
                      <a:pt x="442" y="125"/>
                      <a:pt x="442" y="125"/>
                      <a:pt x="442" y="125"/>
                    </a:cubicBezTo>
                    <a:cubicBezTo>
                      <a:pt x="438" y="129"/>
                      <a:pt x="438" y="129"/>
                      <a:pt x="438" y="129"/>
                    </a:cubicBezTo>
                    <a:cubicBezTo>
                      <a:pt x="433" y="131"/>
                      <a:pt x="427" y="126"/>
                      <a:pt x="423" y="130"/>
                    </a:cubicBezTo>
                    <a:cubicBezTo>
                      <a:pt x="422" y="132"/>
                      <a:pt x="421" y="133"/>
                      <a:pt x="418" y="135"/>
                    </a:cubicBezTo>
                    <a:cubicBezTo>
                      <a:pt x="415" y="137"/>
                      <a:pt x="401" y="149"/>
                      <a:pt x="394" y="149"/>
                    </a:cubicBezTo>
                    <a:cubicBezTo>
                      <a:pt x="387" y="149"/>
                      <a:pt x="382" y="144"/>
                      <a:pt x="373" y="144"/>
                    </a:cubicBezTo>
                    <a:cubicBezTo>
                      <a:pt x="362" y="144"/>
                      <a:pt x="360" y="152"/>
                      <a:pt x="354" y="155"/>
                    </a:cubicBezTo>
                    <a:cubicBezTo>
                      <a:pt x="353" y="152"/>
                      <a:pt x="352" y="145"/>
                      <a:pt x="349" y="145"/>
                    </a:cubicBezTo>
                    <a:cubicBezTo>
                      <a:pt x="347" y="145"/>
                      <a:pt x="345" y="147"/>
                      <a:pt x="341" y="147"/>
                    </a:cubicBezTo>
                    <a:cubicBezTo>
                      <a:pt x="335" y="147"/>
                      <a:pt x="329" y="147"/>
                      <a:pt x="323" y="147"/>
                    </a:cubicBezTo>
                    <a:cubicBezTo>
                      <a:pt x="313" y="147"/>
                      <a:pt x="309" y="141"/>
                      <a:pt x="302" y="136"/>
                    </a:cubicBezTo>
                    <a:cubicBezTo>
                      <a:pt x="300" y="135"/>
                      <a:pt x="296" y="139"/>
                      <a:pt x="295" y="136"/>
                    </a:cubicBezTo>
                    <a:cubicBezTo>
                      <a:pt x="293" y="132"/>
                      <a:pt x="293" y="129"/>
                      <a:pt x="290" y="127"/>
                    </a:cubicBezTo>
                    <a:cubicBezTo>
                      <a:pt x="283" y="124"/>
                      <a:pt x="279" y="126"/>
                      <a:pt x="273" y="120"/>
                    </a:cubicBezTo>
                    <a:cubicBezTo>
                      <a:pt x="268" y="115"/>
                      <a:pt x="263" y="118"/>
                      <a:pt x="254" y="116"/>
                    </a:cubicBezTo>
                    <a:cubicBezTo>
                      <a:pt x="246" y="114"/>
                      <a:pt x="243" y="108"/>
                      <a:pt x="236" y="106"/>
                    </a:cubicBezTo>
                    <a:cubicBezTo>
                      <a:pt x="234" y="105"/>
                      <a:pt x="229" y="106"/>
                      <a:pt x="228" y="103"/>
                    </a:cubicBezTo>
                    <a:cubicBezTo>
                      <a:pt x="227" y="98"/>
                      <a:pt x="227" y="94"/>
                      <a:pt x="226" y="89"/>
                    </a:cubicBezTo>
                    <a:cubicBezTo>
                      <a:pt x="226" y="85"/>
                      <a:pt x="226" y="85"/>
                      <a:pt x="226" y="85"/>
                    </a:cubicBezTo>
                    <a:cubicBezTo>
                      <a:pt x="231" y="85"/>
                      <a:pt x="236" y="86"/>
                      <a:pt x="236" y="80"/>
                    </a:cubicBezTo>
                    <a:cubicBezTo>
                      <a:pt x="236" y="75"/>
                      <a:pt x="229" y="74"/>
                      <a:pt x="229" y="69"/>
                    </a:cubicBezTo>
                    <a:cubicBezTo>
                      <a:pt x="229" y="57"/>
                      <a:pt x="246" y="59"/>
                      <a:pt x="246" y="47"/>
                    </a:cubicBezTo>
                    <a:cubicBezTo>
                      <a:pt x="246" y="43"/>
                      <a:pt x="236" y="35"/>
                      <a:pt x="232" y="35"/>
                    </a:cubicBezTo>
                    <a:cubicBezTo>
                      <a:pt x="224" y="35"/>
                      <a:pt x="221" y="42"/>
                      <a:pt x="213" y="43"/>
                    </a:cubicBezTo>
                    <a:cubicBezTo>
                      <a:pt x="205" y="40"/>
                      <a:pt x="200" y="40"/>
                      <a:pt x="194" y="34"/>
                    </a:cubicBezTo>
                    <a:cubicBezTo>
                      <a:pt x="191" y="31"/>
                      <a:pt x="193" y="25"/>
                      <a:pt x="188" y="24"/>
                    </a:cubicBezTo>
                    <a:cubicBezTo>
                      <a:pt x="182" y="22"/>
                      <a:pt x="178" y="24"/>
                      <a:pt x="178" y="16"/>
                    </a:cubicBezTo>
                    <a:cubicBezTo>
                      <a:pt x="172" y="15"/>
                      <a:pt x="168" y="15"/>
                      <a:pt x="163" y="15"/>
                    </a:cubicBezTo>
                    <a:cubicBezTo>
                      <a:pt x="154" y="15"/>
                      <a:pt x="150" y="23"/>
                      <a:pt x="140" y="23"/>
                    </a:cubicBezTo>
                    <a:cubicBezTo>
                      <a:pt x="130" y="23"/>
                      <a:pt x="140" y="0"/>
                      <a:pt x="131" y="0"/>
                    </a:cubicBezTo>
                    <a:cubicBezTo>
                      <a:pt x="122" y="0"/>
                      <a:pt x="120" y="10"/>
                      <a:pt x="116" y="10"/>
                    </a:cubicBezTo>
                    <a:cubicBezTo>
                      <a:pt x="115" y="10"/>
                      <a:pt x="114" y="11"/>
                      <a:pt x="113" y="10"/>
                    </a:cubicBezTo>
                    <a:cubicBezTo>
                      <a:pt x="110" y="16"/>
                      <a:pt x="103" y="21"/>
                      <a:pt x="94" y="21"/>
                    </a:cubicBezTo>
                    <a:cubicBezTo>
                      <a:pt x="91" y="21"/>
                      <a:pt x="90" y="16"/>
                      <a:pt x="86" y="16"/>
                    </a:cubicBezTo>
                    <a:cubicBezTo>
                      <a:pt x="83" y="16"/>
                      <a:pt x="73" y="20"/>
                      <a:pt x="72" y="15"/>
                    </a:cubicBezTo>
                    <a:cubicBezTo>
                      <a:pt x="68" y="15"/>
                      <a:pt x="69" y="13"/>
                      <a:pt x="65" y="13"/>
                    </a:cubicBezTo>
                    <a:cubicBezTo>
                      <a:pt x="54" y="13"/>
                      <a:pt x="53" y="24"/>
                      <a:pt x="45" y="32"/>
                    </a:cubicBezTo>
                    <a:cubicBezTo>
                      <a:pt x="42" y="35"/>
                      <a:pt x="37" y="35"/>
                      <a:pt x="33" y="39"/>
                    </a:cubicBezTo>
                    <a:cubicBezTo>
                      <a:pt x="30" y="42"/>
                      <a:pt x="28" y="46"/>
                      <a:pt x="23" y="46"/>
                    </a:cubicBezTo>
                    <a:cubicBezTo>
                      <a:pt x="19" y="46"/>
                      <a:pt x="16" y="42"/>
                      <a:pt x="12" y="42"/>
                    </a:cubicBezTo>
                    <a:cubicBezTo>
                      <a:pt x="11" y="42"/>
                      <a:pt x="11" y="45"/>
                      <a:pt x="10" y="45"/>
                    </a:cubicBezTo>
                    <a:cubicBezTo>
                      <a:pt x="7" y="47"/>
                      <a:pt x="0" y="63"/>
                      <a:pt x="0" y="64"/>
                    </a:cubicBezTo>
                    <a:cubicBezTo>
                      <a:pt x="0" y="65"/>
                      <a:pt x="1" y="67"/>
                      <a:pt x="0" y="68"/>
                    </a:cubicBezTo>
                    <a:cubicBezTo>
                      <a:pt x="1" y="70"/>
                      <a:pt x="0" y="71"/>
                      <a:pt x="1" y="73"/>
                    </a:cubicBezTo>
                    <a:cubicBezTo>
                      <a:pt x="1" y="87"/>
                      <a:pt x="1" y="87"/>
                      <a:pt x="1" y="87"/>
                    </a:cubicBezTo>
                    <a:cubicBezTo>
                      <a:pt x="3" y="91"/>
                      <a:pt x="2" y="94"/>
                      <a:pt x="4" y="98"/>
                    </a:cubicBezTo>
                    <a:cubicBezTo>
                      <a:pt x="5" y="102"/>
                      <a:pt x="14" y="98"/>
                      <a:pt x="14" y="105"/>
                    </a:cubicBezTo>
                    <a:cubicBezTo>
                      <a:pt x="14" y="114"/>
                      <a:pt x="4" y="113"/>
                      <a:pt x="4" y="120"/>
                    </a:cubicBezTo>
                    <a:cubicBezTo>
                      <a:pt x="4" y="126"/>
                      <a:pt x="8" y="126"/>
                      <a:pt x="10" y="128"/>
                    </a:cubicBezTo>
                    <a:cubicBezTo>
                      <a:pt x="17" y="143"/>
                      <a:pt x="32" y="145"/>
                      <a:pt x="32" y="164"/>
                    </a:cubicBezTo>
                    <a:cubicBezTo>
                      <a:pt x="21" y="167"/>
                      <a:pt x="13" y="169"/>
                      <a:pt x="13" y="181"/>
                    </a:cubicBezTo>
                    <a:cubicBezTo>
                      <a:pt x="13" y="184"/>
                      <a:pt x="15" y="187"/>
                      <a:pt x="15" y="189"/>
                    </a:cubicBezTo>
                    <a:cubicBezTo>
                      <a:pt x="30" y="188"/>
                      <a:pt x="30" y="188"/>
                      <a:pt x="30" y="188"/>
                    </a:cubicBezTo>
                    <a:cubicBezTo>
                      <a:pt x="31" y="187"/>
                      <a:pt x="33" y="186"/>
                      <a:pt x="34" y="185"/>
                    </a:cubicBezTo>
                    <a:cubicBezTo>
                      <a:pt x="46" y="188"/>
                      <a:pt x="46" y="188"/>
                      <a:pt x="46" y="188"/>
                    </a:cubicBezTo>
                    <a:cubicBezTo>
                      <a:pt x="50" y="188"/>
                      <a:pt x="52" y="184"/>
                      <a:pt x="57" y="184"/>
                    </a:cubicBezTo>
                    <a:cubicBezTo>
                      <a:pt x="62" y="184"/>
                      <a:pt x="65" y="184"/>
                      <a:pt x="70" y="185"/>
                    </a:cubicBezTo>
                    <a:cubicBezTo>
                      <a:pt x="75" y="187"/>
                      <a:pt x="78" y="197"/>
                      <a:pt x="82" y="203"/>
                    </a:cubicBezTo>
                    <a:cubicBezTo>
                      <a:pt x="86" y="209"/>
                      <a:pt x="99" y="218"/>
                      <a:pt x="108" y="218"/>
                    </a:cubicBezTo>
                    <a:cubicBezTo>
                      <a:pt x="111" y="218"/>
                      <a:pt x="114" y="218"/>
                      <a:pt x="118" y="219"/>
                    </a:cubicBezTo>
                    <a:cubicBezTo>
                      <a:pt x="116" y="221"/>
                      <a:pt x="116" y="225"/>
                      <a:pt x="112" y="225"/>
                    </a:cubicBezTo>
                    <a:cubicBezTo>
                      <a:pt x="108" y="227"/>
                      <a:pt x="105" y="225"/>
                      <a:pt x="101" y="227"/>
                    </a:cubicBezTo>
                    <a:cubicBezTo>
                      <a:pt x="108" y="234"/>
                      <a:pt x="113" y="248"/>
                      <a:pt x="127" y="248"/>
                    </a:cubicBezTo>
                    <a:cubicBezTo>
                      <a:pt x="138" y="248"/>
                      <a:pt x="139" y="233"/>
                      <a:pt x="144" y="227"/>
                    </a:cubicBezTo>
                    <a:cubicBezTo>
                      <a:pt x="148" y="227"/>
                      <a:pt x="148" y="227"/>
                      <a:pt x="148" y="227"/>
                    </a:cubicBezTo>
                    <a:cubicBezTo>
                      <a:pt x="148" y="229"/>
                      <a:pt x="145" y="232"/>
                      <a:pt x="145" y="233"/>
                    </a:cubicBezTo>
                    <a:cubicBezTo>
                      <a:pt x="145" y="239"/>
                      <a:pt x="150" y="244"/>
                      <a:pt x="150" y="251"/>
                    </a:cubicBezTo>
                    <a:cubicBezTo>
                      <a:pt x="150" y="257"/>
                      <a:pt x="147" y="258"/>
                      <a:pt x="147" y="264"/>
                    </a:cubicBezTo>
                    <a:lnTo>
                      <a:pt x="149" y="265"/>
                    </a:lnTo>
                    <a:close/>
                  </a:path>
                </a:pathLst>
              </a:custGeom>
              <a:gradFill>
                <a:gsLst>
                  <a:gs pos="0">
                    <a:srgbClr val="37ACCD"/>
                  </a:gs>
                  <a:gs pos="63000">
                    <a:srgbClr val="1EBDA2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116" name="Freeform 104">
                <a:extLst>
                  <a:ext uri="{FF2B5EF4-FFF2-40B4-BE49-F238E27FC236}">
                    <a16:creationId xmlns:a16="http://schemas.microsoft.com/office/drawing/2014/main" id="{DDB6C46A-A84A-4EE1-8EC1-42368094D1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75350" y="2781300"/>
                <a:ext cx="177800" cy="192088"/>
              </a:xfrm>
              <a:custGeom>
                <a:avLst/>
                <a:gdLst/>
                <a:ahLst/>
                <a:cxnLst>
                  <a:cxn ang="0">
                    <a:pos x="59" y="74"/>
                  </a:cxn>
                  <a:cxn ang="0">
                    <a:pos x="58" y="70"/>
                  </a:cxn>
                  <a:cxn ang="0">
                    <a:pos x="51" y="68"/>
                  </a:cxn>
                  <a:cxn ang="0">
                    <a:pos x="45" y="53"/>
                  </a:cxn>
                  <a:cxn ang="0">
                    <a:pos x="28" y="38"/>
                  </a:cxn>
                  <a:cxn ang="0">
                    <a:pos x="22" y="25"/>
                  </a:cxn>
                  <a:cxn ang="0">
                    <a:pos x="11" y="21"/>
                  </a:cxn>
                  <a:cxn ang="0">
                    <a:pos x="0" y="3"/>
                  </a:cxn>
                  <a:cxn ang="0">
                    <a:pos x="0" y="0"/>
                  </a:cxn>
                  <a:cxn ang="0">
                    <a:pos x="2" y="0"/>
                  </a:cxn>
                  <a:cxn ang="0">
                    <a:pos x="11" y="4"/>
                  </a:cxn>
                  <a:cxn ang="0">
                    <a:pos x="26" y="4"/>
                  </a:cxn>
                  <a:cxn ang="0">
                    <a:pos x="42" y="20"/>
                  </a:cxn>
                  <a:cxn ang="0">
                    <a:pos x="47" y="23"/>
                  </a:cxn>
                  <a:cxn ang="0">
                    <a:pos x="61" y="35"/>
                  </a:cxn>
                  <a:cxn ang="0">
                    <a:pos x="86" y="53"/>
                  </a:cxn>
                  <a:cxn ang="0">
                    <a:pos x="101" y="64"/>
                  </a:cxn>
                  <a:cxn ang="0">
                    <a:pos x="100" y="66"/>
                  </a:cxn>
                  <a:cxn ang="0">
                    <a:pos x="103" y="66"/>
                  </a:cxn>
                  <a:cxn ang="0">
                    <a:pos x="107" y="70"/>
                  </a:cxn>
                  <a:cxn ang="0">
                    <a:pos x="105" y="74"/>
                  </a:cxn>
                  <a:cxn ang="0">
                    <a:pos x="114" y="81"/>
                  </a:cxn>
                  <a:cxn ang="0">
                    <a:pos x="124" y="98"/>
                  </a:cxn>
                  <a:cxn ang="0">
                    <a:pos x="133" y="106"/>
                  </a:cxn>
                  <a:cxn ang="0">
                    <a:pos x="133" y="125"/>
                  </a:cxn>
                  <a:cxn ang="0">
                    <a:pos x="131" y="138"/>
                  </a:cxn>
                  <a:cxn ang="0">
                    <a:pos x="119" y="144"/>
                  </a:cxn>
                  <a:cxn ang="0">
                    <a:pos x="108" y="132"/>
                  </a:cxn>
                  <a:cxn ang="0">
                    <a:pos x="84" y="112"/>
                  </a:cxn>
                  <a:cxn ang="0">
                    <a:pos x="67" y="85"/>
                  </a:cxn>
                  <a:cxn ang="0">
                    <a:pos x="59" y="74"/>
                  </a:cxn>
                </a:cxnLst>
                <a:rect l="0" t="0" r="r" b="b"/>
                <a:pathLst>
                  <a:path w="133" h="144">
                    <a:moveTo>
                      <a:pt x="59" y="74"/>
                    </a:moveTo>
                    <a:cubicBezTo>
                      <a:pt x="58" y="74"/>
                      <a:pt x="59" y="72"/>
                      <a:pt x="58" y="70"/>
                    </a:cubicBezTo>
                    <a:cubicBezTo>
                      <a:pt x="57" y="69"/>
                      <a:pt x="52" y="69"/>
                      <a:pt x="51" y="68"/>
                    </a:cubicBezTo>
                    <a:cubicBezTo>
                      <a:pt x="49" y="67"/>
                      <a:pt x="45" y="56"/>
                      <a:pt x="45" y="53"/>
                    </a:cubicBezTo>
                    <a:cubicBezTo>
                      <a:pt x="41" y="43"/>
                      <a:pt x="31" y="44"/>
                      <a:pt x="28" y="38"/>
                    </a:cubicBezTo>
                    <a:cubicBezTo>
                      <a:pt x="26" y="33"/>
                      <a:pt x="24" y="30"/>
                      <a:pt x="22" y="25"/>
                    </a:cubicBezTo>
                    <a:cubicBezTo>
                      <a:pt x="20" y="21"/>
                      <a:pt x="15" y="22"/>
                      <a:pt x="11" y="21"/>
                    </a:cubicBezTo>
                    <a:cubicBezTo>
                      <a:pt x="8" y="20"/>
                      <a:pt x="1" y="8"/>
                      <a:pt x="0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7" y="0"/>
                      <a:pt x="8" y="2"/>
                      <a:pt x="11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35" y="7"/>
                      <a:pt x="38" y="13"/>
                      <a:pt x="42" y="20"/>
                    </a:cubicBezTo>
                    <a:cubicBezTo>
                      <a:pt x="43" y="23"/>
                      <a:pt x="45" y="22"/>
                      <a:pt x="47" y="23"/>
                    </a:cubicBezTo>
                    <a:cubicBezTo>
                      <a:pt x="53" y="25"/>
                      <a:pt x="56" y="30"/>
                      <a:pt x="61" y="35"/>
                    </a:cubicBezTo>
                    <a:cubicBezTo>
                      <a:pt x="69" y="43"/>
                      <a:pt x="74" y="49"/>
                      <a:pt x="86" y="53"/>
                    </a:cubicBezTo>
                    <a:cubicBezTo>
                      <a:pt x="93" y="55"/>
                      <a:pt x="101" y="57"/>
                      <a:pt x="101" y="64"/>
                    </a:cubicBezTo>
                    <a:cubicBezTo>
                      <a:pt x="101" y="64"/>
                      <a:pt x="100" y="65"/>
                      <a:pt x="100" y="66"/>
                    </a:cubicBezTo>
                    <a:cubicBezTo>
                      <a:pt x="101" y="66"/>
                      <a:pt x="102" y="66"/>
                      <a:pt x="103" y="66"/>
                    </a:cubicBezTo>
                    <a:cubicBezTo>
                      <a:pt x="105" y="66"/>
                      <a:pt x="106" y="68"/>
                      <a:pt x="107" y="70"/>
                    </a:cubicBezTo>
                    <a:cubicBezTo>
                      <a:pt x="105" y="74"/>
                      <a:pt x="105" y="74"/>
                      <a:pt x="105" y="74"/>
                    </a:cubicBezTo>
                    <a:cubicBezTo>
                      <a:pt x="105" y="80"/>
                      <a:pt x="109" y="81"/>
                      <a:pt x="114" y="81"/>
                    </a:cubicBezTo>
                    <a:cubicBezTo>
                      <a:pt x="114" y="91"/>
                      <a:pt x="119" y="93"/>
                      <a:pt x="124" y="98"/>
                    </a:cubicBezTo>
                    <a:cubicBezTo>
                      <a:pt x="127" y="101"/>
                      <a:pt x="133" y="102"/>
                      <a:pt x="133" y="106"/>
                    </a:cubicBezTo>
                    <a:cubicBezTo>
                      <a:pt x="133" y="112"/>
                      <a:pt x="133" y="116"/>
                      <a:pt x="133" y="125"/>
                    </a:cubicBezTo>
                    <a:cubicBezTo>
                      <a:pt x="128" y="127"/>
                      <a:pt x="131" y="133"/>
                      <a:pt x="131" y="138"/>
                    </a:cubicBezTo>
                    <a:cubicBezTo>
                      <a:pt x="131" y="143"/>
                      <a:pt x="122" y="144"/>
                      <a:pt x="119" y="144"/>
                    </a:cubicBezTo>
                    <a:cubicBezTo>
                      <a:pt x="116" y="144"/>
                      <a:pt x="109" y="132"/>
                      <a:pt x="108" y="132"/>
                    </a:cubicBezTo>
                    <a:cubicBezTo>
                      <a:pt x="100" y="124"/>
                      <a:pt x="92" y="120"/>
                      <a:pt x="84" y="112"/>
                    </a:cubicBezTo>
                    <a:cubicBezTo>
                      <a:pt x="75" y="103"/>
                      <a:pt x="71" y="95"/>
                      <a:pt x="67" y="85"/>
                    </a:cubicBezTo>
                    <a:cubicBezTo>
                      <a:pt x="66" y="83"/>
                      <a:pt x="60" y="74"/>
                      <a:pt x="59" y="74"/>
                    </a:cubicBezTo>
                    <a:close/>
                  </a:path>
                </a:pathLst>
              </a:custGeom>
              <a:gradFill>
                <a:gsLst>
                  <a:gs pos="0">
                    <a:srgbClr val="37ACCD"/>
                  </a:gs>
                  <a:gs pos="63000">
                    <a:srgbClr val="1EBDA2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117" name="Freeform 105">
                <a:extLst>
                  <a:ext uri="{FF2B5EF4-FFF2-40B4-BE49-F238E27FC236}">
                    <a16:creationId xmlns:a16="http://schemas.microsoft.com/office/drawing/2014/main" id="{40E3623F-970A-4928-A0A9-B17827A911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03950" y="2757488"/>
                <a:ext cx="169863" cy="188913"/>
              </a:xfrm>
              <a:custGeom>
                <a:avLst/>
                <a:gdLst/>
                <a:ahLst/>
                <a:cxnLst>
                  <a:cxn ang="0">
                    <a:pos x="37" y="130"/>
                  </a:cxn>
                  <a:cxn ang="0">
                    <a:pos x="36" y="124"/>
                  </a:cxn>
                  <a:cxn ang="0">
                    <a:pos x="27" y="126"/>
                  </a:cxn>
                  <a:cxn ang="0">
                    <a:pos x="11" y="102"/>
                  </a:cxn>
                  <a:cxn ang="0">
                    <a:pos x="12" y="99"/>
                  </a:cxn>
                  <a:cxn ang="0">
                    <a:pos x="6" y="97"/>
                  </a:cxn>
                  <a:cxn ang="0">
                    <a:pos x="0" y="78"/>
                  </a:cxn>
                  <a:cxn ang="0">
                    <a:pos x="15" y="74"/>
                  </a:cxn>
                  <a:cxn ang="0">
                    <a:pos x="33" y="54"/>
                  </a:cxn>
                  <a:cxn ang="0">
                    <a:pos x="45" y="50"/>
                  </a:cxn>
                  <a:cxn ang="0">
                    <a:pos x="56" y="41"/>
                  </a:cxn>
                  <a:cxn ang="0">
                    <a:pos x="59" y="35"/>
                  </a:cxn>
                  <a:cxn ang="0">
                    <a:pos x="63" y="32"/>
                  </a:cxn>
                  <a:cxn ang="0">
                    <a:pos x="66" y="29"/>
                  </a:cxn>
                  <a:cxn ang="0">
                    <a:pos x="82" y="23"/>
                  </a:cxn>
                  <a:cxn ang="0">
                    <a:pos x="102" y="0"/>
                  </a:cxn>
                  <a:cxn ang="0">
                    <a:pos x="109" y="11"/>
                  </a:cxn>
                  <a:cxn ang="0">
                    <a:pos x="127" y="23"/>
                  </a:cxn>
                  <a:cxn ang="0">
                    <a:pos x="117" y="29"/>
                  </a:cxn>
                  <a:cxn ang="0">
                    <a:pos x="119" y="31"/>
                  </a:cxn>
                  <a:cxn ang="0">
                    <a:pos x="106" y="37"/>
                  </a:cxn>
                  <a:cxn ang="0">
                    <a:pos x="108" y="41"/>
                  </a:cxn>
                  <a:cxn ang="0">
                    <a:pos x="105" y="44"/>
                  </a:cxn>
                  <a:cxn ang="0">
                    <a:pos x="125" y="73"/>
                  </a:cxn>
                  <a:cxn ang="0">
                    <a:pos x="115" y="77"/>
                  </a:cxn>
                  <a:cxn ang="0">
                    <a:pos x="111" y="78"/>
                  </a:cxn>
                  <a:cxn ang="0">
                    <a:pos x="109" y="83"/>
                  </a:cxn>
                  <a:cxn ang="0">
                    <a:pos x="103" y="102"/>
                  </a:cxn>
                  <a:cxn ang="0">
                    <a:pos x="93" y="113"/>
                  </a:cxn>
                  <a:cxn ang="0">
                    <a:pos x="95" y="119"/>
                  </a:cxn>
                  <a:cxn ang="0">
                    <a:pos x="90" y="134"/>
                  </a:cxn>
                  <a:cxn ang="0">
                    <a:pos x="76" y="141"/>
                  </a:cxn>
                  <a:cxn ang="0">
                    <a:pos x="71" y="135"/>
                  </a:cxn>
                  <a:cxn ang="0">
                    <a:pos x="51" y="128"/>
                  </a:cxn>
                  <a:cxn ang="0">
                    <a:pos x="40" y="132"/>
                  </a:cxn>
                  <a:cxn ang="0">
                    <a:pos x="37" y="130"/>
                  </a:cxn>
                </a:cxnLst>
                <a:rect l="0" t="0" r="r" b="b"/>
                <a:pathLst>
                  <a:path w="127" h="141">
                    <a:moveTo>
                      <a:pt x="37" y="130"/>
                    </a:moveTo>
                    <a:cubicBezTo>
                      <a:pt x="36" y="130"/>
                      <a:pt x="36" y="125"/>
                      <a:pt x="36" y="124"/>
                    </a:cubicBezTo>
                    <a:cubicBezTo>
                      <a:pt x="32" y="123"/>
                      <a:pt x="30" y="126"/>
                      <a:pt x="27" y="126"/>
                    </a:cubicBezTo>
                    <a:cubicBezTo>
                      <a:pt x="10" y="126"/>
                      <a:pt x="17" y="110"/>
                      <a:pt x="11" y="102"/>
                    </a:cubicBezTo>
                    <a:cubicBezTo>
                      <a:pt x="11" y="101"/>
                      <a:pt x="12" y="100"/>
                      <a:pt x="12" y="99"/>
                    </a:cubicBezTo>
                    <a:cubicBezTo>
                      <a:pt x="11" y="97"/>
                      <a:pt x="8" y="97"/>
                      <a:pt x="6" y="97"/>
                    </a:cubicBezTo>
                    <a:cubicBezTo>
                      <a:pt x="4" y="96"/>
                      <a:pt x="0" y="80"/>
                      <a:pt x="0" y="78"/>
                    </a:cubicBezTo>
                    <a:cubicBezTo>
                      <a:pt x="0" y="71"/>
                      <a:pt x="9" y="74"/>
                      <a:pt x="15" y="74"/>
                    </a:cubicBezTo>
                    <a:cubicBezTo>
                      <a:pt x="29" y="74"/>
                      <a:pt x="27" y="60"/>
                      <a:pt x="33" y="54"/>
                    </a:cubicBezTo>
                    <a:cubicBezTo>
                      <a:pt x="36" y="51"/>
                      <a:pt x="41" y="51"/>
                      <a:pt x="45" y="50"/>
                    </a:cubicBezTo>
                    <a:cubicBezTo>
                      <a:pt x="52" y="49"/>
                      <a:pt x="52" y="44"/>
                      <a:pt x="56" y="41"/>
                    </a:cubicBezTo>
                    <a:cubicBezTo>
                      <a:pt x="54" y="39"/>
                      <a:pt x="59" y="35"/>
                      <a:pt x="59" y="35"/>
                    </a:cubicBezTo>
                    <a:cubicBezTo>
                      <a:pt x="61" y="34"/>
                      <a:pt x="61" y="33"/>
                      <a:pt x="63" y="32"/>
                    </a:cubicBezTo>
                    <a:cubicBezTo>
                      <a:pt x="64" y="32"/>
                      <a:pt x="65" y="30"/>
                      <a:pt x="66" y="29"/>
                    </a:cubicBezTo>
                    <a:cubicBezTo>
                      <a:pt x="70" y="25"/>
                      <a:pt x="80" y="27"/>
                      <a:pt x="82" y="23"/>
                    </a:cubicBezTo>
                    <a:cubicBezTo>
                      <a:pt x="85" y="16"/>
                      <a:pt x="95" y="0"/>
                      <a:pt x="102" y="0"/>
                    </a:cubicBezTo>
                    <a:cubicBezTo>
                      <a:pt x="109" y="0"/>
                      <a:pt x="109" y="4"/>
                      <a:pt x="109" y="11"/>
                    </a:cubicBezTo>
                    <a:cubicBezTo>
                      <a:pt x="109" y="20"/>
                      <a:pt x="127" y="15"/>
                      <a:pt x="127" y="23"/>
                    </a:cubicBezTo>
                    <a:cubicBezTo>
                      <a:pt x="127" y="27"/>
                      <a:pt x="117" y="25"/>
                      <a:pt x="117" y="29"/>
                    </a:cubicBezTo>
                    <a:cubicBezTo>
                      <a:pt x="117" y="30"/>
                      <a:pt x="118" y="31"/>
                      <a:pt x="119" y="31"/>
                    </a:cubicBezTo>
                    <a:cubicBezTo>
                      <a:pt x="118" y="32"/>
                      <a:pt x="106" y="37"/>
                      <a:pt x="106" y="37"/>
                    </a:cubicBezTo>
                    <a:cubicBezTo>
                      <a:pt x="107" y="38"/>
                      <a:pt x="108" y="40"/>
                      <a:pt x="108" y="41"/>
                    </a:cubicBezTo>
                    <a:cubicBezTo>
                      <a:pt x="107" y="42"/>
                      <a:pt x="105" y="43"/>
                      <a:pt x="105" y="44"/>
                    </a:cubicBezTo>
                    <a:cubicBezTo>
                      <a:pt x="105" y="51"/>
                      <a:pt x="117" y="73"/>
                      <a:pt x="125" y="73"/>
                    </a:cubicBezTo>
                    <a:cubicBezTo>
                      <a:pt x="124" y="79"/>
                      <a:pt x="120" y="77"/>
                      <a:pt x="115" y="77"/>
                    </a:cubicBezTo>
                    <a:cubicBezTo>
                      <a:pt x="114" y="77"/>
                      <a:pt x="112" y="78"/>
                      <a:pt x="111" y="78"/>
                    </a:cubicBezTo>
                    <a:cubicBezTo>
                      <a:pt x="109" y="83"/>
                      <a:pt x="109" y="83"/>
                      <a:pt x="109" y="83"/>
                    </a:cubicBezTo>
                    <a:cubicBezTo>
                      <a:pt x="106" y="92"/>
                      <a:pt x="103" y="95"/>
                      <a:pt x="103" y="102"/>
                    </a:cubicBezTo>
                    <a:cubicBezTo>
                      <a:pt x="98" y="103"/>
                      <a:pt x="93" y="110"/>
                      <a:pt x="93" y="113"/>
                    </a:cubicBezTo>
                    <a:cubicBezTo>
                      <a:pt x="93" y="116"/>
                      <a:pt x="95" y="117"/>
                      <a:pt x="95" y="119"/>
                    </a:cubicBezTo>
                    <a:cubicBezTo>
                      <a:pt x="95" y="122"/>
                      <a:pt x="90" y="129"/>
                      <a:pt x="90" y="134"/>
                    </a:cubicBezTo>
                    <a:cubicBezTo>
                      <a:pt x="83" y="135"/>
                      <a:pt x="82" y="141"/>
                      <a:pt x="76" y="141"/>
                    </a:cubicBezTo>
                    <a:cubicBezTo>
                      <a:pt x="72" y="141"/>
                      <a:pt x="71" y="137"/>
                      <a:pt x="71" y="135"/>
                    </a:cubicBezTo>
                    <a:cubicBezTo>
                      <a:pt x="64" y="133"/>
                      <a:pt x="59" y="128"/>
                      <a:pt x="51" y="128"/>
                    </a:cubicBezTo>
                    <a:cubicBezTo>
                      <a:pt x="48" y="128"/>
                      <a:pt x="45" y="132"/>
                      <a:pt x="40" y="132"/>
                    </a:cubicBezTo>
                    <a:cubicBezTo>
                      <a:pt x="39" y="132"/>
                      <a:pt x="38" y="130"/>
                      <a:pt x="37" y="13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7ACCD"/>
                  </a:gs>
                  <a:gs pos="63000">
                    <a:srgbClr val="1EBDA2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118" name="Freeform 106">
                <a:extLst>
                  <a:ext uri="{FF2B5EF4-FFF2-40B4-BE49-F238E27FC236}">
                    <a16:creationId xmlns:a16="http://schemas.microsoft.com/office/drawing/2014/main" id="{95ECB7E8-5626-4CAF-B46B-C3858FFB63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67463" y="2847975"/>
                <a:ext cx="106363" cy="123825"/>
              </a:xfrm>
              <a:custGeom>
                <a:avLst/>
                <a:gdLst/>
                <a:ahLst/>
                <a:cxnLst>
                  <a:cxn ang="0">
                    <a:pos x="31" y="34"/>
                  </a:cxn>
                  <a:cxn ang="0">
                    <a:pos x="27" y="38"/>
                  </a:cxn>
                  <a:cxn ang="0">
                    <a:pos x="17" y="24"/>
                  </a:cxn>
                  <a:cxn ang="0">
                    <a:pos x="32" y="16"/>
                  </a:cxn>
                  <a:cxn ang="0">
                    <a:pos x="49" y="15"/>
                  </a:cxn>
                  <a:cxn ang="0">
                    <a:pos x="64" y="18"/>
                  </a:cxn>
                  <a:cxn ang="0">
                    <a:pos x="77" y="4"/>
                  </a:cxn>
                  <a:cxn ang="0">
                    <a:pos x="79" y="0"/>
                  </a:cxn>
                  <a:cxn ang="0">
                    <a:pos x="77" y="0"/>
                  </a:cxn>
                  <a:cxn ang="0">
                    <a:pos x="63" y="10"/>
                  </a:cxn>
                  <a:cxn ang="0">
                    <a:pos x="59" y="10"/>
                  </a:cxn>
                  <a:cxn ang="0">
                    <a:pos x="28" y="5"/>
                  </a:cxn>
                  <a:cxn ang="0">
                    <a:pos x="12" y="30"/>
                  </a:cxn>
                  <a:cxn ang="0">
                    <a:pos x="8" y="37"/>
                  </a:cxn>
                  <a:cxn ang="0">
                    <a:pos x="0" y="61"/>
                  </a:cxn>
                  <a:cxn ang="0">
                    <a:pos x="8" y="66"/>
                  </a:cxn>
                  <a:cxn ang="0">
                    <a:pos x="8" y="87"/>
                  </a:cxn>
                  <a:cxn ang="0">
                    <a:pos x="16" y="93"/>
                  </a:cxn>
                  <a:cxn ang="0">
                    <a:pos x="22" y="76"/>
                  </a:cxn>
                  <a:cxn ang="0">
                    <a:pos x="18" y="61"/>
                  </a:cxn>
                  <a:cxn ang="0">
                    <a:pos x="25" y="56"/>
                  </a:cxn>
                  <a:cxn ang="0">
                    <a:pos x="28" y="56"/>
                  </a:cxn>
                  <a:cxn ang="0">
                    <a:pos x="27" y="65"/>
                  </a:cxn>
                  <a:cxn ang="0">
                    <a:pos x="34" y="79"/>
                  </a:cxn>
                  <a:cxn ang="0">
                    <a:pos x="34" y="83"/>
                  </a:cxn>
                  <a:cxn ang="0">
                    <a:pos x="39" y="83"/>
                  </a:cxn>
                  <a:cxn ang="0">
                    <a:pos x="49" y="73"/>
                  </a:cxn>
                  <a:cxn ang="0">
                    <a:pos x="43" y="65"/>
                  </a:cxn>
                  <a:cxn ang="0">
                    <a:pos x="45" y="63"/>
                  </a:cxn>
                  <a:cxn ang="0">
                    <a:pos x="34" y="44"/>
                  </a:cxn>
                  <a:cxn ang="0">
                    <a:pos x="57" y="31"/>
                  </a:cxn>
                  <a:cxn ang="0">
                    <a:pos x="57" y="28"/>
                  </a:cxn>
                  <a:cxn ang="0">
                    <a:pos x="31" y="36"/>
                  </a:cxn>
                  <a:cxn ang="0">
                    <a:pos x="31" y="34"/>
                  </a:cxn>
                </a:cxnLst>
                <a:rect l="0" t="0" r="r" b="b"/>
                <a:pathLst>
                  <a:path w="79" h="93">
                    <a:moveTo>
                      <a:pt x="31" y="34"/>
                    </a:moveTo>
                    <a:cubicBezTo>
                      <a:pt x="30" y="36"/>
                      <a:pt x="29" y="38"/>
                      <a:pt x="27" y="38"/>
                    </a:cubicBezTo>
                    <a:cubicBezTo>
                      <a:pt x="20" y="38"/>
                      <a:pt x="17" y="30"/>
                      <a:pt x="17" y="24"/>
                    </a:cubicBezTo>
                    <a:cubicBezTo>
                      <a:pt x="17" y="15"/>
                      <a:pt x="24" y="16"/>
                      <a:pt x="32" y="16"/>
                    </a:cubicBezTo>
                    <a:cubicBezTo>
                      <a:pt x="39" y="16"/>
                      <a:pt x="42" y="15"/>
                      <a:pt x="49" y="15"/>
                    </a:cubicBezTo>
                    <a:cubicBezTo>
                      <a:pt x="54" y="15"/>
                      <a:pt x="58" y="18"/>
                      <a:pt x="64" y="18"/>
                    </a:cubicBezTo>
                    <a:cubicBezTo>
                      <a:pt x="73" y="18"/>
                      <a:pt x="76" y="10"/>
                      <a:pt x="77" y="4"/>
                    </a:cubicBezTo>
                    <a:cubicBezTo>
                      <a:pt x="79" y="4"/>
                      <a:pt x="79" y="1"/>
                      <a:pt x="79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2" y="4"/>
                      <a:pt x="65" y="8"/>
                      <a:pt x="63" y="10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17" y="5"/>
                      <a:pt x="12" y="20"/>
                      <a:pt x="12" y="30"/>
                    </a:cubicBezTo>
                    <a:cubicBezTo>
                      <a:pt x="12" y="33"/>
                      <a:pt x="8" y="35"/>
                      <a:pt x="8" y="37"/>
                    </a:cubicBezTo>
                    <a:cubicBezTo>
                      <a:pt x="4" y="47"/>
                      <a:pt x="0" y="51"/>
                      <a:pt x="0" y="61"/>
                    </a:cubicBezTo>
                    <a:cubicBezTo>
                      <a:pt x="0" y="66"/>
                      <a:pt x="6" y="66"/>
                      <a:pt x="8" y="66"/>
                    </a:cubicBezTo>
                    <a:cubicBezTo>
                      <a:pt x="8" y="73"/>
                      <a:pt x="8" y="83"/>
                      <a:pt x="8" y="87"/>
                    </a:cubicBezTo>
                    <a:cubicBezTo>
                      <a:pt x="8" y="90"/>
                      <a:pt x="12" y="93"/>
                      <a:pt x="16" y="93"/>
                    </a:cubicBezTo>
                    <a:cubicBezTo>
                      <a:pt x="20" y="93"/>
                      <a:pt x="22" y="78"/>
                      <a:pt x="22" y="76"/>
                    </a:cubicBezTo>
                    <a:cubicBezTo>
                      <a:pt x="22" y="70"/>
                      <a:pt x="18" y="67"/>
                      <a:pt x="18" y="61"/>
                    </a:cubicBezTo>
                    <a:cubicBezTo>
                      <a:pt x="18" y="58"/>
                      <a:pt x="22" y="56"/>
                      <a:pt x="25" y="56"/>
                    </a:cubicBezTo>
                    <a:cubicBezTo>
                      <a:pt x="26" y="56"/>
                      <a:pt x="27" y="56"/>
                      <a:pt x="28" y="56"/>
                    </a:cubicBezTo>
                    <a:cubicBezTo>
                      <a:pt x="27" y="65"/>
                      <a:pt x="27" y="65"/>
                      <a:pt x="27" y="65"/>
                    </a:cubicBezTo>
                    <a:cubicBezTo>
                      <a:pt x="27" y="71"/>
                      <a:pt x="34" y="73"/>
                      <a:pt x="34" y="79"/>
                    </a:cubicBezTo>
                    <a:cubicBezTo>
                      <a:pt x="34" y="80"/>
                      <a:pt x="34" y="81"/>
                      <a:pt x="34" y="83"/>
                    </a:cubicBezTo>
                    <a:cubicBezTo>
                      <a:pt x="39" y="83"/>
                      <a:pt x="39" y="83"/>
                      <a:pt x="39" y="83"/>
                    </a:cubicBezTo>
                    <a:cubicBezTo>
                      <a:pt x="39" y="78"/>
                      <a:pt x="49" y="78"/>
                      <a:pt x="49" y="73"/>
                    </a:cubicBezTo>
                    <a:cubicBezTo>
                      <a:pt x="47" y="73"/>
                      <a:pt x="43" y="68"/>
                      <a:pt x="43" y="65"/>
                    </a:cubicBezTo>
                    <a:cubicBezTo>
                      <a:pt x="43" y="65"/>
                      <a:pt x="44" y="64"/>
                      <a:pt x="45" y="63"/>
                    </a:cubicBezTo>
                    <a:cubicBezTo>
                      <a:pt x="42" y="61"/>
                      <a:pt x="34" y="46"/>
                      <a:pt x="34" y="44"/>
                    </a:cubicBezTo>
                    <a:cubicBezTo>
                      <a:pt x="46" y="44"/>
                      <a:pt x="47" y="35"/>
                      <a:pt x="57" y="31"/>
                    </a:cubicBezTo>
                    <a:cubicBezTo>
                      <a:pt x="57" y="28"/>
                      <a:pt x="57" y="28"/>
                      <a:pt x="57" y="28"/>
                    </a:cubicBezTo>
                    <a:cubicBezTo>
                      <a:pt x="54" y="27"/>
                      <a:pt x="31" y="35"/>
                      <a:pt x="31" y="36"/>
                    </a:cubicBezTo>
                    <a:lnTo>
                      <a:pt x="31" y="34"/>
                    </a:lnTo>
                    <a:close/>
                  </a:path>
                </a:pathLst>
              </a:custGeom>
              <a:gradFill>
                <a:gsLst>
                  <a:gs pos="0">
                    <a:srgbClr val="37ACCD"/>
                  </a:gs>
                  <a:gs pos="63000">
                    <a:srgbClr val="1EBDA2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119" name="Freeform 107">
                <a:extLst>
                  <a:ext uri="{FF2B5EF4-FFF2-40B4-BE49-F238E27FC236}">
                    <a16:creationId xmlns:a16="http://schemas.microsoft.com/office/drawing/2014/main" id="{163DDFA9-E1F1-4460-A006-C434C6D7B8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45213" y="2973388"/>
                <a:ext cx="171450" cy="49213"/>
              </a:xfrm>
              <a:custGeom>
                <a:avLst/>
                <a:gdLst/>
                <a:ahLst/>
                <a:cxnLst>
                  <a:cxn ang="0">
                    <a:pos x="123" y="36"/>
                  </a:cxn>
                  <a:cxn ang="0">
                    <a:pos x="114" y="33"/>
                  </a:cxn>
                  <a:cxn ang="0">
                    <a:pos x="114" y="37"/>
                  </a:cxn>
                  <a:cxn ang="0">
                    <a:pos x="67" y="31"/>
                  </a:cxn>
                  <a:cxn ang="0">
                    <a:pos x="56" y="25"/>
                  </a:cxn>
                  <a:cxn ang="0">
                    <a:pos x="32" y="22"/>
                  </a:cxn>
                  <a:cxn ang="0">
                    <a:pos x="14" y="20"/>
                  </a:cxn>
                  <a:cxn ang="0">
                    <a:pos x="0" y="10"/>
                  </a:cxn>
                  <a:cxn ang="0">
                    <a:pos x="11" y="1"/>
                  </a:cxn>
                  <a:cxn ang="0">
                    <a:pos x="14" y="3"/>
                  </a:cxn>
                  <a:cxn ang="0">
                    <a:pos x="22" y="0"/>
                  </a:cxn>
                  <a:cxn ang="0">
                    <a:pos x="55" y="14"/>
                  </a:cxn>
                  <a:cxn ang="0">
                    <a:pos x="68" y="7"/>
                  </a:cxn>
                  <a:cxn ang="0">
                    <a:pos x="88" y="15"/>
                  </a:cxn>
                  <a:cxn ang="0">
                    <a:pos x="101" y="14"/>
                  </a:cxn>
                  <a:cxn ang="0">
                    <a:pos x="105" y="14"/>
                  </a:cxn>
                  <a:cxn ang="0">
                    <a:pos x="89" y="17"/>
                  </a:cxn>
                  <a:cxn ang="0">
                    <a:pos x="107" y="22"/>
                  </a:cxn>
                  <a:cxn ang="0">
                    <a:pos x="111" y="26"/>
                  </a:cxn>
                  <a:cxn ang="0">
                    <a:pos x="121" y="27"/>
                  </a:cxn>
                  <a:cxn ang="0">
                    <a:pos x="128" y="31"/>
                  </a:cxn>
                  <a:cxn ang="0">
                    <a:pos x="123" y="36"/>
                  </a:cxn>
                </a:cxnLst>
                <a:rect l="0" t="0" r="r" b="b"/>
                <a:pathLst>
                  <a:path w="128" h="37">
                    <a:moveTo>
                      <a:pt x="123" y="36"/>
                    </a:moveTo>
                    <a:cubicBezTo>
                      <a:pt x="119" y="36"/>
                      <a:pt x="119" y="33"/>
                      <a:pt x="114" y="33"/>
                    </a:cubicBezTo>
                    <a:cubicBezTo>
                      <a:pt x="113" y="33"/>
                      <a:pt x="114" y="36"/>
                      <a:pt x="114" y="37"/>
                    </a:cubicBezTo>
                    <a:cubicBezTo>
                      <a:pt x="100" y="32"/>
                      <a:pt x="85" y="31"/>
                      <a:pt x="67" y="31"/>
                    </a:cubicBezTo>
                    <a:cubicBezTo>
                      <a:pt x="62" y="31"/>
                      <a:pt x="61" y="25"/>
                      <a:pt x="56" y="25"/>
                    </a:cubicBezTo>
                    <a:cubicBezTo>
                      <a:pt x="48" y="25"/>
                      <a:pt x="41" y="25"/>
                      <a:pt x="32" y="22"/>
                    </a:cubicBezTo>
                    <a:cubicBezTo>
                      <a:pt x="25" y="20"/>
                      <a:pt x="19" y="24"/>
                      <a:pt x="14" y="20"/>
                    </a:cubicBezTo>
                    <a:cubicBezTo>
                      <a:pt x="10" y="15"/>
                      <a:pt x="7" y="10"/>
                      <a:pt x="0" y="10"/>
                    </a:cubicBezTo>
                    <a:cubicBezTo>
                      <a:pt x="0" y="9"/>
                      <a:pt x="8" y="1"/>
                      <a:pt x="11" y="1"/>
                    </a:cubicBezTo>
                    <a:cubicBezTo>
                      <a:pt x="12" y="1"/>
                      <a:pt x="13" y="3"/>
                      <a:pt x="14" y="3"/>
                    </a:cubicBezTo>
                    <a:cubicBezTo>
                      <a:pt x="17" y="3"/>
                      <a:pt x="19" y="0"/>
                      <a:pt x="22" y="0"/>
                    </a:cubicBezTo>
                    <a:cubicBezTo>
                      <a:pt x="35" y="0"/>
                      <a:pt x="41" y="14"/>
                      <a:pt x="55" y="14"/>
                    </a:cubicBezTo>
                    <a:cubicBezTo>
                      <a:pt x="62" y="14"/>
                      <a:pt x="63" y="7"/>
                      <a:pt x="68" y="7"/>
                    </a:cubicBezTo>
                    <a:cubicBezTo>
                      <a:pt x="77" y="7"/>
                      <a:pt x="80" y="15"/>
                      <a:pt x="88" y="15"/>
                    </a:cubicBezTo>
                    <a:cubicBezTo>
                      <a:pt x="101" y="14"/>
                      <a:pt x="101" y="14"/>
                      <a:pt x="101" y="14"/>
                    </a:cubicBezTo>
                    <a:cubicBezTo>
                      <a:pt x="105" y="14"/>
                      <a:pt x="105" y="14"/>
                      <a:pt x="105" y="14"/>
                    </a:cubicBezTo>
                    <a:cubicBezTo>
                      <a:pt x="104" y="16"/>
                      <a:pt x="89" y="17"/>
                      <a:pt x="89" y="17"/>
                    </a:cubicBezTo>
                    <a:cubicBezTo>
                      <a:pt x="93" y="22"/>
                      <a:pt x="99" y="22"/>
                      <a:pt x="107" y="22"/>
                    </a:cubicBezTo>
                    <a:cubicBezTo>
                      <a:pt x="110" y="22"/>
                      <a:pt x="110" y="26"/>
                      <a:pt x="111" y="26"/>
                    </a:cubicBezTo>
                    <a:cubicBezTo>
                      <a:pt x="114" y="30"/>
                      <a:pt x="117" y="26"/>
                      <a:pt x="121" y="27"/>
                    </a:cubicBezTo>
                    <a:cubicBezTo>
                      <a:pt x="125" y="29"/>
                      <a:pt x="125" y="30"/>
                      <a:pt x="128" y="31"/>
                    </a:cubicBezTo>
                    <a:cubicBezTo>
                      <a:pt x="127" y="33"/>
                      <a:pt x="124" y="36"/>
                      <a:pt x="123" y="36"/>
                    </a:cubicBezTo>
                    <a:close/>
                  </a:path>
                </a:pathLst>
              </a:custGeom>
              <a:gradFill>
                <a:gsLst>
                  <a:gs pos="0">
                    <a:srgbClr val="37ACCD"/>
                  </a:gs>
                  <a:gs pos="63000">
                    <a:srgbClr val="1EBDA2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120" name="Freeform 108">
                <a:extLst>
                  <a:ext uri="{FF2B5EF4-FFF2-40B4-BE49-F238E27FC236}">
                    <a16:creationId xmlns:a16="http://schemas.microsoft.com/office/drawing/2014/main" id="{0BE7126B-D223-4423-A885-A12E74A981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86513" y="3013075"/>
                <a:ext cx="52388" cy="12700"/>
              </a:xfrm>
              <a:custGeom>
                <a:avLst/>
                <a:gdLst/>
                <a:ahLst/>
                <a:cxnLst>
                  <a:cxn ang="0">
                    <a:pos x="26" y="9"/>
                  </a:cxn>
                  <a:cxn ang="0">
                    <a:pos x="10" y="9"/>
                  </a:cxn>
                  <a:cxn ang="0">
                    <a:pos x="0" y="4"/>
                  </a:cxn>
                  <a:cxn ang="0">
                    <a:pos x="8" y="1"/>
                  </a:cxn>
                  <a:cxn ang="0">
                    <a:pos x="26" y="4"/>
                  </a:cxn>
                  <a:cxn ang="0">
                    <a:pos x="39" y="0"/>
                  </a:cxn>
                  <a:cxn ang="0">
                    <a:pos x="26" y="9"/>
                  </a:cxn>
                </a:cxnLst>
                <a:rect l="0" t="0" r="r" b="b"/>
                <a:pathLst>
                  <a:path w="39" h="9">
                    <a:moveTo>
                      <a:pt x="26" y="9"/>
                    </a:moveTo>
                    <a:cubicBezTo>
                      <a:pt x="20" y="9"/>
                      <a:pt x="13" y="9"/>
                      <a:pt x="10" y="9"/>
                    </a:cubicBezTo>
                    <a:cubicBezTo>
                      <a:pt x="7" y="9"/>
                      <a:pt x="0" y="9"/>
                      <a:pt x="0" y="4"/>
                    </a:cubicBezTo>
                    <a:cubicBezTo>
                      <a:pt x="0" y="1"/>
                      <a:pt x="5" y="1"/>
                      <a:pt x="8" y="1"/>
                    </a:cubicBezTo>
                    <a:cubicBezTo>
                      <a:pt x="16" y="1"/>
                      <a:pt x="19" y="4"/>
                      <a:pt x="26" y="4"/>
                    </a:cubicBezTo>
                    <a:cubicBezTo>
                      <a:pt x="32" y="4"/>
                      <a:pt x="35" y="2"/>
                      <a:pt x="39" y="0"/>
                    </a:cubicBezTo>
                    <a:cubicBezTo>
                      <a:pt x="35" y="6"/>
                      <a:pt x="32" y="7"/>
                      <a:pt x="26" y="9"/>
                    </a:cubicBezTo>
                    <a:close/>
                  </a:path>
                </a:pathLst>
              </a:custGeom>
              <a:gradFill>
                <a:gsLst>
                  <a:gs pos="0">
                    <a:srgbClr val="37ACCD"/>
                  </a:gs>
                  <a:gs pos="63000">
                    <a:srgbClr val="1EBDA2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121" name="Freeform 109">
                <a:extLst>
                  <a:ext uri="{FF2B5EF4-FFF2-40B4-BE49-F238E27FC236}">
                    <a16:creationId xmlns:a16="http://schemas.microsoft.com/office/drawing/2014/main" id="{71E2233D-9C19-4705-8448-871E92A321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35713" y="3016250"/>
                <a:ext cx="36513" cy="12700"/>
              </a:xfrm>
              <a:custGeom>
                <a:avLst/>
                <a:gdLst/>
                <a:ahLst/>
                <a:cxnLst>
                  <a:cxn ang="0">
                    <a:pos x="27" y="6"/>
                  </a:cxn>
                  <a:cxn ang="0">
                    <a:pos x="23" y="6"/>
                  </a:cxn>
                  <a:cxn ang="0">
                    <a:pos x="19" y="5"/>
                  </a:cxn>
                  <a:cxn ang="0">
                    <a:pos x="9" y="9"/>
                  </a:cxn>
                  <a:cxn ang="0">
                    <a:pos x="0" y="6"/>
                  </a:cxn>
                  <a:cxn ang="0">
                    <a:pos x="7" y="1"/>
                  </a:cxn>
                  <a:cxn ang="0">
                    <a:pos x="16" y="3"/>
                  </a:cxn>
                  <a:cxn ang="0">
                    <a:pos x="16" y="0"/>
                  </a:cxn>
                  <a:cxn ang="0">
                    <a:pos x="27" y="0"/>
                  </a:cxn>
                  <a:cxn ang="0">
                    <a:pos x="27" y="6"/>
                  </a:cxn>
                </a:cxnLst>
                <a:rect l="0" t="0" r="r" b="b"/>
                <a:pathLst>
                  <a:path w="27" h="9">
                    <a:moveTo>
                      <a:pt x="27" y="6"/>
                    </a:moveTo>
                    <a:cubicBezTo>
                      <a:pt x="23" y="6"/>
                      <a:pt x="23" y="6"/>
                      <a:pt x="23" y="6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5" y="6"/>
                      <a:pt x="13" y="9"/>
                      <a:pt x="9" y="9"/>
                    </a:cubicBezTo>
                    <a:cubicBezTo>
                      <a:pt x="5" y="9"/>
                      <a:pt x="0" y="8"/>
                      <a:pt x="0" y="6"/>
                    </a:cubicBezTo>
                    <a:cubicBezTo>
                      <a:pt x="0" y="1"/>
                      <a:pt x="3" y="1"/>
                      <a:pt x="7" y="1"/>
                    </a:cubicBezTo>
                    <a:cubicBezTo>
                      <a:pt x="11" y="1"/>
                      <a:pt x="13" y="2"/>
                      <a:pt x="16" y="3"/>
                    </a:cubicBezTo>
                    <a:cubicBezTo>
                      <a:pt x="16" y="2"/>
                      <a:pt x="16" y="1"/>
                      <a:pt x="16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3"/>
                      <a:pt x="26" y="5"/>
                      <a:pt x="27" y="6"/>
                    </a:cubicBezTo>
                    <a:close/>
                  </a:path>
                </a:pathLst>
              </a:custGeom>
              <a:gradFill>
                <a:gsLst>
                  <a:gs pos="0">
                    <a:srgbClr val="37ACCD"/>
                  </a:gs>
                  <a:gs pos="63000">
                    <a:srgbClr val="1EBDA2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122" name="Freeform 110">
                <a:extLst>
                  <a:ext uri="{FF2B5EF4-FFF2-40B4-BE49-F238E27FC236}">
                    <a16:creationId xmlns:a16="http://schemas.microsoft.com/office/drawing/2014/main" id="{BC388801-BBEB-4077-9238-9199F8CAB9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73813" y="3030538"/>
                <a:ext cx="26988" cy="19050"/>
              </a:xfrm>
              <a:custGeom>
                <a:avLst/>
                <a:gdLst/>
                <a:ahLst/>
                <a:cxnLst>
                  <a:cxn ang="0">
                    <a:pos x="15" y="14"/>
                  </a:cxn>
                  <a:cxn ang="0">
                    <a:pos x="12" y="9"/>
                  </a:cxn>
                  <a:cxn ang="0">
                    <a:pos x="0" y="4"/>
                  </a:cxn>
                  <a:cxn ang="0">
                    <a:pos x="9" y="1"/>
                  </a:cxn>
                  <a:cxn ang="0">
                    <a:pos x="13" y="1"/>
                  </a:cxn>
                  <a:cxn ang="0">
                    <a:pos x="20" y="11"/>
                  </a:cxn>
                  <a:cxn ang="0">
                    <a:pos x="16" y="14"/>
                  </a:cxn>
                  <a:cxn ang="0">
                    <a:pos x="15" y="14"/>
                  </a:cxn>
                </a:cxnLst>
                <a:rect l="0" t="0" r="r" b="b"/>
                <a:pathLst>
                  <a:path w="20" h="14">
                    <a:moveTo>
                      <a:pt x="15" y="14"/>
                    </a:moveTo>
                    <a:cubicBezTo>
                      <a:pt x="12" y="14"/>
                      <a:pt x="12" y="10"/>
                      <a:pt x="12" y="9"/>
                    </a:cubicBezTo>
                    <a:cubicBezTo>
                      <a:pt x="8" y="9"/>
                      <a:pt x="0" y="8"/>
                      <a:pt x="0" y="4"/>
                    </a:cubicBezTo>
                    <a:cubicBezTo>
                      <a:pt x="0" y="0"/>
                      <a:pt x="6" y="1"/>
                      <a:pt x="9" y="1"/>
                    </a:cubicBezTo>
                    <a:cubicBezTo>
                      <a:pt x="10" y="1"/>
                      <a:pt x="12" y="1"/>
                      <a:pt x="13" y="1"/>
                    </a:cubicBezTo>
                    <a:cubicBezTo>
                      <a:pt x="13" y="7"/>
                      <a:pt x="20" y="6"/>
                      <a:pt x="20" y="11"/>
                    </a:cubicBezTo>
                    <a:cubicBezTo>
                      <a:pt x="20" y="13"/>
                      <a:pt x="18" y="14"/>
                      <a:pt x="16" y="14"/>
                    </a:cubicBezTo>
                    <a:cubicBezTo>
                      <a:pt x="16" y="14"/>
                      <a:pt x="15" y="14"/>
                      <a:pt x="15" y="14"/>
                    </a:cubicBezTo>
                    <a:close/>
                  </a:path>
                </a:pathLst>
              </a:custGeom>
              <a:gradFill>
                <a:gsLst>
                  <a:gs pos="0">
                    <a:srgbClr val="37ACCD"/>
                  </a:gs>
                  <a:gs pos="63000">
                    <a:srgbClr val="1EBDA2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123" name="Freeform 111">
                <a:extLst>
                  <a:ext uri="{FF2B5EF4-FFF2-40B4-BE49-F238E27FC236}">
                    <a16:creationId xmlns:a16="http://schemas.microsoft.com/office/drawing/2014/main" id="{186B56FB-8F45-4FD1-A264-D32584A49E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23013" y="3014663"/>
                <a:ext cx="11113" cy="111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0"/>
                  </a:cxn>
                  <a:cxn ang="0">
                    <a:pos x="8" y="3"/>
                  </a:cxn>
                  <a:cxn ang="0">
                    <a:pos x="3" y="8"/>
                  </a:cxn>
                  <a:cxn ang="0">
                    <a:pos x="0" y="5"/>
                  </a:cxn>
                  <a:cxn ang="0">
                    <a:pos x="0" y="0"/>
                  </a:cxn>
                </a:cxnLst>
                <a:rect l="0" t="0" r="r" b="b"/>
                <a:pathLst>
                  <a:path w="8" h="8">
                    <a:moveTo>
                      <a:pt x="0" y="0"/>
                    </a:moveTo>
                    <a:cubicBezTo>
                      <a:pt x="1" y="0"/>
                      <a:pt x="2" y="0"/>
                      <a:pt x="4" y="0"/>
                    </a:cubicBezTo>
                    <a:cubicBezTo>
                      <a:pt x="6" y="0"/>
                      <a:pt x="6" y="2"/>
                      <a:pt x="8" y="3"/>
                    </a:cubicBezTo>
                    <a:cubicBezTo>
                      <a:pt x="7" y="6"/>
                      <a:pt x="5" y="8"/>
                      <a:pt x="3" y="8"/>
                    </a:cubicBezTo>
                    <a:cubicBezTo>
                      <a:pt x="2" y="8"/>
                      <a:pt x="0" y="6"/>
                      <a:pt x="0" y="5"/>
                    </a:cubicBezTo>
                    <a:cubicBezTo>
                      <a:pt x="0" y="3"/>
                      <a:pt x="0" y="2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7ACCD"/>
                  </a:gs>
                  <a:gs pos="63000">
                    <a:srgbClr val="1EBDA2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124" name="Freeform 112">
                <a:extLst>
                  <a:ext uri="{FF2B5EF4-FFF2-40B4-BE49-F238E27FC236}">
                    <a16:creationId xmlns:a16="http://schemas.microsoft.com/office/drawing/2014/main" id="{4CB84B16-B857-42AC-BC09-CF09B7B25F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48425" y="3016250"/>
                <a:ext cx="58738" cy="34925"/>
              </a:xfrm>
              <a:custGeom>
                <a:avLst/>
                <a:gdLst/>
                <a:ahLst/>
                <a:cxnLst>
                  <a:cxn ang="0">
                    <a:pos x="19" y="13"/>
                  </a:cxn>
                  <a:cxn ang="0">
                    <a:pos x="17" y="19"/>
                  </a:cxn>
                  <a:cxn ang="0">
                    <a:pos x="3" y="26"/>
                  </a:cxn>
                  <a:cxn ang="0">
                    <a:pos x="0" y="22"/>
                  </a:cxn>
                  <a:cxn ang="0">
                    <a:pos x="15" y="10"/>
                  </a:cxn>
                  <a:cxn ang="0">
                    <a:pos x="17" y="6"/>
                  </a:cxn>
                  <a:cxn ang="0">
                    <a:pos x="45" y="3"/>
                  </a:cxn>
                  <a:cxn ang="0">
                    <a:pos x="19" y="13"/>
                  </a:cxn>
                </a:cxnLst>
                <a:rect l="0" t="0" r="r" b="b"/>
                <a:pathLst>
                  <a:path w="45" h="26">
                    <a:moveTo>
                      <a:pt x="19" y="13"/>
                    </a:moveTo>
                    <a:cubicBezTo>
                      <a:pt x="16" y="13"/>
                      <a:pt x="19" y="17"/>
                      <a:pt x="17" y="19"/>
                    </a:cubicBezTo>
                    <a:cubicBezTo>
                      <a:pt x="15" y="21"/>
                      <a:pt x="8" y="26"/>
                      <a:pt x="3" y="26"/>
                    </a:cubicBezTo>
                    <a:cubicBezTo>
                      <a:pt x="1" y="26"/>
                      <a:pt x="0" y="24"/>
                      <a:pt x="0" y="22"/>
                    </a:cubicBezTo>
                    <a:cubicBezTo>
                      <a:pt x="0" y="12"/>
                      <a:pt x="8" y="12"/>
                      <a:pt x="15" y="10"/>
                    </a:cubicBezTo>
                    <a:cubicBezTo>
                      <a:pt x="16" y="10"/>
                      <a:pt x="16" y="7"/>
                      <a:pt x="17" y="6"/>
                    </a:cubicBezTo>
                    <a:cubicBezTo>
                      <a:pt x="21" y="2"/>
                      <a:pt x="41" y="0"/>
                      <a:pt x="45" y="3"/>
                    </a:cubicBezTo>
                    <a:cubicBezTo>
                      <a:pt x="40" y="9"/>
                      <a:pt x="26" y="13"/>
                      <a:pt x="19" y="13"/>
                    </a:cubicBezTo>
                    <a:close/>
                  </a:path>
                </a:pathLst>
              </a:custGeom>
              <a:gradFill>
                <a:gsLst>
                  <a:gs pos="0">
                    <a:srgbClr val="37ACCD"/>
                  </a:gs>
                  <a:gs pos="63000">
                    <a:srgbClr val="1EBDA2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125" name="Freeform 113">
                <a:extLst>
                  <a:ext uri="{FF2B5EF4-FFF2-40B4-BE49-F238E27FC236}">
                    <a16:creationId xmlns:a16="http://schemas.microsoft.com/office/drawing/2014/main" id="{51DA9DBE-86CF-459D-B892-39395592CA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89700" y="2922588"/>
                <a:ext cx="17463" cy="19050"/>
              </a:xfrm>
              <a:custGeom>
                <a:avLst/>
                <a:gdLst/>
                <a:ahLst/>
                <a:cxnLst>
                  <a:cxn ang="0">
                    <a:pos x="13" y="8"/>
                  </a:cxn>
                  <a:cxn ang="0">
                    <a:pos x="8" y="14"/>
                  </a:cxn>
                  <a:cxn ang="0">
                    <a:pos x="0" y="5"/>
                  </a:cxn>
                  <a:cxn ang="0">
                    <a:pos x="13" y="8"/>
                  </a:cxn>
                </a:cxnLst>
                <a:rect l="0" t="0" r="r" b="b"/>
                <a:pathLst>
                  <a:path w="13" h="14">
                    <a:moveTo>
                      <a:pt x="13" y="8"/>
                    </a:moveTo>
                    <a:cubicBezTo>
                      <a:pt x="13" y="9"/>
                      <a:pt x="10" y="14"/>
                      <a:pt x="8" y="14"/>
                    </a:cubicBezTo>
                    <a:cubicBezTo>
                      <a:pt x="6" y="14"/>
                      <a:pt x="0" y="9"/>
                      <a:pt x="0" y="5"/>
                    </a:cubicBezTo>
                    <a:cubicBezTo>
                      <a:pt x="0" y="0"/>
                      <a:pt x="13" y="4"/>
                      <a:pt x="13" y="8"/>
                    </a:cubicBezTo>
                    <a:close/>
                  </a:path>
                </a:pathLst>
              </a:custGeom>
              <a:gradFill>
                <a:gsLst>
                  <a:gs pos="0">
                    <a:srgbClr val="37ACCD"/>
                  </a:gs>
                  <a:gs pos="63000">
                    <a:srgbClr val="1EBDA2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126" name="Freeform 114">
                <a:extLst>
                  <a:ext uri="{FF2B5EF4-FFF2-40B4-BE49-F238E27FC236}">
                    <a16:creationId xmlns:a16="http://schemas.microsoft.com/office/drawing/2014/main" id="{2B0D8EB1-AFA0-401C-966B-B5F2CF2515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19863" y="2924175"/>
                <a:ext cx="47625" cy="14288"/>
              </a:xfrm>
              <a:custGeom>
                <a:avLst/>
                <a:gdLst/>
                <a:ahLst/>
                <a:cxnLst>
                  <a:cxn ang="0">
                    <a:pos x="31" y="2"/>
                  </a:cxn>
                  <a:cxn ang="0">
                    <a:pos x="36" y="10"/>
                  </a:cxn>
                  <a:cxn ang="0">
                    <a:pos x="34" y="10"/>
                  </a:cxn>
                  <a:cxn ang="0">
                    <a:pos x="18" y="6"/>
                  </a:cxn>
                  <a:cxn ang="0">
                    <a:pos x="8" y="6"/>
                  </a:cxn>
                  <a:cxn ang="0">
                    <a:pos x="0" y="4"/>
                  </a:cxn>
                  <a:cxn ang="0">
                    <a:pos x="3" y="0"/>
                  </a:cxn>
                  <a:cxn ang="0">
                    <a:pos x="23" y="0"/>
                  </a:cxn>
                  <a:cxn ang="0">
                    <a:pos x="30" y="2"/>
                  </a:cxn>
                  <a:cxn ang="0">
                    <a:pos x="31" y="2"/>
                  </a:cxn>
                </a:cxnLst>
                <a:rect l="0" t="0" r="r" b="b"/>
                <a:pathLst>
                  <a:path w="36" h="10">
                    <a:moveTo>
                      <a:pt x="31" y="2"/>
                    </a:moveTo>
                    <a:cubicBezTo>
                      <a:pt x="32" y="5"/>
                      <a:pt x="36" y="6"/>
                      <a:pt x="36" y="10"/>
                    </a:cubicBezTo>
                    <a:cubicBezTo>
                      <a:pt x="36" y="10"/>
                      <a:pt x="35" y="10"/>
                      <a:pt x="34" y="10"/>
                    </a:cubicBezTo>
                    <a:cubicBezTo>
                      <a:pt x="28" y="10"/>
                      <a:pt x="25" y="6"/>
                      <a:pt x="18" y="6"/>
                    </a:cubicBezTo>
                    <a:cubicBezTo>
                      <a:pt x="14" y="6"/>
                      <a:pt x="12" y="6"/>
                      <a:pt x="8" y="6"/>
                    </a:cubicBezTo>
                    <a:cubicBezTo>
                      <a:pt x="6" y="6"/>
                      <a:pt x="0" y="4"/>
                      <a:pt x="0" y="4"/>
                    </a:cubicBezTo>
                    <a:cubicBezTo>
                      <a:pt x="0" y="2"/>
                      <a:pt x="3" y="1"/>
                      <a:pt x="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4" y="3"/>
                      <a:pt x="27" y="2"/>
                      <a:pt x="30" y="2"/>
                    </a:cubicBezTo>
                    <a:lnTo>
                      <a:pt x="31" y="2"/>
                    </a:lnTo>
                    <a:close/>
                  </a:path>
                </a:pathLst>
              </a:custGeom>
              <a:gradFill>
                <a:gsLst>
                  <a:gs pos="0">
                    <a:srgbClr val="37ACCD"/>
                  </a:gs>
                  <a:gs pos="63000">
                    <a:srgbClr val="1EBDA2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127" name="Freeform 115">
                <a:extLst>
                  <a:ext uri="{FF2B5EF4-FFF2-40B4-BE49-F238E27FC236}">
                    <a16:creationId xmlns:a16="http://schemas.microsoft.com/office/drawing/2014/main" id="{3BFED86C-17E4-43C7-A8B0-139E27511C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13513" y="2836863"/>
                <a:ext cx="19050" cy="46038"/>
              </a:xfrm>
              <a:custGeom>
                <a:avLst/>
                <a:gdLst/>
                <a:ahLst/>
                <a:cxnLst>
                  <a:cxn ang="0">
                    <a:pos x="4" y="28"/>
                  </a:cxn>
                  <a:cxn ang="0">
                    <a:pos x="4" y="25"/>
                  </a:cxn>
                  <a:cxn ang="0">
                    <a:pos x="14" y="24"/>
                  </a:cxn>
                  <a:cxn ang="0">
                    <a:pos x="11" y="17"/>
                  </a:cxn>
                  <a:cxn ang="0">
                    <a:pos x="15" y="12"/>
                  </a:cxn>
                  <a:cxn ang="0">
                    <a:pos x="4" y="0"/>
                  </a:cxn>
                  <a:cxn ang="0">
                    <a:pos x="0" y="9"/>
                  </a:cxn>
                  <a:cxn ang="0">
                    <a:pos x="3" y="21"/>
                  </a:cxn>
                  <a:cxn ang="0">
                    <a:pos x="3" y="27"/>
                  </a:cxn>
                  <a:cxn ang="0">
                    <a:pos x="9" y="35"/>
                  </a:cxn>
                  <a:cxn ang="0">
                    <a:pos x="4" y="28"/>
                  </a:cxn>
                </a:cxnLst>
                <a:rect l="0" t="0" r="r" b="b"/>
                <a:pathLst>
                  <a:path w="15" h="35">
                    <a:moveTo>
                      <a:pt x="4" y="28"/>
                    </a:moveTo>
                    <a:cubicBezTo>
                      <a:pt x="4" y="25"/>
                      <a:pt x="4" y="25"/>
                      <a:pt x="4" y="25"/>
                    </a:cubicBezTo>
                    <a:cubicBezTo>
                      <a:pt x="8" y="25"/>
                      <a:pt x="12" y="24"/>
                      <a:pt x="14" y="24"/>
                    </a:cubicBezTo>
                    <a:cubicBezTo>
                      <a:pt x="14" y="20"/>
                      <a:pt x="11" y="20"/>
                      <a:pt x="11" y="17"/>
                    </a:cubicBezTo>
                    <a:cubicBezTo>
                      <a:pt x="11" y="15"/>
                      <a:pt x="15" y="14"/>
                      <a:pt x="15" y="12"/>
                    </a:cubicBezTo>
                    <a:cubicBezTo>
                      <a:pt x="8" y="10"/>
                      <a:pt x="4" y="6"/>
                      <a:pt x="4" y="0"/>
                    </a:cubicBezTo>
                    <a:cubicBezTo>
                      <a:pt x="0" y="2"/>
                      <a:pt x="0" y="5"/>
                      <a:pt x="0" y="9"/>
                    </a:cubicBezTo>
                    <a:cubicBezTo>
                      <a:pt x="0" y="15"/>
                      <a:pt x="3" y="16"/>
                      <a:pt x="3" y="21"/>
                    </a:cubicBezTo>
                    <a:cubicBezTo>
                      <a:pt x="3" y="26"/>
                      <a:pt x="3" y="24"/>
                      <a:pt x="3" y="27"/>
                    </a:cubicBezTo>
                    <a:cubicBezTo>
                      <a:pt x="3" y="30"/>
                      <a:pt x="4" y="35"/>
                      <a:pt x="9" y="35"/>
                    </a:cubicBezTo>
                    <a:cubicBezTo>
                      <a:pt x="7" y="32"/>
                      <a:pt x="6" y="31"/>
                      <a:pt x="4" y="28"/>
                    </a:cubicBezTo>
                    <a:close/>
                  </a:path>
                </a:pathLst>
              </a:custGeom>
              <a:gradFill>
                <a:gsLst>
                  <a:gs pos="0">
                    <a:srgbClr val="37ACCD"/>
                  </a:gs>
                  <a:gs pos="63000">
                    <a:srgbClr val="1EBDA2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128" name="Freeform 119">
                <a:extLst>
                  <a:ext uri="{FF2B5EF4-FFF2-40B4-BE49-F238E27FC236}">
                    <a16:creationId xmlns:a16="http://schemas.microsoft.com/office/drawing/2014/main" id="{DD500202-090F-4D1F-BDE0-15CEB03A15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24613" y="2709863"/>
                <a:ext cx="76200" cy="71438"/>
              </a:xfrm>
              <a:custGeom>
                <a:avLst/>
                <a:gdLst/>
                <a:ahLst/>
                <a:cxnLst>
                  <a:cxn ang="0">
                    <a:pos x="48" y="38"/>
                  </a:cxn>
                  <a:cxn ang="0">
                    <a:pos x="46" y="35"/>
                  </a:cxn>
                  <a:cxn ang="0">
                    <a:pos x="42" y="40"/>
                  </a:cxn>
                  <a:cxn ang="0">
                    <a:pos x="47" y="48"/>
                  </a:cxn>
                  <a:cxn ang="0">
                    <a:pos x="42" y="53"/>
                  </a:cxn>
                  <a:cxn ang="0">
                    <a:pos x="40" y="50"/>
                  </a:cxn>
                  <a:cxn ang="0">
                    <a:pos x="36" y="51"/>
                  </a:cxn>
                  <a:cxn ang="0">
                    <a:pos x="26" y="37"/>
                  </a:cxn>
                  <a:cxn ang="0">
                    <a:pos x="28" y="32"/>
                  </a:cxn>
                  <a:cxn ang="0">
                    <a:pos x="27" y="29"/>
                  </a:cxn>
                  <a:cxn ang="0">
                    <a:pos x="21" y="28"/>
                  </a:cxn>
                  <a:cxn ang="0">
                    <a:pos x="21" y="32"/>
                  </a:cxn>
                  <a:cxn ang="0">
                    <a:pos x="17" y="30"/>
                  </a:cxn>
                  <a:cxn ang="0">
                    <a:pos x="16" y="32"/>
                  </a:cxn>
                  <a:cxn ang="0">
                    <a:pos x="12" y="28"/>
                  </a:cxn>
                  <a:cxn ang="0">
                    <a:pos x="4" y="45"/>
                  </a:cxn>
                  <a:cxn ang="0">
                    <a:pos x="4" y="36"/>
                  </a:cxn>
                  <a:cxn ang="0">
                    <a:pos x="2" y="32"/>
                  </a:cxn>
                  <a:cxn ang="0">
                    <a:pos x="5" y="22"/>
                  </a:cxn>
                  <a:cxn ang="0">
                    <a:pos x="19" y="14"/>
                  </a:cxn>
                  <a:cxn ang="0">
                    <a:pos x="26" y="20"/>
                  </a:cxn>
                  <a:cxn ang="0">
                    <a:pos x="28" y="20"/>
                  </a:cxn>
                  <a:cxn ang="0">
                    <a:pos x="32" y="15"/>
                  </a:cxn>
                  <a:cxn ang="0">
                    <a:pos x="41" y="9"/>
                  </a:cxn>
                  <a:cxn ang="0">
                    <a:pos x="42" y="0"/>
                  </a:cxn>
                  <a:cxn ang="0">
                    <a:pos x="48" y="4"/>
                  </a:cxn>
                  <a:cxn ang="0">
                    <a:pos x="58" y="33"/>
                  </a:cxn>
                  <a:cxn ang="0">
                    <a:pos x="53" y="46"/>
                  </a:cxn>
                  <a:cxn ang="0">
                    <a:pos x="48" y="36"/>
                  </a:cxn>
                  <a:cxn ang="0">
                    <a:pos x="48" y="38"/>
                  </a:cxn>
                </a:cxnLst>
                <a:rect l="0" t="0" r="r" b="b"/>
                <a:pathLst>
                  <a:path w="58" h="53">
                    <a:moveTo>
                      <a:pt x="48" y="38"/>
                    </a:moveTo>
                    <a:cubicBezTo>
                      <a:pt x="48" y="37"/>
                      <a:pt x="47" y="36"/>
                      <a:pt x="46" y="35"/>
                    </a:cubicBezTo>
                    <a:cubicBezTo>
                      <a:pt x="44" y="37"/>
                      <a:pt x="42" y="38"/>
                      <a:pt x="42" y="40"/>
                    </a:cubicBezTo>
                    <a:cubicBezTo>
                      <a:pt x="42" y="43"/>
                      <a:pt x="47" y="44"/>
                      <a:pt x="47" y="48"/>
                    </a:cubicBezTo>
                    <a:cubicBezTo>
                      <a:pt x="47" y="51"/>
                      <a:pt x="45" y="53"/>
                      <a:pt x="42" y="53"/>
                    </a:cubicBezTo>
                    <a:cubicBezTo>
                      <a:pt x="41" y="53"/>
                      <a:pt x="40" y="51"/>
                      <a:pt x="40" y="50"/>
                    </a:cubicBezTo>
                    <a:cubicBezTo>
                      <a:pt x="39" y="51"/>
                      <a:pt x="37" y="51"/>
                      <a:pt x="36" y="51"/>
                    </a:cubicBezTo>
                    <a:cubicBezTo>
                      <a:pt x="31" y="51"/>
                      <a:pt x="26" y="44"/>
                      <a:pt x="26" y="37"/>
                    </a:cubicBezTo>
                    <a:cubicBezTo>
                      <a:pt x="26" y="34"/>
                      <a:pt x="27" y="33"/>
                      <a:pt x="28" y="32"/>
                    </a:cubicBezTo>
                    <a:cubicBezTo>
                      <a:pt x="28" y="31"/>
                      <a:pt x="27" y="30"/>
                      <a:pt x="27" y="29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30"/>
                      <a:pt x="20" y="31"/>
                      <a:pt x="21" y="32"/>
                    </a:cubicBezTo>
                    <a:cubicBezTo>
                      <a:pt x="18" y="32"/>
                      <a:pt x="18" y="31"/>
                      <a:pt x="17" y="30"/>
                    </a:cubicBezTo>
                    <a:cubicBezTo>
                      <a:pt x="17" y="30"/>
                      <a:pt x="16" y="31"/>
                      <a:pt x="16" y="32"/>
                    </a:cubicBezTo>
                    <a:cubicBezTo>
                      <a:pt x="14" y="31"/>
                      <a:pt x="12" y="28"/>
                      <a:pt x="12" y="28"/>
                    </a:cubicBezTo>
                    <a:cubicBezTo>
                      <a:pt x="8" y="32"/>
                      <a:pt x="8" y="45"/>
                      <a:pt x="4" y="45"/>
                    </a:cubicBezTo>
                    <a:cubicBezTo>
                      <a:pt x="0" y="45"/>
                      <a:pt x="4" y="37"/>
                      <a:pt x="4" y="36"/>
                    </a:cubicBezTo>
                    <a:cubicBezTo>
                      <a:pt x="4" y="35"/>
                      <a:pt x="2" y="33"/>
                      <a:pt x="2" y="32"/>
                    </a:cubicBezTo>
                    <a:cubicBezTo>
                      <a:pt x="2" y="28"/>
                      <a:pt x="4" y="26"/>
                      <a:pt x="5" y="22"/>
                    </a:cubicBezTo>
                    <a:cubicBezTo>
                      <a:pt x="13" y="22"/>
                      <a:pt x="11" y="14"/>
                      <a:pt x="19" y="14"/>
                    </a:cubicBezTo>
                    <a:cubicBezTo>
                      <a:pt x="24" y="14"/>
                      <a:pt x="23" y="20"/>
                      <a:pt x="26" y="20"/>
                    </a:cubicBezTo>
                    <a:cubicBezTo>
                      <a:pt x="27" y="20"/>
                      <a:pt x="27" y="20"/>
                      <a:pt x="28" y="20"/>
                    </a:cubicBezTo>
                    <a:cubicBezTo>
                      <a:pt x="28" y="18"/>
                      <a:pt x="30" y="16"/>
                      <a:pt x="32" y="15"/>
                    </a:cubicBezTo>
                    <a:cubicBezTo>
                      <a:pt x="32" y="10"/>
                      <a:pt x="39" y="12"/>
                      <a:pt x="41" y="9"/>
                    </a:cubicBezTo>
                    <a:cubicBezTo>
                      <a:pt x="42" y="7"/>
                      <a:pt x="42" y="1"/>
                      <a:pt x="42" y="0"/>
                    </a:cubicBezTo>
                    <a:cubicBezTo>
                      <a:pt x="45" y="0"/>
                      <a:pt x="47" y="2"/>
                      <a:pt x="48" y="4"/>
                    </a:cubicBezTo>
                    <a:cubicBezTo>
                      <a:pt x="51" y="7"/>
                      <a:pt x="58" y="30"/>
                      <a:pt x="58" y="33"/>
                    </a:cubicBezTo>
                    <a:cubicBezTo>
                      <a:pt x="58" y="37"/>
                      <a:pt x="53" y="39"/>
                      <a:pt x="53" y="46"/>
                    </a:cubicBezTo>
                    <a:cubicBezTo>
                      <a:pt x="51" y="46"/>
                      <a:pt x="48" y="37"/>
                      <a:pt x="48" y="36"/>
                    </a:cubicBezTo>
                    <a:lnTo>
                      <a:pt x="48" y="38"/>
                    </a:lnTo>
                    <a:close/>
                  </a:path>
                </a:pathLst>
              </a:custGeom>
              <a:gradFill>
                <a:gsLst>
                  <a:gs pos="0">
                    <a:srgbClr val="37ACCD"/>
                  </a:gs>
                  <a:gs pos="63000">
                    <a:srgbClr val="1EBDA2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129" name="Freeform 120">
                <a:extLst>
                  <a:ext uri="{FF2B5EF4-FFF2-40B4-BE49-F238E27FC236}">
                    <a16:creationId xmlns:a16="http://schemas.microsoft.com/office/drawing/2014/main" id="{6D99F4B5-02C6-408C-9F94-17384A4E22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54763" y="2690813"/>
                <a:ext cx="36513" cy="39688"/>
              </a:xfrm>
              <a:custGeom>
                <a:avLst/>
                <a:gdLst/>
                <a:ahLst/>
                <a:cxnLst>
                  <a:cxn ang="0">
                    <a:pos x="3" y="29"/>
                  </a:cxn>
                  <a:cxn ang="0">
                    <a:pos x="0" y="29"/>
                  </a:cxn>
                  <a:cxn ang="0">
                    <a:pos x="22" y="5"/>
                  </a:cxn>
                  <a:cxn ang="0">
                    <a:pos x="25" y="0"/>
                  </a:cxn>
                  <a:cxn ang="0">
                    <a:pos x="28" y="6"/>
                  </a:cxn>
                  <a:cxn ang="0">
                    <a:pos x="24" y="9"/>
                  </a:cxn>
                  <a:cxn ang="0">
                    <a:pos x="17" y="13"/>
                  </a:cxn>
                  <a:cxn ang="0">
                    <a:pos x="3" y="29"/>
                  </a:cxn>
                </a:cxnLst>
                <a:rect l="0" t="0" r="r" b="b"/>
                <a:pathLst>
                  <a:path w="28" h="29">
                    <a:moveTo>
                      <a:pt x="3" y="29"/>
                    </a:moveTo>
                    <a:cubicBezTo>
                      <a:pt x="0" y="29"/>
                      <a:pt x="0" y="29"/>
                      <a:pt x="0" y="29"/>
                    </a:cubicBezTo>
                    <a:cubicBezTo>
                      <a:pt x="4" y="18"/>
                      <a:pt x="18" y="13"/>
                      <a:pt x="22" y="5"/>
                    </a:cubicBezTo>
                    <a:cubicBezTo>
                      <a:pt x="23" y="3"/>
                      <a:pt x="23" y="1"/>
                      <a:pt x="25" y="0"/>
                    </a:cubicBezTo>
                    <a:cubicBezTo>
                      <a:pt x="24" y="4"/>
                      <a:pt x="26" y="5"/>
                      <a:pt x="28" y="6"/>
                    </a:cubicBezTo>
                    <a:cubicBezTo>
                      <a:pt x="26" y="8"/>
                      <a:pt x="26" y="9"/>
                      <a:pt x="24" y="9"/>
                    </a:cubicBezTo>
                    <a:cubicBezTo>
                      <a:pt x="23" y="12"/>
                      <a:pt x="20" y="13"/>
                      <a:pt x="17" y="13"/>
                    </a:cubicBezTo>
                    <a:cubicBezTo>
                      <a:pt x="15" y="22"/>
                      <a:pt x="8" y="26"/>
                      <a:pt x="3" y="29"/>
                    </a:cubicBezTo>
                    <a:close/>
                  </a:path>
                </a:pathLst>
              </a:custGeom>
              <a:gradFill>
                <a:gsLst>
                  <a:gs pos="0">
                    <a:srgbClr val="37ACCD"/>
                  </a:gs>
                  <a:gs pos="63000">
                    <a:srgbClr val="1EBDA2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130" name="Freeform 121">
                <a:extLst>
                  <a:ext uri="{FF2B5EF4-FFF2-40B4-BE49-F238E27FC236}">
                    <a16:creationId xmlns:a16="http://schemas.microsoft.com/office/drawing/2014/main" id="{B8DBD8E0-D61C-475A-9908-6D9595B03E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83338" y="2563813"/>
                <a:ext cx="71438" cy="101600"/>
              </a:xfrm>
              <a:custGeom>
                <a:avLst/>
                <a:gdLst/>
                <a:ahLst/>
                <a:cxnLst>
                  <a:cxn ang="0">
                    <a:pos x="4" y="31"/>
                  </a:cxn>
                  <a:cxn ang="0">
                    <a:pos x="6" y="20"/>
                  </a:cxn>
                  <a:cxn ang="0">
                    <a:pos x="5" y="7"/>
                  </a:cxn>
                  <a:cxn ang="0">
                    <a:pos x="9" y="0"/>
                  </a:cxn>
                  <a:cxn ang="0">
                    <a:pos x="16" y="7"/>
                  </a:cxn>
                  <a:cxn ang="0">
                    <a:pos x="21" y="3"/>
                  </a:cxn>
                  <a:cxn ang="0">
                    <a:pos x="22" y="5"/>
                  </a:cxn>
                  <a:cxn ang="0">
                    <a:pos x="23" y="8"/>
                  </a:cxn>
                  <a:cxn ang="0">
                    <a:pos x="28" y="25"/>
                  </a:cxn>
                  <a:cxn ang="0">
                    <a:pos x="20" y="42"/>
                  </a:cxn>
                  <a:cxn ang="0">
                    <a:pos x="30" y="59"/>
                  </a:cxn>
                  <a:cxn ang="0">
                    <a:pos x="30" y="58"/>
                  </a:cxn>
                  <a:cxn ang="0">
                    <a:pos x="34" y="55"/>
                  </a:cxn>
                  <a:cxn ang="0">
                    <a:pos x="43" y="64"/>
                  </a:cxn>
                  <a:cxn ang="0">
                    <a:pos x="46" y="61"/>
                  </a:cxn>
                  <a:cxn ang="0">
                    <a:pos x="49" y="62"/>
                  </a:cxn>
                  <a:cxn ang="0">
                    <a:pos x="46" y="66"/>
                  </a:cxn>
                  <a:cxn ang="0">
                    <a:pos x="49" y="66"/>
                  </a:cxn>
                  <a:cxn ang="0">
                    <a:pos x="54" y="71"/>
                  </a:cxn>
                  <a:cxn ang="0">
                    <a:pos x="54" y="74"/>
                  </a:cxn>
                  <a:cxn ang="0">
                    <a:pos x="53" y="76"/>
                  </a:cxn>
                  <a:cxn ang="0">
                    <a:pos x="51" y="73"/>
                  </a:cxn>
                  <a:cxn ang="0">
                    <a:pos x="36" y="61"/>
                  </a:cxn>
                  <a:cxn ang="0">
                    <a:pos x="37" y="69"/>
                  </a:cxn>
                  <a:cxn ang="0">
                    <a:pos x="25" y="60"/>
                  </a:cxn>
                  <a:cxn ang="0">
                    <a:pos x="19" y="62"/>
                  </a:cxn>
                  <a:cxn ang="0">
                    <a:pos x="13" y="57"/>
                  </a:cxn>
                  <a:cxn ang="0">
                    <a:pos x="15" y="53"/>
                  </a:cxn>
                  <a:cxn ang="0">
                    <a:pos x="15" y="49"/>
                  </a:cxn>
                  <a:cxn ang="0">
                    <a:pos x="13" y="49"/>
                  </a:cxn>
                  <a:cxn ang="0">
                    <a:pos x="10" y="51"/>
                  </a:cxn>
                  <a:cxn ang="0">
                    <a:pos x="1" y="44"/>
                  </a:cxn>
                  <a:cxn ang="0">
                    <a:pos x="4" y="31"/>
                  </a:cxn>
                </a:cxnLst>
                <a:rect l="0" t="0" r="r" b="b"/>
                <a:pathLst>
                  <a:path w="54" h="76">
                    <a:moveTo>
                      <a:pt x="4" y="31"/>
                    </a:moveTo>
                    <a:cubicBezTo>
                      <a:pt x="6" y="28"/>
                      <a:pt x="6" y="23"/>
                      <a:pt x="6" y="20"/>
                    </a:cubicBezTo>
                    <a:cubicBezTo>
                      <a:pt x="7" y="15"/>
                      <a:pt x="5" y="12"/>
                      <a:pt x="5" y="7"/>
                    </a:cubicBezTo>
                    <a:cubicBezTo>
                      <a:pt x="5" y="3"/>
                      <a:pt x="6" y="0"/>
                      <a:pt x="9" y="0"/>
                    </a:cubicBezTo>
                    <a:cubicBezTo>
                      <a:pt x="13" y="0"/>
                      <a:pt x="12" y="7"/>
                      <a:pt x="16" y="7"/>
                    </a:cubicBezTo>
                    <a:cubicBezTo>
                      <a:pt x="18" y="7"/>
                      <a:pt x="20" y="4"/>
                      <a:pt x="21" y="3"/>
                    </a:cubicBezTo>
                    <a:cubicBezTo>
                      <a:pt x="21" y="3"/>
                      <a:pt x="22" y="4"/>
                      <a:pt x="22" y="5"/>
                    </a:cubicBezTo>
                    <a:cubicBezTo>
                      <a:pt x="22" y="6"/>
                      <a:pt x="23" y="7"/>
                      <a:pt x="23" y="8"/>
                    </a:cubicBezTo>
                    <a:cubicBezTo>
                      <a:pt x="23" y="13"/>
                      <a:pt x="28" y="18"/>
                      <a:pt x="28" y="25"/>
                    </a:cubicBezTo>
                    <a:cubicBezTo>
                      <a:pt x="28" y="33"/>
                      <a:pt x="20" y="34"/>
                      <a:pt x="20" y="42"/>
                    </a:cubicBezTo>
                    <a:cubicBezTo>
                      <a:pt x="20" y="48"/>
                      <a:pt x="26" y="57"/>
                      <a:pt x="30" y="59"/>
                    </a:cubicBezTo>
                    <a:cubicBezTo>
                      <a:pt x="30" y="59"/>
                      <a:pt x="30" y="58"/>
                      <a:pt x="30" y="58"/>
                    </a:cubicBezTo>
                    <a:cubicBezTo>
                      <a:pt x="30" y="56"/>
                      <a:pt x="32" y="54"/>
                      <a:pt x="34" y="55"/>
                    </a:cubicBezTo>
                    <a:cubicBezTo>
                      <a:pt x="39" y="55"/>
                      <a:pt x="40" y="63"/>
                      <a:pt x="43" y="64"/>
                    </a:cubicBezTo>
                    <a:cubicBezTo>
                      <a:pt x="44" y="64"/>
                      <a:pt x="45" y="61"/>
                      <a:pt x="46" y="61"/>
                    </a:cubicBezTo>
                    <a:cubicBezTo>
                      <a:pt x="47" y="61"/>
                      <a:pt x="48" y="62"/>
                      <a:pt x="49" y="62"/>
                    </a:cubicBezTo>
                    <a:cubicBezTo>
                      <a:pt x="48" y="64"/>
                      <a:pt x="46" y="64"/>
                      <a:pt x="46" y="66"/>
                    </a:cubicBezTo>
                    <a:cubicBezTo>
                      <a:pt x="46" y="67"/>
                      <a:pt x="48" y="67"/>
                      <a:pt x="49" y="66"/>
                    </a:cubicBezTo>
                    <a:cubicBezTo>
                      <a:pt x="49" y="69"/>
                      <a:pt x="51" y="71"/>
                      <a:pt x="54" y="71"/>
                    </a:cubicBezTo>
                    <a:cubicBezTo>
                      <a:pt x="54" y="72"/>
                      <a:pt x="54" y="73"/>
                      <a:pt x="54" y="74"/>
                    </a:cubicBezTo>
                    <a:cubicBezTo>
                      <a:pt x="54" y="75"/>
                      <a:pt x="53" y="76"/>
                      <a:pt x="53" y="76"/>
                    </a:cubicBezTo>
                    <a:cubicBezTo>
                      <a:pt x="51" y="76"/>
                      <a:pt x="51" y="74"/>
                      <a:pt x="51" y="73"/>
                    </a:cubicBezTo>
                    <a:cubicBezTo>
                      <a:pt x="48" y="69"/>
                      <a:pt x="39" y="65"/>
                      <a:pt x="36" y="61"/>
                    </a:cubicBezTo>
                    <a:cubicBezTo>
                      <a:pt x="34" y="64"/>
                      <a:pt x="35" y="66"/>
                      <a:pt x="37" y="69"/>
                    </a:cubicBezTo>
                    <a:cubicBezTo>
                      <a:pt x="31" y="69"/>
                      <a:pt x="31" y="60"/>
                      <a:pt x="25" y="60"/>
                    </a:cubicBezTo>
                    <a:cubicBezTo>
                      <a:pt x="23" y="60"/>
                      <a:pt x="21" y="62"/>
                      <a:pt x="19" y="62"/>
                    </a:cubicBezTo>
                    <a:cubicBezTo>
                      <a:pt x="16" y="62"/>
                      <a:pt x="13" y="59"/>
                      <a:pt x="13" y="57"/>
                    </a:cubicBezTo>
                    <a:cubicBezTo>
                      <a:pt x="13" y="55"/>
                      <a:pt x="14" y="53"/>
                      <a:pt x="15" y="53"/>
                    </a:cubicBezTo>
                    <a:cubicBezTo>
                      <a:pt x="15" y="49"/>
                      <a:pt x="15" y="49"/>
                      <a:pt x="15" y="49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12" y="50"/>
                      <a:pt x="11" y="51"/>
                      <a:pt x="10" y="51"/>
                    </a:cubicBezTo>
                    <a:cubicBezTo>
                      <a:pt x="8" y="51"/>
                      <a:pt x="1" y="47"/>
                      <a:pt x="1" y="44"/>
                    </a:cubicBezTo>
                    <a:cubicBezTo>
                      <a:pt x="1" y="38"/>
                      <a:pt x="0" y="30"/>
                      <a:pt x="4" y="31"/>
                    </a:cubicBezTo>
                    <a:close/>
                  </a:path>
                </a:pathLst>
              </a:custGeom>
              <a:gradFill>
                <a:gsLst>
                  <a:gs pos="0">
                    <a:srgbClr val="37ACCD"/>
                  </a:gs>
                  <a:gs pos="63000">
                    <a:srgbClr val="1EBDA2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131" name="Freeform 122">
                <a:extLst>
                  <a:ext uri="{FF2B5EF4-FFF2-40B4-BE49-F238E27FC236}">
                    <a16:creationId xmlns:a16="http://schemas.microsoft.com/office/drawing/2014/main" id="{6D1880BB-47B9-4977-8838-3448088D1A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57950" y="2665413"/>
                <a:ext cx="23813" cy="41275"/>
              </a:xfrm>
              <a:custGeom>
                <a:avLst/>
                <a:gdLst/>
                <a:ahLst/>
                <a:cxnLst>
                  <a:cxn ang="0">
                    <a:pos x="16" y="20"/>
                  </a:cxn>
                  <a:cxn ang="0">
                    <a:pos x="10" y="20"/>
                  </a:cxn>
                  <a:cxn ang="0">
                    <a:pos x="14" y="28"/>
                  </a:cxn>
                  <a:cxn ang="0">
                    <a:pos x="14" y="30"/>
                  </a:cxn>
                  <a:cxn ang="0">
                    <a:pos x="10" y="30"/>
                  </a:cxn>
                  <a:cxn ang="0">
                    <a:pos x="8" y="25"/>
                  </a:cxn>
                  <a:cxn ang="0">
                    <a:pos x="8" y="23"/>
                  </a:cxn>
                  <a:cxn ang="0">
                    <a:pos x="2" y="17"/>
                  </a:cxn>
                  <a:cxn ang="0">
                    <a:pos x="2" y="15"/>
                  </a:cxn>
                  <a:cxn ang="0">
                    <a:pos x="8" y="15"/>
                  </a:cxn>
                  <a:cxn ang="0">
                    <a:pos x="10" y="13"/>
                  </a:cxn>
                  <a:cxn ang="0">
                    <a:pos x="0" y="2"/>
                  </a:cxn>
                  <a:cxn ang="0">
                    <a:pos x="4" y="0"/>
                  </a:cxn>
                  <a:cxn ang="0">
                    <a:pos x="13" y="2"/>
                  </a:cxn>
                  <a:cxn ang="0">
                    <a:pos x="13" y="6"/>
                  </a:cxn>
                  <a:cxn ang="0">
                    <a:pos x="15" y="6"/>
                  </a:cxn>
                  <a:cxn ang="0">
                    <a:pos x="15" y="12"/>
                  </a:cxn>
                  <a:cxn ang="0">
                    <a:pos x="18" y="15"/>
                  </a:cxn>
                  <a:cxn ang="0">
                    <a:pos x="16" y="20"/>
                  </a:cxn>
                </a:cxnLst>
                <a:rect l="0" t="0" r="r" b="b"/>
                <a:pathLst>
                  <a:path w="18" h="30">
                    <a:moveTo>
                      <a:pt x="16" y="20"/>
                    </a:moveTo>
                    <a:cubicBezTo>
                      <a:pt x="10" y="20"/>
                      <a:pt x="10" y="20"/>
                      <a:pt x="10" y="20"/>
                    </a:cubicBezTo>
                    <a:cubicBezTo>
                      <a:pt x="11" y="23"/>
                      <a:pt x="12" y="27"/>
                      <a:pt x="14" y="28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3" y="30"/>
                      <a:pt x="11" y="30"/>
                      <a:pt x="10" y="30"/>
                    </a:cubicBezTo>
                    <a:cubicBezTo>
                      <a:pt x="7" y="30"/>
                      <a:pt x="7" y="27"/>
                      <a:pt x="8" y="25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5" y="23"/>
                      <a:pt x="3" y="19"/>
                      <a:pt x="2" y="17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4" y="15"/>
                      <a:pt x="7" y="15"/>
                      <a:pt x="8" y="15"/>
                    </a:cubicBezTo>
                    <a:cubicBezTo>
                      <a:pt x="8" y="15"/>
                      <a:pt x="10" y="14"/>
                      <a:pt x="10" y="13"/>
                    </a:cubicBezTo>
                    <a:cubicBezTo>
                      <a:pt x="10" y="8"/>
                      <a:pt x="1" y="5"/>
                      <a:pt x="0" y="2"/>
                    </a:cubicBezTo>
                    <a:cubicBezTo>
                      <a:pt x="1" y="1"/>
                      <a:pt x="3" y="0"/>
                      <a:pt x="4" y="0"/>
                    </a:cubicBezTo>
                    <a:cubicBezTo>
                      <a:pt x="7" y="0"/>
                      <a:pt x="9" y="2"/>
                      <a:pt x="13" y="2"/>
                    </a:cubicBezTo>
                    <a:cubicBezTo>
                      <a:pt x="13" y="3"/>
                      <a:pt x="13" y="5"/>
                      <a:pt x="13" y="6"/>
                    </a:cubicBezTo>
                    <a:cubicBezTo>
                      <a:pt x="13" y="6"/>
                      <a:pt x="14" y="6"/>
                      <a:pt x="15" y="6"/>
                    </a:cubicBezTo>
                    <a:cubicBezTo>
                      <a:pt x="15" y="8"/>
                      <a:pt x="15" y="12"/>
                      <a:pt x="15" y="12"/>
                    </a:cubicBezTo>
                    <a:cubicBezTo>
                      <a:pt x="15" y="12"/>
                      <a:pt x="18" y="15"/>
                      <a:pt x="18" y="15"/>
                    </a:cubicBezTo>
                    <a:cubicBezTo>
                      <a:pt x="18" y="18"/>
                      <a:pt x="17" y="19"/>
                      <a:pt x="16" y="2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7ACCD"/>
                  </a:gs>
                  <a:gs pos="63000">
                    <a:srgbClr val="1EBDA2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132" name="Freeform 123">
                <a:extLst>
                  <a:ext uri="{FF2B5EF4-FFF2-40B4-BE49-F238E27FC236}">
                    <a16:creationId xmlns:a16="http://schemas.microsoft.com/office/drawing/2014/main" id="{13B089F8-BE0C-4B7F-84DB-AFB1D4EC1A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23025" y="2676525"/>
                <a:ext cx="19050" cy="25400"/>
              </a:xfrm>
              <a:custGeom>
                <a:avLst/>
                <a:gdLst/>
                <a:ahLst/>
                <a:cxnLst>
                  <a:cxn ang="0">
                    <a:pos x="3" y="1"/>
                  </a:cxn>
                  <a:cxn ang="0">
                    <a:pos x="14" y="7"/>
                  </a:cxn>
                  <a:cxn ang="0">
                    <a:pos x="1" y="19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5" y="2"/>
                  </a:cxn>
                  <a:cxn ang="0">
                    <a:pos x="3" y="1"/>
                  </a:cxn>
                </a:cxnLst>
                <a:rect l="0" t="0" r="r" b="b"/>
                <a:pathLst>
                  <a:path w="14" h="19">
                    <a:moveTo>
                      <a:pt x="3" y="1"/>
                    </a:moveTo>
                    <a:cubicBezTo>
                      <a:pt x="4" y="3"/>
                      <a:pt x="14" y="4"/>
                      <a:pt x="14" y="7"/>
                    </a:cubicBezTo>
                    <a:cubicBezTo>
                      <a:pt x="14" y="14"/>
                      <a:pt x="5" y="17"/>
                      <a:pt x="1" y="19"/>
                    </a:cubicBezTo>
                    <a:cubicBezTo>
                      <a:pt x="1" y="13"/>
                      <a:pt x="0" y="6"/>
                      <a:pt x="0" y="2"/>
                    </a:cubicBezTo>
                    <a:cubicBezTo>
                      <a:pt x="0" y="1"/>
                      <a:pt x="2" y="0"/>
                      <a:pt x="2" y="0"/>
                    </a:cubicBezTo>
                    <a:cubicBezTo>
                      <a:pt x="3" y="0"/>
                      <a:pt x="4" y="2"/>
                      <a:pt x="5" y="2"/>
                    </a:cubicBezTo>
                    <a:lnTo>
                      <a:pt x="3" y="1"/>
                    </a:lnTo>
                    <a:close/>
                  </a:path>
                </a:pathLst>
              </a:custGeom>
              <a:gradFill>
                <a:gsLst>
                  <a:gs pos="0">
                    <a:srgbClr val="37ACCD"/>
                  </a:gs>
                  <a:gs pos="63000">
                    <a:srgbClr val="1EBDA2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133" name="Freeform 124">
                <a:extLst>
                  <a:ext uri="{FF2B5EF4-FFF2-40B4-BE49-F238E27FC236}">
                    <a16:creationId xmlns:a16="http://schemas.microsoft.com/office/drawing/2014/main" id="{5A335EBB-97CA-4659-AAB4-03B39064C4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32550" y="2692400"/>
                <a:ext cx="19050" cy="31750"/>
              </a:xfrm>
              <a:custGeom>
                <a:avLst/>
                <a:gdLst/>
                <a:ahLst/>
                <a:cxnLst>
                  <a:cxn ang="0">
                    <a:pos x="14" y="5"/>
                  </a:cxn>
                  <a:cxn ang="0">
                    <a:pos x="9" y="17"/>
                  </a:cxn>
                  <a:cxn ang="0">
                    <a:pos x="11" y="22"/>
                  </a:cxn>
                  <a:cxn ang="0">
                    <a:pos x="9" y="24"/>
                  </a:cxn>
                  <a:cxn ang="0">
                    <a:pos x="0" y="14"/>
                  </a:cxn>
                  <a:cxn ang="0">
                    <a:pos x="4" y="12"/>
                  </a:cxn>
                  <a:cxn ang="0">
                    <a:pos x="8" y="1"/>
                  </a:cxn>
                  <a:cxn ang="0">
                    <a:pos x="14" y="5"/>
                  </a:cxn>
                </a:cxnLst>
                <a:rect l="0" t="0" r="r" b="b"/>
                <a:pathLst>
                  <a:path w="14" h="24">
                    <a:moveTo>
                      <a:pt x="14" y="5"/>
                    </a:moveTo>
                    <a:cubicBezTo>
                      <a:pt x="14" y="10"/>
                      <a:pt x="10" y="13"/>
                      <a:pt x="9" y="17"/>
                    </a:cubicBezTo>
                    <a:cubicBezTo>
                      <a:pt x="9" y="21"/>
                      <a:pt x="11" y="20"/>
                      <a:pt x="11" y="22"/>
                    </a:cubicBezTo>
                    <a:cubicBezTo>
                      <a:pt x="11" y="23"/>
                      <a:pt x="10" y="24"/>
                      <a:pt x="9" y="24"/>
                    </a:cubicBezTo>
                    <a:cubicBezTo>
                      <a:pt x="7" y="24"/>
                      <a:pt x="0" y="17"/>
                      <a:pt x="0" y="14"/>
                    </a:cubicBezTo>
                    <a:cubicBezTo>
                      <a:pt x="0" y="13"/>
                      <a:pt x="3" y="12"/>
                      <a:pt x="4" y="12"/>
                    </a:cubicBezTo>
                    <a:cubicBezTo>
                      <a:pt x="4" y="11"/>
                      <a:pt x="6" y="1"/>
                      <a:pt x="8" y="1"/>
                    </a:cubicBezTo>
                    <a:cubicBezTo>
                      <a:pt x="12" y="0"/>
                      <a:pt x="14" y="3"/>
                      <a:pt x="14" y="5"/>
                    </a:cubicBezTo>
                    <a:close/>
                  </a:path>
                </a:pathLst>
              </a:custGeom>
              <a:gradFill>
                <a:gsLst>
                  <a:gs pos="0">
                    <a:srgbClr val="37ACCD"/>
                  </a:gs>
                  <a:gs pos="63000">
                    <a:srgbClr val="1EBDA2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134" name="Freeform 125">
                <a:extLst>
                  <a:ext uri="{FF2B5EF4-FFF2-40B4-BE49-F238E27FC236}">
                    <a16:creationId xmlns:a16="http://schemas.microsoft.com/office/drawing/2014/main" id="{97FD84CC-E3E4-4E35-BFAC-61D01BCF54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50013" y="2693988"/>
                <a:ext cx="7938" cy="20638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2" y="15"/>
                  </a:cxn>
                  <a:cxn ang="0">
                    <a:pos x="0" y="15"/>
                  </a:cxn>
                  <a:cxn ang="0">
                    <a:pos x="4" y="0"/>
                  </a:cxn>
                  <a:cxn ang="0">
                    <a:pos x="7" y="0"/>
                  </a:cxn>
                </a:cxnLst>
                <a:rect l="0" t="0" r="r" b="b"/>
                <a:pathLst>
                  <a:path w="7" h="15">
                    <a:moveTo>
                      <a:pt x="7" y="0"/>
                    </a:moveTo>
                    <a:cubicBezTo>
                      <a:pt x="7" y="7"/>
                      <a:pt x="2" y="9"/>
                      <a:pt x="2" y="15"/>
                    </a:cubicBezTo>
                    <a:cubicBezTo>
                      <a:pt x="2" y="15"/>
                      <a:pt x="0" y="15"/>
                      <a:pt x="0" y="15"/>
                    </a:cubicBezTo>
                    <a:cubicBezTo>
                      <a:pt x="1" y="10"/>
                      <a:pt x="4" y="7"/>
                      <a:pt x="4" y="0"/>
                    </a:cubicBezTo>
                    <a:cubicBezTo>
                      <a:pt x="5" y="0"/>
                      <a:pt x="6" y="0"/>
                      <a:pt x="7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7ACCD"/>
                  </a:gs>
                  <a:gs pos="63000">
                    <a:srgbClr val="1EBDA2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135" name="Freeform 126">
                <a:extLst>
                  <a:ext uri="{FF2B5EF4-FFF2-40B4-BE49-F238E27FC236}">
                    <a16:creationId xmlns:a16="http://schemas.microsoft.com/office/drawing/2014/main" id="{74F5D339-47CF-4091-8FC2-C5EE53AAAD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54775" y="2706688"/>
                <a:ext cx="11113" cy="11113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2" y="8"/>
                  </a:cxn>
                  <a:cxn ang="0">
                    <a:pos x="0" y="6"/>
                  </a:cxn>
                  <a:cxn ang="0">
                    <a:pos x="3" y="0"/>
                  </a:cxn>
                  <a:cxn ang="0">
                    <a:pos x="8" y="0"/>
                  </a:cxn>
                </a:cxnLst>
                <a:rect l="0" t="0" r="r" b="b"/>
                <a:pathLst>
                  <a:path w="8" h="8">
                    <a:moveTo>
                      <a:pt x="8" y="0"/>
                    </a:moveTo>
                    <a:cubicBezTo>
                      <a:pt x="8" y="4"/>
                      <a:pt x="6" y="8"/>
                      <a:pt x="2" y="8"/>
                    </a:cubicBezTo>
                    <a:cubicBezTo>
                      <a:pt x="1" y="8"/>
                      <a:pt x="0" y="6"/>
                      <a:pt x="0" y="6"/>
                    </a:cubicBezTo>
                    <a:cubicBezTo>
                      <a:pt x="0" y="3"/>
                      <a:pt x="2" y="2"/>
                      <a:pt x="3" y="0"/>
                    </a:cubicBezTo>
                    <a:cubicBezTo>
                      <a:pt x="5" y="1"/>
                      <a:pt x="7" y="1"/>
                      <a:pt x="8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7ACCD"/>
                  </a:gs>
                  <a:gs pos="63000">
                    <a:srgbClr val="1EBDA2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136" name="Freeform 127">
                <a:extLst>
                  <a:ext uri="{FF2B5EF4-FFF2-40B4-BE49-F238E27FC236}">
                    <a16:creationId xmlns:a16="http://schemas.microsoft.com/office/drawing/2014/main" id="{837B7050-BD18-45AD-A525-C0865DEF0D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42075" y="2665413"/>
                <a:ext cx="12700" cy="17463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0"/>
                  </a:cxn>
                  <a:cxn ang="0">
                    <a:pos x="4" y="0"/>
                  </a:cxn>
                  <a:cxn ang="0">
                    <a:pos x="10" y="10"/>
                  </a:cxn>
                  <a:cxn ang="0">
                    <a:pos x="6" y="6"/>
                  </a:cxn>
                  <a:cxn ang="0">
                    <a:pos x="0" y="6"/>
                  </a:cxn>
                </a:cxnLst>
                <a:rect l="0" t="0" r="r" b="b"/>
                <a:pathLst>
                  <a:path w="10" h="12">
                    <a:moveTo>
                      <a:pt x="0" y="6"/>
                    </a:moveTo>
                    <a:cubicBezTo>
                      <a:pt x="0" y="3"/>
                      <a:pt x="0" y="2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4"/>
                      <a:pt x="10" y="5"/>
                      <a:pt x="10" y="10"/>
                    </a:cubicBezTo>
                    <a:cubicBezTo>
                      <a:pt x="10" y="12"/>
                      <a:pt x="6" y="8"/>
                      <a:pt x="6" y="6"/>
                    </a:cubicBezTo>
                    <a:cubicBezTo>
                      <a:pt x="4" y="5"/>
                      <a:pt x="2" y="6"/>
                      <a:pt x="0" y="6"/>
                    </a:cubicBezTo>
                    <a:close/>
                  </a:path>
                </a:pathLst>
              </a:custGeom>
              <a:gradFill>
                <a:gsLst>
                  <a:gs pos="0">
                    <a:srgbClr val="37ACCD"/>
                  </a:gs>
                  <a:gs pos="63000">
                    <a:srgbClr val="1EBDA2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137" name="Freeform 128">
                <a:extLst>
                  <a:ext uri="{FF2B5EF4-FFF2-40B4-BE49-F238E27FC236}">
                    <a16:creationId xmlns:a16="http://schemas.microsoft.com/office/drawing/2014/main" id="{587B0EDC-3864-4ADB-AD34-3E83B1F14F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97625" y="2649538"/>
                <a:ext cx="19050" cy="20638"/>
              </a:xfrm>
              <a:custGeom>
                <a:avLst/>
                <a:gdLst/>
                <a:ahLst/>
                <a:cxnLst>
                  <a:cxn ang="0">
                    <a:pos x="11" y="15"/>
                  </a:cxn>
                  <a:cxn ang="0">
                    <a:pos x="0" y="0"/>
                  </a:cxn>
                  <a:cxn ang="0">
                    <a:pos x="4" y="0"/>
                  </a:cxn>
                  <a:cxn ang="0">
                    <a:pos x="14" y="7"/>
                  </a:cxn>
                  <a:cxn ang="0">
                    <a:pos x="11" y="15"/>
                  </a:cxn>
                </a:cxnLst>
                <a:rect l="0" t="0" r="r" b="b"/>
                <a:pathLst>
                  <a:path w="15" h="15">
                    <a:moveTo>
                      <a:pt x="11" y="15"/>
                    </a:moveTo>
                    <a:cubicBezTo>
                      <a:pt x="9" y="15"/>
                      <a:pt x="0" y="0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8" y="3"/>
                      <a:pt x="13" y="2"/>
                      <a:pt x="14" y="7"/>
                    </a:cubicBezTo>
                    <a:cubicBezTo>
                      <a:pt x="15" y="10"/>
                      <a:pt x="13" y="15"/>
                      <a:pt x="11" y="15"/>
                    </a:cubicBezTo>
                    <a:close/>
                  </a:path>
                </a:pathLst>
              </a:custGeom>
              <a:gradFill>
                <a:gsLst>
                  <a:gs pos="0">
                    <a:srgbClr val="37ACCD"/>
                  </a:gs>
                  <a:gs pos="63000">
                    <a:srgbClr val="1EBDA2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138" name="Freeform 129">
                <a:extLst>
                  <a:ext uri="{FF2B5EF4-FFF2-40B4-BE49-F238E27FC236}">
                    <a16:creationId xmlns:a16="http://schemas.microsoft.com/office/drawing/2014/main" id="{D268D969-CA5B-4DBB-9BB7-056D94A625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16675" y="2652713"/>
                <a:ext cx="6350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1"/>
                  </a:cxn>
                  <a:cxn ang="0">
                    <a:pos x="0" y="0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1" y="1"/>
                      <a:pt x="3" y="1"/>
                      <a:pt x="4" y="1"/>
                    </a:cubicBezTo>
                    <a:cubicBezTo>
                      <a:pt x="3" y="0"/>
                      <a:pt x="1" y="0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7ACCD"/>
                  </a:gs>
                  <a:gs pos="63000">
                    <a:srgbClr val="1EBDA2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139" name="Freeform 130">
                <a:extLst>
                  <a:ext uri="{FF2B5EF4-FFF2-40B4-BE49-F238E27FC236}">
                    <a16:creationId xmlns:a16="http://schemas.microsoft.com/office/drawing/2014/main" id="{1D3B616B-297F-45B7-B9E0-95E63A18BF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88100" y="2441575"/>
                <a:ext cx="36513" cy="50800"/>
              </a:xfrm>
              <a:custGeom>
                <a:avLst/>
                <a:gdLst/>
                <a:ahLst/>
                <a:cxnLst>
                  <a:cxn ang="0">
                    <a:pos x="8" y="39"/>
                  </a:cxn>
                  <a:cxn ang="0">
                    <a:pos x="1" y="26"/>
                  </a:cxn>
                  <a:cxn ang="0">
                    <a:pos x="16" y="0"/>
                  </a:cxn>
                  <a:cxn ang="0">
                    <a:pos x="8" y="39"/>
                  </a:cxn>
                </a:cxnLst>
                <a:rect l="0" t="0" r="r" b="b"/>
                <a:pathLst>
                  <a:path w="27" h="39">
                    <a:moveTo>
                      <a:pt x="8" y="39"/>
                    </a:moveTo>
                    <a:cubicBezTo>
                      <a:pt x="0" y="39"/>
                      <a:pt x="1" y="33"/>
                      <a:pt x="1" y="26"/>
                    </a:cubicBezTo>
                    <a:cubicBezTo>
                      <a:pt x="1" y="17"/>
                      <a:pt x="10" y="0"/>
                      <a:pt x="16" y="0"/>
                    </a:cubicBezTo>
                    <a:cubicBezTo>
                      <a:pt x="27" y="0"/>
                      <a:pt x="18" y="39"/>
                      <a:pt x="8" y="39"/>
                    </a:cubicBezTo>
                    <a:close/>
                  </a:path>
                </a:pathLst>
              </a:custGeom>
              <a:gradFill>
                <a:gsLst>
                  <a:gs pos="0">
                    <a:srgbClr val="37ACCD"/>
                  </a:gs>
                  <a:gs pos="63000">
                    <a:srgbClr val="1EBDA2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140" name="Freeform 131">
                <a:extLst>
                  <a:ext uri="{FF2B5EF4-FFF2-40B4-BE49-F238E27FC236}">
                    <a16:creationId xmlns:a16="http://schemas.microsoft.com/office/drawing/2014/main" id="{C26C5869-808B-47C0-85A0-3AE456C334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94425" y="2532063"/>
                <a:ext cx="41275" cy="34925"/>
              </a:xfrm>
              <a:custGeom>
                <a:avLst/>
                <a:gdLst/>
                <a:ahLst/>
                <a:cxnLst>
                  <a:cxn ang="0">
                    <a:pos x="2" y="11"/>
                  </a:cxn>
                  <a:cxn ang="0">
                    <a:pos x="26" y="0"/>
                  </a:cxn>
                  <a:cxn ang="0">
                    <a:pos x="31" y="7"/>
                  </a:cxn>
                  <a:cxn ang="0">
                    <a:pos x="11" y="27"/>
                  </a:cxn>
                  <a:cxn ang="0">
                    <a:pos x="2" y="18"/>
                  </a:cxn>
                  <a:cxn ang="0">
                    <a:pos x="2" y="11"/>
                  </a:cxn>
                </a:cxnLst>
                <a:rect l="0" t="0" r="r" b="b"/>
                <a:pathLst>
                  <a:path w="31" h="27">
                    <a:moveTo>
                      <a:pt x="2" y="11"/>
                    </a:moveTo>
                    <a:cubicBezTo>
                      <a:pt x="5" y="11"/>
                      <a:pt x="20" y="0"/>
                      <a:pt x="26" y="0"/>
                    </a:cubicBezTo>
                    <a:cubicBezTo>
                      <a:pt x="28" y="0"/>
                      <a:pt x="31" y="4"/>
                      <a:pt x="31" y="7"/>
                    </a:cubicBezTo>
                    <a:cubicBezTo>
                      <a:pt x="31" y="13"/>
                      <a:pt x="18" y="27"/>
                      <a:pt x="11" y="27"/>
                    </a:cubicBezTo>
                    <a:cubicBezTo>
                      <a:pt x="5" y="27"/>
                      <a:pt x="2" y="24"/>
                      <a:pt x="2" y="18"/>
                    </a:cubicBezTo>
                    <a:cubicBezTo>
                      <a:pt x="2" y="15"/>
                      <a:pt x="0" y="11"/>
                      <a:pt x="2" y="11"/>
                    </a:cubicBezTo>
                    <a:close/>
                  </a:path>
                </a:pathLst>
              </a:custGeom>
              <a:gradFill>
                <a:gsLst>
                  <a:gs pos="0">
                    <a:srgbClr val="37ACCD"/>
                  </a:gs>
                  <a:gs pos="63000">
                    <a:srgbClr val="1EBDA2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141" name="Freeform 132">
                <a:extLst>
                  <a:ext uri="{FF2B5EF4-FFF2-40B4-BE49-F238E27FC236}">
                    <a16:creationId xmlns:a16="http://schemas.microsoft.com/office/drawing/2014/main" id="{10CF957E-72C7-4F7A-BAEF-0F92FB19A4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15038" y="2476500"/>
                <a:ext cx="195263" cy="374650"/>
              </a:xfrm>
              <a:custGeom>
                <a:avLst/>
                <a:gdLst/>
                <a:ahLst/>
                <a:cxnLst>
                  <a:cxn ang="0">
                    <a:pos x="12" y="172"/>
                  </a:cxn>
                  <a:cxn ang="0">
                    <a:pos x="21" y="152"/>
                  </a:cxn>
                  <a:cxn ang="0">
                    <a:pos x="25" y="147"/>
                  </a:cxn>
                  <a:cxn ang="0">
                    <a:pos x="15" y="119"/>
                  </a:cxn>
                  <a:cxn ang="0">
                    <a:pos x="8" y="109"/>
                  </a:cxn>
                  <a:cxn ang="0">
                    <a:pos x="8" y="105"/>
                  </a:cxn>
                  <a:cxn ang="0">
                    <a:pos x="8" y="106"/>
                  </a:cxn>
                  <a:cxn ang="0">
                    <a:pos x="12" y="96"/>
                  </a:cxn>
                  <a:cxn ang="0">
                    <a:pos x="9" y="77"/>
                  </a:cxn>
                  <a:cxn ang="0">
                    <a:pos x="0" y="65"/>
                  </a:cxn>
                  <a:cxn ang="0">
                    <a:pos x="8" y="47"/>
                  </a:cxn>
                  <a:cxn ang="0">
                    <a:pos x="19" y="43"/>
                  </a:cxn>
                  <a:cxn ang="0">
                    <a:pos x="45" y="19"/>
                  </a:cxn>
                  <a:cxn ang="0">
                    <a:pos x="47" y="19"/>
                  </a:cxn>
                  <a:cxn ang="0">
                    <a:pos x="50" y="24"/>
                  </a:cxn>
                  <a:cxn ang="0">
                    <a:pos x="52" y="20"/>
                  </a:cxn>
                  <a:cxn ang="0">
                    <a:pos x="52" y="9"/>
                  </a:cxn>
                  <a:cxn ang="0">
                    <a:pos x="64" y="6"/>
                  </a:cxn>
                  <a:cxn ang="0">
                    <a:pos x="78" y="6"/>
                  </a:cxn>
                  <a:cxn ang="0">
                    <a:pos x="96" y="0"/>
                  </a:cxn>
                  <a:cxn ang="0">
                    <a:pos x="115" y="5"/>
                  </a:cxn>
                  <a:cxn ang="0">
                    <a:pos x="130" y="22"/>
                  </a:cxn>
                  <a:cxn ang="0">
                    <a:pos x="100" y="58"/>
                  </a:cxn>
                  <a:cxn ang="0">
                    <a:pos x="104" y="64"/>
                  </a:cxn>
                  <a:cxn ang="0">
                    <a:pos x="129" y="93"/>
                  </a:cxn>
                  <a:cxn ang="0">
                    <a:pos x="147" y="134"/>
                  </a:cxn>
                  <a:cxn ang="0">
                    <a:pos x="142" y="156"/>
                  </a:cxn>
                  <a:cxn ang="0">
                    <a:pos x="115" y="170"/>
                  </a:cxn>
                  <a:cxn ang="0">
                    <a:pos x="105" y="180"/>
                  </a:cxn>
                  <a:cxn ang="0">
                    <a:pos x="104" y="176"/>
                  </a:cxn>
                  <a:cxn ang="0">
                    <a:pos x="104" y="181"/>
                  </a:cxn>
                  <a:cxn ang="0">
                    <a:pos x="93" y="192"/>
                  </a:cxn>
                  <a:cxn ang="0">
                    <a:pos x="90" y="183"/>
                  </a:cxn>
                  <a:cxn ang="0">
                    <a:pos x="91" y="177"/>
                  </a:cxn>
                  <a:cxn ang="0">
                    <a:pos x="88" y="170"/>
                  </a:cxn>
                  <a:cxn ang="0">
                    <a:pos x="73" y="161"/>
                  </a:cxn>
                  <a:cxn ang="0">
                    <a:pos x="63" y="149"/>
                  </a:cxn>
                  <a:cxn ang="0">
                    <a:pos x="43" y="141"/>
                  </a:cxn>
                  <a:cxn ang="0">
                    <a:pos x="41" y="135"/>
                  </a:cxn>
                  <a:cxn ang="0">
                    <a:pos x="30" y="129"/>
                  </a:cxn>
                  <a:cxn ang="0">
                    <a:pos x="27" y="134"/>
                  </a:cxn>
                  <a:cxn ang="0">
                    <a:pos x="29" y="142"/>
                  </a:cxn>
                  <a:cxn ang="0">
                    <a:pos x="16" y="171"/>
                  </a:cxn>
                  <a:cxn ang="0">
                    <a:pos x="31" y="192"/>
                  </a:cxn>
                  <a:cxn ang="0">
                    <a:pos x="30" y="192"/>
                  </a:cxn>
                  <a:cxn ang="0">
                    <a:pos x="35" y="206"/>
                  </a:cxn>
                  <a:cxn ang="0">
                    <a:pos x="73" y="243"/>
                  </a:cxn>
                  <a:cxn ang="0">
                    <a:pos x="71" y="251"/>
                  </a:cxn>
                  <a:cxn ang="0">
                    <a:pos x="80" y="267"/>
                  </a:cxn>
                  <a:cxn ang="0">
                    <a:pos x="84" y="280"/>
                  </a:cxn>
                  <a:cxn ang="0">
                    <a:pos x="78" y="280"/>
                  </a:cxn>
                  <a:cxn ang="0">
                    <a:pos x="75" y="282"/>
                  </a:cxn>
                  <a:cxn ang="0">
                    <a:pos x="68" y="278"/>
                  </a:cxn>
                  <a:cxn ang="0">
                    <a:pos x="37" y="246"/>
                  </a:cxn>
                  <a:cxn ang="0">
                    <a:pos x="27" y="214"/>
                  </a:cxn>
                  <a:cxn ang="0">
                    <a:pos x="14" y="192"/>
                  </a:cxn>
                  <a:cxn ang="0">
                    <a:pos x="8" y="192"/>
                  </a:cxn>
                  <a:cxn ang="0">
                    <a:pos x="8" y="189"/>
                  </a:cxn>
                  <a:cxn ang="0">
                    <a:pos x="10" y="172"/>
                  </a:cxn>
                  <a:cxn ang="0">
                    <a:pos x="11" y="172"/>
                  </a:cxn>
                  <a:cxn ang="0">
                    <a:pos x="12" y="172"/>
                  </a:cxn>
                </a:cxnLst>
                <a:rect l="0" t="0" r="r" b="b"/>
                <a:pathLst>
                  <a:path w="147" h="282">
                    <a:moveTo>
                      <a:pt x="12" y="172"/>
                    </a:moveTo>
                    <a:cubicBezTo>
                      <a:pt x="16" y="165"/>
                      <a:pt x="17" y="160"/>
                      <a:pt x="21" y="152"/>
                    </a:cubicBezTo>
                    <a:cubicBezTo>
                      <a:pt x="22" y="150"/>
                      <a:pt x="25" y="149"/>
                      <a:pt x="25" y="147"/>
                    </a:cubicBezTo>
                    <a:cubicBezTo>
                      <a:pt x="25" y="143"/>
                      <a:pt x="19" y="123"/>
                      <a:pt x="15" y="119"/>
                    </a:cubicBezTo>
                    <a:cubicBezTo>
                      <a:pt x="12" y="116"/>
                      <a:pt x="8" y="114"/>
                      <a:pt x="8" y="109"/>
                    </a:cubicBezTo>
                    <a:cubicBezTo>
                      <a:pt x="8" y="108"/>
                      <a:pt x="8" y="107"/>
                      <a:pt x="8" y="105"/>
                    </a:cubicBezTo>
                    <a:cubicBezTo>
                      <a:pt x="8" y="106"/>
                      <a:pt x="8" y="106"/>
                      <a:pt x="8" y="106"/>
                    </a:cubicBezTo>
                    <a:cubicBezTo>
                      <a:pt x="9" y="105"/>
                      <a:pt x="12" y="100"/>
                      <a:pt x="12" y="96"/>
                    </a:cubicBezTo>
                    <a:cubicBezTo>
                      <a:pt x="12" y="91"/>
                      <a:pt x="12" y="82"/>
                      <a:pt x="9" y="77"/>
                    </a:cubicBezTo>
                    <a:cubicBezTo>
                      <a:pt x="6" y="73"/>
                      <a:pt x="0" y="73"/>
                      <a:pt x="0" y="65"/>
                    </a:cubicBezTo>
                    <a:cubicBezTo>
                      <a:pt x="0" y="57"/>
                      <a:pt x="3" y="51"/>
                      <a:pt x="8" y="47"/>
                    </a:cubicBezTo>
                    <a:cubicBezTo>
                      <a:pt x="10" y="44"/>
                      <a:pt x="15" y="45"/>
                      <a:pt x="19" y="43"/>
                    </a:cubicBezTo>
                    <a:cubicBezTo>
                      <a:pt x="29" y="36"/>
                      <a:pt x="36" y="33"/>
                      <a:pt x="45" y="19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7" y="23"/>
                      <a:pt x="49" y="24"/>
                      <a:pt x="50" y="24"/>
                    </a:cubicBezTo>
                    <a:cubicBezTo>
                      <a:pt x="51" y="24"/>
                      <a:pt x="52" y="22"/>
                      <a:pt x="52" y="20"/>
                    </a:cubicBezTo>
                    <a:cubicBezTo>
                      <a:pt x="52" y="16"/>
                      <a:pt x="52" y="13"/>
                      <a:pt x="52" y="9"/>
                    </a:cubicBezTo>
                    <a:cubicBezTo>
                      <a:pt x="52" y="9"/>
                      <a:pt x="62" y="6"/>
                      <a:pt x="64" y="6"/>
                    </a:cubicBezTo>
                    <a:cubicBezTo>
                      <a:pt x="78" y="6"/>
                      <a:pt x="78" y="6"/>
                      <a:pt x="78" y="6"/>
                    </a:cubicBezTo>
                    <a:cubicBezTo>
                      <a:pt x="84" y="9"/>
                      <a:pt x="89" y="0"/>
                      <a:pt x="96" y="0"/>
                    </a:cubicBezTo>
                    <a:cubicBezTo>
                      <a:pt x="103" y="0"/>
                      <a:pt x="107" y="5"/>
                      <a:pt x="115" y="5"/>
                    </a:cubicBezTo>
                    <a:cubicBezTo>
                      <a:pt x="115" y="16"/>
                      <a:pt x="123" y="20"/>
                      <a:pt x="130" y="22"/>
                    </a:cubicBezTo>
                    <a:cubicBezTo>
                      <a:pt x="121" y="36"/>
                      <a:pt x="100" y="39"/>
                      <a:pt x="100" y="58"/>
                    </a:cubicBezTo>
                    <a:cubicBezTo>
                      <a:pt x="100" y="62"/>
                      <a:pt x="102" y="63"/>
                      <a:pt x="104" y="64"/>
                    </a:cubicBezTo>
                    <a:cubicBezTo>
                      <a:pt x="114" y="74"/>
                      <a:pt x="118" y="86"/>
                      <a:pt x="129" y="93"/>
                    </a:cubicBezTo>
                    <a:cubicBezTo>
                      <a:pt x="140" y="100"/>
                      <a:pt x="147" y="119"/>
                      <a:pt x="147" y="134"/>
                    </a:cubicBezTo>
                    <a:cubicBezTo>
                      <a:pt x="147" y="144"/>
                      <a:pt x="142" y="148"/>
                      <a:pt x="142" y="156"/>
                    </a:cubicBezTo>
                    <a:cubicBezTo>
                      <a:pt x="127" y="160"/>
                      <a:pt x="126" y="164"/>
                      <a:pt x="115" y="170"/>
                    </a:cubicBezTo>
                    <a:cubicBezTo>
                      <a:pt x="109" y="173"/>
                      <a:pt x="110" y="180"/>
                      <a:pt x="105" y="180"/>
                    </a:cubicBezTo>
                    <a:cubicBezTo>
                      <a:pt x="104" y="180"/>
                      <a:pt x="104" y="177"/>
                      <a:pt x="104" y="176"/>
                    </a:cubicBezTo>
                    <a:cubicBezTo>
                      <a:pt x="104" y="179"/>
                      <a:pt x="104" y="180"/>
                      <a:pt x="104" y="181"/>
                    </a:cubicBezTo>
                    <a:cubicBezTo>
                      <a:pt x="104" y="185"/>
                      <a:pt x="95" y="192"/>
                      <a:pt x="93" y="192"/>
                    </a:cubicBezTo>
                    <a:cubicBezTo>
                      <a:pt x="91" y="192"/>
                      <a:pt x="90" y="186"/>
                      <a:pt x="90" y="183"/>
                    </a:cubicBezTo>
                    <a:cubicBezTo>
                      <a:pt x="90" y="179"/>
                      <a:pt x="90" y="178"/>
                      <a:pt x="91" y="177"/>
                    </a:cubicBezTo>
                    <a:cubicBezTo>
                      <a:pt x="90" y="176"/>
                      <a:pt x="89" y="172"/>
                      <a:pt x="88" y="170"/>
                    </a:cubicBezTo>
                    <a:cubicBezTo>
                      <a:pt x="82" y="170"/>
                      <a:pt x="73" y="168"/>
                      <a:pt x="73" y="161"/>
                    </a:cubicBezTo>
                    <a:cubicBezTo>
                      <a:pt x="63" y="161"/>
                      <a:pt x="68" y="155"/>
                      <a:pt x="63" y="149"/>
                    </a:cubicBezTo>
                    <a:cubicBezTo>
                      <a:pt x="56" y="143"/>
                      <a:pt x="50" y="143"/>
                      <a:pt x="43" y="141"/>
                    </a:cubicBezTo>
                    <a:cubicBezTo>
                      <a:pt x="42" y="141"/>
                      <a:pt x="41" y="135"/>
                      <a:pt x="41" y="135"/>
                    </a:cubicBezTo>
                    <a:cubicBezTo>
                      <a:pt x="40" y="130"/>
                      <a:pt x="34" y="129"/>
                      <a:pt x="30" y="129"/>
                    </a:cubicBezTo>
                    <a:cubicBezTo>
                      <a:pt x="26" y="129"/>
                      <a:pt x="27" y="132"/>
                      <a:pt x="27" y="134"/>
                    </a:cubicBezTo>
                    <a:cubicBezTo>
                      <a:pt x="27" y="138"/>
                      <a:pt x="29" y="139"/>
                      <a:pt x="29" y="142"/>
                    </a:cubicBezTo>
                    <a:cubicBezTo>
                      <a:pt x="29" y="156"/>
                      <a:pt x="16" y="159"/>
                      <a:pt x="16" y="171"/>
                    </a:cubicBezTo>
                    <a:cubicBezTo>
                      <a:pt x="16" y="185"/>
                      <a:pt x="31" y="179"/>
                      <a:pt x="31" y="192"/>
                    </a:cubicBezTo>
                    <a:cubicBezTo>
                      <a:pt x="30" y="192"/>
                      <a:pt x="30" y="192"/>
                      <a:pt x="30" y="192"/>
                    </a:cubicBezTo>
                    <a:cubicBezTo>
                      <a:pt x="32" y="195"/>
                      <a:pt x="32" y="203"/>
                      <a:pt x="35" y="206"/>
                    </a:cubicBezTo>
                    <a:cubicBezTo>
                      <a:pt x="47" y="218"/>
                      <a:pt x="73" y="221"/>
                      <a:pt x="73" y="243"/>
                    </a:cubicBezTo>
                    <a:cubicBezTo>
                      <a:pt x="73" y="247"/>
                      <a:pt x="71" y="247"/>
                      <a:pt x="71" y="251"/>
                    </a:cubicBezTo>
                    <a:cubicBezTo>
                      <a:pt x="71" y="259"/>
                      <a:pt x="78" y="262"/>
                      <a:pt x="80" y="267"/>
                    </a:cubicBezTo>
                    <a:cubicBezTo>
                      <a:pt x="82" y="273"/>
                      <a:pt x="82" y="275"/>
                      <a:pt x="84" y="280"/>
                    </a:cubicBezTo>
                    <a:cubicBezTo>
                      <a:pt x="80" y="280"/>
                      <a:pt x="80" y="280"/>
                      <a:pt x="78" y="280"/>
                    </a:cubicBezTo>
                    <a:cubicBezTo>
                      <a:pt x="77" y="280"/>
                      <a:pt x="76" y="282"/>
                      <a:pt x="75" y="282"/>
                    </a:cubicBezTo>
                    <a:cubicBezTo>
                      <a:pt x="71" y="282"/>
                      <a:pt x="70" y="279"/>
                      <a:pt x="68" y="278"/>
                    </a:cubicBezTo>
                    <a:cubicBezTo>
                      <a:pt x="54" y="274"/>
                      <a:pt x="41" y="261"/>
                      <a:pt x="37" y="246"/>
                    </a:cubicBezTo>
                    <a:cubicBezTo>
                      <a:pt x="33" y="233"/>
                      <a:pt x="32" y="224"/>
                      <a:pt x="27" y="214"/>
                    </a:cubicBezTo>
                    <a:cubicBezTo>
                      <a:pt x="24" y="208"/>
                      <a:pt x="21" y="192"/>
                      <a:pt x="14" y="192"/>
                    </a:cubicBezTo>
                    <a:cubicBezTo>
                      <a:pt x="9" y="192"/>
                      <a:pt x="12" y="194"/>
                      <a:pt x="8" y="192"/>
                    </a:cubicBezTo>
                    <a:cubicBezTo>
                      <a:pt x="7" y="192"/>
                      <a:pt x="8" y="190"/>
                      <a:pt x="8" y="189"/>
                    </a:cubicBezTo>
                    <a:cubicBezTo>
                      <a:pt x="8" y="183"/>
                      <a:pt x="9" y="179"/>
                      <a:pt x="10" y="172"/>
                    </a:cubicBezTo>
                    <a:cubicBezTo>
                      <a:pt x="11" y="172"/>
                      <a:pt x="11" y="172"/>
                      <a:pt x="11" y="172"/>
                    </a:cubicBezTo>
                    <a:lnTo>
                      <a:pt x="12" y="172"/>
                    </a:lnTo>
                    <a:close/>
                  </a:path>
                </a:pathLst>
              </a:custGeom>
              <a:gradFill>
                <a:gsLst>
                  <a:gs pos="0">
                    <a:srgbClr val="37ACCD"/>
                  </a:gs>
                  <a:gs pos="63000">
                    <a:srgbClr val="1EBDA2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142" name="Freeform 133">
                <a:extLst>
                  <a:ext uri="{FF2B5EF4-FFF2-40B4-BE49-F238E27FC236}">
                    <a16:creationId xmlns:a16="http://schemas.microsoft.com/office/drawing/2014/main" id="{4910DEA0-8867-491D-B6A4-61C35C2BD4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42038" y="2898775"/>
                <a:ext cx="26988" cy="25400"/>
              </a:xfrm>
              <a:custGeom>
                <a:avLst/>
                <a:gdLst/>
                <a:ahLst/>
                <a:cxnLst>
                  <a:cxn ang="0">
                    <a:pos x="12" y="17"/>
                  </a:cxn>
                  <a:cxn ang="0">
                    <a:pos x="9" y="11"/>
                  </a:cxn>
                  <a:cxn ang="0">
                    <a:pos x="0" y="6"/>
                  </a:cxn>
                  <a:cxn ang="0">
                    <a:pos x="9" y="0"/>
                  </a:cxn>
                  <a:cxn ang="0">
                    <a:pos x="20" y="15"/>
                  </a:cxn>
                  <a:cxn ang="0">
                    <a:pos x="21" y="19"/>
                  </a:cxn>
                  <a:cxn ang="0">
                    <a:pos x="17" y="19"/>
                  </a:cxn>
                  <a:cxn ang="0">
                    <a:pos x="12" y="17"/>
                  </a:cxn>
                </a:cxnLst>
                <a:rect l="0" t="0" r="r" b="b"/>
                <a:pathLst>
                  <a:path w="21" h="19">
                    <a:moveTo>
                      <a:pt x="12" y="17"/>
                    </a:moveTo>
                    <a:cubicBezTo>
                      <a:pt x="11" y="17"/>
                      <a:pt x="9" y="12"/>
                      <a:pt x="9" y="11"/>
                    </a:cubicBezTo>
                    <a:cubicBezTo>
                      <a:pt x="7" y="7"/>
                      <a:pt x="0" y="9"/>
                      <a:pt x="0" y="6"/>
                    </a:cubicBezTo>
                    <a:cubicBezTo>
                      <a:pt x="0" y="3"/>
                      <a:pt x="6" y="0"/>
                      <a:pt x="9" y="0"/>
                    </a:cubicBezTo>
                    <a:cubicBezTo>
                      <a:pt x="11" y="7"/>
                      <a:pt x="14" y="15"/>
                      <a:pt x="20" y="15"/>
                    </a:cubicBezTo>
                    <a:cubicBezTo>
                      <a:pt x="20" y="16"/>
                      <a:pt x="20" y="18"/>
                      <a:pt x="21" y="19"/>
                    </a:cubicBezTo>
                    <a:cubicBezTo>
                      <a:pt x="20" y="19"/>
                      <a:pt x="18" y="19"/>
                      <a:pt x="17" y="19"/>
                    </a:cubicBezTo>
                    <a:cubicBezTo>
                      <a:pt x="15" y="19"/>
                      <a:pt x="14" y="17"/>
                      <a:pt x="12" y="17"/>
                    </a:cubicBezTo>
                    <a:close/>
                  </a:path>
                </a:pathLst>
              </a:custGeom>
              <a:gradFill>
                <a:gsLst>
                  <a:gs pos="0">
                    <a:srgbClr val="37ACCD"/>
                  </a:gs>
                  <a:gs pos="63000">
                    <a:srgbClr val="1EBDA2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143" name="Freeform 134">
                <a:extLst>
                  <a:ext uri="{FF2B5EF4-FFF2-40B4-BE49-F238E27FC236}">
                    <a16:creationId xmlns:a16="http://schemas.microsoft.com/office/drawing/2014/main" id="{519C54F9-9146-4638-B74F-5B8BE1F1D8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83313" y="2917825"/>
                <a:ext cx="11113" cy="1111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5" y="0"/>
                  </a:cxn>
                  <a:cxn ang="0">
                    <a:pos x="9" y="3"/>
                  </a:cxn>
                  <a:cxn ang="0">
                    <a:pos x="4" y="8"/>
                  </a:cxn>
                  <a:cxn ang="0">
                    <a:pos x="1" y="3"/>
                  </a:cxn>
                  <a:cxn ang="0">
                    <a:pos x="1" y="0"/>
                  </a:cxn>
                </a:cxnLst>
                <a:rect l="0" t="0" r="r" b="b"/>
                <a:pathLst>
                  <a:path w="9" h="8">
                    <a:moveTo>
                      <a:pt x="1" y="0"/>
                    </a:moveTo>
                    <a:cubicBezTo>
                      <a:pt x="2" y="0"/>
                      <a:pt x="4" y="0"/>
                      <a:pt x="5" y="0"/>
                    </a:cubicBezTo>
                    <a:cubicBezTo>
                      <a:pt x="6" y="0"/>
                      <a:pt x="8" y="2"/>
                      <a:pt x="9" y="3"/>
                    </a:cubicBezTo>
                    <a:cubicBezTo>
                      <a:pt x="9" y="5"/>
                      <a:pt x="7" y="8"/>
                      <a:pt x="4" y="8"/>
                    </a:cubicBezTo>
                    <a:cubicBezTo>
                      <a:pt x="1" y="8"/>
                      <a:pt x="1" y="5"/>
                      <a:pt x="1" y="3"/>
                    </a:cubicBezTo>
                    <a:cubicBezTo>
                      <a:pt x="1" y="2"/>
                      <a:pt x="0" y="0"/>
                      <a:pt x="1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7ACCD"/>
                  </a:gs>
                  <a:gs pos="63000">
                    <a:srgbClr val="1EBDA2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144" name="Freeform 135">
                <a:extLst>
                  <a:ext uri="{FF2B5EF4-FFF2-40B4-BE49-F238E27FC236}">
                    <a16:creationId xmlns:a16="http://schemas.microsoft.com/office/drawing/2014/main" id="{F57ACA8A-CA39-4E2C-8143-114191137A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35675" y="2892425"/>
                <a:ext cx="9525" cy="15875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8" y="1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3" y="0"/>
                  </a:cxn>
                  <a:cxn ang="0">
                    <a:pos x="3" y="2"/>
                  </a:cxn>
                  <a:cxn ang="0">
                    <a:pos x="1" y="0"/>
                  </a:cxn>
                </a:cxnLst>
                <a:rect l="0" t="0" r="r" b="b"/>
                <a:pathLst>
                  <a:path w="8" h="12">
                    <a:moveTo>
                      <a:pt x="1" y="0"/>
                    </a:moveTo>
                    <a:cubicBezTo>
                      <a:pt x="5" y="4"/>
                      <a:pt x="8" y="7"/>
                      <a:pt x="8" y="12"/>
                    </a:cubicBezTo>
                    <a:cubicBezTo>
                      <a:pt x="5" y="12"/>
                      <a:pt x="0" y="5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2"/>
                      <a:pt x="3" y="2"/>
                    </a:cubicBezTo>
                    <a:lnTo>
                      <a:pt x="1" y="0"/>
                    </a:lnTo>
                    <a:close/>
                  </a:path>
                </a:pathLst>
              </a:custGeom>
              <a:gradFill>
                <a:gsLst>
                  <a:gs pos="0">
                    <a:srgbClr val="37ACCD"/>
                  </a:gs>
                  <a:gs pos="63000">
                    <a:srgbClr val="1EBDA2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145" name="Freeform 136">
                <a:extLst>
                  <a:ext uri="{FF2B5EF4-FFF2-40B4-BE49-F238E27FC236}">
                    <a16:creationId xmlns:a16="http://schemas.microsoft.com/office/drawing/2014/main" id="{D1FC2162-1D3B-4B1C-BAF6-8155AB33C5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13450" y="2855913"/>
                <a:ext cx="15875" cy="15875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8" y="1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2" y="0"/>
                  </a:cxn>
                </a:cxnLst>
                <a:rect l="0" t="0" r="r" b="b"/>
                <a:pathLst>
                  <a:path w="12" h="11">
                    <a:moveTo>
                      <a:pt x="2" y="0"/>
                    </a:moveTo>
                    <a:cubicBezTo>
                      <a:pt x="5" y="2"/>
                      <a:pt x="12" y="11"/>
                      <a:pt x="8" y="11"/>
                    </a:cubicBezTo>
                    <a:cubicBezTo>
                      <a:pt x="6" y="11"/>
                      <a:pt x="1" y="4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gradFill>
                <a:gsLst>
                  <a:gs pos="0">
                    <a:srgbClr val="37ACCD"/>
                  </a:gs>
                  <a:gs pos="63000">
                    <a:srgbClr val="1EBDA2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146" name="Freeform 137">
                <a:extLst>
                  <a:ext uri="{FF2B5EF4-FFF2-40B4-BE49-F238E27FC236}">
                    <a16:creationId xmlns:a16="http://schemas.microsoft.com/office/drawing/2014/main" id="{5836B9A3-067B-4C7C-9CB8-DE0B34088C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48438" y="2284413"/>
                <a:ext cx="41275" cy="49213"/>
              </a:xfrm>
              <a:custGeom>
                <a:avLst/>
                <a:gdLst/>
                <a:ahLst/>
                <a:cxnLst>
                  <a:cxn ang="0">
                    <a:pos x="12" y="22"/>
                  </a:cxn>
                  <a:cxn ang="0">
                    <a:pos x="14" y="16"/>
                  </a:cxn>
                  <a:cxn ang="0">
                    <a:pos x="10" y="10"/>
                  </a:cxn>
                  <a:cxn ang="0">
                    <a:pos x="10" y="14"/>
                  </a:cxn>
                  <a:cxn ang="0">
                    <a:pos x="5" y="16"/>
                  </a:cxn>
                  <a:cxn ang="0">
                    <a:pos x="0" y="11"/>
                  </a:cxn>
                  <a:cxn ang="0">
                    <a:pos x="14" y="0"/>
                  </a:cxn>
                  <a:cxn ang="0">
                    <a:pos x="26" y="3"/>
                  </a:cxn>
                  <a:cxn ang="0">
                    <a:pos x="26" y="8"/>
                  </a:cxn>
                  <a:cxn ang="0">
                    <a:pos x="30" y="11"/>
                  </a:cxn>
                  <a:cxn ang="0">
                    <a:pos x="30" y="16"/>
                  </a:cxn>
                  <a:cxn ang="0">
                    <a:pos x="26" y="16"/>
                  </a:cxn>
                  <a:cxn ang="0">
                    <a:pos x="15" y="37"/>
                  </a:cxn>
                  <a:cxn ang="0">
                    <a:pos x="14" y="33"/>
                  </a:cxn>
                  <a:cxn ang="0">
                    <a:pos x="14" y="36"/>
                  </a:cxn>
                  <a:cxn ang="0">
                    <a:pos x="7" y="29"/>
                  </a:cxn>
                  <a:cxn ang="0">
                    <a:pos x="12" y="22"/>
                  </a:cxn>
                </a:cxnLst>
                <a:rect l="0" t="0" r="r" b="b"/>
                <a:pathLst>
                  <a:path w="30" h="37">
                    <a:moveTo>
                      <a:pt x="12" y="22"/>
                    </a:moveTo>
                    <a:cubicBezTo>
                      <a:pt x="14" y="16"/>
                      <a:pt x="14" y="16"/>
                      <a:pt x="14" y="16"/>
                    </a:cubicBezTo>
                    <a:cubicBezTo>
                      <a:pt x="11" y="15"/>
                      <a:pt x="11" y="12"/>
                      <a:pt x="10" y="10"/>
                    </a:cubicBezTo>
                    <a:cubicBezTo>
                      <a:pt x="10" y="11"/>
                      <a:pt x="9" y="13"/>
                      <a:pt x="10" y="14"/>
                    </a:cubicBezTo>
                    <a:cubicBezTo>
                      <a:pt x="8" y="14"/>
                      <a:pt x="6" y="16"/>
                      <a:pt x="5" y="16"/>
                    </a:cubicBezTo>
                    <a:cubicBezTo>
                      <a:pt x="3" y="16"/>
                      <a:pt x="0" y="13"/>
                      <a:pt x="0" y="11"/>
                    </a:cubicBezTo>
                    <a:cubicBezTo>
                      <a:pt x="0" y="8"/>
                      <a:pt x="13" y="0"/>
                      <a:pt x="14" y="0"/>
                    </a:cubicBezTo>
                    <a:cubicBezTo>
                      <a:pt x="18" y="0"/>
                      <a:pt x="20" y="3"/>
                      <a:pt x="26" y="3"/>
                    </a:cubicBezTo>
                    <a:cubicBezTo>
                      <a:pt x="26" y="5"/>
                      <a:pt x="25" y="8"/>
                      <a:pt x="26" y="8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30" y="13"/>
                      <a:pt x="29" y="14"/>
                      <a:pt x="30" y="16"/>
                    </a:cubicBezTo>
                    <a:cubicBezTo>
                      <a:pt x="29" y="16"/>
                      <a:pt x="27" y="16"/>
                      <a:pt x="26" y="16"/>
                    </a:cubicBezTo>
                    <a:cubicBezTo>
                      <a:pt x="25" y="24"/>
                      <a:pt x="21" y="37"/>
                      <a:pt x="15" y="37"/>
                    </a:cubicBezTo>
                    <a:cubicBezTo>
                      <a:pt x="14" y="37"/>
                      <a:pt x="14" y="35"/>
                      <a:pt x="14" y="33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0" y="36"/>
                      <a:pt x="7" y="31"/>
                      <a:pt x="7" y="29"/>
                    </a:cubicBezTo>
                    <a:cubicBezTo>
                      <a:pt x="7" y="28"/>
                      <a:pt x="12" y="22"/>
                      <a:pt x="12" y="22"/>
                    </a:cubicBezTo>
                    <a:close/>
                  </a:path>
                </a:pathLst>
              </a:custGeom>
              <a:gradFill>
                <a:gsLst>
                  <a:gs pos="0">
                    <a:srgbClr val="37ACCD"/>
                  </a:gs>
                  <a:gs pos="63000">
                    <a:srgbClr val="1EBDA2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147" name="Freeform 138">
                <a:extLst>
                  <a:ext uri="{FF2B5EF4-FFF2-40B4-BE49-F238E27FC236}">
                    <a16:creationId xmlns:a16="http://schemas.microsoft.com/office/drawing/2014/main" id="{026BC64B-03E4-451C-A83B-EA793F6A73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96063" y="2271713"/>
                <a:ext cx="42863" cy="30163"/>
              </a:xfrm>
              <a:custGeom>
                <a:avLst/>
                <a:gdLst/>
                <a:ahLst/>
                <a:cxnLst>
                  <a:cxn ang="0">
                    <a:pos x="23" y="15"/>
                  </a:cxn>
                  <a:cxn ang="0">
                    <a:pos x="17" y="12"/>
                  </a:cxn>
                  <a:cxn ang="0">
                    <a:pos x="6" y="23"/>
                  </a:cxn>
                  <a:cxn ang="0">
                    <a:pos x="3" y="17"/>
                  </a:cxn>
                  <a:cxn ang="0">
                    <a:pos x="0" y="12"/>
                  </a:cxn>
                  <a:cxn ang="0">
                    <a:pos x="8" y="5"/>
                  </a:cxn>
                  <a:cxn ang="0">
                    <a:pos x="23" y="0"/>
                  </a:cxn>
                  <a:cxn ang="0">
                    <a:pos x="23" y="15"/>
                  </a:cxn>
                </a:cxnLst>
                <a:rect l="0" t="0" r="r" b="b"/>
                <a:pathLst>
                  <a:path w="33" h="23">
                    <a:moveTo>
                      <a:pt x="23" y="15"/>
                    </a:moveTo>
                    <a:cubicBezTo>
                      <a:pt x="20" y="15"/>
                      <a:pt x="18" y="13"/>
                      <a:pt x="17" y="12"/>
                    </a:cubicBezTo>
                    <a:cubicBezTo>
                      <a:pt x="13" y="16"/>
                      <a:pt x="12" y="23"/>
                      <a:pt x="6" y="23"/>
                    </a:cubicBezTo>
                    <a:cubicBezTo>
                      <a:pt x="4" y="23"/>
                      <a:pt x="3" y="19"/>
                      <a:pt x="3" y="17"/>
                    </a:cubicBezTo>
                    <a:cubicBezTo>
                      <a:pt x="1" y="15"/>
                      <a:pt x="0" y="14"/>
                      <a:pt x="0" y="12"/>
                    </a:cubicBezTo>
                    <a:cubicBezTo>
                      <a:pt x="0" y="12"/>
                      <a:pt x="8" y="6"/>
                      <a:pt x="8" y="5"/>
                    </a:cubicBezTo>
                    <a:cubicBezTo>
                      <a:pt x="16" y="7"/>
                      <a:pt x="17" y="0"/>
                      <a:pt x="23" y="0"/>
                    </a:cubicBezTo>
                    <a:cubicBezTo>
                      <a:pt x="33" y="0"/>
                      <a:pt x="28" y="15"/>
                      <a:pt x="23" y="15"/>
                    </a:cubicBezTo>
                    <a:close/>
                  </a:path>
                </a:pathLst>
              </a:custGeom>
              <a:gradFill>
                <a:gsLst>
                  <a:gs pos="0">
                    <a:srgbClr val="37ACCD"/>
                  </a:gs>
                  <a:gs pos="63000">
                    <a:srgbClr val="1EBDA2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148" name="Freeform 139">
                <a:extLst>
                  <a:ext uri="{FF2B5EF4-FFF2-40B4-BE49-F238E27FC236}">
                    <a16:creationId xmlns:a16="http://schemas.microsoft.com/office/drawing/2014/main" id="{6BAE82D5-0FC9-4346-BB6F-4147FFF3A6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72250" y="2136775"/>
                <a:ext cx="185738" cy="153988"/>
              </a:xfrm>
              <a:custGeom>
                <a:avLst/>
                <a:gdLst/>
                <a:ahLst/>
                <a:cxnLst>
                  <a:cxn ang="0">
                    <a:pos x="55" y="110"/>
                  </a:cxn>
                  <a:cxn ang="0">
                    <a:pos x="55" y="107"/>
                  </a:cxn>
                  <a:cxn ang="0">
                    <a:pos x="56" y="99"/>
                  </a:cxn>
                  <a:cxn ang="0">
                    <a:pos x="43" y="95"/>
                  </a:cxn>
                  <a:cxn ang="0">
                    <a:pos x="39" y="99"/>
                  </a:cxn>
                  <a:cxn ang="0">
                    <a:pos x="29" y="100"/>
                  </a:cxn>
                  <a:cxn ang="0">
                    <a:pos x="6" y="106"/>
                  </a:cxn>
                  <a:cxn ang="0">
                    <a:pos x="0" y="104"/>
                  </a:cxn>
                  <a:cxn ang="0">
                    <a:pos x="5" y="101"/>
                  </a:cxn>
                  <a:cxn ang="0">
                    <a:pos x="30" y="84"/>
                  </a:cxn>
                  <a:cxn ang="0">
                    <a:pos x="57" y="84"/>
                  </a:cxn>
                  <a:cxn ang="0">
                    <a:pos x="72" y="70"/>
                  </a:cxn>
                  <a:cxn ang="0">
                    <a:pos x="79" y="59"/>
                  </a:cxn>
                  <a:cxn ang="0">
                    <a:pos x="77" y="64"/>
                  </a:cxn>
                  <a:cxn ang="0">
                    <a:pos x="79" y="66"/>
                  </a:cxn>
                  <a:cxn ang="0">
                    <a:pos x="92" y="60"/>
                  </a:cxn>
                  <a:cxn ang="0">
                    <a:pos x="116" y="25"/>
                  </a:cxn>
                  <a:cxn ang="0">
                    <a:pos x="114" y="19"/>
                  </a:cxn>
                  <a:cxn ang="0">
                    <a:pos x="125" y="3"/>
                  </a:cxn>
                  <a:cxn ang="0">
                    <a:pos x="130" y="4"/>
                  </a:cxn>
                  <a:cxn ang="0">
                    <a:pos x="129" y="4"/>
                  </a:cxn>
                  <a:cxn ang="0">
                    <a:pos x="128" y="0"/>
                  </a:cxn>
                  <a:cxn ang="0">
                    <a:pos x="133" y="2"/>
                  </a:cxn>
                  <a:cxn ang="0">
                    <a:pos x="134" y="11"/>
                  </a:cxn>
                  <a:cxn ang="0">
                    <a:pos x="140" y="26"/>
                  </a:cxn>
                  <a:cxn ang="0">
                    <a:pos x="134" y="40"/>
                  </a:cxn>
                  <a:cxn ang="0">
                    <a:pos x="134" y="43"/>
                  </a:cxn>
                  <a:cxn ang="0">
                    <a:pos x="130" y="44"/>
                  </a:cxn>
                  <a:cxn ang="0">
                    <a:pos x="127" y="63"/>
                  </a:cxn>
                  <a:cxn ang="0">
                    <a:pos x="122" y="76"/>
                  </a:cxn>
                  <a:cxn ang="0">
                    <a:pos x="125" y="84"/>
                  </a:cxn>
                  <a:cxn ang="0">
                    <a:pos x="114" y="93"/>
                  </a:cxn>
                  <a:cxn ang="0">
                    <a:pos x="114" y="86"/>
                  </a:cxn>
                  <a:cxn ang="0">
                    <a:pos x="102" y="96"/>
                  </a:cxn>
                  <a:cxn ang="0">
                    <a:pos x="100" y="94"/>
                  </a:cxn>
                  <a:cxn ang="0">
                    <a:pos x="96" y="94"/>
                  </a:cxn>
                  <a:cxn ang="0">
                    <a:pos x="87" y="100"/>
                  </a:cxn>
                  <a:cxn ang="0">
                    <a:pos x="74" y="92"/>
                  </a:cxn>
                  <a:cxn ang="0">
                    <a:pos x="72" y="96"/>
                  </a:cxn>
                  <a:cxn ang="0">
                    <a:pos x="76" y="103"/>
                  </a:cxn>
                  <a:cxn ang="0">
                    <a:pos x="72" y="103"/>
                  </a:cxn>
                  <a:cxn ang="0">
                    <a:pos x="61" y="115"/>
                  </a:cxn>
                  <a:cxn ang="0">
                    <a:pos x="55" y="110"/>
                  </a:cxn>
                </a:cxnLst>
                <a:rect l="0" t="0" r="r" b="b"/>
                <a:pathLst>
                  <a:path w="140" h="115">
                    <a:moveTo>
                      <a:pt x="55" y="110"/>
                    </a:moveTo>
                    <a:cubicBezTo>
                      <a:pt x="53" y="110"/>
                      <a:pt x="55" y="108"/>
                      <a:pt x="55" y="107"/>
                    </a:cubicBezTo>
                    <a:cubicBezTo>
                      <a:pt x="55" y="104"/>
                      <a:pt x="56" y="101"/>
                      <a:pt x="56" y="99"/>
                    </a:cubicBezTo>
                    <a:cubicBezTo>
                      <a:pt x="51" y="98"/>
                      <a:pt x="48" y="95"/>
                      <a:pt x="43" y="95"/>
                    </a:cubicBezTo>
                    <a:cubicBezTo>
                      <a:pt x="40" y="95"/>
                      <a:pt x="40" y="98"/>
                      <a:pt x="39" y="99"/>
                    </a:cubicBezTo>
                    <a:cubicBezTo>
                      <a:pt x="35" y="100"/>
                      <a:pt x="32" y="98"/>
                      <a:pt x="29" y="100"/>
                    </a:cubicBezTo>
                    <a:cubicBezTo>
                      <a:pt x="23" y="103"/>
                      <a:pt x="15" y="106"/>
                      <a:pt x="6" y="106"/>
                    </a:cubicBezTo>
                    <a:cubicBezTo>
                      <a:pt x="3" y="106"/>
                      <a:pt x="0" y="106"/>
                      <a:pt x="0" y="104"/>
                    </a:cubicBezTo>
                    <a:cubicBezTo>
                      <a:pt x="0" y="103"/>
                      <a:pt x="4" y="102"/>
                      <a:pt x="5" y="101"/>
                    </a:cubicBezTo>
                    <a:cubicBezTo>
                      <a:pt x="15" y="95"/>
                      <a:pt x="19" y="84"/>
                      <a:pt x="30" y="84"/>
                    </a:cubicBezTo>
                    <a:cubicBezTo>
                      <a:pt x="43" y="84"/>
                      <a:pt x="47" y="84"/>
                      <a:pt x="57" y="84"/>
                    </a:cubicBezTo>
                    <a:cubicBezTo>
                      <a:pt x="65" y="84"/>
                      <a:pt x="68" y="70"/>
                      <a:pt x="72" y="70"/>
                    </a:cubicBezTo>
                    <a:cubicBezTo>
                      <a:pt x="72" y="70"/>
                      <a:pt x="78" y="60"/>
                      <a:pt x="79" y="59"/>
                    </a:cubicBezTo>
                    <a:cubicBezTo>
                      <a:pt x="78" y="61"/>
                      <a:pt x="77" y="62"/>
                      <a:pt x="77" y="64"/>
                    </a:cubicBezTo>
                    <a:cubicBezTo>
                      <a:pt x="77" y="65"/>
                      <a:pt x="78" y="66"/>
                      <a:pt x="79" y="66"/>
                    </a:cubicBezTo>
                    <a:cubicBezTo>
                      <a:pt x="86" y="66"/>
                      <a:pt x="87" y="62"/>
                      <a:pt x="92" y="60"/>
                    </a:cubicBezTo>
                    <a:cubicBezTo>
                      <a:pt x="101" y="57"/>
                      <a:pt x="116" y="39"/>
                      <a:pt x="116" y="25"/>
                    </a:cubicBezTo>
                    <a:cubicBezTo>
                      <a:pt x="116" y="22"/>
                      <a:pt x="114" y="22"/>
                      <a:pt x="114" y="19"/>
                    </a:cubicBezTo>
                    <a:cubicBezTo>
                      <a:pt x="114" y="14"/>
                      <a:pt x="119" y="3"/>
                      <a:pt x="125" y="3"/>
                    </a:cubicBezTo>
                    <a:cubicBezTo>
                      <a:pt x="125" y="3"/>
                      <a:pt x="125" y="9"/>
                      <a:pt x="130" y="4"/>
                    </a:cubicBezTo>
                    <a:cubicBezTo>
                      <a:pt x="130" y="4"/>
                      <a:pt x="129" y="4"/>
                      <a:pt x="129" y="4"/>
                    </a:cubicBezTo>
                    <a:cubicBezTo>
                      <a:pt x="128" y="4"/>
                      <a:pt x="127" y="0"/>
                      <a:pt x="128" y="0"/>
                    </a:cubicBezTo>
                    <a:cubicBezTo>
                      <a:pt x="131" y="0"/>
                      <a:pt x="133" y="1"/>
                      <a:pt x="133" y="2"/>
                    </a:cubicBezTo>
                    <a:cubicBezTo>
                      <a:pt x="135" y="5"/>
                      <a:pt x="134" y="8"/>
                      <a:pt x="134" y="11"/>
                    </a:cubicBezTo>
                    <a:cubicBezTo>
                      <a:pt x="134" y="17"/>
                      <a:pt x="140" y="20"/>
                      <a:pt x="140" y="26"/>
                    </a:cubicBezTo>
                    <a:cubicBezTo>
                      <a:pt x="140" y="33"/>
                      <a:pt x="134" y="34"/>
                      <a:pt x="134" y="40"/>
                    </a:cubicBezTo>
                    <a:cubicBezTo>
                      <a:pt x="134" y="41"/>
                      <a:pt x="134" y="42"/>
                      <a:pt x="134" y="43"/>
                    </a:cubicBezTo>
                    <a:cubicBezTo>
                      <a:pt x="133" y="44"/>
                      <a:pt x="132" y="43"/>
                      <a:pt x="130" y="44"/>
                    </a:cubicBezTo>
                    <a:cubicBezTo>
                      <a:pt x="126" y="45"/>
                      <a:pt x="127" y="59"/>
                      <a:pt x="127" y="63"/>
                    </a:cubicBezTo>
                    <a:cubicBezTo>
                      <a:pt x="127" y="67"/>
                      <a:pt x="122" y="70"/>
                      <a:pt x="122" y="76"/>
                    </a:cubicBezTo>
                    <a:cubicBezTo>
                      <a:pt x="122" y="80"/>
                      <a:pt x="124" y="81"/>
                      <a:pt x="125" y="84"/>
                    </a:cubicBezTo>
                    <a:cubicBezTo>
                      <a:pt x="119" y="87"/>
                      <a:pt x="119" y="91"/>
                      <a:pt x="114" y="93"/>
                    </a:cubicBezTo>
                    <a:cubicBezTo>
                      <a:pt x="112" y="89"/>
                      <a:pt x="114" y="89"/>
                      <a:pt x="114" y="86"/>
                    </a:cubicBezTo>
                    <a:cubicBezTo>
                      <a:pt x="108" y="90"/>
                      <a:pt x="104" y="90"/>
                      <a:pt x="102" y="96"/>
                    </a:cubicBezTo>
                    <a:cubicBezTo>
                      <a:pt x="102" y="96"/>
                      <a:pt x="100" y="95"/>
                      <a:pt x="100" y="94"/>
                    </a:cubicBezTo>
                    <a:cubicBezTo>
                      <a:pt x="96" y="94"/>
                      <a:pt x="96" y="94"/>
                      <a:pt x="96" y="94"/>
                    </a:cubicBezTo>
                    <a:cubicBezTo>
                      <a:pt x="93" y="97"/>
                      <a:pt x="91" y="100"/>
                      <a:pt x="87" y="100"/>
                    </a:cubicBezTo>
                    <a:cubicBezTo>
                      <a:pt x="78" y="100"/>
                      <a:pt x="78" y="92"/>
                      <a:pt x="74" y="92"/>
                    </a:cubicBezTo>
                    <a:cubicBezTo>
                      <a:pt x="73" y="92"/>
                      <a:pt x="72" y="94"/>
                      <a:pt x="72" y="96"/>
                    </a:cubicBezTo>
                    <a:cubicBezTo>
                      <a:pt x="72" y="97"/>
                      <a:pt x="76" y="103"/>
                      <a:pt x="76" y="103"/>
                    </a:cubicBezTo>
                    <a:cubicBezTo>
                      <a:pt x="75" y="103"/>
                      <a:pt x="73" y="103"/>
                      <a:pt x="72" y="103"/>
                    </a:cubicBezTo>
                    <a:cubicBezTo>
                      <a:pt x="68" y="103"/>
                      <a:pt x="63" y="110"/>
                      <a:pt x="61" y="115"/>
                    </a:cubicBezTo>
                    <a:cubicBezTo>
                      <a:pt x="57" y="114"/>
                      <a:pt x="58" y="110"/>
                      <a:pt x="55" y="11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7ACCD"/>
                  </a:gs>
                  <a:gs pos="63000">
                    <a:srgbClr val="1EBDA2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149" name="Freeform 140">
                <a:extLst>
                  <a:ext uri="{FF2B5EF4-FFF2-40B4-BE49-F238E27FC236}">
                    <a16:creationId xmlns:a16="http://schemas.microsoft.com/office/drawing/2014/main" id="{80107CD9-45EF-4BB5-B8CB-4D446C0120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21475" y="2054225"/>
                <a:ext cx="96838" cy="80963"/>
              </a:xfrm>
              <a:custGeom>
                <a:avLst/>
                <a:gdLst/>
                <a:ahLst/>
                <a:cxnLst>
                  <a:cxn ang="0">
                    <a:pos x="11" y="33"/>
                  </a:cxn>
                  <a:cxn ang="0">
                    <a:pos x="15" y="33"/>
                  </a:cxn>
                  <a:cxn ang="0">
                    <a:pos x="26" y="10"/>
                  </a:cxn>
                  <a:cxn ang="0">
                    <a:pos x="23" y="6"/>
                  </a:cxn>
                  <a:cxn ang="0">
                    <a:pos x="26" y="0"/>
                  </a:cxn>
                  <a:cxn ang="0">
                    <a:pos x="60" y="22"/>
                  </a:cxn>
                  <a:cxn ang="0">
                    <a:pos x="70" y="21"/>
                  </a:cxn>
                  <a:cxn ang="0">
                    <a:pos x="67" y="26"/>
                  </a:cxn>
                  <a:cxn ang="0">
                    <a:pos x="72" y="32"/>
                  </a:cxn>
                  <a:cxn ang="0">
                    <a:pos x="59" y="36"/>
                  </a:cxn>
                  <a:cxn ang="0">
                    <a:pos x="43" y="51"/>
                  </a:cxn>
                  <a:cxn ang="0">
                    <a:pos x="24" y="41"/>
                  </a:cxn>
                  <a:cxn ang="0">
                    <a:pos x="21" y="45"/>
                  </a:cxn>
                  <a:cxn ang="0">
                    <a:pos x="8" y="48"/>
                  </a:cxn>
                  <a:cxn ang="0">
                    <a:pos x="16" y="54"/>
                  </a:cxn>
                  <a:cxn ang="0">
                    <a:pos x="5" y="61"/>
                  </a:cxn>
                  <a:cxn ang="0">
                    <a:pos x="3" y="61"/>
                  </a:cxn>
                  <a:cxn ang="0">
                    <a:pos x="3" y="51"/>
                  </a:cxn>
                  <a:cxn ang="0">
                    <a:pos x="0" y="46"/>
                  </a:cxn>
                  <a:cxn ang="0">
                    <a:pos x="8" y="35"/>
                  </a:cxn>
                  <a:cxn ang="0">
                    <a:pos x="8" y="32"/>
                  </a:cxn>
                  <a:cxn ang="0">
                    <a:pos x="12" y="34"/>
                  </a:cxn>
                  <a:cxn ang="0">
                    <a:pos x="11" y="33"/>
                  </a:cxn>
                </a:cxnLst>
                <a:rect l="0" t="0" r="r" b="b"/>
                <a:pathLst>
                  <a:path w="72" h="61">
                    <a:moveTo>
                      <a:pt x="11" y="33"/>
                    </a:moveTo>
                    <a:cubicBezTo>
                      <a:pt x="12" y="33"/>
                      <a:pt x="14" y="33"/>
                      <a:pt x="15" y="33"/>
                    </a:cubicBezTo>
                    <a:cubicBezTo>
                      <a:pt x="23" y="33"/>
                      <a:pt x="26" y="16"/>
                      <a:pt x="26" y="10"/>
                    </a:cubicBezTo>
                    <a:cubicBezTo>
                      <a:pt x="26" y="8"/>
                      <a:pt x="23" y="7"/>
                      <a:pt x="23" y="6"/>
                    </a:cubicBezTo>
                    <a:cubicBezTo>
                      <a:pt x="23" y="2"/>
                      <a:pt x="25" y="1"/>
                      <a:pt x="26" y="0"/>
                    </a:cubicBezTo>
                    <a:cubicBezTo>
                      <a:pt x="38" y="8"/>
                      <a:pt x="43" y="22"/>
                      <a:pt x="60" y="22"/>
                    </a:cubicBezTo>
                    <a:cubicBezTo>
                      <a:pt x="64" y="22"/>
                      <a:pt x="67" y="19"/>
                      <a:pt x="70" y="21"/>
                    </a:cubicBezTo>
                    <a:cubicBezTo>
                      <a:pt x="69" y="23"/>
                      <a:pt x="67" y="24"/>
                      <a:pt x="67" y="26"/>
                    </a:cubicBezTo>
                    <a:cubicBezTo>
                      <a:pt x="67" y="29"/>
                      <a:pt x="71" y="32"/>
                      <a:pt x="72" y="32"/>
                    </a:cubicBezTo>
                    <a:cubicBezTo>
                      <a:pt x="68" y="35"/>
                      <a:pt x="65" y="36"/>
                      <a:pt x="59" y="36"/>
                    </a:cubicBezTo>
                    <a:cubicBezTo>
                      <a:pt x="49" y="36"/>
                      <a:pt x="46" y="46"/>
                      <a:pt x="43" y="51"/>
                    </a:cubicBezTo>
                    <a:cubicBezTo>
                      <a:pt x="36" y="47"/>
                      <a:pt x="31" y="46"/>
                      <a:pt x="24" y="41"/>
                    </a:cubicBezTo>
                    <a:cubicBezTo>
                      <a:pt x="23" y="42"/>
                      <a:pt x="21" y="43"/>
                      <a:pt x="21" y="45"/>
                    </a:cubicBezTo>
                    <a:cubicBezTo>
                      <a:pt x="15" y="45"/>
                      <a:pt x="8" y="40"/>
                      <a:pt x="8" y="48"/>
                    </a:cubicBezTo>
                    <a:cubicBezTo>
                      <a:pt x="8" y="52"/>
                      <a:pt x="14" y="52"/>
                      <a:pt x="16" y="54"/>
                    </a:cubicBezTo>
                    <a:cubicBezTo>
                      <a:pt x="12" y="59"/>
                      <a:pt x="9" y="57"/>
                      <a:pt x="5" y="61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3" y="58"/>
                      <a:pt x="3" y="51"/>
                      <a:pt x="3" y="51"/>
                    </a:cubicBezTo>
                    <a:cubicBezTo>
                      <a:pt x="3" y="49"/>
                      <a:pt x="0" y="48"/>
                      <a:pt x="0" y="46"/>
                    </a:cubicBezTo>
                    <a:cubicBezTo>
                      <a:pt x="0" y="41"/>
                      <a:pt x="8" y="38"/>
                      <a:pt x="8" y="35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9" y="32"/>
                      <a:pt x="10" y="33"/>
                      <a:pt x="12" y="34"/>
                    </a:cubicBezTo>
                    <a:lnTo>
                      <a:pt x="11" y="33"/>
                    </a:lnTo>
                    <a:close/>
                  </a:path>
                </a:pathLst>
              </a:custGeom>
              <a:gradFill>
                <a:gsLst>
                  <a:gs pos="0">
                    <a:srgbClr val="37ACCD"/>
                  </a:gs>
                  <a:gs pos="63000">
                    <a:srgbClr val="1EBDA2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150" name="Freeform 141">
                <a:extLst>
                  <a:ext uri="{FF2B5EF4-FFF2-40B4-BE49-F238E27FC236}">
                    <a16:creationId xmlns:a16="http://schemas.microsoft.com/office/drawing/2014/main" id="{8EF2D953-050F-4CB6-9B79-1D40029A7B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16725" y="2073275"/>
                <a:ext cx="15875" cy="14288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12" y="2"/>
                  </a:cxn>
                  <a:cxn ang="0">
                    <a:pos x="1" y="11"/>
                  </a:cxn>
                  <a:cxn ang="0">
                    <a:pos x="1" y="7"/>
                  </a:cxn>
                  <a:cxn ang="0">
                    <a:pos x="11" y="0"/>
                  </a:cxn>
                  <a:cxn ang="0">
                    <a:pos x="10" y="0"/>
                  </a:cxn>
                </a:cxnLst>
                <a:rect l="0" t="0" r="r" b="b"/>
                <a:pathLst>
                  <a:path w="12" h="11">
                    <a:moveTo>
                      <a:pt x="10" y="0"/>
                    </a:moveTo>
                    <a:cubicBezTo>
                      <a:pt x="12" y="2"/>
                      <a:pt x="12" y="2"/>
                      <a:pt x="12" y="2"/>
                    </a:cubicBezTo>
                    <a:cubicBezTo>
                      <a:pt x="10" y="4"/>
                      <a:pt x="5" y="11"/>
                      <a:pt x="1" y="11"/>
                    </a:cubicBezTo>
                    <a:cubicBezTo>
                      <a:pt x="0" y="11"/>
                      <a:pt x="0" y="8"/>
                      <a:pt x="1" y="7"/>
                    </a:cubicBezTo>
                    <a:cubicBezTo>
                      <a:pt x="3" y="4"/>
                      <a:pt x="8" y="0"/>
                      <a:pt x="11" y="0"/>
                    </a:cubicBezTo>
                    <a:lnTo>
                      <a:pt x="10" y="0"/>
                    </a:lnTo>
                    <a:close/>
                  </a:path>
                </a:pathLst>
              </a:custGeom>
              <a:gradFill>
                <a:gsLst>
                  <a:gs pos="0">
                    <a:srgbClr val="37ACCD"/>
                  </a:gs>
                  <a:gs pos="63000">
                    <a:srgbClr val="1EBDA2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151" name="Freeform 142">
                <a:extLst>
                  <a:ext uri="{FF2B5EF4-FFF2-40B4-BE49-F238E27FC236}">
                    <a16:creationId xmlns:a16="http://schemas.microsoft.com/office/drawing/2014/main" id="{1751C090-E00E-40D1-B4FB-2781BD733F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48475" y="2052638"/>
                <a:ext cx="22225" cy="15875"/>
              </a:xfrm>
              <a:custGeom>
                <a:avLst/>
                <a:gdLst/>
                <a:ahLst/>
                <a:cxnLst>
                  <a:cxn ang="0">
                    <a:pos x="17" y="3"/>
                  </a:cxn>
                  <a:cxn ang="0">
                    <a:pos x="1" y="12"/>
                  </a:cxn>
                  <a:cxn ang="0">
                    <a:pos x="1" y="10"/>
                  </a:cxn>
                  <a:cxn ang="0">
                    <a:pos x="10" y="0"/>
                  </a:cxn>
                  <a:cxn ang="0">
                    <a:pos x="17" y="0"/>
                  </a:cxn>
                  <a:cxn ang="0">
                    <a:pos x="17" y="3"/>
                  </a:cxn>
                </a:cxnLst>
                <a:rect l="0" t="0" r="r" b="b"/>
                <a:pathLst>
                  <a:path w="17" h="12">
                    <a:moveTo>
                      <a:pt x="17" y="3"/>
                    </a:moveTo>
                    <a:cubicBezTo>
                      <a:pt x="7" y="3"/>
                      <a:pt x="7" y="12"/>
                      <a:pt x="1" y="12"/>
                    </a:cubicBezTo>
                    <a:cubicBezTo>
                      <a:pt x="0" y="12"/>
                      <a:pt x="1" y="10"/>
                      <a:pt x="1" y="10"/>
                    </a:cubicBezTo>
                    <a:cubicBezTo>
                      <a:pt x="1" y="10"/>
                      <a:pt x="5" y="0"/>
                      <a:pt x="10" y="0"/>
                    </a:cubicBezTo>
                    <a:cubicBezTo>
                      <a:pt x="13" y="0"/>
                      <a:pt x="15" y="0"/>
                      <a:pt x="17" y="0"/>
                    </a:cubicBezTo>
                    <a:lnTo>
                      <a:pt x="17" y="3"/>
                    </a:lnTo>
                    <a:close/>
                  </a:path>
                </a:pathLst>
              </a:custGeom>
              <a:gradFill>
                <a:gsLst>
                  <a:gs pos="0">
                    <a:srgbClr val="37ACCD"/>
                  </a:gs>
                  <a:gs pos="63000">
                    <a:srgbClr val="1EBDA2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152" name="Freeform 143">
                <a:extLst>
                  <a:ext uri="{FF2B5EF4-FFF2-40B4-BE49-F238E27FC236}">
                    <a16:creationId xmlns:a16="http://schemas.microsoft.com/office/drawing/2014/main" id="{E72776EB-B85D-4420-82BB-3F4AAC3F6C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88163" y="2035175"/>
                <a:ext cx="12700" cy="11113"/>
              </a:xfrm>
              <a:custGeom>
                <a:avLst/>
                <a:gdLst/>
                <a:ahLst/>
                <a:cxnLst>
                  <a:cxn ang="0">
                    <a:pos x="1" y="6"/>
                  </a:cxn>
                  <a:cxn ang="0">
                    <a:pos x="2" y="3"/>
                  </a:cxn>
                  <a:cxn ang="0">
                    <a:pos x="9" y="0"/>
                  </a:cxn>
                  <a:cxn ang="0">
                    <a:pos x="1" y="9"/>
                  </a:cxn>
                  <a:cxn ang="0">
                    <a:pos x="1" y="6"/>
                  </a:cxn>
                </a:cxnLst>
                <a:rect l="0" t="0" r="r" b="b"/>
                <a:pathLst>
                  <a:path w="9" h="9">
                    <a:moveTo>
                      <a:pt x="1" y="6"/>
                    </a:moveTo>
                    <a:cubicBezTo>
                      <a:pt x="3" y="6"/>
                      <a:pt x="1" y="4"/>
                      <a:pt x="2" y="3"/>
                    </a:cubicBezTo>
                    <a:cubicBezTo>
                      <a:pt x="3" y="0"/>
                      <a:pt x="8" y="0"/>
                      <a:pt x="9" y="0"/>
                    </a:cubicBezTo>
                    <a:cubicBezTo>
                      <a:pt x="8" y="3"/>
                      <a:pt x="5" y="9"/>
                      <a:pt x="1" y="9"/>
                    </a:cubicBezTo>
                    <a:cubicBezTo>
                      <a:pt x="0" y="9"/>
                      <a:pt x="0" y="6"/>
                      <a:pt x="1" y="6"/>
                    </a:cubicBezTo>
                    <a:close/>
                  </a:path>
                </a:pathLst>
              </a:custGeom>
              <a:gradFill>
                <a:gsLst>
                  <a:gs pos="0">
                    <a:srgbClr val="37ACCD"/>
                  </a:gs>
                  <a:gs pos="63000">
                    <a:srgbClr val="1EBDA2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153" name="Freeform 144">
                <a:extLst>
                  <a:ext uri="{FF2B5EF4-FFF2-40B4-BE49-F238E27FC236}">
                    <a16:creationId xmlns:a16="http://schemas.microsoft.com/office/drawing/2014/main" id="{5EB81F89-7E8C-4D41-93AD-89D13B2960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53225" y="1855788"/>
                <a:ext cx="47625" cy="184150"/>
              </a:xfrm>
              <a:custGeom>
                <a:avLst/>
                <a:gdLst/>
                <a:ahLst/>
                <a:cxnLst>
                  <a:cxn ang="0">
                    <a:pos x="26" y="84"/>
                  </a:cxn>
                  <a:cxn ang="0">
                    <a:pos x="13" y="109"/>
                  </a:cxn>
                  <a:cxn ang="0">
                    <a:pos x="26" y="132"/>
                  </a:cxn>
                  <a:cxn ang="0">
                    <a:pos x="25" y="132"/>
                  </a:cxn>
                  <a:cxn ang="0">
                    <a:pos x="20" y="128"/>
                  </a:cxn>
                  <a:cxn ang="0">
                    <a:pos x="16" y="128"/>
                  </a:cxn>
                  <a:cxn ang="0">
                    <a:pos x="5" y="138"/>
                  </a:cxn>
                  <a:cxn ang="0">
                    <a:pos x="5" y="125"/>
                  </a:cxn>
                  <a:cxn ang="0">
                    <a:pos x="7" y="105"/>
                  </a:cxn>
                  <a:cxn ang="0">
                    <a:pos x="4" y="93"/>
                  </a:cxn>
                  <a:cxn ang="0">
                    <a:pos x="7" y="79"/>
                  </a:cxn>
                  <a:cxn ang="0">
                    <a:pos x="7" y="53"/>
                  </a:cxn>
                  <a:cxn ang="0">
                    <a:pos x="0" y="37"/>
                  </a:cxn>
                  <a:cxn ang="0">
                    <a:pos x="9" y="15"/>
                  </a:cxn>
                  <a:cxn ang="0">
                    <a:pos x="11" y="9"/>
                  </a:cxn>
                  <a:cxn ang="0">
                    <a:pos x="11" y="0"/>
                  </a:cxn>
                  <a:cxn ang="0">
                    <a:pos x="14" y="0"/>
                  </a:cxn>
                  <a:cxn ang="0">
                    <a:pos x="19" y="20"/>
                  </a:cxn>
                  <a:cxn ang="0">
                    <a:pos x="21" y="37"/>
                  </a:cxn>
                  <a:cxn ang="0">
                    <a:pos x="21" y="47"/>
                  </a:cxn>
                  <a:cxn ang="0">
                    <a:pos x="24" y="59"/>
                  </a:cxn>
                  <a:cxn ang="0">
                    <a:pos x="36" y="90"/>
                  </a:cxn>
                  <a:cxn ang="0">
                    <a:pos x="26" y="84"/>
                  </a:cxn>
                </a:cxnLst>
                <a:rect l="0" t="0" r="r" b="b"/>
                <a:pathLst>
                  <a:path w="36" h="138">
                    <a:moveTo>
                      <a:pt x="26" y="84"/>
                    </a:moveTo>
                    <a:cubicBezTo>
                      <a:pt x="15" y="84"/>
                      <a:pt x="13" y="98"/>
                      <a:pt x="13" y="109"/>
                    </a:cubicBezTo>
                    <a:cubicBezTo>
                      <a:pt x="13" y="120"/>
                      <a:pt x="22" y="124"/>
                      <a:pt x="26" y="132"/>
                    </a:cubicBezTo>
                    <a:cubicBezTo>
                      <a:pt x="26" y="132"/>
                      <a:pt x="25" y="132"/>
                      <a:pt x="25" y="132"/>
                    </a:cubicBezTo>
                    <a:cubicBezTo>
                      <a:pt x="23" y="133"/>
                      <a:pt x="21" y="130"/>
                      <a:pt x="20" y="128"/>
                    </a:cubicBezTo>
                    <a:cubicBezTo>
                      <a:pt x="19" y="128"/>
                      <a:pt x="17" y="128"/>
                      <a:pt x="16" y="128"/>
                    </a:cubicBezTo>
                    <a:cubicBezTo>
                      <a:pt x="11" y="128"/>
                      <a:pt x="11" y="138"/>
                      <a:pt x="5" y="138"/>
                    </a:cubicBezTo>
                    <a:cubicBezTo>
                      <a:pt x="4" y="138"/>
                      <a:pt x="5" y="127"/>
                      <a:pt x="5" y="125"/>
                    </a:cubicBezTo>
                    <a:cubicBezTo>
                      <a:pt x="5" y="117"/>
                      <a:pt x="7" y="112"/>
                      <a:pt x="7" y="105"/>
                    </a:cubicBezTo>
                    <a:cubicBezTo>
                      <a:pt x="7" y="99"/>
                      <a:pt x="4" y="98"/>
                      <a:pt x="4" y="93"/>
                    </a:cubicBezTo>
                    <a:cubicBezTo>
                      <a:pt x="4" y="86"/>
                      <a:pt x="7" y="84"/>
                      <a:pt x="7" y="79"/>
                    </a:cubicBezTo>
                    <a:cubicBezTo>
                      <a:pt x="7" y="68"/>
                      <a:pt x="7" y="64"/>
                      <a:pt x="7" y="53"/>
                    </a:cubicBezTo>
                    <a:cubicBezTo>
                      <a:pt x="7" y="46"/>
                      <a:pt x="0" y="44"/>
                      <a:pt x="0" y="37"/>
                    </a:cubicBezTo>
                    <a:cubicBezTo>
                      <a:pt x="0" y="28"/>
                      <a:pt x="3" y="16"/>
                      <a:pt x="9" y="15"/>
                    </a:cubicBezTo>
                    <a:cubicBezTo>
                      <a:pt x="9" y="12"/>
                      <a:pt x="11" y="11"/>
                      <a:pt x="11" y="9"/>
                    </a:cubicBezTo>
                    <a:cubicBezTo>
                      <a:pt x="11" y="4"/>
                      <a:pt x="11" y="3"/>
                      <a:pt x="11" y="0"/>
                    </a:cubicBezTo>
                    <a:cubicBezTo>
                      <a:pt x="12" y="0"/>
                      <a:pt x="13" y="0"/>
                      <a:pt x="14" y="0"/>
                    </a:cubicBezTo>
                    <a:cubicBezTo>
                      <a:pt x="14" y="8"/>
                      <a:pt x="18" y="14"/>
                      <a:pt x="19" y="20"/>
                    </a:cubicBezTo>
                    <a:cubicBezTo>
                      <a:pt x="21" y="26"/>
                      <a:pt x="18" y="30"/>
                      <a:pt x="21" y="37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0" y="52"/>
                      <a:pt x="23" y="57"/>
                      <a:pt x="24" y="59"/>
                    </a:cubicBezTo>
                    <a:cubicBezTo>
                      <a:pt x="27" y="70"/>
                      <a:pt x="33" y="79"/>
                      <a:pt x="36" y="90"/>
                    </a:cubicBezTo>
                    <a:cubicBezTo>
                      <a:pt x="34" y="86"/>
                      <a:pt x="30" y="84"/>
                      <a:pt x="26" y="84"/>
                    </a:cubicBezTo>
                    <a:close/>
                  </a:path>
                </a:pathLst>
              </a:custGeom>
              <a:gradFill>
                <a:gsLst>
                  <a:gs pos="0">
                    <a:srgbClr val="37ACCD"/>
                  </a:gs>
                  <a:gs pos="63000">
                    <a:srgbClr val="1EBDA2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154" name="Freeform 145">
                <a:extLst>
                  <a:ext uri="{FF2B5EF4-FFF2-40B4-BE49-F238E27FC236}">
                    <a16:creationId xmlns:a16="http://schemas.microsoft.com/office/drawing/2014/main" id="{D4EA135D-C7A8-4930-A750-AE9E64F7E3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41925" y="1219200"/>
                <a:ext cx="292100" cy="214313"/>
              </a:xfrm>
              <a:custGeom>
                <a:avLst/>
                <a:gdLst/>
                <a:ahLst/>
                <a:cxnLst>
                  <a:cxn ang="0">
                    <a:pos x="76" y="161"/>
                  </a:cxn>
                  <a:cxn ang="0">
                    <a:pos x="50" y="131"/>
                  </a:cxn>
                  <a:cxn ang="0">
                    <a:pos x="103" y="67"/>
                  </a:cxn>
                  <a:cxn ang="0">
                    <a:pos x="125" y="55"/>
                  </a:cxn>
                  <a:cxn ang="0">
                    <a:pos x="134" y="45"/>
                  </a:cxn>
                  <a:cxn ang="0">
                    <a:pos x="175" y="34"/>
                  </a:cxn>
                  <a:cxn ang="0">
                    <a:pos x="220" y="11"/>
                  </a:cxn>
                  <a:cxn ang="0">
                    <a:pos x="203" y="0"/>
                  </a:cxn>
                  <a:cxn ang="0">
                    <a:pos x="136" y="25"/>
                  </a:cxn>
                  <a:cxn ang="0">
                    <a:pos x="123" y="19"/>
                  </a:cxn>
                  <a:cxn ang="0">
                    <a:pos x="109" y="25"/>
                  </a:cxn>
                  <a:cxn ang="0">
                    <a:pos x="69" y="46"/>
                  </a:cxn>
                  <a:cxn ang="0">
                    <a:pos x="52" y="49"/>
                  </a:cxn>
                  <a:cxn ang="0">
                    <a:pos x="47" y="53"/>
                  </a:cxn>
                  <a:cxn ang="0">
                    <a:pos x="50" y="61"/>
                  </a:cxn>
                  <a:cxn ang="0">
                    <a:pos x="27" y="88"/>
                  </a:cxn>
                  <a:cxn ang="0">
                    <a:pos x="34" y="98"/>
                  </a:cxn>
                  <a:cxn ang="0">
                    <a:pos x="13" y="110"/>
                  </a:cxn>
                  <a:cxn ang="0">
                    <a:pos x="13" y="117"/>
                  </a:cxn>
                  <a:cxn ang="0">
                    <a:pos x="0" y="134"/>
                  </a:cxn>
                  <a:cxn ang="0">
                    <a:pos x="8" y="143"/>
                  </a:cxn>
                  <a:cxn ang="0">
                    <a:pos x="21" y="143"/>
                  </a:cxn>
                  <a:cxn ang="0">
                    <a:pos x="27" y="158"/>
                  </a:cxn>
                  <a:cxn ang="0">
                    <a:pos x="39" y="158"/>
                  </a:cxn>
                  <a:cxn ang="0">
                    <a:pos x="42" y="161"/>
                  </a:cxn>
                  <a:cxn ang="0">
                    <a:pos x="76" y="161"/>
                  </a:cxn>
                  <a:cxn ang="0">
                    <a:pos x="72" y="156"/>
                  </a:cxn>
                  <a:cxn ang="0">
                    <a:pos x="76" y="161"/>
                  </a:cxn>
                </a:cxnLst>
                <a:rect l="0" t="0" r="r" b="b"/>
                <a:pathLst>
                  <a:path w="220" h="161">
                    <a:moveTo>
                      <a:pt x="76" y="161"/>
                    </a:moveTo>
                    <a:cubicBezTo>
                      <a:pt x="66" y="151"/>
                      <a:pt x="50" y="147"/>
                      <a:pt x="50" y="131"/>
                    </a:cubicBezTo>
                    <a:cubicBezTo>
                      <a:pt x="50" y="102"/>
                      <a:pt x="81" y="73"/>
                      <a:pt x="103" y="67"/>
                    </a:cubicBezTo>
                    <a:cubicBezTo>
                      <a:pt x="111" y="64"/>
                      <a:pt x="113" y="55"/>
                      <a:pt x="125" y="55"/>
                    </a:cubicBezTo>
                    <a:cubicBezTo>
                      <a:pt x="130" y="55"/>
                      <a:pt x="132" y="46"/>
                      <a:pt x="134" y="45"/>
                    </a:cubicBezTo>
                    <a:cubicBezTo>
                      <a:pt x="149" y="38"/>
                      <a:pt x="160" y="41"/>
                      <a:pt x="175" y="34"/>
                    </a:cubicBezTo>
                    <a:cubicBezTo>
                      <a:pt x="186" y="28"/>
                      <a:pt x="220" y="26"/>
                      <a:pt x="220" y="11"/>
                    </a:cubicBezTo>
                    <a:cubicBezTo>
                      <a:pt x="220" y="6"/>
                      <a:pt x="208" y="0"/>
                      <a:pt x="203" y="0"/>
                    </a:cubicBezTo>
                    <a:cubicBezTo>
                      <a:pt x="181" y="0"/>
                      <a:pt x="160" y="25"/>
                      <a:pt x="136" y="25"/>
                    </a:cubicBezTo>
                    <a:cubicBezTo>
                      <a:pt x="131" y="25"/>
                      <a:pt x="128" y="19"/>
                      <a:pt x="123" y="19"/>
                    </a:cubicBezTo>
                    <a:cubicBezTo>
                      <a:pt x="115" y="19"/>
                      <a:pt x="115" y="25"/>
                      <a:pt x="109" y="25"/>
                    </a:cubicBezTo>
                    <a:cubicBezTo>
                      <a:pt x="93" y="25"/>
                      <a:pt x="80" y="46"/>
                      <a:pt x="69" y="46"/>
                    </a:cubicBezTo>
                    <a:cubicBezTo>
                      <a:pt x="63" y="46"/>
                      <a:pt x="58" y="49"/>
                      <a:pt x="52" y="49"/>
                    </a:cubicBezTo>
                    <a:cubicBezTo>
                      <a:pt x="49" y="49"/>
                      <a:pt x="47" y="52"/>
                      <a:pt x="47" y="53"/>
                    </a:cubicBezTo>
                    <a:cubicBezTo>
                      <a:pt x="47" y="56"/>
                      <a:pt x="50" y="58"/>
                      <a:pt x="50" y="61"/>
                    </a:cubicBezTo>
                    <a:cubicBezTo>
                      <a:pt x="50" y="74"/>
                      <a:pt x="27" y="80"/>
                      <a:pt x="27" y="88"/>
                    </a:cubicBezTo>
                    <a:cubicBezTo>
                      <a:pt x="27" y="91"/>
                      <a:pt x="34" y="92"/>
                      <a:pt x="34" y="98"/>
                    </a:cubicBezTo>
                    <a:cubicBezTo>
                      <a:pt x="27" y="99"/>
                      <a:pt x="13" y="102"/>
                      <a:pt x="13" y="110"/>
                    </a:cubicBezTo>
                    <a:cubicBezTo>
                      <a:pt x="13" y="115"/>
                      <a:pt x="13" y="117"/>
                      <a:pt x="13" y="117"/>
                    </a:cubicBezTo>
                    <a:cubicBezTo>
                      <a:pt x="13" y="124"/>
                      <a:pt x="0" y="124"/>
                      <a:pt x="0" y="134"/>
                    </a:cubicBezTo>
                    <a:cubicBezTo>
                      <a:pt x="0" y="139"/>
                      <a:pt x="8" y="143"/>
                      <a:pt x="8" y="143"/>
                    </a:cubicBezTo>
                    <a:cubicBezTo>
                      <a:pt x="8" y="143"/>
                      <a:pt x="20" y="143"/>
                      <a:pt x="21" y="143"/>
                    </a:cubicBezTo>
                    <a:cubicBezTo>
                      <a:pt x="28" y="145"/>
                      <a:pt x="24" y="152"/>
                      <a:pt x="27" y="158"/>
                    </a:cubicBezTo>
                    <a:cubicBezTo>
                      <a:pt x="28" y="161"/>
                      <a:pt x="35" y="158"/>
                      <a:pt x="39" y="158"/>
                    </a:cubicBezTo>
                    <a:cubicBezTo>
                      <a:pt x="40" y="158"/>
                      <a:pt x="41" y="161"/>
                      <a:pt x="42" y="161"/>
                    </a:cubicBezTo>
                    <a:cubicBezTo>
                      <a:pt x="76" y="161"/>
                      <a:pt x="76" y="161"/>
                      <a:pt x="76" y="161"/>
                    </a:cubicBezTo>
                    <a:cubicBezTo>
                      <a:pt x="75" y="159"/>
                      <a:pt x="73" y="157"/>
                      <a:pt x="72" y="156"/>
                    </a:cubicBezTo>
                    <a:lnTo>
                      <a:pt x="76" y="161"/>
                    </a:lnTo>
                    <a:close/>
                  </a:path>
                </a:pathLst>
              </a:custGeom>
              <a:gradFill>
                <a:gsLst>
                  <a:gs pos="0">
                    <a:srgbClr val="37ACCD"/>
                  </a:gs>
                  <a:gs pos="63000">
                    <a:srgbClr val="1EBDA2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155" name="Freeform 146">
                <a:extLst>
                  <a:ext uri="{FF2B5EF4-FFF2-40B4-BE49-F238E27FC236}">
                    <a16:creationId xmlns:a16="http://schemas.microsoft.com/office/drawing/2014/main" id="{B5E5C6FD-0211-41B9-89D1-49E5227F68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13288" y="1196975"/>
                <a:ext cx="2847975" cy="1058863"/>
              </a:xfrm>
              <a:custGeom>
                <a:avLst/>
                <a:gdLst/>
                <a:ahLst/>
                <a:cxnLst>
                  <a:cxn ang="0">
                    <a:pos x="1515" y="585"/>
                  </a:cxn>
                  <a:cxn ang="0">
                    <a:pos x="1460" y="485"/>
                  </a:cxn>
                  <a:cxn ang="0">
                    <a:pos x="1665" y="408"/>
                  </a:cxn>
                  <a:cxn ang="0">
                    <a:pos x="1804" y="346"/>
                  </a:cxn>
                  <a:cxn ang="0">
                    <a:pos x="1709" y="465"/>
                  </a:cxn>
                  <a:cxn ang="0">
                    <a:pos x="1793" y="452"/>
                  </a:cxn>
                  <a:cxn ang="0">
                    <a:pos x="1989" y="313"/>
                  </a:cxn>
                  <a:cxn ang="0">
                    <a:pos x="2112" y="287"/>
                  </a:cxn>
                  <a:cxn ang="0">
                    <a:pos x="1892" y="194"/>
                  </a:cxn>
                  <a:cxn ang="0">
                    <a:pos x="1660" y="159"/>
                  </a:cxn>
                  <a:cxn ang="0">
                    <a:pos x="1435" y="157"/>
                  </a:cxn>
                  <a:cxn ang="0">
                    <a:pos x="1314" y="97"/>
                  </a:cxn>
                  <a:cxn ang="0">
                    <a:pos x="1102" y="104"/>
                  </a:cxn>
                  <a:cxn ang="0">
                    <a:pos x="1016" y="27"/>
                  </a:cxn>
                  <a:cxn ang="0">
                    <a:pos x="758" y="117"/>
                  </a:cxn>
                  <a:cxn ang="0">
                    <a:pos x="668" y="148"/>
                  </a:cxn>
                  <a:cxn ang="0">
                    <a:pos x="644" y="121"/>
                  </a:cxn>
                  <a:cxn ang="0">
                    <a:pos x="511" y="207"/>
                  </a:cxn>
                  <a:cxn ang="0">
                    <a:pos x="322" y="247"/>
                  </a:cxn>
                  <a:cxn ang="0">
                    <a:pos x="214" y="296"/>
                  </a:cxn>
                  <a:cxn ang="0">
                    <a:pos x="229" y="227"/>
                  </a:cxn>
                  <a:cxn ang="0">
                    <a:pos x="127" y="236"/>
                  </a:cxn>
                  <a:cxn ang="0">
                    <a:pos x="136" y="312"/>
                  </a:cxn>
                  <a:cxn ang="0">
                    <a:pos x="117" y="395"/>
                  </a:cxn>
                  <a:cxn ang="0">
                    <a:pos x="50" y="446"/>
                  </a:cxn>
                  <a:cxn ang="0">
                    <a:pos x="16" y="495"/>
                  </a:cxn>
                  <a:cxn ang="0">
                    <a:pos x="54" y="558"/>
                  </a:cxn>
                  <a:cxn ang="0">
                    <a:pos x="88" y="597"/>
                  </a:cxn>
                  <a:cxn ang="0">
                    <a:pos x="112" y="644"/>
                  </a:cxn>
                  <a:cxn ang="0">
                    <a:pos x="208" y="647"/>
                  </a:cxn>
                  <a:cxn ang="0">
                    <a:pos x="225" y="626"/>
                  </a:cxn>
                  <a:cxn ang="0">
                    <a:pos x="284" y="701"/>
                  </a:cxn>
                  <a:cxn ang="0">
                    <a:pos x="350" y="732"/>
                  </a:cxn>
                  <a:cxn ang="0">
                    <a:pos x="366" y="742"/>
                  </a:cxn>
                  <a:cxn ang="0">
                    <a:pos x="349" y="634"/>
                  </a:cxn>
                  <a:cxn ang="0">
                    <a:pos x="412" y="645"/>
                  </a:cxn>
                  <a:cxn ang="0">
                    <a:pos x="427" y="700"/>
                  </a:cxn>
                  <a:cxn ang="0">
                    <a:pos x="428" y="746"/>
                  </a:cxn>
                  <a:cxn ang="0">
                    <a:pos x="447" y="755"/>
                  </a:cxn>
                  <a:cxn ang="0">
                    <a:pos x="522" y="777"/>
                  </a:cxn>
                  <a:cxn ang="0">
                    <a:pos x="559" y="781"/>
                  </a:cxn>
                  <a:cxn ang="0">
                    <a:pos x="608" y="770"/>
                  </a:cxn>
                  <a:cxn ang="0">
                    <a:pos x="654" y="772"/>
                  </a:cxn>
                  <a:cxn ang="0">
                    <a:pos x="677" y="748"/>
                  </a:cxn>
                  <a:cxn ang="0">
                    <a:pos x="829" y="593"/>
                  </a:cxn>
                  <a:cxn ang="0">
                    <a:pos x="994" y="534"/>
                  </a:cxn>
                  <a:cxn ang="0">
                    <a:pos x="1224" y="569"/>
                  </a:cxn>
                  <a:cxn ang="0">
                    <a:pos x="1411" y="607"/>
                  </a:cxn>
                  <a:cxn ang="0">
                    <a:pos x="1400" y="655"/>
                  </a:cxn>
                </a:cxnLst>
                <a:rect l="0" t="0" r="r" b="b"/>
                <a:pathLst>
                  <a:path w="2139" h="795">
                    <a:moveTo>
                      <a:pt x="1398" y="684"/>
                    </a:moveTo>
                    <a:cubicBezTo>
                      <a:pt x="1398" y="684"/>
                      <a:pt x="1415" y="688"/>
                      <a:pt x="1429" y="688"/>
                    </a:cubicBezTo>
                    <a:cubicBezTo>
                      <a:pt x="1454" y="688"/>
                      <a:pt x="1478" y="635"/>
                      <a:pt x="1495" y="618"/>
                    </a:cubicBezTo>
                    <a:cubicBezTo>
                      <a:pt x="1502" y="610"/>
                      <a:pt x="1512" y="596"/>
                      <a:pt x="1515" y="585"/>
                    </a:cubicBezTo>
                    <a:cubicBezTo>
                      <a:pt x="1518" y="572"/>
                      <a:pt x="1513" y="564"/>
                      <a:pt x="1520" y="551"/>
                    </a:cubicBezTo>
                    <a:cubicBezTo>
                      <a:pt x="1522" y="547"/>
                      <a:pt x="1527" y="537"/>
                      <a:pt x="1527" y="527"/>
                    </a:cubicBezTo>
                    <a:cubicBezTo>
                      <a:pt x="1527" y="515"/>
                      <a:pt x="1508" y="492"/>
                      <a:pt x="1499" y="499"/>
                    </a:cubicBezTo>
                    <a:cubicBezTo>
                      <a:pt x="1473" y="518"/>
                      <a:pt x="1460" y="488"/>
                      <a:pt x="1460" y="485"/>
                    </a:cubicBezTo>
                    <a:cubicBezTo>
                      <a:pt x="1460" y="473"/>
                      <a:pt x="1483" y="459"/>
                      <a:pt x="1493" y="450"/>
                    </a:cubicBezTo>
                    <a:cubicBezTo>
                      <a:pt x="1506" y="436"/>
                      <a:pt x="1524" y="413"/>
                      <a:pt x="1543" y="408"/>
                    </a:cubicBezTo>
                    <a:cubicBezTo>
                      <a:pt x="1560" y="404"/>
                      <a:pt x="1613" y="399"/>
                      <a:pt x="1627" y="399"/>
                    </a:cubicBezTo>
                    <a:cubicBezTo>
                      <a:pt x="1645" y="399"/>
                      <a:pt x="1654" y="408"/>
                      <a:pt x="1665" y="408"/>
                    </a:cubicBezTo>
                    <a:cubicBezTo>
                      <a:pt x="1671" y="408"/>
                      <a:pt x="1675" y="408"/>
                      <a:pt x="1689" y="408"/>
                    </a:cubicBezTo>
                    <a:cubicBezTo>
                      <a:pt x="1696" y="379"/>
                      <a:pt x="1709" y="362"/>
                      <a:pt x="1740" y="362"/>
                    </a:cubicBezTo>
                    <a:cubicBezTo>
                      <a:pt x="1748" y="362"/>
                      <a:pt x="1751" y="360"/>
                      <a:pt x="1766" y="362"/>
                    </a:cubicBezTo>
                    <a:cubicBezTo>
                      <a:pt x="1759" y="368"/>
                      <a:pt x="1756" y="406"/>
                      <a:pt x="1804" y="346"/>
                    </a:cubicBezTo>
                    <a:cubicBezTo>
                      <a:pt x="1809" y="346"/>
                      <a:pt x="1832" y="355"/>
                      <a:pt x="1797" y="377"/>
                    </a:cubicBezTo>
                    <a:cubicBezTo>
                      <a:pt x="1785" y="385"/>
                      <a:pt x="1774" y="381"/>
                      <a:pt x="1766" y="393"/>
                    </a:cubicBezTo>
                    <a:cubicBezTo>
                      <a:pt x="1757" y="406"/>
                      <a:pt x="1749" y="423"/>
                      <a:pt x="1735" y="430"/>
                    </a:cubicBezTo>
                    <a:cubicBezTo>
                      <a:pt x="1724" y="436"/>
                      <a:pt x="1709" y="447"/>
                      <a:pt x="1709" y="465"/>
                    </a:cubicBezTo>
                    <a:cubicBezTo>
                      <a:pt x="1709" y="482"/>
                      <a:pt x="1714" y="535"/>
                      <a:pt x="1726" y="545"/>
                    </a:cubicBezTo>
                    <a:cubicBezTo>
                      <a:pt x="1735" y="532"/>
                      <a:pt x="1741" y="507"/>
                      <a:pt x="1760" y="503"/>
                    </a:cubicBezTo>
                    <a:cubicBezTo>
                      <a:pt x="1757" y="491"/>
                      <a:pt x="1777" y="488"/>
                      <a:pt x="1777" y="479"/>
                    </a:cubicBezTo>
                    <a:cubicBezTo>
                      <a:pt x="1777" y="464"/>
                      <a:pt x="1793" y="460"/>
                      <a:pt x="1793" y="452"/>
                    </a:cubicBezTo>
                    <a:cubicBezTo>
                      <a:pt x="1793" y="447"/>
                      <a:pt x="1788" y="442"/>
                      <a:pt x="1793" y="432"/>
                    </a:cubicBezTo>
                    <a:cubicBezTo>
                      <a:pt x="1828" y="356"/>
                      <a:pt x="1861" y="397"/>
                      <a:pt x="1874" y="397"/>
                    </a:cubicBezTo>
                    <a:cubicBezTo>
                      <a:pt x="1914" y="397"/>
                      <a:pt x="1941" y="347"/>
                      <a:pt x="1976" y="346"/>
                    </a:cubicBezTo>
                    <a:cubicBezTo>
                      <a:pt x="2041" y="345"/>
                      <a:pt x="1989" y="320"/>
                      <a:pt x="1989" y="313"/>
                    </a:cubicBezTo>
                    <a:cubicBezTo>
                      <a:pt x="1989" y="294"/>
                      <a:pt x="2015" y="297"/>
                      <a:pt x="2020" y="287"/>
                    </a:cubicBezTo>
                    <a:cubicBezTo>
                      <a:pt x="2022" y="282"/>
                      <a:pt x="2018" y="271"/>
                      <a:pt x="2026" y="271"/>
                    </a:cubicBezTo>
                    <a:cubicBezTo>
                      <a:pt x="2054" y="271"/>
                      <a:pt x="2077" y="309"/>
                      <a:pt x="2097" y="309"/>
                    </a:cubicBezTo>
                    <a:cubicBezTo>
                      <a:pt x="2106" y="309"/>
                      <a:pt x="2108" y="293"/>
                      <a:pt x="2112" y="287"/>
                    </a:cubicBezTo>
                    <a:cubicBezTo>
                      <a:pt x="2120" y="278"/>
                      <a:pt x="2127" y="279"/>
                      <a:pt x="2139" y="275"/>
                    </a:cubicBezTo>
                    <a:cubicBezTo>
                      <a:pt x="2123" y="254"/>
                      <a:pt x="2071" y="242"/>
                      <a:pt x="2046" y="227"/>
                    </a:cubicBezTo>
                    <a:cubicBezTo>
                      <a:pt x="2011" y="207"/>
                      <a:pt x="1965" y="185"/>
                      <a:pt x="1914" y="185"/>
                    </a:cubicBezTo>
                    <a:cubicBezTo>
                      <a:pt x="1900" y="185"/>
                      <a:pt x="1890" y="188"/>
                      <a:pt x="1892" y="194"/>
                    </a:cubicBezTo>
                    <a:cubicBezTo>
                      <a:pt x="1906" y="237"/>
                      <a:pt x="1872" y="194"/>
                      <a:pt x="1863" y="194"/>
                    </a:cubicBezTo>
                    <a:cubicBezTo>
                      <a:pt x="1762" y="192"/>
                      <a:pt x="1762" y="192"/>
                      <a:pt x="1762" y="192"/>
                    </a:cubicBezTo>
                    <a:cubicBezTo>
                      <a:pt x="1756" y="169"/>
                      <a:pt x="1741" y="161"/>
                      <a:pt x="1711" y="161"/>
                    </a:cubicBezTo>
                    <a:cubicBezTo>
                      <a:pt x="1695" y="161"/>
                      <a:pt x="1670" y="167"/>
                      <a:pt x="1660" y="159"/>
                    </a:cubicBezTo>
                    <a:cubicBezTo>
                      <a:pt x="1652" y="151"/>
                      <a:pt x="1651" y="141"/>
                      <a:pt x="1638" y="137"/>
                    </a:cubicBezTo>
                    <a:cubicBezTo>
                      <a:pt x="1611" y="128"/>
                      <a:pt x="1582" y="121"/>
                      <a:pt x="1548" y="121"/>
                    </a:cubicBezTo>
                    <a:cubicBezTo>
                      <a:pt x="1513" y="121"/>
                      <a:pt x="1509" y="140"/>
                      <a:pt x="1506" y="157"/>
                    </a:cubicBezTo>
                    <a:cubicBezTo>
                      <a:pt x="1473" y="157"/>
                      <a:pt x="1457" y="157"/>
                      <a:pt x="1435" y="157"/>
                    </a:cubicBezTo>
                    <a:cubicBezTo>
                      <a:pt x="1423" y="157"/>
                      <a:pt x="1421" y="147"/>
                      <a:pt x="1407" y="146"/>
                    </a:cubicBezTo>
                    <a:cubicBezTo>
                      <a:pt x="1405" y="152"/>
                      <a:pt x="1403" y="166"/>
                      <a:pt x="1396" y="166"/>
                    </a:cubicBezTo>
                    <a:cubicBezTo>
                      <a:pt x="1377" y="166"/>
                      <a:pt x="1369" y="143"/>
                      <a:pt x="1369" y="130"/>
                    </a:cubicBezTo>
                    <a:cubicBezTo>
                      <a:pt x="1369" y="127"/>
                      <a:pt x="1405" y="105"/>
                      <a:pt x="1314" y="97"/>
                    </a:cubicBezTo>
                    <a:cubicBezTo>
                      <a:pt x="1303" y="96"/>
                      <a:pt x="1296" y="101"/>
                      <a:pt x="1296" y="115"/>
                    </a:cubicBezTo>
                    <a:cubicBezTo>
                      <a:pt x="1248" y="115"/>
                      <a:pt x="1248" y="115"/>
                      <a:pt x="1248" y="115"/>
                    </a:cubicBezTo>
                    <a:cubicBezTo>
                      <a:pt x="1233" y="111"/>
                      <a:pt x="1157" y="102"/>
                      <a:pt x="1147" y="86"/>
                    </a:cubicBezTo>
                    <a:cubicBezTo>
                      <a:pt x="1089" y="133"/>
                      <a:pt x="1102" y="104"/>
                      <a:pt x="1102" y="104"/>
                    </a:cubicBezTo>
                    <a:cubicBezTo>
                      <a:pt x="1116" y="87"/>
                      <a:pt x="1249" y="51"/>
                      <a:pt x="1140" y="24"/>
                    </a:cubicBezTo>
                    <a:cubicBezTo>
                      <a:pt x="1094" y="24"/>
                      <a:pt x="1094" y="24"/>
                      <a:pt x="1094" y="24"/>
                    </a:cubicBezTo>
                    <a:cubicBezTo>
                      <a:pt x="1089" y="12"/>
                      <a:pt x="1079" y="0"/>
                      <a:pt x="1060" y="0"/>
                    </a:cubicBezTo>
                    <a:cubicBezTo>
                      <a:pt x="1038" y="0"/>
                      <a:pt x="1028" y="17"/>
                      <a:pt x="1016" y="27"/>
                    </a:cubicBezTo>
                    <a:cubicBezTo>
                      <a:pt x="1008" y="33"/>
                      <a:pt x="951" y="56"/>
                      <a:pt x="956" y="35"/>
                    </a:cubicBezTo>
                    <a:cubicBezTo>
                      <a:pt x="941" y="40"/>
                      <a:pt x="879" y="44"/>
                      <a:pt x="847" y="73"/>
                    </a:cubicBezTo>
                    <a:cubicBezTo>
                      <a:pt x="840" y="79"/>
                      <a:pt x="838" y="97"/>
                      <a:pt x="828" y="97"/>
                    </a:cubicBezTo>
                    <a:cubicBezTo>
                      <a:pt x="813" y="97"/>
                      <a:pt x="758" y="92"/>
                      <a:pt x="758" y="117"/>
                    </a:cubicBezTo>
                    <a:cubicBezTo>
                      <a:pt x="758" y="122"/>
                      <a:pt x="763" y="128"/>
                      <a:pt x="765" y="135"/>
                    </a:cubicBezTo>
                    <a:cubicBezTo>
                      <a:pt x="755" y="141"/>
                      <a:pt x="752" y="135"/>
                      <a:pt x="721" y="135"/>
                    </a:cubicBezTo>
                    <a:cubicBezTo>
                      <a:pt x="695" y="170"/>
                      <a:pt x="697" y="129"/>
                      <a:pt x="691" y="121"/>
                    </a:cubicBezTo>
                    <a:cubicBezTo>
                      <a:pt x="689" y="136"/>
                      <a:pt x="679" y="142"/>
                      <a:pt x="668" y="148"/>
                    </a:cubicBezTo>
                    <a:cubicBezTo>
                      <a:pt x="671" y="160"/>
                      <a:pt x="690" y="173"/>
                      <a:pt x="677" y="188"/>
                    </a:cubicBezTo>
                    <a:cubicBezTo>
                      <a:pt x="667" y="198"/>
                      <a:pt x="695" y="230"/>
                      <a:pt x="680" y="230"/>
                    </a:cubicBezTo>
                    <a:cubicBezTo>
                      <a:pt x="662" y="230"/>
                      <a:pt x="657" y="164"/>
                      <a:pt x="657" y="150"/>
                    </a:cubicBezTo>
                    <a:cubicBezTo>
                      <a:pt x="657" y="135"/>
                      <a:pt x="681" y="129"/>
                      <a:pt x="644" y="121"/>
                    </a:cubicBezTo>
                    <a:cubicBezTo>
                      <a:pt x="625" y="118"/>
                      <a:pt x="589" y="149"/>
                      <a:pt x="589" y="166"/>
                    </a:cubicBezTo>
                    <a:cubicBezTo>
                      <a:pt x="589" y="186"/>
                      <a:pt x="598" y="199"/>
                      <a:pt x="608" y="210"/>
                    </a:cubicBezTo>
                    <a:cubicBezTo>
                      <a:pt x="633" y="248"/>
                      <a:pt x="574" y="205"/>
                      <a:pt x="552" y="200"/>
                    </a:cubicBezTo>
                    <a:cubicBezTo>
                      <a:pt x="492" y="184"/>
                      <a:pt x="512" y="204"/>
                      <a:pt x="511" y="207"/>
                    </a:cubicBezTo>
                    <a:cubicBezTo>
                      <a:pt x="509" y="241"/>
                      <a:pt x="495" y="214"/>
                      <a:pt x="487" y="214"/>
                    </a:cubicBezTo>
                    <a:cubicBezTo>
                      <a:pt x="473" y="214"/>
                      <a:pt x="445" y="233"/>
                      <a:pt x="425" y="223"/>
                    </a:cubicBezTo>
                    <a:cubicBezTo>
                      <a:pt x="415" y="197"/>
                      <a:pt x="349" y="256"/>
                      <a:pt x="333" y="256"/>
                    </a:cubicBezTo>
                    <a:cubicBezTo>
                      <a:pt x="327" y="256"/>
                      <a:pt x="320" y="252"/>
                      <a:pt x="322" y="247"/>
                    </a:cubicBezTo>
                    <a:cubicBezTo>
                      <a:pt x="329" y="229"/>
                      <a:pt x="319" y="191"/>
                      <a:pt x="300" y="249"/>
                    </a:cubicBezTo>
                    <a:cubicBezTo>
                      <a:pt x="298" y="253"/>
                      <a:pt x="306" y="255"/>
                      <a:pt x="306" y="263"/>
                    </a:cubicBezTo>
                    <a:cubicBezTo>
                      <a:pt x="306" y="278"/>
                      <a:pt x="283" y="267"/>
                      <a:pt x="271" y="271"/>
                    </a:cubicBezTo>
                    <a:cubicBezTo>
                      <a:pt x="259" y="275"/>
                      <a:pt x="265" y="318"/>
                      <a:pt x="214" y="296"/>
                    </a:cubicBezTo>
                    <a:cubicBezTo>
                      <a:pt x="214" y="313"/>
                      <a:pt x="214" y="313"/>
                      <a:pt x="214" y="313"/>
                    </a:cubicBezTo>
                    <a:cubicBezTo>
                      <a:pt x="189" y="311"/>
                      <a:pt x="192" y="284"/>
                      <a:pt x="183" y="271"/>
                    </a:cubicBezTo>
                    <a:cubicBezTo>
                      <a:pt x="202" y="271"/>
                      <a:pt x="212" y="271"/>
                      <a:pt x="230" y="276"/>
                    </a:cubicBezTo>
                    <a:cubicBezTo>
                      <a:pt x="255" y="282"/>
                      <a:pt x="304" y="251"/>
                      <a:pt x="229" y="227"/>
                    </a:cubicBezTo>
                    <a:cubicBezTo>
                      <a:pt x="208" y="220"/>
                      <a:pt x="160" y="196"/>
                      <a:pt x="145" y="196"/>
                    </a:cubicBezTo>
                    <a:cubicBezTo>
                      <a:pt x="144" y="196"/>
                      <a:pt x="144" y="195"/>
                      <a:pt x="133" y="196"/>
                    </a:cubicBezTo>
                    <a:cubicBezTo>
                      <a:pt x="127" y="200"/>
                      <a:pt x="111" y="208"/>
                      <a:pt x="111" y="219"/>
                    </a:cubicBezTo>
                    <a:cubicBezTo>
                      <a:pt x="111" y="227"/>
                      <a:pt x="127" y="226"/>
                      <a:pt x="127" y="236"/>
                    </a:cubicBezTo>
                    <a:cubicBezTo>
                      <a:pt x="127" y="244"/>
                      <a:pt x="119" y="247"/>
                      <a:pt x="119" y="255"/>
                    </a:cubicBezTo>
                    <a:cubicBezTo>
                      <a:pt x="119" y="263"/>
                      <a:pt x="128" y="268"/>
                      <a:pt x="128" y="277"/>
                    </a:cubicBezTo>
                    <a:cubicBezTo>
                      <a:pt x="128" y="282"/>
                      <a:pt x="123" y="285"/>
                      <a:pt x="123" y="290"/>
                    </a:cubicBezTo>
                    <a:cubicBezTo>
                      <a:pt x="123" y="300"/>
                      <a:pt x="136" y="302"/>
                      <a:pt x="136" y="312"/>
                    </a:cubicBezTo>
                    <a:cubicBezTo>
                      <a:pt x="136" y="315"/>
                      <a:pt x="132" y="317"/>
                      <a:pt x="131" y="318"/>
                    </a:cubicBezTo>
                    <a:cubicBezTo>
                      <a:pt x="135" y="325"/>
                      <a:pt x="145" y="327"/>
                      <a:pt x="145" y="336"/>
                    </a:cubicBezTo>
                    <a:cubicBezTo>
                      <a:pt x="145" y="351"/>
                      <a:pt x="115" y="367"/>
                      <a:pt x="106" y="379"/>
                    </a:cubicBezTo>
                    <a:cubicBezTo>
                      <a:pt x="109" y="384"/>
                      <a:pt x="114" y="387"/>
                      <a:pt x="117" y="395"/>
                    </a:cubicBezTo>
                    <a:cubicBezTo>
                      <a:pt x="111" y="398"/>
                      <a:pt x="98" y="405"/>
                      <a:pt x="92" y="405"/>
                    </a:cubicBezTo>
                    <a:cubicBezTo>
                      <a:pt x="85" y="405"/>
                      <a:pt x="80" y="402"/>
                      <a:pt x="70" y="402"/>
                    </a:cubicBezTo>
                    <a:cubicBezTo>
                      <a:pt x="61" y="402"/>
                      <a:pt x="38" y="410"/>
                      <a:pt x="45" y="417"/>
                    </a:cubicBezTo>
                    <a:cubicBezTo>
                      <a:pt x="67" y="438"/>
                      <a:pt x="56" y="446"/>
                      <a:pt x="50" y="446"/>
                    </a:cubicBezTo>
                    <a:cubicBezTo>
                      <a:pt x="42" y="446"/>
                      <a:pt x="40" y="435"/>
                      <a:pt x="33" y="435"/>
                    </a:cubicBezTo>
                    <a:cubicBezTo>
                      <a:pt x="25" y="435"/>
                      <a:pt x="15" y="455"/>
                      <a:pt x="15" y="465"/>
                    </a:cubicBezTo>
                    <a:cubicBezTo>
                      <a:pt x="15" y="483"/>
                      <a:pt x="1" y="480"/>
                      <a:pt x="0" y="496"/>
                    </a:cubicBezTo>
                    <a:cubicBezTo>
                      <a:pt x="6" y="495"/>
                      <a:pt x="11" y="495"/>
                      <a:pt x="16" y="495"/>
                    </a:cubicBezTo>
                    <a:cubicBezTo>
                      <a:pt x="24" y="495"/>
                      <a:pt x="30" y="494"/>
                      <a:pt x="39" y="494"/>
                    </a:cubicBezTo>
                    <a:cubicBezTo>
                      <a:pt x="48" y="494"/>
                      <a:pt x="52" y="510"/>
                      <a:pt x="52" y="520"/>
                    </a:cubicBezTo>
                    <a:cubicBezTo>
                      <a:pt x="52" y="526"/>
                      <a:pt x="46" y="529"/>
                      <a:pt x="46" y="535"/>
                    </a:cubicBezTo>
                    <a:cubicBezTo>
                      <a:pt x="46" y="544"/>
                      <a:pt x="54" y="550"/>
                      <a:pt x="54" y="558"/>
                    </a:cubicBezTo>
                    <a:cubicBezTo>
                      <a:pt x="54" y="563"/>
                      <a:pt x="46" y="565"/>
                      <a:pt x="44" y="568"/>
                    </a:cubicBezTo>
                    <a:cubicBezTo>
                      <a:pt x="39" y="576"/>
                      <a:pt x="37" y="583"/>
                      <a:pt x="37" y="593"/>
                    </a:cubicBezTo>
                    <a:cubicBezTo>
                      <a:pt x="37" y="606"/>
                      <a:pt x="46" y="603"/>
                      <a:pt x="56" y="603"/>
                    </a:cubicBezTo>
                    <a:cubicBezTo>
                      <a:pt x="70" y="603"/>
                      <a:pt x="77" y="597"/>
                      <a:pt x="88" y="597"/>
                    </a:cubicBezTo>
                    <a:cubicBezTo>
                      <a:pt x="99" y="597"/>
                      <a:pt x="97" y="620"/>
                      <a:pt x="108" y="620"/>
                    </a:cubicBezTo>
                    <a:cubicBezTo>
                      <a:pt x="108" y="638"/>
                      <a:pt x="108" y="638"/>
                      <a:pt x="108" y="638"/>
                    </a:cubicBezTo>
                    <a:cubicBezTo>
                      <a:pt x="108" y="640"/>
                      <a:pt x="109" y="641"/>
                      <a:pt x="110" y="641"/>
                    </a:cubicBezTo>
                    <a:cubicBezTo>
                      <a:pt x="112" y="644"/>
                      <a:pt x="112" y="644"/>
                      <a:pt x="112" y="644"/>
                    </a:cubicBezTo>
                    <a:cubicBezTo>
                      <a:pt x="114" y="644"/>
                      <a:pt x="120" y="642"/>
                      <a:pt x="123" y="641"/>
                    </a:cubicBezTo>
                    <a:cubicBezTo>
                      <a:pt x="132" y="639"/>
                      <a:pt x="133" y="627"/>
                      <a:pt x="143" y="627"/>
                    </a:cubicBezTo>
                    <a:cubicBezTo>
                      <a:pt x="151" y="627"/>
                      <a:pt x="171" y="660"/>
                      <a:pt x="177" y="660"/>
                    </a:cubicBezTo>
                    <a:cubicBezTo>
                      <a:pt x="184" y="660"/>
                      <a:pt x="205" y="651"/>
                      <a:pt x="208" y="647"/>
                    </a:cubicBezTo>
                    <a:cubicBezTo>
                      <a:pt x="207" y="647"/>
                      <a:pt x="196" y="645"/>
                      <a:pt x="196" y="645"/>
                    </a:cubicBezTo>
                    <a:cubicBezTo>
                      <a:pt x="194" y="645"/>
                      <a:pt x="189" y="644"/>
                      <a:pt x="189" y="638"/>
                    </a:cubicBezTo>
                    <a:cubicBezTo>
                      <a:pt x="189" y="635"/>
                      <a:pt x="221" y="623"/>
                      <a:pt x="233" y="619"/>
                    </a:cubicBezTo>
                    <a:cubicBezTo>
                      <a:pt x="233" y="619"/>
                      <a:pt x="227" y="625"/>
                      <a:pt x="225" y="626"/>
                    </a:cubicBezTo>
                    <a:cubicBezTo>
                      <a:pt x="226" y="629"/>
                      <a:pt x="237" y="641"/>
                      <a:pt x="211" y="647"/>
                    </a:cubicBezTo>
                    <a:cubicBezTo>
                      <a:pt x="223" y="673"/>
                      <a:pt x="273" y="669"/>
                      <a:pt x="273" y="704"/>
                    </a:cubicBezTo>
                    <a:cubicBezTo>
                      <a:pt x="275" y="703"/>
                      <a:pt x="275" y="703"/>
                      <a:pt x="275" y="703"/>
                    </a:cubicBezTo>
                    <a:cubicBezTo>
                      <a:pt x="278" y="702"/>
                      <a:pt x="280" y="701"/>
                      <a:pt x="284" y="701"/>
                    </a:cubicBezTo>
                    <a:cubicBezTo>
                      <a:pt x="298" y="701"/>
                      <a:pt x="297" y="710"/>
                      <a:pt x="302" y="719"/>
                    </a:cubicBezTo>
                    <a:cubicBezTo>
                      <a:pt x="303" y="721"/>
                      <a:pt x="312" y="726"/>
                      <a:pt x="312" y="726"/>
                    </a:cubicBezTo>
                    <a:cubicBezTo>
                      <a:pt x="320" y="729"/>
                      <a:pt x="322" y="742"/>
                      <a:pt x="335" y="742"/>
                    </a:cubicBezTo>
                    <a:cubicBezTo>
                      <a:pt x="344" y="742"/>
                      <a:pt x="344" y="734"/>
                      <a:pt x="350" y="732"/>
                    </a:cubicBezTo>
                    <a:cubicBezTo>
                      <a:pt x="354" y="731"/>
                      <a:pt x="353" y="731"/>
                      <a:pt x="357" y="731"/>
                    </a:cubicBezTo>
                    <a:cubicBezTo>
                      <a:pt x="358" y="733"/>
                      <a:pt x="358" y="737"/>
                      <a:pt x="360" y="739"/>
                    </a:cubicBezTo>
                    <a:cubicBezTo>
                      <a:pt x="359" y="739"/>
                      <a:pt x="360" y="740"/>
                      <a:pt x="360" y="741"/>
                    </a:cubicBezTo>
                    <a:cubicBezTo>
                      <a:pt x="366" y="742"/>
                      <a:pt x="366" y="742"/>
                      <a:pt x="366" y="742"/>
                    </a:cubicBezTo>
                    <a:cubicBezTo>
                      <a:pt x="371" y="735"/>
                      <a:pt x="371" y="724"/>
                      <a:pt x="378" y="721"/>
                    </a:cubicBezTo>
                    <a:cubicBezTo>
                      <a:pt x="366" y="714"/>
                      <a:pt x="348" y="688"/>
                      <a:pt x="348" y="673"/>
                    </a:cubicBezTo>
                    <a:cubicBezTo>
                      <a:pt x="348" y="668"/>
                      <a:pt x="338" y="662"/>
                      <a:pt x="338" y="655"/>
                    </a:cubicBezTo>
                    <a:cubicBezTo>
                      <a:pt x="338" y="653"/>
                      <a:pt x="347" y="637"/>
                      <a:pt x="349" y="634"/>
                    </a:cubicBezTo>
                    <a:cubicBezTo>
                      <a:pt x="351" y="635"/>
                      <a:pt x="365" y="628"/>
                      <a:pt x="366" y="627"/>
                    </a:cubicBezTo>
                    <a:cubicBezTo>
                      <a:pt x="377" y="623"/>
                      <a:pt x="384" y="620"/>
                      <a:pt x="399" y="620"/>
                    </a:cubicBezTo>
                    <a:cubicBezTo>
                      <a:pt x="423" y="620"/>
                      <a:pt x="427" y="631"/>
                      <a:pt x="436" y="645"/>
                    </a:cubicBezTo>
                    <a:cubicBezTo>
                      <a:pt x="429" y="650"/>
                      <a:pt x="420" y="645"/>
                      <a:pt x="412" y="645"/>
                    </a:cubicBezTo>
                    <a:cubicBezTo>
                      <a:pt x="400" y="645"/>
                      <a:pt x="383" y="656"/>
                      <a:pt x="381" y="656"/>
                    </a:cubicBezTo>
                    <a:cubicBezTo>
                      <a:pt x="382" y="665"/>
                      <a:pt x="389" y="664"/>
                      <a:pt x="391" y="669"/>
                    </a:cubicBezTo>
                    <a:cubicBezTo>
                      <a:pt x="400" y="684"/>
                      <a:pt x="412" y="690"/>
                      <a:pt x="412" y="707"/>
                    </a:cubicBezTo>
                    <a:cubicBezTo>
                      <a:pt x="415" y="705"/>
                      <a:pt x="424" y="701"/>
                      <a:pt x="427" y="700"/>
                    </a:cubicBezTo>
                    <a:cubicBezTo>
                      <a:pt x="427" y="707"/>
                      <a:pt x="434" y="710"/>
                      <a:pt x="434" y="717"/>
                    </a:cubicBezTo>
                    <a:cubicBezTo>
                      <a:pt x="421" y="717"/>
                      <a:pt x="421" y="717"/>
                      <a:pt x="421" y="717"/>
                    </a:cubicBezTo>
                    <a:cubicBezTo>
                      <a:pt x="417" y="717"/>
                      <a:pt x="413" y="721"/>
                      <a:pt x="412" y="728"/>
                    </a:cubicBezTo>
                    <a:cubicBezTo>
                      <a:pt x="421" y="729"/>
                      <a:pt x="428" y="738"/>
                      <a:pt x="428" y="746"/>
                    </a:cubicBezTo>
                    <a:cubicBezTo>
                      <a:pt x="428" y="751"/>
                      <a:pt x="424" y="753"/>
                      <a:pt x="424" y="757"/>
                    </a:cubicBezTo>
                    <a:cubicBezTo>
                      <a:pt x="424" y="761"/>
                      <a:pt x="428" y="765"/>
                      <a:pt x="429" y="766"/>
                    </a:cubicBezTo>
                    <a:cubicBezTo>
                      <a:pt x="429" y="762"/>
                      <a:pt x="434" y="762"/>
                      <a:pt x="438" y="761"/>
                    </a:cubicBezTo>
                    <a:cubicBezTo>
                      <a:pt x="443" y="759"/>
                      <a:pt x="442" y="757"/>
                      <a:pt x="447" y="755"/>
                    </a:cubicBezTo>
                    <a:cubicBezTo>
                      <a:pt x="455" y="752"/>
                      <a:pt x="460" y="754"/>
                      <a:pt x="466" y="749"/>
                    </a:cubicBezTo>
                    <a:cubicBezTo>
                      <a:pt x="476" y="755"/>
                      <a:pt x="482" y="755"/>
                      <a:pt x="491" y="758"/>
                    </a:cubicBezTo>
                    <a:cubicBezTo>
                      <a:pt x="502" y="762"/>
                      <a:pt x="505" y="772"/>
                      <a:pt x="518" y="772"/>
                    </a:cubicBezTo>
                    <a:cubicBezTo>
                      <a:pt x="518" y="774"/>
                      <a:pt x="521" y="775"/>
                      <a:pt x="522" y="777"/>
                    </a:cubicBezTo>
                    <a:cubicBezTo>
                      <a:pt x="523" y="781"/>
                      <a:pt x="522" y="787"/>
                      <a:pt x="524" y="793"/>
                    </a:cubicBezTo>
                    <a:cubicBezTo>
                      <a:pt x="529" y="787"/>
                      <a:pt x="533" y="795"/>
                      <a:pt x="537" y="795"/>
                    </a:cubicBezTo>
                    <a:cubicBezTo>
                      <a:pt x="542" y="795"/>
                      <a:pt x="544" y="791"/>
                      <a:pt x="547" y="788"/>
                    </a:cubicBezTo>
                    <a:cubicBezTo>
                      <a:pt x="551" y="784"/>
                      <a:pt x="556" y="784"/>
                      <a:pt x="559" y="781"/>
                    </a:cubicBezTo>
                    <a:cubicBezTo>
                      <a:pt x="567" y="773"/>
                      <a:pt x="568" y="762"/>
                      <a:pt x="579" y="762"/>
                    </a:cubicBezTo>
                    <a:cubicBezTo>
                      <a:pt x="583" y="762"/>
                      <a:pt x="582" y="764"/>
                      <a:pt x="586" y="764"/>
                    </a:cubicBezTo>
                    <a:cubicBezTo>
                      <a:pt x="587" y="769"/>
                      <a:pt x="597" y="765"/>
                      <a:pt x="600" y="765"/>
                    </a:cubicBezTo>
                    <a:cubicBezTo>
                      <a:pt x="604" y="765"/>
                      <a:pt x="605" y="770"/>
                      <a:pt x="608" y="770"/>
                    </a:cubicBezTo>
                    <a:cubicBezTo>
                      <a:pt x="617" y="770"/>
                      <a:pt x="624" y="765"/>
                      <a:pt x="627" y="759"/>
                    </a:cubicBezTo>
                    <a:cubicBezTo>
                      <a:pt x="628" y="760"/>
                      <a:pt x="629" y="759"/>
                      <a:pt x="630" y="759"/>
                    </a:cubicBezTo>
                    <a:cubicBezTo>
                      <a:pt x="634" y="759"/>
                      <a:pt x="636" y="749"/>
                      <a:pt x="645" y="749"/>
                    </a:cubicBezTo>
                    <a:cubicBezTo>
                      <a:pt x="654" y="749"/>
                      <a:pt x="644" y="772"/>
                      <a:pt x="654" y="772"/>
                    </a:cubicBezTo>
                    <a:cubicBezTo>
                      <a:pt x="664" y="772"/>
                      <a:pt x="668" y="764"/>
                      <a:pt x="677" y="764"/>
                    </a:cubicBezTo>
                    <a:cubicBezTo>
                      <a:pt x="682" y="764"/>
                      <a:pt x="686" y="764"/>
                      <a:pt x="692" y="765"/>
                    </a:cubicBezTo>
                    <a:cubicBezTo>
                      <a:pt x="692" y="763"/>
                      <a:pt x="692" y="763"/>
                      <a:pt x="692" y="763"/>
                    </a:cubicBezTo>
                    <a:cubicBezTo>
                      <a:pt x="690" y="753"/>
                      <a:pt x="688" y="750"/>
                      <a:pt x="677" y="748"/>
                    </a:cubicBezTo>
                    <a:cubicBezTo>
                      <a:pt x="678" y="739"/>
                      <a:pt x="687" y="719"/>
                      <a:pt x="694" y="719"/>
                    </a:cubicBezTo>
                    <a:cubicBezTo>
                      <a:pt x="735" y="719"/>
                      <a:pt x="763" y="698"/>
                      <a:pt x="763" y="649"/>
                    </a:cubicBezTo>
                    <a:cubicBezTo>
                      <a:pt x="785" y="645"/>
                      <a:pt x="787" y="618"/>
                      <a:pt x="800" y="620"/>
                    </a:cubicBezTo>
                    <a:cubicBezTo>
                      <a:pt x="836" y="624"/>
                      <a:pt x="822" y="600"/>
                      <a:pt x="829" y="593"/>
                    </a:cubicBezTo>
                    <a:cubicBezTo>
                      <a:pt x="847" y="578"/>
                      <a:pt x="873" y="578"/>
                      <a:pt x="895" y="565"/>
                    </a:cubicBezTo>
                    <a:cubicBezTo>
                      <a:pt x="898" y="563"/>
                      <a:pt x="906" y="554"/>
                      <a:pt x="913" y="554"/>
                    </a:cubicBezTo>
                    <a:cubicBezTo>
                      <a:pt x="924" y="554"/>
                      <a:pt x="943" y="567"/>
                      <a:pt x="961" y="567"/>
                    </a:cubicBezTo>
                    <a:cubicBezTo>
                      <a:pt x="986" y="567"/>
                      <a:pt x="981" y="534"/>
                      <a:pt x="994" y="534"/>
                    </a:cubicBezTo>
                    <a:cubicBezTo>
                      <a:pt x="1002" y="534"/>
                      <a:pt x="1029" y="538"/>
                      <a:pt x="1032" y="545"/>
                    </a:cubicBezTo>
                    <a:cubicBezTo>
                      <a:pt x="1042" y="573"/>
                      <a:pt x="1060" y="558"/>
                      <a:pt x="1072" y="558"/>
                    </a:cubicBezTo>
                    <a:cubicBezTo>
                      <a:pt x="1099" y="558"/>
                      <a:pt x="1107" y="580"/>
                      <a:pt x="1135" y="580"/>
                    </a:cubicBezTo>
                    <a:cubicBezTo>
                      <a:pt x="1160" y="580"/>
                      <a:pt x="1192" y="557"/>
                      <a:pt x="1224" y="569"/>
                    </a:cubicBezTo>
                    <a:cubicBezTo>
                      <a:pt x="1266" y="586"/>
                      <a:pt x="1245" y="512"/>
                      <a:pt x="1301" y="512"/>
                    </a:cubicBezTo>
                    <a:cubicBezTo>
                      <a:pt x="1340" y="512"/>
                      <a:pt x="1339" y="543"/>
                      <a:pt x="1354" y="567"/>
                    </a:cubicBezTo>
                    <a:cubicBezTo>
                      <a:pt x="1360" y="576"/>
                      <a:pt x="1379" y="577"/>
                      <a:pt x="1387" y="585"/>
                    </a:cubicBezTo>
                    <a:cubicBezTo>
                      <a:pt x="1393" y="590"/>
                      <a:pt x="1398" y="607"/>
                      <a:pt x="1411" y="607"/>
                    </a:cubicBezTo>
                    <a:cubicBezTo>
                      <a:pt x="1426" y="607"/>
                      <a:pt x="1428" y="593"/>
                      <a:pt x="1446" y="593"/>
                    </a:cubicBezTo>
                    <a:cubicBezTo>
                      <a:pt x="1446" y="604"/>
                      <a:pt x="1446" y="604"/>
                      <a:pt x="1446" y="604"/>
                    </a:cubicBezTo>
                    <a:cubicBezTo>
                      <a:pt x="1437" y="614"/>
                      <a:pt x="1433" y="638"/>
                      <a:pt x="1422" y="644"/>
                    </a:cubicBezTo>
                    <a:cubicBezTo>
                      <a:pt x="1412" y="650"/>
                      <a:pt x="1394" y="651"/>
                      <a:pt x="1400" y="655"/>
                    </a:cubicBezTo>
                    <a:cubicBezTo>
                      <a:pt x="1415" y="665"/>
                      <a:pt x="1398" y="684"/>
                      <a:pt x="1398" y="684"/>
                    </a:cubicBezTo>
                    <a:close/>
                  </a:path>
                </a:pathLst>
              </a:custGeom>
              <a:gradFill>
                <a:gsLst>
                  <a:gs pos="0">
                    <a:srgbClr val="37ACCD"/>
                  </a:gs>
                  <a:gs pos="63000">
                    <a:srgbClr val="1EBDA2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156" name="Freeform 147">
                <a:extLst>
                  <a:ext uri="{FF2B5EF4-FFF2-40B4-BE49-F238E27FC236}">
                    <a16:creationId xmlns:a16="http://schemas.microsoft.com/office/drawing/2014/main" id="{37E50D37-FFE2-4862-8340-52A19A0C2D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14988" y="1879600"/>
                <a:ext cx="1023938" cy="646113"/>
              </a:xfrm>
              <a:custGeom>
                <a:avLst/>
                <a:gdLst/>
                <a:ahLst/>
                <a:cxnLst>
                  <a:cxn ang="0">
                    <a:pos x="585" y="307"/>
                  </a:cxn>
                  <a:cxn ang="0">
                    <a:pos x="573" y="287"/>
                  </a:cxn>
                  <a:cxn ang="0">
                    <a:pos x="614" y="256"/>
                  </a:cxn>
                  <a:cxn ang="0">
                    <a:pos x="588" y="246"/>
                  </a:cxn>
                  <a:cxn ang="0">
                    <a:pos x="570" y="255"/>
                  </a:cxn>
                  <a:cxn ang="0">
                    <a:pos x="552" y="236"/>
                  </a:cxn>
                  <a:cxn ang="0">
                    <a:pos x="590" y="209"/>
                  </a:cxn>
                  <a:cxn ang="0">
                    <a:pos x="606" y="212"/>
                  </a:cxn>
                  <a:cxn ang="0">
                    <a:pos x="634" y="216"/>
                  </a:cxn>
                  <a:cxn ang="0">
                    <a:pos x="648" y="231"/>
                  </a:cxn>
                  <a:cxn ang="0">
                    <a:pos x="648" y="248"/>
                  </a:cxn>
                  <a:cxn ang="0">
                    <a:pos x="666" y="254"/>
                  </a:cxn>
                  <a:cxn ang="0">
                    <a:pos x="659" y="264"/>
                  </a:cxn>
                  <a:cxn ang="0">
                    <a:pos x="665" y="275"/>
                  </a:cxn>
                  <a:cxn ang="0">
                    <a:pos x="664" y="290"/>
                  </a:cxn>
                  <a:cxn ang="0">
                    <a:pos x="668" y="295"/>
                  </a:cxn>
                  <a:cxn ang="0">
                    <a:pos x="690" y="286"/>
                  </a:cxn>
                  <a:cxn ang="0">
                    <a:pos x="683" y="232"/>
                  </a:cxn>
                  <a:cxn ang="0">
                    <a:pos x="688" y="210"/>
                  </a:cxn>
                  <a:cxn ang="0">
                    <a:pos x="721" y="172"/>
                  </a:cxn>
                  <a:cxn ang="0">
                    <a:pos x="745" y="132"/>
                  </a:cxn>
                  <a:cxn ang="0">
                    <a:pos x="769" y="81"/>
                  </a:cxn>
                  <a:cxn ang="0">
                    <a:pos x="710" y="73"/>
                  </a:cxn>
                  <a:cxn ang="0">
                    <a:pos x="624" y="0"/>
                  </a:cxn>
                  <a:cxn ang="0">
                    <a:pos x="458" y="68"/>
                  </a:cxn>
                  <a:cxn ang="0">
                    <a:pos x="355" y="33"/>
                  </a:cxn>
                  <a:cxn ang="0">
                    <a:pos x="284" y="55"/>
                  </a:cxn>
                  <a:cxn ang="0">
                    <a:pos x="218" y="53"/>
                  </a:cxn>
                  <a:cxn ang="0">
                    <a:pos x="123" y="108"/>
                  </a:cxn>
                  <a:cxn ang="0">
                    <a:pos x="17" y="207"/>
                  </a:cxn>
                  <a:cxn ang="0">
                    <a:pos x="15" y="251"/>
                  </a:cxn>
                  <a:cxn ang="0">
                    <a:pos x="25" y="261"/>
                  </a:cxn>
                  <a:cxn ang="0">
                    <a:pos x="50" y="280"/>
                  </a:cxn>
                  <a:cxn ang="0">
                    <a:pos x="83" y="284"/>
                  </a:cxn>
                  <a:cxn ang="0">
                    <a:pos x="73" y="317"/>
                  </a:cxn>
                  <a:cxn ang="0">
                    <a:pos x="63" y="326"/>
                  </a:cxn>
                  <a:cxn ang="0">
                    <a:pos x="73" y="343"/>
                  </a:cxn>
                  <a:cxn ang="0">
                    <a:pos x="110" y="357"/>
                  </a:cxn>
                  <a:cxn ang="0">
                    <a:pos x="132" y="373"/>
                  </a:cxn>
                  <a:cxn ang="0">
                    <a:pos x="160" y="384"/>
                  </a:cxn>
                  <a:cxn ang="0">
                    <a:pos x="186" y="382"/>
                  </a:cxn>
                  <a:cxn ang="0">
                    <a:pos x="210" y="381"/>
                  </a:cxn>
                  <a:cxn ang="0">
                    <a:pos x="255" y="372"/>
                  </a:cxn>
                  <a:cxn ang="0">
                    <a:pos x="275" y="366"/>
                  </a:cxn>
                  <a:cxn ang="0">
                    <a:pos x="282" y="362"/>
                  </a:cxn>
                  <a:cxn ang="0">
                    <a:pos x="316" y="400"/>
                  </a:cxn>
                  <a:cxn ang="0">
                    <a:pos x="306" y="439"/>
                  </a:cxn>
                  <a:cxn ang="0">
                    <a:pos x="324" y="450"/>
                  </a:cxn>
                  <a:cxn ang="0">
                    <a:pos x="346" y="467"/>
                  </a:cxn>
                  <a:cxn ang="0">
                    <a:pos x="351" y="472"/>
                  </a:cxn>
                  <a:cxn ang="0">
                    <a:pos x="353" y="457"/>
                  </a:cxn>
                  <a:cxn ang="0">
                    <a:pos x="379" y="454"/>
                  </a:cxn>
                  <a:cxn ang="0">
                    <a:pos x="416" y="453"/>
                  </a:cxn>
                  <a:cxn ang="0">
                    <a:pos x="431" y="470"/>
                  </a:cxn>
                  <a:cxn ang="0">
                    <a:pos x="454" y="486"/>
                  </a:cxn>
                  <a:cxn ang="0">
                    <a:pos x="476" y="470"/>
                  </a:cxn>
                  <a:cxn ang="0">
                    <a:pos x="503" y="455"/>
                  </a:cxn>
                  <a:cxn ang="0">
                    <a:pos x="552" y="439"/>
                  </a:cxn>
                  <a:cxn ang="0">
                    <a:pos x="576" y="406"/>
                  </a:cxn>
                  <a:cxn ang="0">
                    <a:pos x="604" y="355"/>
                  </a:cxn>
                  <a:cxn ang="0">
                    <a:pos x="586" y="307"/>
                  </a:cxn>
                </a:cxnLst>
                <a:rect l="0" t="0" r="r" b="b"/>
                <a:pathLst>
                  <a:path w="769" h="486">
                    <a:moveTo>
                      <a:pt x="586" y="307"/>
                    </a:moveTo>
                    <a:cubicBezTo>
                      <a:pt x="585" y="307"/>
                      <a:pt x="585" y="307"/>
                      <a:pt x="585" y="307"/>
                    </a:cubicBezTo>
                    <a:cubicBezTo>
                      <a:pt x="585" y="307"/>
                      <a:pt x="585" y="300"/>
                      <a:pt x="585" y="298"/>
                    </a:cubicBezTo>
                    <a:cubicBezTo>
                      <a:pt x="582" y="298"/>
                      <a:pt x="573" y="294"/>
                      <a:pt x="573" y="287"/>
                    </a:cubicBezTo>
                    <a:cubicBezTo>
                      <a:pt x="573" y="282"/>
                      <a:pt x="581" y="282"/>
                      <a:pt x="582" y="276"/>
                    </a:cubicBezTo>
                    <a:cubicBezTo>
                      <a:pt x="586" y="264"/>
                      <a:pt x="605" y="264"/>
                      <a:pt x="614" y="256"/>
                    </a:cubicBezTo>
                    <a:cubicBezTo>
                      <a:pt x="611" y="251"/>
                      <a:pt x="604" y="256"/>
                      <a:pt x="598" y="252"/>
                    </a:cubicBezTo>
                    <a:cubicBezTo>
                      <a:pt x="595" y="250"/>
                      <a:pt x="593" y="246"/>
                      <a:pt x="588" y="246"/>
                    </a:cubicBezTo>
                    <a:cubicBezTo>
                      <a:pt x="585" y="246"/>
                      <a:pt x="585" y="256"/>
                      <a:pt x="582" y="256"/>
                    </a:cubicBezTo>
                    <a:cubicBezTo>
                      <a:pt x="578" y="256"/>
                      <a:pt x="574" y="257"/>
                      <a:pt x="570" y="255"/>
                    </a:cubicBezTo>
                    <a:cubicBezTo>
                      <a:pt x="565" y="252"/>
                      <a:pt x="567" y="247"/>
                      <a:pt x="562" y="243"/>
                    </a:cubicBezTo>
                    <a:cubicBezTo>
                      <a:pt x="560" y="242"/>
                      <a:pt x="552" y="240"/>
                      <a:pt x="552" y="236"/>
                    </a:cubicBezTo>
                    <a:cubicBezTo>
                      <a:pt x="552" y="227"/>
                      <a:pt x="565" y="230"/>
                      <a:pt x="571" y="225"/>
                    </a:cubicBezTo>
                    <a:cubicBezTo>
                      <a:pt x="577" y="221"/>
                      <a:pt x="587" y="215"/>
                      <a:pt x="590" y="209"/>
                    </a:cubicBezTo>
                    <a:cubicBezTo>
                      <a:pt x="591" y="208"/>
                      <a:pt x="593" y="203"/>
                      <a:pt x="597" y="203"/>
                    </a:cubicBezTo>
                    <a:cubicBezTo>
                      <a:pt x="601" y="203"/>
                      <a:pt x="606" y="209"/>
                      <a:pt x="606" y="212"/>
                    </a:cubicBezTo>
                    <a:cubicBezTo>
                      <a:pt x="606" y="219"/>
                      <a:pt x="597" y="222"/>
                      <a:pt x="597" y="230"/>
                    </a:cubicBezTo>
                    <a:cubicBezTo>
                      <a:pt x="610" y="230"/>
                      <a:pt x="620" y="216"/>
                      <a:pt x="634" y="216"/>
                    </a:cubicBezTo>
                    <a:cubicBezTo>
                      <a:pt x="639" y="216"/>
                      <a:pt x="641" y="221"/>
                      <a:pt x="648" y="221"/>
                    </a:cubicBezTo>
                    <a:cubicBezTo>
                      <a:pt x="646" y="226"/>
                      <a:pt x="648" y="226"/>
                      <a:pt x="648" y="231"/>
                    </a:cubicBezTo>
                    <a:cubicBezTo>
                      <a:pt x="648" y="235"/>
                      <a:pt x="643" y="235"/>
                      <a:pt x="643" y="240"/>
                    </a:cubicBezTo>
                    <a:cubicBezTo>
                      <a:pt x="643" y="242"/>
                      <a:pt x="645" y="248"/>
                      <a:pt x="648" y="248"/>
                    </a:cubicBezTo>
                    <a:cubicBezTo>
                      <a:pt x="649" y="248"/>
                      <a:pt x="651" y="245"/>
                      <a:pt x="654" y="245"/>
                    </a:cubicBezTo>
                    <a:cubicBezTo>
                      <a:pt x="659" y="245"/>
                      <a:pt x="666" y="249"/>
                      <a:pt x="666" y="254"/>
                    </a:cubicBezTo>
                    <a:cubicBezTo>
                      <a:pt x="666" y="257"/>
                      <a:pt x="662" y="260"/>
                      <a:pt x="659" y="260"/>
                    </a:cubicBezTo>
                    <a:cubicBezTo>
                      <a:pt x="659" y="264"/>
                      <a:pt x="659" y="264"/>
                      <a:pt x="659" y="264"/>
                    </a:cubicBezTo>
                    <a:cubicBezTo>
                      <a:pt x="660" y="265"/>
                      <a:pt x="660" y="267"/>
                      <a:pt x="663" y="268"/>
                    </a:cubicBezTo>
                    <a:cubicBezTo>
                      <a:pt x="663" y="270"/>
                      <a:pt x="665" y="272"/>
                      <a:pt x="665" y="275"/>
                    </a:cubicBezTo>
                    <a:cubicBezTo>
                      <a:pt x="665" y="276"/>
                      <a:pt x="661" y="282"/>
                      <a:pt x="661" y="285"/>
                    </a:cubicBezTo>
                    <a:cubicBezTo>
                      <a:pt x="661" y="287"/>
                      <a:pt x="661" y="289"/>
                      <a:pt x="664" y="290"/>
                    </a:cubicBezTo>
                    <a:cubicBezTo>
                      <a:pt x="663" y="292"/>
                      <a:pt x="661" y="293"/>
                      <a:pt x="661" y="295"/>
                    </a:cubicBezTo>
                    <a:cubicBezTo>
                      <a:pt x="668" y="295"/>
                      <a:pt x="668" y="295"/>
                      <a:pt x="668" y="295"/>
                    </a:cubicBezTo>
                    <a:cubicBezTo>
                      <a:pt x="670" y="293"/>
                      <a:pt x="671" y="293"/>
                      <a:pt x="676" y="291"/>
                    </a:cubicBezTo>
                    <a:cubicBezTo>
                      <a:pt x="676" y="287"/>
                      <a:pt x="687" y="287"/>
                      <a:pt x="690" y="286"/>
                    </a:cubicBezTo>
                    <a:cubicBezTo>
                      <a:pt x="696" y="284"/>
                      <a:pt x="699" y="279"/>
                      <a:pt x="699" y="269"/>
                    </a:cubicBezTo>
                    <a:cubicBezTo>
                      <a:pt x="699" y="252"/>
                      <a:pt x="692" y="242"/>
                      <a:pt x="683" y="232"/>
                    </a:cubicBezTo>
                    <a:cubicBezTo>
                      <a:pt x="679" y="228"/>
                      <a:pt x="674" y="224"/>
                      <a:pt x="675" y="217"/>
                    </a:cubicBezTo>
                    <a:cubicBezTo>
                      <a:pt x="680" y="217"/>
                      <a:pt x="685" y="214"/>
                      <a:pt x="688" y="210"/>
                    </a:cubicBezTo>
                    <a:cubicBezTo>
                      <a:pt x="691" y="207"/>
                      <a:pt x="699" y="203"/>
                      <a:pt x="701" y="199"/>
                    </a:cubicBezTo>
                    <a:cubicBezTo>
                      <a:pt x="707" y="187"/>
                      <a:pt x="710" y="180"/>
                      <a:pt x="721" y="172"/>
                    </a:cubicBezTo>
                    <a:cubicBezTo>
                      <a:pt x="721" y="172"/>
                      <a:pt x="738" y="153"/>
                      <a:pt x="723" y="143"/>
                    </a:cubicBezTo>
                    <a:cubicBezTo>
                      <a:pt x="717" y="139"/>
                      <a:pt x="735" y="138"/>
                      <a:pt x="745" y="132"/>
                    </a:cubicBezTo>
                    <a:cubicBezTo>
                      <a:pt x="756" y="126"/>
                      <a:pt x="760" y="102"/>
                      <a:pt x="769" y="92"/>
                    </a:cubicBezTo>
                    <a:cubicBezTo>
                      <a:pt x="769" y="81"/>
                      <a:pt x="769" y="81"/>
                      <a:pt x="769" y="81"/>
                    </a:cubicBezTo>
                    <a:cubicBezTo>
                      <a:pt x="751" y="81"/>
                      <a:pt x="749" y="95"/>
                      <a:pt x="734" y="95"/>
                    </a:cubicBezTo>
                    <a:cubicBezTo>
                      <a:pt x="721" y="95"/>
                      <a:pt x="716" y="78"/>
                      <a:pt x="710" y="73"/>
                    </a:cubicBezTo>
                    <a:cubicBezTo>
                      <a:pt x="702" y="65"/>
                      <a:pt x="683" y="64"/>
                      <a:pt x="677" y="55"/>
                    </a:cubicBezTo>
                    <a:cubicBezTo>
                      <a:pt x="662" y="31"/>
                      <a:pt x="663" y="0"/>
                      <a:pt x="624" y="0"/>
                    </a:cubicBezTo>
                    <a:cubicBezTo>
                      <a:pt x="568" y="0"/>
                      <a:pt x="589" y="74"/>
                      <a:pt x="547" y="57"/>
                    </a:cubicBezTo>
                    <a:cubicBezTo>
                      <a:pt x="515" y="45"/>
                      <a:pt x="483" y="68"/>
                      <a:pt x="458" y="68"/>
                    </a:cubicBezTo>
                    <a:cubicBezTo>
                      <a:pt x="430" y="68"/>
                      <a:pt x="422" y="46"/>
                      <a:pt x="395" y="46"/>
                    </a:cubicBezTo>
                    <a:cubicBezTo>
                      <a:pt x="383" y="46"/>
                      <a:pt x="365" y="61"/>
                      <a:pt x="355" y="33"/>
                    </a:cubicBezTo>
                    <a:cubicBezTo>
                      <a:pt x="352" y="26"/>
                      <a:pt x="325" y="22"/>
                      <a:pt x="317" y="22"/>
                    </a:cubicBezTo>
                    <a:cubicBezTo>
                      <a:pt x="304" y="22"/>
                      <a:pt x="309" y="55"/>
                      <a:pt x="284" y="55"/>
                    </a:cubicBezTo>
                    <a:cubicBezTo>
                      <a:pt x="266" y="55"/>
                      <a:pt x="247" y="42"/>
                      <a:pt x="236" y="42"/>
                    </a:cubicBezTo>
                    <a:cubicBezTo>
                      <a:pt x="229" y="42"/>
                      <a:pt x="221" y="51"/>
                      <a:pt x="218" y="53"/>
                    </a:cubicBezTo>
                    <a:cubicBezTo>
                      <a:pt x="196" y="66"/>
                      <a:pt x="170" y="66"/>
                      <a:pt x="152" y="81"/>
                    </a:cubicBezTo>
                    <a:cubicBezTo>
                      <a:pt x="145" y="88"/>
                      <a:pt x="159" y="112"/>
                      <a:pt x="123" y="108"/>
                    </a:cubicBezTo>
                    <a:cubicBezTo>
                      <a:pt x="110" y="106"/>
                      <a:pt x="108" y="133"/>
                      <a:pt x="86" y="137"/>
                    </a:cubicBezTo>
                    <a:cubicBezTo>
                      <a:pt x="86" y="186"/>
                      <a:pt x="58" y="207"/>
                      <a:pt x="17" y="207"/>
                    </a:cubicBezTo>
                    <a:cubicBezTo>
                      <a:pt x="10" y="207"/>
                      <a:pt x="1" y="227"/>
                      <a:pt x="0" y="236"/>
                    </a:cubicBezTo>
                    <a:cubicBezTo>
                      <a:pt x="11" y="238"/>
                      <a:pt x="13" y="241"/>
                      <a:pt x="15" y="251"/>
                    </a:cubicBezTo>
                    <a:cubicBezTo>
                      <a:pt x="15" y="253"/>
                      <a:pt x="15" y="253"/>
                      <a:pt x="15" y="253"/>
                    </a:cubicBezTo>
                    <a:cubicBezTo>
                      <a:pt x="15" y="261"/>
                      <a:pt x="19" y="259"/>
                      <a:pt x="25" y="261"/>
                    </a:cubicBezTo>
                    <a:cubicBezTo>
                      <a:pt x="30" y="262"/>
                      <a:pt x="28" y="268"/>
                      <a:pt x="31" y="271"/>
                    </a:cubicBezTo>
                    <a:cubicBezTo>
                      <a:pt x="37" y="277"/>
                      <a:pt x="42" y="277"/>
                      <a:pt x="50" y="280"/>
                    </a:cubicBezTo>
                    <a:cubicBezTo>
                      <a:pt x="58" y="279"/>
                      <a:pt x="61" y="272"/>
                      <a:pt x="69" y="272"/>
                    </a:cubicBezTo>
                    <a:cubicBezTo>
                      <a:pt x="73" y="272"/>
                      <a:pt x="83" y="280"/>
                      <a:pt x="83" y="284"/>
                    </a:cubicBezTo>
                    <a:cubicBezTo>
                      <a:pt x="83" y="296"/>
                      <a:pt x="66" y="294"/>
                      <a:pt x="66" y="306"/>
                    </a:cubicBezTo>
                    <a:cubicBezTo>
                      <a:pt x="66" y="311"/>
                      <a:pt x="73" y="312"/>
                      <a:pt x="73" y="317"/>
                    </a:cubicBezTo>
                    <a:cubicBezTo>
                      <a:pt x="73" y="323"/>
                      <a:pt x="68" y="322"/>
                      <a:pt x="63" y="322"/>
                    </a:cubicBezTo>
                    <a:cubicBezTo>
                      <a:pt x="63" y="326"/>
                      <a:pt x="63" y="326"/>
                      <a:pt x="63" y="326"/>
                    </a:cubicBezTo>
                    <a:cubicBezTo>
                      <a:pt x="64" y="331"/>
                      <a:pt x="64" y="335"/>
                      <a:pt x="65" y="340"/>
                    </a:cubicBezTo>
                    <a:cubicBezTo>
                      <a:pt x="66" y="343"/>
                      <a:pt x="71" y="342"/>
                      <a:pt x="73" y="343"/>
                    </a:cubicBezTo>
                    <a:cubicBezTo>
                      <a:pt x="80" y="345"/>
                      <a:pt x="83" y="351"/>
                      <a:pt x="91" y="353"/>
                    </a:cubicBezTo>
                    <a:cubicBezTo>
                      <a:pt x="100" y="355"/>
                      <a:pt x="105" y="352"/>
                      <a:pt x="110" y="357"/>
                    </a:cubicBezTo>
                    <a:cubicBezTo>
                      <a:pt x="116" y="363"/>
                      <a:pt x="120" y="361"/>
                      <a:pt x="127" y="364"/>
                    </a:cubicBezTo>
                    <a:cubicBezTo>
                      <a:pt x="130" y="366"/>
                      <a:pt x="130" y="369"/>
                      <a:pt x="132" y="373"/>
                    </a:cubicBezTo>
                    <a:cubicBezTo>
                      <a:pt x="133" y="376"/>
                      <a:pt x="137" y="372"/>
                      <a:pt x="139" y="373"/>
                    </a:cubicBezTo>
                    <a:cubicBezTo>
                      <a:pt x="146" y="378"/>
                      <a:pt x="150" y="384"/>
                      <a:pt x="160" y="384"/>
                    </a:cubicBezTo>
                    <a:cubicBezTo>
                      <a:pt x="166" y="384"/>
                      <a:pt x="172" y="384"/>
                      <a:pt x="178" y="384"/>
                    </a:cubicBezTo>
                    <a:cubicBezTo>
                      <a:pt x="182" y="384"/>
                      <a:pt x="184" y="382"/>
                      <a:pt x="186" y="382"/>
                    </a:cubicBezTo>
                    <a:cubicBezTo>
                      <a:pt x="189" y="382"/>
                      <a:pt x="190" y="389"/>
                      <a:pt x="191" y="392"/>
                    </a:cubicBezTo>
                    <a:cubicBezTo>
                      <a:pt x="197" y="389"/>
                      <a:pt x="199" y="381"/>
                      <a:pt x="210" y="381"/>
                    </a:cubicBezTo>
                    <a:cubicBezTo>
                      <a:pt x="219" y="381"/>
                      <a:pt x="224" y="386"/>
                      <a:pt x="231" y="386"/>
                    </a:cubicBezTo>
                    <a:cubicBezTo>
                      <a:pt x="238" y="386"/>
                      <a:pt x="252" y="374"/>
                      <a:pt x="255" y="372"/>
                    </a:cubicBezTo>
                    <a:cubicBezTo>
                      <a:pt x="258" y="370"/>
                      <a:pt x="259" y="369"/>
                      <a:pt x="260" y="367"/>
                    </a:cubicBezTo>
                    <a:cubicBezTo>
                      <a:pt x="264" y="363"/>
                      <a:pt x="270" y="368"/>
                      <a:pt x="275" y="366"/>
                    </a:cubicBezTo>
                    <a:cubicBezTo>
                      <a:pt x="279" y="362"/>
                      <a:pt x="279" y="362"/>
                      <a:pt x="279" y="362"/>
                    </a:cubicBezTo>
                    <a:cubicBezTo>
                      <a:pt x="282" y="362"/>
                      <a:pt x="282" y="362"/>
                      <a:pt x="282" y="362"/>
                    </a:cubicBezTo>
                    <a:cubicBezTo>
                      <a:pt x="285" y="377"/>
                      <a:pt x="294" y="376"/>
                      <a:pt x="305" y="381"/>
                    </a:cubicBezTo>
                    <a:cubicBezTo>
                      <a:pt x="309" y="388"/>
                      <a:pt x="316" y="391"/>
                      <a:pt x="316" y="400"/>
                    </a:cubicBezTo>
                    <a:cubicBezTo>
                      <a:pt x="316" y="417"/>
                      <a:pt x="304" y="418"/>
                      <a:pt x="304" y="434"/>
                    </a:cubicBezTo>
                    <a:cubicBezTo>
                      <a:pt x="304" y="436"/>
                      <a:pt x="305" y="439"/>
                      <a:pt x="306" y="439"/>
                    </a:cubicBezTo>
                    <a:cubicBezTo>
                      <a:pt x="309" y="439"/>
                      <a:pt x="312" y="436"/>
                      <a:pt x="315" y="436"/>
                    </a:cubicBezTo>
                    <a:cubicBezTo>
                      <a:pt x="319" y="436"/>
                      <a:pt x="320" y="449"/>
                      <a:pt x="324" y="450"/>
                    </a:cubicBezTo>
                    <a:cubicBezTo>
                      <a:pt x="324" y="459"/>
                      <a:pt x="330" y="468"/>
                      <a:pt x="338" y="468"/>
                    </a:cubicBezTo>
                    <a:cubicBezTo>
                      <a:pt x="342" y="468"/>
                      <a:pt x="343" y="467"/>
                      <a:pt x="346" y="467"/>
                    </a:cubicBezTo>
                    <a:cubicBezTo>
                      <a:pt x="348" y="467"/>
                      <a:pt x="348" y="467"/>
                      <a:pt x="348" y="467"/>
                    </a:cubicBezTo>
                    <a:cubicBezTo>
                      <a:pt x="348" y="471"/>
                      <a:pt x="350" y="472"/>
                      <a:pt x="351" y="472"/>
                    </a:cubicBezTo>
                    <a:cubicBezTo>
                      <a:pt x="352" y="472"/>
                      <a:pt x="353" y="470"/>
                      <a:pt x="353" y="468"/>
                    </a:cubicBezTo>
                    <a:cubicBezTo>
                      <a:pt x="353" y="464"/>
                      <a:pt x="353" y="461"/>
                      <a:pt x="353" y="457"/>
                    </a:cubicBezTo>
                    <a:cubicBezTo>
                      <a:pt x="353" y="457"/>
                      <a:pt x="363" y="454"/>
                      <a:pt x="365" y="454"/>
                    </a:cubicBezTo>
                    <a:cubicBezTo>
                      <a:pt x="379" y="454"/>
                      <a:pt x="379" y="454"/>
                      <a:pt x="379" y="454"/>
                    </a:cubicBezTo>
                    <a:cubicBezTo>
                      <a:pt x="385" y="457"/>
                      <a:pt x="390" y="448"/>
                      <a:pt x="397" y="448"/>
                    </a:cubicBezTo>
                    <a:cubicBezTo>
                      <a:pt x="404" y="448"/>
                      <a:pt x="408" y="453"/>
                      <a:pt x="416" y="453"/>
                    </a:cubicBezTo>
                    <a:cubicBezTo>
                      <a:pt x="416" y="464"/>
                      <a:pt x="424" y="468"/>
                      <a:pt x="431" y="470"/>
                    </a:cubicBezTo>
                    <a:cubicBezTo>
                      <a:pt x="431" y="470"/>
                      <a:pt x="431" y="470"/>
                      <a:pt x="431" y="470"/>
                    </a:cubicBezTo>
                    <a:cubicBezTo>
                      <a:pt x="439" y="474"/>
                      <a:pt x="444" y="471"/>
                      <a:pt x="452" y="475"/>
                    </a:cubicBezTo>
                    <a:cubicBezTo>
                      <a:pt x="452" y="477"/>
                      <a:pt x="451" y="486"/>
                      <a:pt x="454" y="486"/>
                    </a:cubicBezTo>
                    <a:cubicBezTo>
                      <a:pt x="459" y="486"/>
                      <a:pt x="457" y="480"/>
                      <a:pt x="460" y="477"/>
                    </a:cubicBezTo>
                    <a:cubicBezTo>
                      <a:pt x="463" y="474"/>
                      <a:pt x="472" y="472"/>
                      <a:pt x="476" y="470"/>
                    </a:cubicBezTo>
                    <a:cubicBezTo>
                      <a:pt x="484" y="466"/>
                      <a:pt x="492" y="468"/>
                      <a:pt x="498" y="463"/>
                    </a:cubicBezTo>
                    <a:cubicBezTo>
                      <a:pt x="498" y="463"/>
                      <a:pt x="502" y="455"/>
                      <a:pt x="503" y="455"/>
                    </a:cubicBezTo>
                    <a:cubicBezTo>
                      <a:pt x="507" y="455"/>
                      <a:pt x="510" y="458"/>
                      <a:pt x="514" y="458"/>
                    </a:cubicBezTo>
                    <a:cubicBezTo>
                      <a:pt x="534" y="458"/>
                      <a:pt x="539" y="446"/>
                      <a:pt x="552" y="439"/>
                    </a:cubicBezTo>
                    <a:cubicBezTo>
                      <a:pt x="555" y="437"/>
                      <a:pt x="557" y="435"/>
                      <a:pt x="558" y="431"/>
                    </a:cubicBezTo>
                    <a:cubicBezTo>
                      <a:pt x="569" y="431"/>
                      <a:pt x="572" y="414"/>
                      <a:pt x="576" y="406"/>
                    </a:cubicBezTo>
                    <a:cubicBezTo>
                      <a:pt x="578" y="401"/>
                      <a:pt x="590" y="383"/>
                      <a:pt x="597" y="382"/>
                    </a:cubicBezTo>
                    <a:cubicBezTo>
                      <a:pt x="597" y="372"/>
                      <a:pt x="604" y="368"/>
                      <a:pt x="604" y="355"/>
                    </a:cubicBezTo>
                    <a:cubicBezTo>
                      <a:pt x="604" y="336"/>
                      <a:pt x="599" y="329"/>
                      <a:pt x="591" y="317"/>
                    </a:cubicBezTo>
                    <a:cubicBezTo>
                      <a:pt x="590" y="315"/>
                      <a:pt x="590" y="309"/>
                      <a:pt x="586" y="307"/>
                    </a:cubicBezTo>
                    <a:close/>
                  </a:path>
                </a:pathLst>
              </a:custGeom>
              <a:gradFill>
                <a:gsLst>
                  <a:gs pos="0">
                    <a:srgbClr val="37ACCD"/>
                  </a:gs>
                  <a:gs pos="63000">
                    <a:srgbClr val="1EBDA2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157" name="Freeform 148">
                <a:extLst>
                  <a:ext uri="{FF2B5EF4-FFF2-40B4-BE49-F238E27FC236}">
                    <a16:creationId xmlns:a16="http://schemas.microsoft.com/office/drawing/2014/main" id="{A1E1947C-DAB6-4203-B52D-A8834F3D85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69175" y="1395413"/>
                <a:ext cx="58738" cy="25400"/>
              </a:xfrm>
              <a:custGeom>
                <a:avLst/>
                <a:gdLst/>
                <a:ahLst/>
                <a:cxnLst>
                  <a:cxn ang="0">
                    <a:pos x="4" y="19"/>
                  </a:cxn>
                  <a:cxn ang="0">
                    <a:pos x="0" y="14"/>
                  </a:cxn>
                  <a:cxn ang="0">
                    <a:pos x="20" y="0"/>
                  </a:cxn>
                  <a:cxn ang="0">
                    <a:pos x="44" y="11"/>
                  </a:cxn>
                  <a:cxn ang="0">
                    <a:pos x="4" y="19"/>
                  </a:cxn>
                </a:cxnLst>
                <a:rect l="0" t="0" r="r" b="b"/>
                <a:pathLst>
                  <a:path w="44" h="19">
                    <a:moveTo>
                      <a:pt x="4" y="19"/>
                    </a:moveTo>
                    <a:cubicBezTo>
                      <a:pt x="1" y="19"/>
                      <a:pt x="0" y="17"/>
                      <a:pt x="0" y="14"/>
                    </a:cubicBezTo>
                    <a:cubicBezTo>
                      <a:pt x="0" y="8"/>
                      <a:pt x="13" y="0"/>
                      <a:pt x="20" y="0"/>
                    </a:cubicBezTo>
                    <a:cubicBezTo>
                      <a:pt x="27" y="0"/>
                      <a:pt x="44" y="4"/>
                      <a:pt x="44" y="11"/>
                    </a:cubicBezTo>
                    <a:cubicBezTo>
                      <a:pt x="44" y="17"/>
                      <a:pt x="9" y="19"/>
                      <a:pt x="4" y="19"/>
                    </a:cubicBezTo>
                    <a:close/>
                  </a:path>
                </a:pathLst>
              </a:custGeom>
              <a:gradFill>
                <a:gsLst>
                  <a:gs pos="0">
                    <a:srgbClr val="37ACCD"/>
                  </a:gs>
                  <a:gs pos="63000">
                    <a:srgbClr val="1EBDA2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158" name="Freeform 149">
                <a:extLst>
                  <a:ext uri="{FF2B5EF4-FFF2-40B4-BE49-F238E27FC236}">
                    <a16:creationId xmlns:a16="http://schemas.microsoft.com/office/drawing/2014/main" id="{6165AE07-E3C6-4597-A76A-E7CF2633CA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91375" y="1443038"/>
                <a:ext cx="23813" cy="14288"/>
              </a:xfrm>
              <a:custGeom>
                <a:avLst/>
                <a:gdLst/>
                <a:ahLst/>
                <a:cxnLst>
                  <a:cxn ang="0">
                    <a:pos x="13" y="10"/>
                  </a:cxn>
                  <a:cxn ang="0">
                    <a:pos x="18" y="6"/>
                  </a:cxn>
                  <a:cxn ang="0">
                    <a:pos x="15" y="0"/>
                  </a:cxn>
                  <a:cxn ang="0">
                    <a:pos x="0" y="0"/>
                  </a:cxn>
                  <a:cxn ang="0">
                    <a:pos x="13" y="10"/>
                  </a:cxn>
                </a:cxnLst>
                <a:rect l="0" t="0" r="r" b="b"/>
                <a:pathLst>
                  <a:path w="18" h="10">
                    <a:moveTo>
                      <a:pt x="13" y="10"/>
                    </a:moveTo>
                    <a:cubicBezTo>
                      <a:pt x="15" y="10"/>
                      <a:pt x="18" y="8"/>
                      <a:pt x="18" y="6"/>
                    </a:cubicBezTo>
                    <a:cubicBezTo>
                      <a:pt x="18" y="3"/>
                      <a:pt x="15" y="2"/>
                      <a:pt x="1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6"/>
                      <a:pt x="7" y="10"/>
                      <a:pt x="13" y="1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7ACCD"/>
                  </a:gs>
                  <a:gs pos="63000">
                    <a:srgbClr val="1EBDA2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159" name="Freeform 150">
                <a:extLst>
                  <a:ext uri="{FF2B5EF4-FFF2-40B4-BE49-F238E27FC236}">
                    <a16:creationId xmlns:a16="http://schemas.microsoft.com/office/drawing/2014/main" id="{476D48A9-4B3D-4AA3-845B-4445746586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45275" y="1257300"/>
                <a:ext cx="11113" cy="12700"/>
              </a:xfrm>
              <a:custGeom>
                <a:avLst/>
                <a:gdLst/>
                <a:ahLst/>
                <a:cxnLst>
                  <a:cxn ang="0">
                    <a:pos x="8" y="5"/>
                  </a:cxn>
                  <a:cxn ang="0">
                    <a:pos x="3" y="0"/>
                  </a:cxn>
                  <a:cxn ang="0">
                    <a:pos x="0" y="7"/>
                  </a:cxn>
                  <a:cxn ang="0">
                    <a:pos x="3" y="10"/>
                  </a:cxn>
                  <a:cxn ang="0">
                    <a:pos x="8" y="4"/>
                  </a:cxn>
                  <a:cxn ang="0">
                    <a:pos x="6" y="4"/>
                  </a:cxn>
                  <a:cxn ang="0">
                    <a:pos x="8" y="5"/>
                  </a:cxn>
                </a:cxnLst>
                <a:rect l="0" t="0" r="r" b="b"/>
                <a:pathLst>
                  <a:path w="8" h="10">
                    <a:moveTo>
                      <a:pt x="8" y="5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2"/>
                      <a:pt x="0" y="4"/>
                      <a:pt x="0" y="7"/>
                    </a:cubicBezTo>
                    <a:cubicBezTo>
                      <a:pt x="0" y="9"/>
                      <a:pt x="1" y="10"/>
                      <a:pt x="3" y="10"/>
                    </a:cubicBezTo>
                    <a:cubicBezTo>
                      <a:pt x="7" y="10"/>
                      <a:pt x="7" y="6"/>
                      <a:pt x="8" y="4"/>
                    </a:cubicBezTo>
                    <a:cubicBezTo>
                      <a:pt x="6" y="4"/>
                      <a:pt x="6" y="4"/>
                      <a:pt x="6" y="4"/>
                    </a:cubicBezTo>
                    <a:lnTo>
                      <a:pt x="8" y="5"/>
                    </a:lnTo>
                    <a:close/>
                  </a:path>
                </a:pathLst>
              </a:custGeom>
              <a:gradFill>
                <a:gsLst>
                  <a:gs pos="0">
                    <a:srgbClr val="37ACCD"/>
                  </a:gs>
                  <a:gs pos="63000">
                    <a:srgbClr val="1EBDA2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160" name="Freeform 151">
                <a:extLst>
                  <a:ext uri="{FF2B5EF4-FFF2-40B4-BE49-F238E27FC236}">
                    <a16:creationId xmlns:a16="http://schemas.microsoft.com/office/drawing/2014/main" id="{5D7DCC56-DFA0-4BD8-99FC-F042A5B32F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49988" y="1300163"/>
                <a:ext cx="26988" cy="15875"/>
              </a:xfrm>
              <a:custGeom>
                <a:avLst/>
                <a:gdLst/>
                <a:ahLst/>
                <a:cxnLst>
                  <a:cxn ang="0">
                    <a:pos x="20" y="9"/>
                  </a:cxn>
                  <a:cxn ang="0">
                    <a:pos x="10" y="12"/>
                  </a:cxn>
                  <a:cxn ang="0">
                    <a:pos x="0" y="7"/>
                  </a:cxn>
                  <a:cxn ang="0">
                    <a:pos x="10" y="0"/>
                  </a:cxn>
                  <a:cxn ang="0">
                    <a:pos x="20" y="7"/>
                  </a:cxn>
                  <a:cxn ang="0">
                    <a:pos x="17" y="12"/>
                  </a:cxn>
                  <a:cxn ang="0">
                    <a:pos x="20" y="9"/>
                  </a:cxn>
                </a:cxnLst>
                <a:rect l="0" t="0" r="r" b="b"/>
                <a:pathLst>
                  <a:path w="20" h="12">
                    <a:moveTo>
                      <a:pt x="20" y="9"/>
                    </a:moveTo>
                    <a:cubicBezTo>
                      <a:pt x="17" y="11"/>
                      <a:pt x="14" y="12"/>
                      <a:pt x="10" y="12"/>
                    </a:cubicBezTo>
                    <a:cubicBezTo>
                      <a:pt x="5" y="12"/>
                      <a:pt x="0" y="11"/>
                      <a:pt x="0" y="7"/>
                    </a:cubicBezTo>
                    <a:cubicBezTo>
                      <a:pt x="0" y="3"/>
                      <a:pt x="6" y="0"/>
                      <a:pt x="10" y="0"/>
                    </a:cubicBezTo>
                    <a:cubicBezTo>
                      <a:pt x="16" y="0"/>
                      <a:pt x="20" y="2"/>
                      <a:pt x="20" y="7"/>
                    </a:cubicBezTo>
                    <a:cubicBezTo>
                      <a:pt x="20" y="10"/>
                      <a:pt x="18" y="11"/>
                      <a:pt x="17" y="12"/>
                    </a:cubicBezTo>
                    <a:lnTo>
                      <a:pt x="20" y="9"/>
                    </a:lnTo>
                    <a:close/>
                  </a:path>
                </a:pathLst>
              </a:custGeom>
              <a:gradFill>
                <a:gsLst>
                  <a:gs pos="0">
                    <a:srgbClr val="37ACCD"/>
                  </a:gs>
                  <a:gs pos="63000">
                    <a:srgbClr val="1EBDA2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161" name="Freeform 152">
                <a:extLst>
                  <a:ext uri="{FF2B5EF4-FFF2-40B4-BE49-F238E27FC236}">
                    <a16:creationId xmlns:a16="http://schemas.microsoft.com/office/drawing/2014/main" id="{9427B017-59B4-4565-97A5-9A1762DF86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43613" y="1128713"/>
                <a:ext cx="100013" cy="57150"/>
              </a:xfrm>
              <a:custGeom>
                <a:avLst/>
                <a:gdLst/>
                <a:ahLst/>
                <a:cxnLst>
                  <a:cxn ang="0">
                    <a:pos x="6" y="43"/>
                  </a:cxn>
                  <a:cxn ang="0">
                    <a:pos x="0" y="37"/>
                  </a:cxn>
                  <a:cxn ang="0">
                    <a:pos x="8" y="27"/>
                  </a:cxn>
                  <a:cxn ang="0">
                    <a:pos x="39" y="0"/>
                  </a:cxn>
                  <a:cxn ang="0">
                    <a:pos x="45" y="0"/>
                  </a:cxn>
                  <a:cxn ang="0">
                    <a:pos x="44" y="10"/>
                  </a:cxn>
                  <a:cxn ang="0">
                    <a:pos x="52" y="6"/>
                  </a:cxn>
                  <a:cxn ang="0">
                    <a:pos x="76" y="23"/>
                  </a:cxn>
                  <a:cxn ang="0">
                    <a:pos x="45" y="34"/>
                  </a:cxn>
                  <a:cxn ang="0">
                    <a:pos x="30" y="37"/>
                  </a:cxn>
                  <a:cxn ang="0">
                    <a:pos x="6" y="43"/>
                  </a:cxn>
                </a:cxnLst>
                <a:rect l="0" t="0" r="r" b="b"/>
                <a:pathLst>
                  <a:path w="76" h="43">
                    <a:moveTo>
                      <a:pt x="6" y="43"/>
                    </a:moveTo>
                    <a:cubicBezTo>
                      <a:pt x="1" y="43"/>
                      <a:pt x="0" y="41"/>
                      <a:pt x="0" y="37"/>
                    </a:cubicBezTo>
                    <a:cubicBezTo>
                      <a:pt x="0" y="30"/>
                      <a:pt x="5" y="30"/>
                      <a:pt x="8" y="27"/>
                    </a:cubicBezTo>
                    <a:cubicBezTo>
                      <a:pt x="18" y="17"/>
                      <a:pt x="22" y="0"/>
                      <a:pt x="39" y="0"/>
                    </a:cubicBezTo>
                    <a:cubicBezTo>
                      <a:pt x="43" y="0"/>
                      <a:pt x="43" y="0"/>
                      <a:pt x="45" y="0"/>
                    </a:cubicBezTo>
                    <a:cubicBezTo>
                      <a:pt x="45" y="7"/>
                      <a:pt x="47" y="7"/>
                      <a:pt x="44" y="10"/>
                    </a:cubicBezTo>
                    <a:cubicBezTo>
                      <a:pt x="47" y="9"/>
                      <a:pt x="49" y="6"/>
                      <a:pt x="52" y="6"/>
                    </a:cubicBezTo>
                    <a:cubicBezTo>
                      <a:pt x="58" y="6"/>
                      <a:pt x="76" y="17"/>
                      <a:pt x="76" y="23"/>
                    </a:cubicBezTo>
                    <a:cubicBezTo>
                      <a:pt x="76" y="34"/>
                      <a:pt x="53" y="36"/>
                      <a:pt x="45" y="34"/>
                    </a:cubicBezTo>
                    <a:cubicBezTo>
                      <a:pt x="43" y="34"/>
                      <a:pt x="30" y="37"/>
                      <a:pt x="30" y="37"/>
                    </a:cubicBezTo>
                    <a:lnTo>
                      <a:pt x="6" y="43"/>
                    </a:lnTo>
                    <a:close/>
                  </a:path>
                </a:pathLst>
              </a:custGeom>
              <a:gradFill>
                <a:gsLst>
                  <a:gs pos="0">
                    <a:srgbClr val="37ACCD"/>
                  </a:gs>
                  <a:gs pos="63000">
                    <a:srgbClr val="1EBDA2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162" name="Freeform 153">
                <a:extLst>
                  <a:ext uri="{FF2B5EF4-FFF2-40B4-BE49-F238E27FC236}">
                    <a16:creationId xmlns:a16="http://schemas.microsoft.com/office/drawing/2014/main" id="{527C04E1-A664-4B54-9FC1-9482505204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00738" y="1101725"/>
                <a:ext cx="39688" cy="20638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30" y="7"/>
                  </a:cxn>
                  <a:cxn ang="0">
                    <a:pos x="9" y="16"/>
                  </a:cxn>
                  <a:cxn ang="0">
                    <a:pos x="0" y="5"/>
                  </a:cxn>
                  <a:cxn ang="0">
                    <a:pos x="12" y="0"/>
                  </a:cxn>
                </a:cxnLst>
                <a:rect l="0" t="0" r="r" b="b"/>
                <a:pathLst>
                  <a:path w="30" h="16">
                    <a:moveTo>
                      <a:pt x="12" y="0"/>
                    </a:moveTo>
                    <a:cubicBezTo>
                      <a:pt x="14" y="0"/>
                      <a:pt x="26" y="6"/>
                      <a:pt x="30" y="7"/>
                    </a:cubicBezTo>
                    <a:cubicBezTo>
                      <a:pt x="29" y="15"/>
                      <a:pt x="14" y="16"/>
                      <a:pt x="9" y="16"/>
                    </a:cubicBezTo>
                    <a:cubicBezTo>
                      <a:pt x="6" y="16"/>
                      <a:pt x="0" y="9"/>
                      <a:pt x="0" y="5"/>
                    </a:cubicBezTo>
                    <a:cubicBezTo>
                      <a:pt x="0" y="0"/>
                      <a:pt x="9" y="0"/>
                      <a:pt x="12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7ACCD"/>
                  </a:gs>
                  <a:gs pos="63000">
                    <a:srgbClr val="1EBDA2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163" name="Freeform 154">
                <a:extLst>
                  <a:ext uri="{FF2B5EF4-FFF2-40B4-BE49-F238E27FC236}">
                    <a16:creationId xmlns:a16="http://schemas.microsoft.com/office/drawing/2014/main" id="{83EB7573-BABC-4137-B1BA-A73E7625EB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13438" y="1057275"/>
                <a:ext cx="139700" cy="98425"/>
              </a:xfrm>
              <a:custGeom>
                <a:avLst/>
                <a:gdLst/>
                <a:ahLst/>
                <a:cxnLst>
                  <a:cxn ang="0">
                    <a:pos x="99" y="68"/>
                  </a:cxn>
                  <a:cxn ang="0">
                    <a:pos x="90" y="74"/>
                  </a:cxn>
                  <a:cxn ang="0">
                    <a:pos x="41" y="66"/>
                  </a:cxn>
                  <a:cxn ang="0">
                    <a:pos x="17" y="50"/>
                  </a:cxn>
                  <a:cxn ang="0">
                    <a:pos x="50" y="36"/>
                  </a:cxn>
                  <a:cxn ang="0">
                    <a:pos x="32" y="36"/>
                  </a:cxn>
                  <a:cxn ang="0">
                    <a:pos x="0" y="26"/>
                  </a:cxn>
                  <a:cxn ang="0">
                    <a:pos x="46" y="0"/>
                  </a:cxn>
                  <a:cxn ang="0">
                    <a:pos x="72" y="17"/>
                  </a:cxn>
                  <a:cxn ang="0">
                    <a:pos x="67" y="18"/>
                  </a:cxn>
                  <a:cxn ang="0">
                    <a:pos x="67" y="27"/>
                  </a:cxn>
                  <a:cxn ang="0">
                    <a:pos x="59" y="35"/>
                  </a:cxn>
                  <a:cxn ang="0">
                    <a:pos x="68" y="35"/>
                  </a:cxn>
                  <a:cxn ang="0">
                    <a:pos x="81" y="39"/>
                  </a:cxn>
                  <a:cxn ang="0">
                    <a:pos x="90" y="39"/>
                  </a:cxn>
                  <a:cxn ang="0">
                    <a:pos x="105" y="48"/>
                  </a:cxn>
                  <a:cxn ang="0">
                    <a:pos x="101" y="57"/>
                  </a:cxn>
                  <a:cxn ang="0">
                    <a:pos x="92" y="62"/>
                  </a:cxn>
                  <a:cxn ang="0">
                    <a:pos x="99" y="68"/>
                  </a:cxn>
                </a:cxnLst>
                <a:rect l="0" t="0" r="r" b="b"/>
                <a:pathLst>
                  <a:path w="105" h="74">
                    <a:moveTo>
                      <a:pt x="99" y="68"/>
                    </a:moveTo>
                    <a:cubicBezTo>
                      <a:pt x="99" y="72"/>
                      <a:pt x="94" y="74"/>
                      <a:pt x="90" y="74"/>
                    </a:cubicBezTo>
                    <a:cubicBezTo>
                      <a:pt x="71" y="74"/>
                      <a:pt x="57" y="66"/>
                      <a:pt x="41" y="66"/>
                    </a:cubicBezTo>
                    <a:cubicBezTo>
                      <a:pt x="35" y="66"/>
                      <a:pt x="24" y="54"/>
                      <a:pt x="17" y="50"/>
                    </a:cubicBezTo>
                    <a:cubicBezTo>
                      <a:pt x="32" y="46"/>
                      <a:pt x="36" y="41"/>
                      <a:pt x="50" y="36"/>
                    </a:cubicBezTo>
                    <a:cubicBezTo>
                      <a:pt x="46" y="36"/>
                      <a:pt x="35" y="36"/>
                      <a:pt x="32" y="36"/>
                    </a:cubicBezTo>
                    <a:cubicBezTo>
                      <a:pt x="20" y="36"/>
                      <a:pt x="11" y="32"/>
                      <a:pt x="0" y="26"/>
                    </a:cubicBezTo>
                    <a:cubicBezTo>
                      <a:pt x="18" y="21"/>
                      <a:pt x="25" y="0"/>
                      <a:pt x="46" y="0"/>
                    </a:cubicBezTo>
                    <a:cubicBezTo>
                      <a:pt x="58" y="0"/>
                      <a:pt x="65" y="12"/>
                      <a:pt x="72" y="17"/>
                    </a:cubicBezTo>
                    <a:cubicBezTo>
                      <a:pt x="68" y="19"/>
                      <a:pt x="69" y="18"/>
                      <a:pt x="67" y="18"/>
                    </a:cubicBezTo>
                    <a:cubicBezTo>
                      <a:pt x="68" y="23"/>
                      <a:pt x="67" y="24"/>
                      <a:pt x="67" y="27"/>
                    </a:cubicBezTo>
                    <a:cubicBezTo>
                      <a:pt x="67" y="29"/>
                      <a:pt x="62" y="33"/>
                      <a:pt x="59" y="35"/>
                    </a:cubicBezTo>
                    <a:cubicBezTo>
                      <a:pt x="63" y="33"/>
                      <a:pt x="65" y="35"/>
                      <a:pt x="68" y="35"/>
                    </a:cubicBezTo>
                    <a:cubicBezTo>
                      <a:pt x="73" y="35"/>
                      <a:pt x="76" y="39"/>
                      <a:pt x="81" y="39"/>
                    </a:cubicBezTo>
                    <a:cubicBezTo>
                      <a:pt x="84" y="39"/>
                      <a:pt x="87" y="39"/>
                      <a:pt x="90" y="39"/>
                    </a:cubicBezTo>
                    <a:cubicBezTo>
                      <a:pt x="99" y="39"/>
                      <a:pt x="99" y="42"/>
                      <a:pt x="105" y="48"/>
                    </a:cubicBezTo>
                    <a:cubicBezTo>
                      <a:pt x="100" y="51"/>
                      <a:pt x="101" y="52"/>
                      <a:pt x="101" y="57"/>
                    </a:cubicBezTo>
                    <a:cubicBezTo>
                      <a:pt x="101" y="61"/>
                      <a:pt x="95" y="62"/>
                      <a:pt x="92" y="62"/>
                    </a:cubicBezTo>
                    <a:cubicBezTo>
                      <a:pt x="95" y="63"/>
                      <a:pt x="99" y="65"/>
                      <a:pt x="99" y="68"/>
                    </a:cubicBezTo>
                    <a:close/>
                  </a:path>
                </a:pathLst>
              </a:custGeom>
              <a:gradFill>
                <a:gsLst>
                  <a:gs pos="0">
                    <a:srgbClr val="37ACCD"/>
                  </a:gs>
                  <a:gs pos="63000">
                    <a:srgbClr val="1EBDA2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164" name="Freeform 155">
                <a:extLst>
                  <a:ext uri="{FF2B5EF4-FFF2-40B4-BE49-F238E27FC236}">
                    <a16:creationId xmlns:a16="http://schemas.microsoft.com/office/drawing/2014/main" id="{5CD37D00-5DA5-4761-8700-39228E2C34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73763" y="1212850"/>
                <a:ext cx="17463" cy="12700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7" y="0"/>
                  </a:cxn>
                  <a:cxn ang="0">
                    <a:pos x="13" y="0"/>
                  </a:cxn>
                  <a:cxn ang="0">
                    <a:pos x="5" y="9"/>
                  </a:cxn>
                  <a:cxn ang="0">
                    <a:pos x="0" y="5"/>
                  </a:cxn>
                </a:cxnLst>
                <a:rect l="0" t="0" r="r" b="b"/>
                <a:pathLst>
                  <a:path w="13" h="9">
                    <a:moveTo>
                      <a:pt x="0" y="5"/>
                    </a:moveTo>
                    <a:cubicBezTo>
                      <a:pt x="3" y="3"/>
                      <a:pt x="5" y="1"/>
                      <a:pt x="7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2" y="6"/>
                      <a:pt x="10" y="9"/>
                      <a:pt x="5" y="9"/>
                    </a:cubicBezTo>
                    <a:cubicBezTo>
                      <a:pt x="2" y="9"/>
                      <a:pt x="1" y="7"/>
                      <a:pt x="0" y="5"/>
                    </a:cubicBezTo>
                    <a:close/>
                  </a:path>
                </a:pathLst>
              </a:custGeom>
              <a:gradFill>
                <a:gsLst>
                  <a:gs pos="0">
                    <a:srgbClr val="37ACCD"/>
                  </a:gs>
                  <a:gs pos="63000">
                    <a:srgbClr val="1EBDA2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165" name="Freeform 156">
                <a:extLst>
                  <a:ext uri="{FF2B5EF4-FFF2-40B4-BE49-F238E27FC236}">
                    <a16:creationId xmlns:a16="http://schemas.microsoft.com/office/drawing/2014/main" id="{7AF627AC-04AD-49FC-B098-67631AC88D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86450" y="1060450"/>
                <a:ext cx="23813" cy="7938"/>
              </a:xfrm>
              <a:custGeom>
                <a:avLst/>
                <a:gdLst/>
                <a:ahLst/>
                <a:cxnLst>
                  <a:cxn ang="0">
                    <a:pos x="18" y="4"/>
                  </a:cxn>
                  <a:cxn ang="0">
                    <a:pos x="0" y="0"/>
                  </a:cxn>
                  <a:cxn ang="0">
                    <a:pos x="16" y="0"/>
                  </a:cxn>
                  <a:cxn ang="0">
                    <a:pos x="18" y="4"/>
                  </a:cxn>
                </a:cxnLst>
                <a:rect l="0" t="0" r="r" b="b"/>
                <a:pathLst>
                  <a:path w="18" h="6">
                    <a:moveTo>
                      <a:pt x="18" y="4"/>
                    </a:moveTo>
                    <a:cubicBezTo>
                      <a:pt x="11" y="5"/>
                      <a:pt x="3" y="6"/>
                      <a:pt x="0" y="0"/>
                    </a:cubicBezTo>
                    <a:cubicBezTo>
                      <a:pt x="16" y="0"/>
                      <a:pt x="16" y="0"/>
                      <a:pt x="16" y="0"/>
                    </a:cubicBezTo>
                    <a:lnTo>
                      <a:pt x="18" y="4"/>
                    </a:lnTo>
                    <a:close/>
                  </a:path>
                </a:pathLst>
              </a:custGeom>
              <a:gradFill>
                <a:gsLst>
                  <a:gs pos="0">
                    <a:srgbClr val="37ACCD"/>
                  </a:gs>
                  <a:gs pos="63000">
                    <a:srgbClr val="1EBDA2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166" name="Freeform 157">
                <a:extLst>
                  <a:ext uri="{FF2B5EF4-FFF2-40B4-BE49-F238E27FC236}">
                    <a16:creationId xmlns:a16="http://schemas.microsoft.com/office/drawing/2014/main" id="{F0BE3C20-8B78-4686-8D30-2201AF4593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62675" y="1173163"/>
                <a:ext cx="20638" cy="9525"/>
              </a:xfrm>
              <a:custGeom>
                <a:avLst/>
                <a:gdLst/>
                <a:ahLst/>
                <a:cxnLst>
                  <a:cxn ang="0">
                    <a:pos x="15" y="1"/>
                  </a:cxn>
                  <a:cxn ang="0">
                    <a:pos x="9" y="7"/>
                  </a:cxn>
                  <a:cxn ang="0">
                    <a:pos x="0" y="2"/>
                  </a:cxn>
                  <a:cxn ang="0">
                    <a:pos x="15" y="1"/>
                  </a:cxn>
                </a:cxnLst>
                <a:rect l="0" t="0" r="r" b="b"/>
                <a:pathLst>
                  <a:path w="15" h="7">
                    <a:moveTo>
                      <a:pt x="15" y="1"/>
                    </a:moveTo>
                    <a:cubicBezTo>
                      <a:pt x="14" y="4"/>
                      <a:pt x="12" y="7"/>
                      <a:pt x="9" y="7"/>
                    </a:cubicBezTo>
                    <a:cubicBezTo>
                      <a:pt x="4" y="7"/>
                      <a:pt x="1" y="4"/>
                      <a:pt x="0" y="2"/>
                    </a:cubicBezTo>
                    <a:cubicBezTo>
                      <a:pt x="9" y="0"/>
                      <a:pt x="11" y="2"/>
                      <a:pt x="15" y="1"/>
                    </a:cubicBezTo>
                    <a:close/>
                  </a:path>
                </a:pathLst>
              </a:custGeom>
              <a:gradFill>
                <a:gsLst>
                  <a:gs pos="0">
                    <a:srgbClr val="37ACCD"/>
                  </a:gs>
                  <a:gs pos="63000">
                    <a:srgbClr val="1EBDA2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167" name="Freeform 158">
                <a:extLst>
                  <a:ext uri="{FF2B5EF4-FFF2-40B4-BE49-F238E27FC236}">
                    <a16:creationId xmlns:a16="http://schemas.microsoft.com/office/drawing/2014/main" id="{F4657980-AFD0-42B0-94F3-B0870CEABF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9688" y="1074738"/>
                <a:ext cx="117475" cy="36513"/>
              </a:xfrm>
              <a:custGeom>
                <a:avLst/>
                <a:gdLst/>
                <a:ahLst/>
                <a:cxnLst>
                  <a:cxn ang="0">
                    <a:pos x="76" y="14"/>
                  </a:cxn>
                  <a:cxn ang="0">
                    <a:pos x="58" y="17"/>
                  </a:cxn>
                  <a:cxn ang="0">
                    <a:pos x="49" y="27"/>
                  </a:cxn>
                  <a:cxn ang="0">
                    <a:pos x="44" y="23"/>
                  </a:cxn>
                  <a:cxn ang="0">
                    <a:pos x="44" y="23"/>
                  </a:cxn>
                  <a:cxn ang="0">
                    <a:pos x="32" y="17"/>
                  </a:cxn>
                  <a:cxn ang="0">
                    <a:pos x="41" y="14"/>
                  </a:cxn>
                  <a:cxn ang="0">
                    <a:pos x="33" y="13"/>
                  </a:cxn>
                  <a:cxn ang="0">
                    <a:pos x="40" y="9"/>
                  </a:cxn>
                  <a:cxn ang="0">
                    <a:pos x="30" y="5"/>
                  </a:cxn>
                  <a:cxn ang="0">
                    <a:pos x="10" y="11"/>
                  </a:cxn>
                  <a:cxn ang="0">
                    <a:pos x="0" y="9"/>
                  </a:cxn>
                  <a:cxn ang="0">
                    <a:pos x="34" y="0"/>
                  </a:cxn>
                  <a:cxn ang="0">
                    <a:pos x="60" y="6"/>
                  </a:cxn>
                  <a:cxn ang="0">
                    <a:pos x="76" y="0"/>
                  </a:cxn>
                  <a:cxn ang="0">
                    <a:pos x="89" y="5"/>
                  </a:cxn>
                  <a:cxn ang="0">
                    <a:pos x="78" y="13"/>
                  </a:cxn>
                  <a:cxn ang="0">
                    <a:pos x="73" y="13"/>
                  </a:cxn>
                  <a:cxn ang="0">
                    <a:pos x="73" y="17"/>
                  </a:cxn>
                  <a:cxn ang="0">
                    <a:pos x="76" y="14"/>
                  </a:cxn>
                </a:cxnLst>
                <a:rect l="0" t="0" r="r" b="b"/>
                <a:pathLst>
                  <a:path w="89" h="27">
                    <a:moveTo>
                      <a:pt x="76" y="14"/>
                    </a:moveTo>
                    <a:cubicBezTo>
                      <a:pt x="69" y="19"/>
                      <a:pt x="65" y="13"/>
                      <a:pt x="58" y="17"/>
                    </a:cubicBezTo>
                    <a:cubicBezTo>
                      <a:pt x="54" y="19"/>
                      <a:pt x="53" y="27"/>
                      <a:pt x="49" y="27"/>
                    </a:cubicBezTo>
                    <a:cubicBezTo>
                      <a:pt x="47" y="26"/>
                      <a:pt x="45" y="24"/>
                      <a:pt x="44" y="23"/>
                    </a:cubicBezTo>
                    <a:cubicBezTo>
                      <a:pt x="44" y="23"/>
                      <a:pt x="44" y="23"/>
                      <a:pt x="44" y="23"/>
                    </a:cubicBezTo>
                    <a:cubicBezTo>
                      <a:pt x="38" y="23"/>
                      <a:pt x="33" y="21"/>
                      <a:pt x="32" y="17"/>
                    </a:cubicBezTo>
                    <a:cubicBezTo>
                      <a:pt x="36" y="15"/>
                      <a:pt x="38" y="15"/>
                      <a:pt x="41" y="14"/>
                    </a:cubicBezTo>
                    <a:cubicBezTo>
                      <a:pt x="37" y="14"/>
                      <a:pt x="35" y="13"/>
                      <a:pt x="33" y="13"/>
                    </a:cubicBezTo>
                    <a:cubicBezTo>
                      <a:pt x="36" y="11"/>
                      <a:pt x="38" y="11"/>
                      <a:pt x="40" y="9"/>
                    </a:cubicBezTo>
                    <a:cubicBezTo>
                      <a:pt x="36" y="8"/>
                      <a:pt x="34" y="5"/>
                      <a:pt x="30" y="5"/>
                    </a:cubicBezTo>
                    <a:cubicBezTo>
                      <a:pt x="25" y="5"/>
                      <a:pt x="17" y="11"/>
                      <a:pt x="10" y="11"/>
                    </a:cubicBezTo>
                    <a:cubicBezTo>
                      <a:pt x="7" y="11"/>
                      <a:pt x="4" y="9"/>
                      <a:pt x="0" y="9"/>
                    </a:cubicBezTo>
                    <a:cubicBezTo>
                      <a:pt x="4" y="2"/>
                      <a:pt x="25" y="0"/>
                      <a:pt x="34" y="0"/>
                    </a:cubicBezTo>
                    <a:cubicBezTo>
                      <a:pt x="45" y="0"/>
                      <a:pt x="52" y="6"/>
                      <a:pt x="60" y="6"/>
                    </a:cubicBezTo>
                    <a:cubicBezTo>
                      <a:pt x="67" y="6"/>
                      <a:pt x="70" y="0"/>
                      <a:pt x="76" y="0"/>
                    </a:cubicBezTo>
                    <a:cubicBezTo>
                      <a:pt x="82" y="0"/>
                      <a:pt x="87" y="4"/>
                      <a:pt x="89" y="5"/>
                    </a:cubicBezTo>
                    <a:cubicBezTo>
                      <a:pt x="89" y="13"/>
                      <a:pt x="83" y="9"/>
                      <a:pt x="78" y="13"/>
                    </a:cubicBezTo>
                    <a:cubicBezTo>
                      <a:pt x="76" y="13"/>
                      <a:pt x="75" y="13"/>
                      <a:pt x="73" y="13"/>
                    </a:cubicBezTo>
                    <a:cubicBezTo>
                      <a:pt x="73" y="17"/>
                      <a:pt x="73" y="17"/>
                      <a:pt x="73" y="17"/>
                    </a:cubicBezTo>
                    <a:lnTo>
                      <a:pt x="76" y="14"/>
                    </a:lnTo>
                    <a:close/>
                  </a:path>
                </a:pathLst>
              </a:custGeom>
              <a:gradFill>
                <a:gsLst>
                  <a:gs pos="0">
                    <a:srgbClr val="37ACCD"/>
                  </a:gs>
                  <a:gs pos="63000">
                    <a:srgbClr val="1EBDA2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168" name="Freeform 159">
                <a:extLst>
                  <a:ext uri="{FF2B5EF4-FFF2-40B4-BE49-F238E27FC236}">
                    <a16:creationId xmlns:a16="http://schemas.microsoft.com/office/drawing/2014/main" id="{02BB85CE-E6C9-4F66-9B1D-484A8E95A5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27663" y="1052513"/>
                <a:ext cx="41275" cy="26988"/>
              </a:xfrm>
              <a:custGeom>
                <a:avLst/>
                <a:gdLst/>
                <a:ahLst/>
                <a:cxnLst>
                  <a:cxn ang="0">
                    <a:pos x="7" y="20"/>
                  </a:cxn>
                  <a:cxn ang="0">
                    <a:pos x="0" y="13"/>
                  </a:cxn>
                  <a:cxn ang="0">
                    <a:pos x="25" y="0"/>
                  </a:cxn>
                  <a:cxn ang="0">
                    <a:pos x="31" y="14"/>
                  </a:cxn>
                  <a:cxn ang="0">
                    <a:pos x="7" y="20"/>
                  </a:cxn>
                </a:cxnLst>
                <a:rect l="0" t="0" r="r" b="b"/>
                <a:pathLst>
                  <a:path w="31" h="20">
                    <a:moveTo>
                      <a:pt x="7" y="20"/>
                    </a:moveTo>
                    <a:cubicBezTo>
                      <a:pt x="2" y="20"/>
                      <a:pt x="0" y="17"/>
                      <a:pt x="0" y="13"/>
                    </a:cubicBezTo>
                    <a:cubicBezTo>
                      <a:pt x="0" y="7"/>
                      <a:pt x="18" y="0"/>
                      <a:pt x="25" y="0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28" y="16"/>
                      <a:pt x="11" y="20"/>
                      <a:pt x="7" y="2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7ACCD"/>
                  </a:gs>
                  <a:gs pos="63000">
                    <a:srgbClr val="1EBDA2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169" name="Freeform 160">
                <a:extLst>
                  <a:ext uri="{FF2B5EF4-FFF2-40B4-BE49-F238E27FC236}">
                    <a16:creationId xmlns:a16="http://schemas.microsoft.com/office/drawing/2014/main" id="{4D13DA27-CECA-4A64-8F3A-28A906F6C2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73688" y="1069975"/>
                <a:ext cx="44450" cy="25400"/>
              </a:xfrm>
              <a:custGeom>
                <a:avLst/>
                <a:gdLst/>
                <a:ahLst/>
                <a:cxnLst>
                  <a:cxn ang="0">
                    <a:pos x="33" y="4"/>
                  </a:cxn>
                  <a:cxn ang="0">
                    <a:pos x="33" y="10"/>
                  </a:cxn>
                  <a:cxn ang="0">
                    <a:pos x="22" y="12"/>
                  </a:cxn>
                  <a:cxn ang="0">
                    <a:pos x="24" y="18"/>
                  </a:cxn>
                  <a:cxn ang="0">
                    <a:pos x="0" y="18"/>
                  </a:cxn>
                  <a:cxn ang="0">
                    <a:pos x="9" y="6"/>
                  </a:cxn>
                  <a:cxn ang="0">
                    <a:pos x="9" y="0"/>
                  </a:cxn>
                  <a:cxn ang="0">
                    <a:pos x="23" y="0"/>
                  </a:cxn>
                  <a:cxn ang="0">
                    <a:pos x="19" y="4"/>
                  </a:cxn>
                  <a:cxn ang="0">
                    <a:pos x="33" y="4"/>
                  </a:cxn>
                </a:cxnLst>
                <a:rect l="0" t="0" r="r" b="b"/>
                <a:pathLst>
                  <a:path w="33" h="20">
                    <a:moveTo>
                      <a:pt x="33" y="4"/>
                    </a:moveTo>
                    <a:cubicBezTo>
                      <a:pt x="33" y="8"/>
                      <a:pt x="33" y="8"/>
                      <a:pt x="33" y="10"/>
                    </a:cubicBezTo>
                    <a:cubicBezTo>
                      <a:pt x="30" y="14"/>
                      <a:pt x="26" y="12"/>
                      <a:pt x="22" y="12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2" y="19"/>
                      <a:pt x="0" y="20"/>
                      <a:pt x="0" y="18"/>
                    </a:cubicBezTo>
                    <a:cubicBezTo>
                      <a:pt x="0" y="11"/>
                      <a:pt x="3" y="8"/>
                      <a:pt x="9" y="6"/>
                    </a:cubicBezTo>
                    <a:cubicBezTo>
                      <a:pt x="8" y="2"/>
                      <a:pt x="9" y="1"/>
                      <a:pt x="9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2"/>
                      <a:pt x="20" y="4"/>
                      <a:pt x="19" y="4"/>
                    </a:cubicBezTo>
                    <a:cubicBezTo>
                      <a:pt x="22" y="4"/>
                      <a:pt x="29" y="4"/>
                      <a:pt x="33" y="4"/>
                    </a:cubicBezTo>
                    <a:close/>
                  </a:path>
                </a:pathLst>
              </a:custGeom>
              <a:gradFill>
                <a:gsLst>
                  <a:gs pos="0">
                    <a:srgbClr val="37ACCD"/>
                  </a:gs>
                  <a:gs pos="63000">
                    <a:srgbClr val="1EBDA2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170" name="Freeform 161">
                <a:extLst>
                  <a:ext uri="{FF2B5EF4-FFF2-40B4-BE49-F238E27FC236}">
                    <a16:creationId xmlns:a16="http://schemas.microsoft.com/office/drawing/2014/main" id="{9016EAE9-FEE6-4083-9EAF-66A12FEC23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14950" y="1092200"/>
                <a:ext cx="44450" cy="15875"/>
              </a:xfrm>
              <a:custGeom>
                <a:avLst/>
                <a:gdLst/>
                <a:ahLst/>
                <a:cxnLst>
                  <a:cxn ang="0">
                    <a:pos x="20" y="12"/>
                  </a:cxn>
                  <a:cxn ang="0">
                    <a:pos x="11" y="7"/>
                  </a:cxn>
                  <a:cxn ang="0">
                    <a:pos x="4" y="12"/>
                  </a:cxn>
                  <a:cxn ang="0">
                    <a:pos x="0" y="9"/>
                  </a:cxn>
                  <a:cxn ang="0">
                    <a:pos x="22" y="0"/>
                  </a:cxn>
                  <a:cxn ang="0">
                    <a:pos x="34" y="5"/>
                  </a:cxn>
                  <a:cxn ang="0">
                    <a:pos x="20" y="12"/>
                  </a:cxn>
                </a:cxnLst>
                <a:rect l="0" t="0" r="r" b="b"/>
                <a:pathLst>
                  <a:path w="34" h="12">
                    <a:moveTo>
                      <a:pt x="20" y="12"/>
                    </a:moveTo>
                    <a:cubicBezTo>
                      <a:pt x="17" y="12"/>
                      <a:pt x="14" y="7"/>
                      <a:pt x="11" y="7"/>
                    </a:cubicBezTo>
                    <a:cubicBezTo>
                      <a:pt x="10" y="12"/>
                      <a:pt x="8" y="12"/>
                      <a:pt x="4" y="12"/>
                    </a:cubicBezTo>
                    <a:cubicBezTo>
                      <a:pt x="2" y="12"/>
                      <a:pt x="0" y="10"/>
                      <a:pt x="0" y="9"/>
                    </a:cubicBezTo>
                    <a:cubicBezTo>
                      <a:pt x="0" y="2"/>
                      <a:pt x="17" y="0"/>
                      <a:pt x="22" y="0"/>
                    </a:cubicBezTo>
                    <a:cubicBezTo>
                      <a:pt x="28" y="0"/>
                      <a:pt x="32" y="2"/>
                      <a:pt x="34" y="5"/>
                    </a:cubicBezTo>
                    <a:cubicBezTo>
                      <a:pt x="25" y="5"/>
                      <a:pt x="26" y="12"/>
                      <a:pt x="20" y="12"/>
                    </a:cubicBezTo>
                    <a:close/>
                  </a:path>
                </a:pathLst>
              </a:custGeom>
              <a:gradFill>
                <a:gsLst>
                  <a:gs pos="0">
                    <a:srgbClr val="37ACCD"/>
                  </a:gs>
                  <a:gs pos="63000">
                    <a:srgbClr val="1EBDA2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171" name="Freeform 162">
                <a:extLst>
                  <a:ext uri="{FF2B5EF4-FFF2-40B4-BE49-F238E27FC236}">
                    <a16:creationId xmlns:a16="http://schemas.microsoft.com/office/drawing/2014/main" id="{7452F5C0-3F7E-41D6-865B-28E5E8B1E7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87963" y="1038225"/>
                <a:ext cx="71438" cy="49213"/>
              </a:xfrm>
              <a:custGeom>
                <a:avLst/>
                <a:gdLst/>
                <a:ahLst/>
                <a:cxnLst>
                  <a:cxn ang="0">
                    <a:pos x="40" y="31"/>
                  </a:cxn>
                  <a:cxn ang="0">
                    <a:pos x="22" y="36"/>
                  </a:cxn>
                  <a:cxn ang="0">
                    <a:pos x="0" y="28"/>
                  </a:cxn>
                  <a:cxn ang="0">
                    <a:pos x="6" y="23"/>
                  </a:cxn>
                  <a:cxn ang="0">
                    <a:pos x="24" y="23"/>
                  </a:cxn>
                  <a:cxn ang="0">
                    <a:pos x="17" y="22"/>
                  </a:cxn>
                  <a:cxn ang="0">
                    <a:pos x="17" y="16"/>
                  </a:cxn>
                  <a:cxn ang="0">
                    <a:pos x="43" y="8"/>
                  </a:cxn>
                  <a:cxn ang="0">
                    <a:pos x="51" y="0"/>
                  </a:cxn>
                  <a:cxn ang="0">
                    <a:pos x="52" y="5"/>
                  </a:cxn>
                  <a:cxn ang="0">
                    <a:pos x="48" y="11"/>
                  </a:cxn>
                  <a:cxn ang="0">
                    <a:pos x="28" y="23"/>
                  </a:cxn>
                  <a:cxn ang="0">
                    <a:pos x="53" y="29"/>
                  </a:cxn>
                  <a:cxn ang="0">
                    <a:pos x="40" y="31"/>
                  </a:cxn>
                </a:cxnLst>
                <a:rect l="0" t="0" r="r" b="b"/>
                <a:pathLst>
                  <a:path w="53" h="36">
                    <a:moveTo>
                      <a:pt x="40" y="31"/>
                    </a:moveTo>
                    <a:cubicBezTo>
                      <a:pt x="34" y="31"/>
                      <a:pt x="27" y="36"/>
                      <a:pt x="22" y="36"/>
                    </a:cubicBezTo>
                    <a:cubicBezTo>
                      <a:pt x="19" y="36"/>
                      <a:pt x="1" y="28"/>
                      <a:pt x="0" y="28"/>
                    </a:cubicBezTo>
                    <a:cubicBezTo>
                      <a:pt x="3" y="26"/>
                      <a:pt x="4" y="25"/>
                      <a:pt x="6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19" y="21"/>
                      <a:pt x="21" y="20"/>
                      <a:pt x="17" y="22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30" y="16"/>
                      <a:pt x="30" y="8"/>
                      <a:pt x="43" y="8"/>
                    </a:cubicBezTo>
                    <a:cubicBezTo>
                      <a:pt x="44" y="4"/>
                      <a:pt x="47" y="0"/>
                      <a:pt x="51" y="0"/>
                    </a:cubicBezTo>
                    <a:cubicBezTo>
                      <a:pt x="52" y="0"/>
                      <a:pt x="52" y="4"/>
                      <a:pt x="52" y="5"/>
                    </a:cubicBezTo>
                    <a:cubicBezTo>
                      <a:pt x="50" y="7"/>
                      <a:pt x="48" y="9"/>
                      <a:pt x="48" y="11"/>
                    </a:cubicBezTo>
                    <a:cubicBezTo>
                      <a:pt x="41" y="16"/>
                      <a:pt x="32" y="18"/>
                      <a:pt x="28" y="23"/>
                    </a:cubicBezTo>
                    <a:cubicBezTo>
                      <a:pt x="40" y="24"/>
                      <a:pt x="43" y="25"/>
                      <a:pt x="53" y="29"/>
                    </a:cubicBezTo>
                    <a:cubicBezTo>
                      <a:pt x="49" y="32"/>
                      <a:pt x="45" y="31"/>
                      <a:pt x="40" y="31"/>
                    </a:cubicBezTo>
                    <a:close/>
                  </a:path>
                </a:pathLst>
              </a:custGeom>
              <a:gradFill>
                <a:gsLst>
                  <a:gs pos="0">
                    <a:srgbClr val="37ACCD"/>
                  </a:gs>
                  <a:gs pos="63000">
                    <a:srgbClr val="1EBDA2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172" name="Freeform 164">
                <a:extLst>
                  <a:ext uri="{FF2B5EF4-FFF2-40B4-BE49-F238E27FC236}">
                    <a16:creationId xmlns:a16="http://schemas.microsoft.com/office/drawing/2014/main" id="{04EA896A-B648-4510-9520-847BBADA4C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75438" y="1244600"/>
                <a:ext cx="128588" cy="49213"/>
              </a:xfrm>
              <a:custGeom>
                <a:avLst/>
                <a:gdLst/>
                <a:ahLst/>
                <a:cxnLst>
                  <a:cxn ang="0">
                    <a:pos x="77" y="29"/>
                  </a:cxn>
                  <a:cxn ang="0">
                    <a:pos x="66" y="34"/>
                  </a:cxn>
                  <a:cxn ang="0">
                    <a:pos x="58" y="29"/>
                  </a:cxn>
                  <a:cxn ang="0">
                    <a:pos x="50" y="32"/>
                  </a:cxn>
                  <a:cxn ang="0">
                    <a:pos x="40" y="36"/>
                  </a:cxn>
                  <a:cxn ang="0">
                    <a:pos x="32" y="31"/>
                  </a:cxn>
                  <a:cxn ang="0">
                    <a:pos x="22" y="38"/>
                  </a:cxn>
                  <a:cxn ang="0">
                    <a:pos x="0" y="18"/>
                  </a:cxn>
                  <a:cxn ang="0">
                    <a:pos x="20" y="0"/>
                  </a:cxn>
                  <a:cxn ang="0">
                    <a:pos x="47" y="15"/>
                  </a:cxn>
                  <a:cxn ang="0">
                    <a:pos x="54" y="3"/>
                  </a:cxn>
                  <a:cxn ang="0">
                    <a:pos x="97" y="15"/>
                  </a:cxn>
                  <a:cxn ang="0">
                    <a:pos x="89" y="29"/>
                  </a:cxn>
                  <a:cxn ang="0">
                    <a:pos x="77" y="29"/>
                  </a:cxn>
                </a:cxnLst>
                <a:rect l="0" t="0" r="r" b="b"/>
                <a:pathLst>
                  <a:path w="97" h="38">
                    <a:moveTo>
                      <a:pt x="77" y="29"/>
                    </a:moveTo>
                    <a:cubicBezTo>
                      <a:pt x="74" y="29"/>
                      <a:pt x="72" y="34"/>
                      <a:pt x="66" y="34"/>
                    </a:cubicBezTo>
                    <a:cubicBezTo>
                      <a:pt x="63" y="34"/>
                      <a:pt x="62" y="29"/>
                      <a:pt x="58" y="29"/>
                    </a:cubicBezTo>
                    <a:cubicBezTo>
                      <a:pt x="55" y="29"/>
                      <a:pt x="53" y="32"/>
                      <a:pt x="50" y="32"/>
                    </a:cubicBezTo>
                    <a:cubicBezTo>
                      <a:pt x="47" y="32"/>
                      <a:pt x="44" y="36"/>
                      <a:pt x="40" y="36"/>
                    </a:cubicBezTo>
                    <a:cubicBezTo>
                      <a:pt x="36" y="36"/>
                      <a:pt x="34" y="34"/>
                      <a:pt x="32" y="31"/>
                    </a:cubicBezTo>
                    <a:cubicBezTo>
                      <a:pt x="29" y="34"/>
                      <a:pt x="27" y="38"/>
                      <a:pt x="22" y="38"/>
                    </a:cubicBezTo>
                    <a:cubicBezTo>
                      <a:pt x="11" y="38"/>
                      <a:pt x="0" y="29"/>
                      <a:pt x="0" y="18"/>
                    </a:cubicBezTo>
                    <a:cubicBezTo>
                      <a:pt x="0" y="8"/>
                      <a:pt x="11" y="0"/>
                      <a:pt x="20" y="0"/>
                    </a:cubicBezTo>
                    <a:cubicBezTo>
                      <a:pt x="34" y="0"/>
                      <a:pt x="35" y="15"/>
                      <a:pt x="47" y="15"/>
                    </a:cubicBezTo>
                    <a:cubicBezTo>
                      <a:pt x="47" y="8"/>
                      <a:pt x="49" y="3"/>
                      <a:pt x="54" y="3"/>
                    </a:cubicBezTo>
                    <a:cubicBezTo>
                      <a:pt x="62" y="3"/>
                      <a:pt x="88" y="12"/>
                      <a:pt x="97" y="15"/>
                    </a:cubicBezTo>
                    <a:cubicBezTo>
                      <a:pt x="95" y="21"/>
                      <a:pt x="89" y="26"/>
                      <a:pt x="89" y="29"/>
                    </a:cubicBezTo>
                    <a:lnTo>
                      <a:pt x="77" y="29"/>
                    </a:lnTo>
                    <a:close/>
                  </a:path>
                </a:pathLst>
              </a:custGeom>
              <a:gradFill>
                <a:gsLst>
                  <a:gs pos="0">
                    <a:srgbClr val="37ACCD"/>
                  </a:gs>
                  <a:gs pos="63000">
                    <a:srgbClr val="1EBDA2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173" name="Freeform 165">
                <a:extLst>
                  <a:ext uri="{FF2B5EF4-FFF2-40B4-BE49-F238E27FC236}">
                    <a16:creationId xmlns:a16="http://schemas.microsoft.com/office/drawing/2014/main" id="{FB759AA1-CAD8-4987-A4FA-02EF663C5D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24425" y="2252663"/>
                <a:ext cx="34925" cy="17463"/>
              </a:xfrm>
              <a:custGeom>
                <a:avLst/>
                <a:gdLst/>
                <a:ahLst/>
                <a:cxnLst>
                  <a:cxn ang="0">
                    <a:pos x="5" y="13"/>
                  </a:cxn>
                  <a:cxn ang="0">
                    <a:pos x="2" y="11"/>
                  </a:cxn>
                  <a:cxn ang="0">
                    <a:pos x="0" y="9"/>
                  </a:cxn>
                  <a:cxn ang="0">
                    <a:pos x="26" y="0"/>
                  </a:cxn>
                  <a:cxn ang="0">
                    <a:pos x="20" y="4"/>
                  </a:cxn>
                  <a:cxn ang="0">
                    <a:pos x="19" y="8"/>
                  </a:cxn>
                  <a:cxn ang="0">
                    <a:pos x="5" y="13"/>
                  </a:cxn>
                </a:cxnLst>
                <a:rect l="0" t="0" r="r" b="b"/>
                <a:pathLst>
                  <a:path w="26" h="13">
                    <a:moveTo>
                      <a:pt x="5" y="13"/>
                    </a:moveTo>
                    <a:cubicBezTo>
                      <a:pt x="4" y="13"/>
                      <a:pt x="2" y="12"/>
                      <a:pt x="2" y="11"/>
                    </a:cubicBezTo>
                    <a:cubicBezTo>
                      <a:pt x="1" y="11"/>
                      <a:pt x="0" y="9"/>
                      <a:pt x="0" y="9"/>
                    </a:cubicBezTo>
                    <a:cubicBezTo>
                      <a:pt x="7" y="6"/>
                      <a:pt x="18" y="1"/>
                      <a:pt x="26" y="0"/>
                    </a:cubicBezTo>
                    <a:cubicBezTo>
                      <a:pt x="25" y="4"/>
                      <a:pt x="22" y="2"/>
                      <a:pt x="20" y="4"/>
                    </a:cubicBezTo>
                    <a:cubicBezTo>
                      <a:pt x="18" y="4"/>
                      <a:pt x="19" y="7"/>
                      <a:pt x="19" y="8"/>
                    </a:cubicBezTo>
                    <a:cubicBezTo>
                      <a:pt x="18" y="11"/>
                      <a:pt x="9" y="13"/>
                      <a:pt x="5" y="13"/>
                    </a:cubicBezTo>
                    <a:close/>
                  </a:path>
                </a:pathLst>
              </a:custGeom>
              <a:gradFill>
                <a:gsLst>
                  <a:gs pos="0">
                    <a:srgbClr val="37ACCD"/>
                  </a:gs>
                  <a:gs pos="63000">
                    <a:srgbClr val="1EBDA2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174" name="Freeform 166">
                <a:extLst>
                  <a:ext uri="{FF2B5EF4-FFF2-40B4-BE49-F238E27FC236}">
                    <a16:creationId xmlns:a16="http://schemas.microsoft.com/office/drawing/2014/main" id="{8560DCE8-9E1C-4049-A0B5-95530A1F4C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83188" y="1463675"/>
                <a:ext cx="34925" cy="25400"/>
              </a:xfrm>
              <a:custGeom>
                <a:avLst/>
                <a:gdLst/>
                <a:ahLst/>
                <a:cxnLst>
                  <a:cxn ang="0">
                    <a:pos x="5" y="4"/>
                  </a:cxn>
                  <a:cxn ang="0">
                    <a:pos x="11" y="0"/>
                  </a:cxn>
                  <a:cxn ang="0">
                    <a:pos x="26" y="6"/>
                  </a:cxn>
                  <a:cxn ang="0">
                    <a:pos x="26" y="12"/>
                  </a:cxn>
                  <a:cxn ang="0">
                    <a:pos x="8" y="19"/>
                  </a:cxn>
                  <a:cxn ang="0">
                    <a:pos x="0" y="14"/>
                  </a:cxn>
                  <a:cxn ang="0">
                    <a:pos x="5" y="4"/>
                  </a:cxn>
                </a:cxnLst>
                <a:rect l="0" t="0" r="r" b="b"/>
                <a:pathLst>
                  <a:path w="26" h="19">
                    <a:moveTo>
                      <a:pt x="5" y="4"/>
                    </a:moveTo>
                    <a:cubicBezTo>
                      <a:pt x="8" y="4"/>
                      <a:pt x="8" y="0"/>
                      <a:pt x="11" y="0"/>
                    </a:cubicBezTo>
                    <a:cubicBezTo>
                      <a:pt x="17" y="0"/>
                      <a:pt x="20" y="5"/>
                      <a:pt x="26" y="6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0" y="15"/>
                      <a:pt x="15" y="19"/>
                      <a:pt x="8" y="19"/>
                    </a:cubicBezTo>
                    <a:cubicBezTo>
                      <a:pt x="2" y="19"/>
                      <a:pt x="0" y="19"/>
                      <a:pt x="0" y="14"/>
                    </a:cubicBezTo>
                    <a:cubicBezTo>
                      <a:pt x="0" y="12"/>
                      <a:pt x="4" y="4"/>
                      <a:pt x="5" y="4"/>
                    </a:cubicBezTo>
                    <a:close/>
                  </a:path>
                </a:pathLst>
              </a:custGeom>
              <a:gradFill>
                <a:gsLst>
                  <a:gs pos="0">
                    <a:srgbClr val="37ACCD"/>
                  </a:gs>
                  <a:gs pos="63000">
                    <a:srgbClr val="1EBDA2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175" name="Freeform 167">
                <a:extLst>
                  <a:ext uri="{FF2B5EF4-FFF2-40B4-BE49-F238E27FC236}">
                    <a16:creationId xmlns:a16="http://schemas.microsoft.com/office/drawing/2014/main" id="{993BD927-F61D-4B77-9FC3-C24CDF462F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59400" y="1433513"/>
                <a:ext cx="26988" cy="25400"/>
              </a:xfrm>
              <a:custGeom>
                <a:avLst/>
                <a:gdLst/>
                <a:ahLst/>
                <a:cxnLst>
                  <a:cxn ang="0">
                    <a:pos x="21" y="17"/>
                  </a:cxn>
                  <a:cxn ang="0">
                    <a:pos x="15" y="19"/>
                  </a:cxn>
                  <a:cxn ang="0">
                    <a:pos x="0" y="8"/>
                  </a:cxn>
                  <a:cxn ang="0">
                    <a:pos x="21" y="17"/>
                  </a:cxn>
                </a:cxnLst>
                <a:rect l="0" t="0" r="r" b="b"/>
                <a:pathLst>
                  <a:path w="21" h="20">
                    <a:moveTo>
                      <a:pt x="21" y="17"/>
                    </a:moveTo>
                    <a:cubicBezTo>
                      <a:pt x="21" y="20"/>
                      <a:pt x="15" y="19"/>
                      <a:pt x="15" y="19"/>
                    </a:cubicBezTo>
                    <a:cubicBezTo>
                      <a:pt x="10" y="19"/>
                      <a:pt x="0" y="14"/>
                      <a:pt x="0" y="8"/>
                    </a:cubicBezTo>
                    <a:cubicBezTo>
                      <a:pt x="0" y="0"/>
                      <a:pt x="21" y="8"/>
                      <a:pt x="21" y="17"/>
                    </a:cubicBezTo>
                    <a:close/>
                  </a:path>
                </a:pathLst>
              </a:custGeom>
              <a:gradFill>
                <a:gsLst>
                  <a:gs pos="0">
                    <a:srgbClr val="37ACCD"/>
                  </a:gs>
                  <a:gs pos="63000">
                    <a:srgbClr val="1EBDA2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176" name="Freeform 168">
                <a:extLst>
                  <a:ext uri="{FF2B5EF4-FFF2-40B4-BE49-F238E27FC236}">
                    <a16:creationId xmlns:a16="http://schemas.microsoft.com/office/drawing/2014/main" id="{7475FF96-19C0-4A64-9919-35344DAAF4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49900" y="1338263"/>
                <a:ext cx="25400" cy="17463"/>
              </a:xfrm>
              <a:custGeom>
                <a:avLst/>
                <a:gdLst/>
                <a:ahLst/>
                <a:cxnLst>
                  <a:cxn ang="0">
                    <a:pos x="2" y="13"/>
                  </a:cxn>
                  <a:cxn ang="0">
                    <a:pos x="19" y="8"/>
                  </a:cxn>
                  <a:cxn ang="0">
                    <a:pos x="8" y="0"/>
                  </a:cxn>
                  <a:cxn ang="0">
                    <a:pos x="2" y="9"/>
                  </a:cxn>
                  <a:cxn ang="0">
                    <a:pos x="2" y="13"/>
                  </a:cxn>
                </a:cxnLst>
                <a:rect l="0" t="0" r="r" b="b"/>
                <a:pathLst>
                  <a:path w="19" h="13">
                    <a:moveTo>
                      <a:pt x="2" y="13"/>
                    </a:moveTo>
                    <a:cubicBezTo>
                      <a:pt x="7" y="13"/>
                      <a:pt x="17" y="10"/>
                      <a:pt x="19" y="8"/>
                    </a:cubicBezTo>
                    <a:cubicBezTo>
                      <a:pt x="15" y="5"/>
                      <a:pt x="13" y="0"/>
                      <a:pt x="8" y="0"/>
                    </a:cubicBezTo>
                    <a:cubicBezTo>
                      <a:pt x="4" y="0"/>
                      <a:pt x="2" y="5"/>
                      <a:pt x="2" y="9"/>
                    </a:cubicBezTo>
                    <a:cubicBezTo>
                      <a:pt x="2" y="10"/>
                      <a:pt x="0" y="13"/>
                      <a:pt x="2" y="13"/>
                    </a:cubicBezTo>
                    <a:close/>
                  </a:path>
                </a:pathLst>
              </a:custGeom>
              <a:gradFill>
                <a:gsLst>
                  <a:gs pos="0">
                    <a:srgbClr val="37ACCD"/>
                  </a:gs>
                  <a:gs pos="63000">
                    <a:srgbClr val="1EBDA2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177" name="Freeform 169">
                <a:extLst>
                  <a:ext uri="{FF2B5EF4-FFF2-40B4-BE49-F238E27FC236}">
                    <a16:creationId xmlns:a16="http://schemas.microsoft.com/office/drawing/2014/main" id="{4D64BEAA-1943-41AB-A22D-D77520FBC3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27825" y="1320800"/>
                <a:ext cx="53975" cy="22225"/>
              </a:xfrm>
              <a:custGeom>
                <a:avLst/>
                <a:gdLst/>
                <a:ahLst/>
                <a:cxnLst>
                  <a:cxn ang="0">
                    <a:pos x="0" y="13"/>
                  </a:cxn>
                  <a:cxn ang="0">
                    <a:pos x="21" y="0"/>
                  </a:cxn>
                  <a:cxn ang="0">
                    <a:pos x="41" y="17"/>
                  </a:cxn>
                  <a:cxn ang="0">
                    <a:pos x="28" y="17"/>
                  </a:cxn>
                  <a:cxn ang="0">
                    <a:pos x="2" y="11"/>
                  </a:cxn>
                  <a:cxn ang="0">
                    <a:pos x="0" y="13"/>
                  </a:cxn>
                </a:cxnLst>
                <a:rect l="0" t="0" r="r" b="b"/>
                <a:pathLst>
                  <a:path w="41" h="17">
                    <a:moveTo>
                      <a:pt x="0" y="13"/>
                    </a:moveTo>
                    <a:cubicBezTo>
                      <a:pt x="5" y="6"/>
                      <a:pt x="11" y="0"/>
                      <a:pt x="21" y="0"/>
                    </a:cubicBezTo>
                    <a:cubicBezTo>
                      <a:pt x="32" y="0"/>
                      <a:pt x="41" y="7"/>
                      <a:pt x="41" y="17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20" y="13"/>
                      <a:pt x="10" y="14"/>
                      <a:pt x="2" y="11"/>
                    </a:cubicBezTo>
                    <a:lnTo>
                      <a:pt x="0" y="13"/>
                    </a:lnTo>
                    <a:close/>
                  </a:path>
                </a:pathLst>
              </a:custGeom>
              <a:gradFill>
                <a:gsLst>
                  <a:gs pos="0">
                    <a:srgbClr val="37ACCD"/>
                  </a:gs>
                  <a:gs pos="63000">
                    <a:srgbClr val="1EBDA2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178" name="Freeform 170">
                <a:extLst>
                  <a:ext uri="{FF2B5EF4-FFF2-40B4-BE49-F238E27FC236}">
                    <a16:creationId xmlns:a16="http://schemas.microsoft.com/office/drawing/2014/main" id="{E267F8F4-9683-4A9F-B1A8-41E10B1A1F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32600" y="1266825"/>
                <a:ext cx="74613" cy="269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2" y="9"/>
                  </a:cxn>
                  <a:cxn ang="0">
                    <a:pos x="56" y="13"/>
                  </a:cxn>
                  <a:cxn ang="0">
                    <a:pos x="37" y="20"/>
                  </a:cxn>
                  <a:cxn ang="0">
                    <a:pos x="4" y="3"/>
                  </a:cxn>
                  <a:cxn ang="0">
                    <a:pos x="0" y="0"/>
                  </a:cxn>
                </a:cxnLst>
                <a:rect l="0" t="0" r="r" b="b"/>
                <a:pathLst>
                  <a:path w="56" h="20">
                    <a:moveTo>
                      <a:pt x="0" y="0"/>
                    </a:moveTo>
                    <a:cubicBezTo>
                      <a:pt x="4" y="3"/>
                      <a:pt x="50" y="9"/>
                      <a:pt x="52" y="9"/>
                    </a:cubicBezTo>
                    <a:cubicBezTo>
                      <a:pt x="55" y="9"/>
                      <a:pt x="56" y="11"/>
                      <a:pt x="56" y="13"/>
                    </a:cubicBezTo>
                    <a:cubicBezTo>
                      <a:pt x="56" y="18"/>
                      <a:pt x="44" y="20"/>
                      <a:pt x="37" y="20"/>
                    </a:cubicBezTo>
                    <a:cubicBezTo>
                      <a:pt x="25" y="20"/>
                      <a:pt x="4" y="14"/>
                      <a:pt x="4" y="3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rgbClr val="37ACCD"/>
                  </a:gs>
                  <a:gs pos="63000">
                    <a:srgbClr val="1EBDA2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179" name="Freeform 171">
                <a:extLst>
                  <a:ext uri="{FF2B5EF4-FFF2-40B4-BE49-F238E27FC236}">
                    <a16:creationId xmlns:a16="http://schemas.microsoft.com/office/drawing/2014/main" id="{EE962D6E-6C22-4027-BDBD-4EA27991C8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26238" y="1303338"/>
                <a:ext cx="15875" cy="17463"/>
              </a:xfrm>
              <a:custGeom>
                <a:avLst/>
                <a:gdLst/>
                <a:ahLst/>
                <a:cxnLst>
                  <a:cxn ang="0">
                    <a:pos x="12" y="7"/>
                  </a:cxn>
                  <a:cxn ang="0">
                    <a:pos x="5" y="13"/>
                  </a:cxn>
                  <a:cxn ang="0">
                    <a:pos x="0" y="7"/>
                  </a:cxn>
                  <a:cxn ang="0">
                    <a:pos x="12" y="7"/>
                  </a:cxn>
                </a:cxnLst>
                <a:rect l="0" t="0" r="r" b="b"/>
                <a:pathLst>
                  <a:path w="12" h="13">
                    <a:moveTo>
                      <a:pt x="12" y="7"/>
                    </a:moveTo>
                    <a:cubicBezTo>
                      <a:pt x="12" y="11"/>
                      <a:pt x="8" y="13"/>
                      <a:pt x="5" y="13"/>
                    </a:cubicBezTo>
                    <a:cubicBezTo>
                      <a:pt x="0" y="13"/>
                      <a:pt x="0" y="11"/>
                      <a:pt x="0" y="7"/>
                    </a:cubicBezTo>
                    <a:cubicBezTo>
                      <a:pt x="0" y="0"/>
                      <a:pt x="12" y="1"/>
                      <a:pt x="12" y="7"/>
                    </a:cubicBezTo>
                    <a:close/>
                  </a:path>
                </a:pathLst>
              </a:custGeom>
              <a:gradFill>
                <a:gsLst>
                  <a:gs pos="0">
                    <a:srgbClr val="37ACCD"/>
                  </a:gs>
                  <a:gs pos="63000">
                    <a:srgbClr val="1EBDA2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solidFill>
                    <a:schemeClr val="lt1"/>
                  </a:solidFill>
                </a:endParaRPr>
              </a:p>
            </p:txBody>
          </p:sp>
        </p:grpSp>
      </p:grpSp>
      <p:graphicFrame>
        <p:nvGraphicFramePr>
          <p:cNvPr id="186" name="Chart 185">
            <a:extLst>
              <a:ext uri="{FF2B5EF4-FFF2-40B4-BE49-F238E27FC236}">
                <a16:creationId xmlns:a16="http://schemas.microsoft.com/office/drawing/2014/main" id="{99FC0377-1DE5-40B7-BFE1-279AE925B95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18210863"/>
              </p:ext>
            </p:extLst>
          </p:nvPr>
        </p:nvGraphicFramePr>
        <p:xfrm>
          <a:off x="317651" y="3811761"/>
          <a:ext cx="5103217" cy="23772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FF115669-92F4-07DE-7D1F-A435EEB2A367}"/>
              </a:ext>
            </a:extLst>
          </p:cNvPr>
          <p:cNvSpPr txBox="1"/>
          <p:nvPr/>
        </p:nvSpPr>
        <p:spPr>
          <a:xfrm>
            <a:off x="9348281" y="6421153"/>
            <a:ext cx="22087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مهندسی عمران</a:t>
            </a:r>
            <a:endParaRPr lang="en-US" sz="16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4447362-801C-65DD-1DD8-3A8863F7EAD5}"/>
              </a:ext>
            </a:extLst>
          </p:cNvPr>
          <p:cNvSpPr txBox="1"/>
          <p:nvPr/>
        </p:nvSpPr>
        <p:spPr>
          <a:xfrm>
            <a:off x="5109328" y="489391"/>
            <a:ext cx="68721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400" b="1" dirty="0">
                <a:solidFill>
                  <a:srgbClr val="A8A8A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اصلی </a:t>
            </a:r>
            <a:r>
              <a:rPr lang="fa-IR" sz="24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ارائه خود را در این قسمت وارد نمایید.</a:t>
            </a:r>
            <a:endParaRPr lang="en-US" sz="24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36DD191-0484-A2D3-EBB7-D23FA27B1E2E}"/>
              </a:ext>
            </a:extLst>
          </p:cNvPr>
          <p:cNvSpPr txBox="1"/>
          <p:nvPr/>
        </p:nvSpPr>
        <p:spPr>
          <a:xfrm>
            <a:off x="8727761" y="1076157"/>
            <a:ext cx="32428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نمایید.</a:t>
            </a:r>
            <a:endParaRPr lang="en-US" sz="20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D9AE81C-0A49-D36B-1251-581941F7B3BC}"/>
              </a:ext>
            </a:extLst>
          </p:cNvPr>
          <p:cNvSpPr txBox="1"/>
          <p:nvPr/>
        </p:nvSpPr>
        <p:spPr>
          <a:xfrm>
            <a:off x="350407" y="985772"/>
            <a:ext cx="4857598" cy="2569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</a:p>
        </p:txBody>
      </p:sp>
    </p:spTree>
    <p:extLst>
      <p:ext uri="{BB962C8B-B14F-4D97-AF65-F5344CB8AC3E}">
        <p14:creationId xmlns:p14="http://schemas.microsoft.com/office/powerpoint/2010/main" val="1703305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8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86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86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86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86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86" grpId="0">
        <p:bldSub>
          <a:bldChart bld="category"/>
        </p:bldSub>
      </p:bldGraphic>
      <p:bldP spid="5" grpId="0"/>
      <p:bldP spid="6" grpId="0"/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33DB2F55-3BA5-56E5-EA07-B15266E91F86}"/>
              </a:ext>
            </a:extLst>
          </p:cNvPr>
          <p:cNvSpPr/>
          <p:nvPr userDrawn="1"/>
        </p:nvSpPr>
        <p:spPr>
          <a:xfrm rot="10800000">
            <a:off x="2294980" y="1810516"/>
            <a:ext cx="7620893" cy="3893370"/>
          </a:xfrm>
          <a:custGeom>
            <a:avLst/>
            <a:gdLst>
              <a:gd name="connsiteX0" fmla="*/ 374040 w 7620893"/>
              <a:gd name="connsiteY0" fmla="*/ 3893370 h 3893370"/>
              <a:gd name="connsiteX1" fmla="*/ 0 w 7620893"/>
              <a:gd name="connsiteY1" fmla="*/ 3248473 h 3893370"/>
              <a:gd name="connsiteX2" fmla="*/ 196334 w 7620893"/>
              <a:gd name="connsiteY2" fmla="*/ 3248473 h 3893370"/>
              <a:gd name="connsiteX3" fmla="*/ 196334 w 7620893"/>
              <a:gd name="connsiteY3" fmla="*/ 1235485 h 3893370"/>
              <a:gd name="connsiteX4" fmla="*/ 191384 w 7620893"/>
              <a:gd name="connsiteY4" fmla="*/ 1235485 h 3893370"/>
              <a:gd name="connsiteX5" fmla="*/ 1227584 w 7620893"/>
              <a:gd name="connsiteY5" fmla="*/ 193604 h 3893370"/>
              <a:gd name="connsiteX6" fmla="*/ 2263783 w 7620893"/>
              <a:gd name="connsiteY6" fmla="*/ 1235485 h 3893370"/>
              <a:gd name="connsiteX7" fmla="*/ 2263784 w 7620893"/>
              <a:gd name="connsiteY7" fmla="*/ 1235485 h 3893370"/>
              <a:gd name="connsiteX8" fmla="*/ 2263784 w 7620893"/>
              <a:gd name="connsiteY8" fmla="*/ 2657884 h 3893370"/>
              <a:gd name="connsiteX9" fmla="*/ 2265739 w 7620893"/>
              <a:gd name="connsiteY9" fmla="*/ 2657884 h 3893370"/>
              <a:gd name="connsiteX10" fmla="*/ 2271256 w 7620893"/>
              <a:gd name="connsiteY10" fmla="*/ 2657884 h 3893370"/>
              <a:gd name="connsiteX11" fmla="*/ 2954380 w 7620893"/>
              <a:gd name="connsiteY11" fmla="*/ 3343684 h 3893370"/>
              <a:gd name="connsiteX12" fmla="*/ 3633666 w 7620893"/>
              <a:gd name="connsiteY12" fmla="*/ 2657884 h 3893370"/>
              <a:gd name="connsiteX13" fmla="*/ 3635171 w 7620893"/>
              <a:gd name="connsiteY13" fmla="*/ 2657884 h 3893370"/>
              <a:gd name="connsiteX14" fmla="*/ 3635171 w 7620893"/>
              <a:gd name="connsiteY14" fmla="*/ 1235485 h 3893370"/>
              <a:gd name="connsiteX15" fmla="*/ 3636800 w 7620893"/>
              <a:gd name="connsiteY15" fmla="*/ 1235485 h 3893370"/>
              <a:gd name="connsiteX16" fmla="*/ 4669745 w 7620893"/>
              <a:gd name="connsiteY16" fmla="*/ 193604 h 3893370"/>
              <a:gd name="connsiteX17" fmla="*/ 5702689 w 7620893"/>
              <a:gd name="connsiteY17" fmla="*/ 1235485 h 3893370"/>
              <a:gd name="connsiteX18" fmla="*/ 5705946 w 7620893"/>
              <a:gd name="connsiteY18" fmla="*/ 1235485 h 3893370"/>
              <a:gd name="connsiteX19" fmla="*/ 5705946 w 7620893"/>
              <a:gd name="connsiteY19" fmla="*/ 2657885 h 3893370"/>
              <a:gd name="connsiteX20" fmla="*/ 5706583 w 7620893"/>
              <a:gd name="connsiteY20" fmla="*/ 2657885 h 3893370"/>
              <a:gd name="connsiteX21" fmla="*/ 6389171 w 7620893"/>
              <a:gd name="connsiteY21" fmla="*/ 3343684 h 3893370"/>
              <a:gd name="connsiteX22" fmla="*/ 7071760 w 7620893"/>
              <a:gd name="connsiteY22" fmla="*/ 2657885 h 3893370"/>
              <a:gd name="connsiteX23" fmla="*/ 7069147 w 7620893"/>
              <a:gd name="connsiteY23" fmla="*/ 2657885 h 3893370"/>
              <a:gd name="connsiteX24" fmla="*/ 7069147 w 7620893"/>
              <a:gd name="connsiteY24" fmla="*/ 644897 h 3893370"/>
              <a:gd name="connsiteX25" fmla="*/ 6872812 w 7620893"/>
              <a:gd name="connsiteY25" fmla="*/ 644897 h 3893370"/>
              <a:gd name="connsiteX26" fmla="*/ 7246853 w 7620893"/>
              <a:gd name="connsiteY26" fmla="*/ 0 h 3893370"/>
              <a:gd name="connsiteX27" fmla="*/ 7620893 w 7620893"/>
              <a:gd name="connsiteY27" fmla="*/ 644897 h 3893370"/>
              <a:gd name="connsiteX28" fmla="*/ 7424559 w 7620893"/>
              <a:gd name="connsiteY28" fmla="*/ 644897 h 3893370"/>
              <a:gd name="connsiteX29" fmla="*/ 7424559 w 7620893"/>
              <a:gd name="connsiteY29" fmla="*/ 2657885 h 3893370"/>
              <a:gd name="connsiteX30" fmla="*/ 6389171 w 7620893"/>
              <a:gd name="connsiteY30" fmla="*/ 3698142 h 3893370"/>
              <a:gd name="connsiteX31" fmla="*/ 5353784 w 7620893"/>
              <a:gd name="connsiteY31" fmla="*/ 2657885 h 3893370"/>
              <a:gd name="connsiteX32" fmla="*/ 5353785 w 7620893"/>
              <a:gd name="connsiteY32" fmla="*/ 2657885 h 3893370"/>
              <a:gd name="connsiteX33" fmla="*/ 5353785 w 7620893"/>
              <a:gd name="connsiteY33" fmla="*/ 1235485 h 3893370"/>
              <a:gd name="connsiteX34" fmla="*/ 5351410 w 7620893"/>
              <a:gd name="connsiteY34" fmla="*/ 1235485 h 3893370"/>
              <a:gd name="connsiteX35" fmla="*/ 5350723 w 7620893"/>
              <a:gd name="connsiteY35" fmla="*/ 1235485 h 3893370"/>
              <a:gd name="connsiteX36" fmla="*/ 4669745 w 7620893"/>
              <a:gd name="connsiteY36" fmla="*/ 548615 h 3893370"/>
              <a:gd name="connsiteX37" fmla="*/ 3992592 w 7620893"/>
              <a:gd name="connsiteY37" fmla="*/ 1235485 h 3893370"/>
              <a:gd name="connsiteX38" fmla="*/ 3990582 w 7620893"/>
              <a:gd name="connsiteY38" fmla="*/ 1235485 h 3893370"/>
              <a:gd name="connsiteX39" fmla="*/ 3990582 w 7620893"/>
              <a:gd name="connsiteY39" fmla="*/ 2657885 h 3893370"/>
              <a:gd name="connsiteX40" fmla="*/ 3990579 w 7620893"/>
              <a:gd name="connsiteY40" fmla="*/ 2657885 h 3893370"/>
              <a:gd name="connsiteX41" fmla="*/ 3969508 w 7620893"/>
              <a:gd name="connsiteY41" fmla="*/ 2867403 h 3893370"/>
              <a:gd name="connsiteX42" fmla="*/ 2954380 w 7620893"/>
              <a:gd name="connsiteY42" fmla="*/ 3698142 h 3893370"/>
              <a:gd name="connsiteX43" fmla="*/ 1939251 w 7620893"/>
              <a:gd name="connsiteY43" fmla="*/ 2867403 h 3893370"/>
              <a:gd name="connsiteX44" fmla="*/ 1918181 w 7620893"/>
              <a:gd name="connsiteY44" fmla="*/ 2657885 h 3893370"/>
              <a:gd name="connsiteX45" fmla="*/ 1908373 w 7620893"/>
              <a:gd name="connsiteY45" fmla="*/ 2657885 h 3893370"/>
              <a:gd name="connsiteX46" fmla="*/ 1908373 w 7620893"/>
              <a:gd name="connsiteY46" fmla="*/ 1235485 h 3893370"/>
              <a:gd name="connsiteX47" fmla="*/ 1910707 w 7620893"/>
              <a:gd name="connsiteY47" fmla="*/ 1235485 h 3893370"/>
              <a:gd name="connsiteX48" fmla="*/ 1227584 w 7620893"/>
              <a:gd name="connsiteY48" fmla="*/ 548615 h 3893370"/>
              <a:gd name="connsiteX49" fmla="*/ 548297 w 7620893"/>
              <a:gd name="connsiteY49" fmla="*/ 1235485 h 3893370"/>
              <a:gd name="connsiteX50" fmla="*/ 551745 w 7620893"/>
              <a:gd name="connsiteY50" fmla="*/ 1235485 h 3893370"/>
              <a:gd name="connsiteX51" fmla="*/ 551745 w 7620893"/>
              <a:gd name="connsiteY51" fmla="*/ 3248473 h 3893370"/>
              <a:gd name="connsiteX52" fmla="*/ 748081 w 7620893"/>
              <a:gd name="connsiteY52" fmla="*/ 3248473 h 3893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7620893" h="3893370">
                <a:moveTo>
                  <a:pt x="374040" y="3893370"/>
                </a:moveTo>
                <a:lnTo>
                  <a:pt x="0" y="3248473"/>
                </a:lnTo>
                <a:lnTo>
                  <a:pt x="196334" y="3248473"/>
                </a:lnTo>
                <a:lnTo>
                  <a:pt x="196334" y="1235485"/>
                </a:lnTo>
                <a:lnTo>
                  <a:pt x="191384" y="1235485"/>
                </a:lnTo>
                <a:cubicBezTo>
                  <a:pt x="191384" y="660521"/>
                  <a:pt x="655755" y="193604"/>
                  <a:pt x="1227584" y="193604"/>
                </a:cubicBezTo>
                <a:cubicBezTo>
                  <a:pt x="1799412" y="193604"/>
                  <a:pt x="2263783" y="660521"/>
                  <a:pt x="2263783" y="1235485"/>
                </a:cubicBezTo>
                <a:lnTo>
                  <a:pt x="2263784" y="1235485"/>
                </a:lnTo>
                <a:lnTo>
                  <a:pt x="2263784" y="2657884"/>
                </a:lnTo>
                <a:lnTo>
                  <a:pt x="2265739" y="2657884"/>
                </a:lnTo>
                <a:cubicBezTo>
                  <a:pt x="2271256" y="2657884"/>
                  <a:pt x="2271256" y="2657884"/>
                  <a:pt x="2271256" y="2657884"/>
                </a:cubicBezTo>
                <a:cubicBezTo>
                  <a:pt x="2271256" y="3035459"/>
                  <a:pt x="2578278" y="3343684"/>
                  <a:pt x="2954380" y="3343684"/>
                </a:cubicBezTo>
                <a:cubicBezTo>
                  <a:pt x="3330482" y="3343684"/>
                  <a:pt x="3633666" y="3035459"/>
                  <a:pt x="3633666" y="2657884"/>
                </a:cubicBezTo>
                <a:lnTo>
                  <a:pt x="3635171" y="2657884"/>
                </a:lnTo>
                <a:lnTo>
                  <a:pt x="3635171" y="1235485"/>
                </a:lnTo>
                <a:lnTo>
                  <a:pt x="3636800" y="1235485"/>
                </a:lnTo>
                <a:cubicBezTo>
                  <a:pt x="3636800" y="660521"/>
                  <a:pt x="4103538" y="193604"/>
                  <a:pt x="4669745" y="193604"/>
                </a:cubicBezTo>
                <a:cubicBezTo>
                  <a:pt x="5239777" y="193604"/>
                  <a:pt x="5702689" y="660521"/>
                  <a:pt x="5702689" y="1235485"/>
                </a:cubicBezTo>
                <a:lnTo>
                  <a:pt x="5705946" y="1235485"/>
                </a:lnTo>
                <a:lnTo>
                  <a:pt x="5705946" y="2657885"/>
                </a:lnTo>
                <a:lnTo>
                  <a:pt x="5706583" y="2657885"/>
                </a:lnTo>
                <a:cubicBezTo>
                  <a:pt x="5706583" y="3035460"/>
                  <a:pt x="6013364" y="3343684"/>
                  <a:pt x="6389171" y="3343684"/>
                </a:cubicBezTo>
                <a:cubicBezTo>
                  <a:pt x="6764979" y="3343684"/>
                  <a:pt x="7071760" y="3035460"/>
                  <a:pt x="7071760" y="2657885"/>
                </a:cubicBezTo>
                <a:lnTo>
                  <a:pt x="7069147" y="2657885"/>
                </a:lnTo>
                <a:lnTo>
                  <a:pt x="7069147" y="644897"/>
                </a:lnTo>
                <a:lnTo>
                  <a:pt x="6872812" y="644897"/>
                </a:lnTo>
                <a:lnTo>
                  <a:pt x="7246853" y="0"/>
                </a:lnTo>
                <a:lnTo>
                  <a:pt x="7620893" y="644897"/>
                </a:lnTo>
                <a:lnTo>
                  <a:pt x="7424559" y="644897"/>
                </a:lnTo>
                <a:lnTo>
                  <a:pt x="7424559" y="2657885"/>
                </a:lnTo>
                <a:cubicBezTo>
                  <a:pt x="7424559" y="3231953"/>
                  <a:pt x="6960551" y="3698142"/>
                  <a:pt x="6389171" y="3698142"/>
                </a:cubicBezTo>
                <a:cubicBezTo>
                  <a:pt x="5817791" y="3698142"/>
                  <a:pt x="5353784" y="3231953"/>
                  <a:pt x="5353784" y="2657885"/>
                </a:cubicBezTo>
                <a:lnTo>
                  <a:pt x="5353785" y="2657885"/>
                </a:lnTo>
                <a:lnTo>
                  <a:pt x="5353785" y="1235485"/>
                </a:lnTo>
                <a:lnTo>
                  <a:pt x="5351410" y="1235485"/>
                </a:lnTo>
                <a:cubicBezTo>
                  <a:pt x="5350723" y="1235485"/>
                  <a:pt x="5350723" y="1235485"/>
                  <a:pt x="5350723" y="1235485"/>
                </a:cubicBezTo>
                <a:cubicBezTo>
                  <a:pt x="5350723" y="857321"/>
                  <a:pt x="5044665" y="548615"/>
                  <a:pt x="4669745" y="548615"/>
                </a:cubicBezTo>
                <a:cubicBezTo>
                  <a:pt x="4294824" y="548615"/>
                  <a:pt x="3992592" y="857321"/>
                  <a:pt x="3992592" y="1235485"/>
                </a:cubicBezTo>
                <a:lnTo>
                  <a:pt x="3990582" y="1235485"/>
                </a:lnTo>
                <a:lnTo>
                  <a:pt x="3990582" y="2657885"/>
                </a:lnTo>
                <a:lnTo>
                  <a:pt x="3990579" y="2657885"/>
                </a:lnTo>
                <a:lnTo>
                  <a:pt x="3969508" y="2867403"/>
                </a:lnTo>
                <a:cubicBezTo>
                  <a:pt x="3872807" y="3341215"/>
                  <a:pt x="3454730" y="3698142"/>
                  <a:pt x="2954380" y="3698142"/>
                </a:cubicBezTo>
                <a:cubicBezTo>
                  <a:pt x="2454030" y="3698142"/>
                  <a:pt x="2035952" y="3341215"/>
                  <a:pt x="1939251" y="2867403"/>
                </a:cubicBezTo>
                <a:lnTo>
                  <a:pt x="1918181" y="2657885"/>
                </a:lnTo>
                <a:lnTo>
                  <a:pt x="1908373" y="2657885"/>
                </a:lnTo>
                <a:lnTo>
                  <a:pt x="1908373" y="1235485"/>
                </a:lnTo>
                <a:lnTo>
                  <a:pt x="1910707" y="1235485"/>
                </a:lnTo>
                <a:cubicBezTo>
                  <a:pt x="1910707" y="857321"/>
                  <a:pt x="1603685" y="548615"/>
                  <a:pt x="1227584" y="548615"/>
                </a:cubicBezTo>
                <a:cubicBezTo>
                  <a:pt x="851482" y="548615"/>
                  <a:pt x="548297" y="857321"/>
                  <a:pt x="548297" y="1235485"/>
                </a:cubicBezTo>
                <a:lnTo>
                  <a:pt x="551745" y="1235485"/>
                </a:lnTo>
                <a:lnTo>
                  <a:pt x="551745" y="3248473"/>
                </a:lnTo>
                <a:lnTo>
                  <a:pt x="748081" y="3248473"/>
                </a:lnTo>
                <a:close/>
              </a:path>
            </a:pathLst>
          </a:custGeom>
          <a:gradFill>
            <a:gsLst>
              <a:gs pos="0">
                <a:srgbClr val="37ACCD"/>
              </a:gs>
              <a:gs pos="63000">
                <a:srgbClr val="1EBDA2"/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/>
          </a:p>
        </p:txBody>
      </p: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50C1AE8C-8915-41C9-B628-E013CEA8B8D1}"/>
              </a:ext>
            </a:extLst>
          </p:cNvPr>
          <p:cNvSpPr/>
          <p:nvPr/>
        </p:nvSpPr>
        <p:spPr>
          <a:xfrm>
            <a:off x="8085759" y="2467013"/>
            <a:ext cx="1198881" cy="1198881"/>
          </a:xfrm>
          <a:custGeom>
            <a:avLst/>
            <a:gdLst>
              <a:gd name="connsiteX0" fmla="*/ 885371 w 1770744"/>
              <a:gd name="connsiteY0" fmla="*/ 50800 h 1770744"/>
              <a:gd name="connsiteX1" fmla="*/ 50800 w 1770744"/>
              <a:gd name="connsiteY1" fmla="*/ 885371 h 1770744"/>
              <a:gd name="connsiteX2" fmla="*/ 885371 w 1770744"/>
              <a:gd name="connsiteY2" fmla="*/ 1719942 h 1770744"/>
              <a:gd name="connsiteX3" fmla="*/ 1719942 w 1770744"/>
              <a:gd name="connsiteY3" fmla="*/ 885371 h 1770744"/>
              <a:gd name="connsiteX4" fmla="*/ 885371 w 1770744"/>
              <a:gd name="connsiteY4" fmla="*/ 50800 h 1770744"/>
              <a:gd name="connsiteX5" fmla="*/ 885372 w 1770744"/>
              <a:gd name="connsiteY5" fmla="*/ 0 h 1770744"/>
              <a:gd name="connsiteX6" fmla="*/ 1770744 w 1770744"/>
              <a:gd name="connsiteY6" fmla="*/ 885372 h 1770744"/>
              <a:gd name="connsiteX7" fmla="*/ 885372 w 1770744"/>
              <a:gd name="connsiteY7" fmla="*/ 1770744 h 1770744"/>
              <a:gd name="connsiteX8" fmla="*/ 0 w 1770744"/>
              <a:gd name="connsiteY8" fmla="*/ 885372 h 1770744"/>
              <a:gd name="connsiteX9" fmla="*/ 885372 w 1770744"/>
              <a:gd name="connsiteY9" fmla="*/ 0 h 1770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70744" h="1770744">
                <a:moveTo>
                  <a:pt x="885371" y="50800"/>
                </a:moveTo>
                <a:cubicBezTo>
                  <a:pt x="424450" y="50800"/>
                  <a:pt x="50800" y="424450"/>
                  <a:pt x="50800" y="885371"/>
                </a:cubicBezTo>
                <a:cubicBezTo>
                  <a:pt x="50800" y="1346292"/>
                  <a:pt x="424450" y="1719942"/>
                  <a:pt x="885371" y="1719942"/>
                </a:cubicBezTo>
                <a:cubicBezTo>
                  <a:pt x="1346292" y="1719942"/>
                  <a:pt x="1719942" y="1346292"/>
                  <a:pt x="1719942" y="885371"/>
                </a:cubicBezTo>
                <a:cubicBezTo>
                  <a:pt x="1719942" y="424450"/>
                  <a:pt x="1346292" y="50800"/>
                  <a:pt x="885371" y="50800"/>
                </a:cubicBezTo>
                <a:close/>
                <a:moveTo>
                  <a:pt x="885372" y="0"/>
                </a:moveTo>
                <a:cubicBezTo>
                  <a:pt x="1374349" y="0"/>
                  <a:pt x="1770744" y="396395"/>
                  <a:pt x="1770744" y="885372"/>
                </a:cubicBezTo>
                <a:cubicBezTo>
                  <a:pt x="1770744" y="1374349"/>
                  <a:pt x="1374349" y="1770744"/>
                  <a:pt x="885372" y="1770744"/>
                </a:cubicBezTo>
                <a:cubicBezTo>
                  <a:pt x="396395" y="1770744"/>
                  <a:pt x="0" y="1374349"/>
                  <a:pt x="0" y="885372"/>
                </a:cubicBezTo>
                <a:cubicBezTo>
                  <a:pt x="0" y="396395"/>
                  <a:pt x="396395" y="0"/>
                  <a:pt x="885372" y="0"/>
                </a:cubicBezTo>
                <a:close/>
              </a:path>
            </a:pathLst>
          </a:custGeom>
          <a:gradFill>
            <a:gsLst>
              <a:gs pos="0">
                <a:srgbClr val="37ACCD"/>
              </a:gs>
              <a:gs pos="63000">
                <a:srgbClr val="1EBDA2"/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/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7801DE34-A71B-48C1-808E-2C509219040F}"/>
              </a:ext>
            </a:extLst>
          </p:cNvPr>
          <p:cNvSpPr/>
          <p:nvPr/>
        </p:nvSpPr>
        <p:spPr>
          <a:xfrm>
            <a:off x="4647872" y="2467013"/>
            <a:ext cx="1198881" cy="1198881"/>
          </a:xfrm>
          <a:custGeom>
            <a:avLst/>
            <a:gdLst>
              <a:gd name="connsiteX0" fmla="*/ 885371 w 1770744"/>
              <a:gd name="connsiteY0" fmla="*/ 50800 h 1770744"/>
              <a:gd name="connsiteX1" fmla="*/ 50800 w 1770744"/>
              <a:gd name="connsiteY1" fmla="*/ 885371 h 1770744"/>
              <a:gd name="connsiteX2" fmla="*/ 885371 w 1770744"/>
              <a:gd name="connsiteY2" fmla="*/ 1719942 h 1770744"/>
              <a:gd name="connsiteX3" fmla="*/ 1719942 w 1770744"/>
              <a:gd name="connsiteY3" fmla="*/ 885371 h 1770744"/>
              <a:gd name="connsiteX4" fmla="*/ 885371 w 1770744"/>
              <a:gd name="connsiteY4" fmla="*/ 50800 h 1770744"/>
              <a:gd name="connsiteX5" fmla="*/ 885372 w 1770744"/>
              <a:gd name="connsiteY5" fmla="*/ 0 h 1770744"/>
              <a:gd name="connsiteX6" fmla="*/ 1770744 w 1770744"/>
              <a:gd name="connsiteY6" fmla="*/ 885372 h 1770744"/>
              <a:gd name="connsiteX7" fmla="*/ 885372 w 1770744"/>
              <a:gd name="connsiteY7" fmla="*/ 1770744 h 1770744"/>
              <a:gd name="connsiteX8" fmla="*/ 0 w 1770744"/>
              <a:gd name="connsiteY8" fmla="*/ 885372 h 1770744"/>
              <a:gd name="connsiteX9" fmla="*/ 885372 w 1770744"/>
              <a:gd name="connsiteY9" fmla="*/ 0 h 1770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70744" h="1770744">
                <a:moveTo>
                  <a:pt x="885371" y="50800"/>
                </a:moveTo>
                <a:cubicBezTo>
                  <a:pt x="424450" y="50800"/>
                  <a:pt x="50800" y="424450"/>
                  <a:pt x="50800" y="885371"/>
                </a:cubicBezTo>
                <a:cubicBezTo>
                  <a:pt x="50800" y="1346292"/>
                  <a:pt x="424450" y="1719942"/>
                  <a:pt x="885371" y="1719942"/>
                </a:cubicBezTo>
                <a:cubicBezTo>
                  <a:pt x="1346292" y="1719942"/>
                  <a:pt x="1719942" y="1346292"/>
                  <a:pt x="1719942" y="885371"/>
                </a:cubicBezTo>
                <a:cubicBezTo>
                  <a:pt x="1719942" y="424450"/>
                  <a:pt x="1346292" y="50800"/>
                  <a:pt x="885371" y="50800"/>
                </a:cubicBezTo>
                <a:close/>
                <a:moveTo>
                  <a:pt x="885372" y="0"/>
                </a:moveTo>
                <a:cubicBezTo>
                  <a:pt x="1374349" y="0"/>
                  <a:pt x="1770744" y="396395"/>
                  <a:pt x="1770744" y="885372"/>
                </a:cubicBezTo>
                <a:cubicBezTo>
                  <a:pt x="1770744" y="1374349"/>
                  <a:pt x="1374349" y="1770744"/>
                  <a:pt x="885372" y="1770744"/>
                </a:cubicBezTo>
                <a:cubicBezTo>
                  <a:pt x="396395" y="1770744"/>
                  <a:pt x="0" y="1374349"/>
                  <a:pt x="0" y="885372"/>
                </a:cubicBezTo>
                <a:cubicBezTo>
                  <a:pt x="0" y="396395"/>
                  <a:pt x="396395" y="0"/>
                  <a:pt x="885372" y="0"/>
                </a:cubicBezTo>
                <a:close/>
              </a:path>
            </a:pathLst>
          </a:custGeom>
          <a:gradFill>
            <a:gsLst>
              <a:gs pos="0">
                <a:srgbClr val="37ACCD"/>
              </a:gs>
              <a:gs pos="63000">
                <a:srgbClr val="1EBDA2"/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/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4AAD4070-42DB-4752-AD5F-91BFC839AA01}"/>
              </a:ext>
            </a:extLst>
          </p:cNvPr>
          <p:cNvSpPr/>
          <p:nvPr/>
        </p:nvSpPr>
        <p:spPr>
          <a:xfrm>
            <a:off x="2909640" y="2467013"/>
            <a:ext cx="1198881" cy="1198881"/>
          </a:xfrm>
          <a:custGeom>
            <a:avLst/>
            <a:gdLst>
              <a:gd name="connsiteX0" fmla="*/ 885371 w 1770744"/>
              <a:gd name="connsiteY0" fmla="*/ 50800 h 1770744"/>
              <a:gd name="connsiteX1" fmla="*/ 50800 w 1770744"/>
              <a:gd name="connsiteY1" fmla="*/ 885371 h 1770744"/>
              <a:gd name="connsiteX2" fmla="*/ 885371 w 1770744"/>
              <a:gd name="connsiteY2" fmla="*/ 1719942 h 1770744"/>
              <a:gd name="connsiteX3" fmla="*/ 1719942 w 1770744"/>
              <a:gd name="connsiteY3" fmla="*/ 885371 h 1770744"/>
              <a:gd name="connsiteX4" fmla="*/ 885371 w 1770744"/>
              <a:gd name="connsiteY4" fmla="*/ 50800 h 1770744"/>
              <a:gd name="connsiteX5" fmla="*/ 885372 w 1770744"/>
              <a:gd name="connsiteY5" fmla="*/ 0 h 1770744"/>
              <a:gd name="connsiteX6" fmla="*/ 1770744 w 1770744"/>
              <a:gd name="connsiteY6" fmla="*/ 885372 h 1770744"/>
              <a:gd name="connsiteX7" fmla="*/ 885372 w 1770744"/>
              <a:gd name="connsiteY7" fmla="*/ 1770744 h 1770744"/>
              <a:gd name="connsiteX8" fmla="*/ 0 w 1770744"/>
              <a:gd name="connsiteY8" fmla="*/ 885372 h 1770744"/>
              <a:gd name="connsiteX9" fmla="*/ 885372 w 1770744"/>
              <a:gd name="connsiteY9" fmla="*/ 0 h 1770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70744" h="1770744">
                <a:moveTo>
                  <a:pt x="885371" y="50800"/>
                </a:moveTo>
                <a:cubicBezTo>
                  <a:pt x="424450" y="50800"/>
                  <a:pt x="50800" y="424450"/>
                  <a:pt x="50800" y="885371"/>
                </a:cubicBezTo>
                <a:cubicBezTo>
                  <a:pt x="50800" y="1346292"/>
                  <a:pt x="424450" y="1719942"/>
                  <a:pt x="885371" y="1719942"/>
                </a:cubicBezTo>
                <a:cubicBezTo>
                  <a:pt x="1346292" y="1719942"/>
                  <a:pt x="1719942" y="1346292"/>
                  <a:pt x="1719942" y="885371"/>
                </a:cubicBezTo>
                <a:cubicBezTo>
                  <a:pt x="1719942" y="424450"/>
                  <a:pt x="1346292" y="50800"/>
                  <a:pt x="885371" y="50800"/>
                </a:cubicBezTo>
                <a:close/>
                <a:moveTo>
                  <a:pt x="885372" y="0"/>
                </a:moveTo>
                <a:cubicBezTo>
                  <a:pt x="1374349" y="0"/>
                  <a:pt x="1770744" y="396395"/>
                  <a:pt x="1770744" y="885372"/>
                </a:cubicBezTo>
                <a:cubicBezTo>
                  <a:pt x="1770744" y="1374349"/>
                  <a:pt x="1374349" y="1770744"/>
                  <a:pt x="885372" y="1770744"/>
                </a:cubicBezTo>
                <a:cubicBezTo>
                  <a:pt x="396395" y="1770744"/>
                  <a:pt x="0" y="1374349"/>
                  <a:pt x="0" y="885372"/>
                </a:cubicBezTo>
                <a:cubicBezTo>
                  <a:pt x="0" y="396395"/>
                  <a:pt x="396395" y="0"/>
                  <a:pt x="885372" y="0"/>
                </a:cubicBezTo>
                <a:close/>
              </a:path>
            </a:pathLst>
          </a:custGeom>
          <a:gradFill>
            <a:gsLst>
              <a:gs pos="0">
                <a:srgbClr val="37ACCD"/>
              </a:gs>
              <a:gs pos="63000">
                <a:srgbClr val="1EBDA2"/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/>
          </a:p>
        </p:txBody>
      </p:sp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9E8E38A5-79B6-45AD-ABEE-977ADEB70C63}"/>
              </a:ext>
            </a:extLst>
          </p:cNvPr>
          <p:cNvSpPr/>
          <p:nvPr/>
        </p:nvSpPr>
        <p:spPr>
          <a:xfrm>
            <a:off x="6357429" y="2468555"/>
            <a:ext cx="1198881" cy="1198881"/>
          </a:xfrm>
          <a:custGeom>
            <a:avLst/>
            <a:gdLst>
              <a:gd name="connsiteX0" fmla="*/ 885371 w 1770744"/>
              <a:gd name="connsiteY0" fmla="*/ 50800 h 1770744"/>
              <a:gd name="connsiteX1" fmla="*/ 50800 w 1770744"/>
              <a:gd name="connsiteY1" fmla="*/ 885371 h 1770744"/>
              <a:gd name="connsiteX2" fmla="*/ 885371 w 1770744"/>
              <a:gd name="connsiteY2" fmla="*/ 1719942 h 1770744"/>
              <a:gd name="connsiteX3" fmla="*/ 1719942 w 1770744"/>
              <a:gd name="connsiteY3" fmla="*/ 885371 h 1770744"/>
              <a:gd name="connsiteX4" fmla="*/ 885371 w 1770744"/>
              <a:gd name="connsiteY4" fmla="*/ 50800 h 1770744"/>
              <a:gd name="connsiteX5" fmla="*/ 885372 w 1770744"/>
              <a:gd name="connsiteY5" fmla="*/ 0 h 1770744"/>
              <a:gd name="connsiteX6" fmla="*/ 1770744 w 1770744"/>
              <a:gd name="connsiteY6" fmla="*/ 885372 h 1770744"/>
              <a:gd name="connsiteX7" fmla="*/ 885372 w 1770744"/>
              <a:gd name="connsiteY7" fmla="*/ 1770744 h 1770744"/>
              <a:gd name="connsiteX8" fmla="*/ 0 w 1770744"/>
              <a:gd name="connsiteY8" fmla="*/ 885372 h 1770744"/>
              <a:gd name="connsiteX9" fmla="*/ 885372 w 1770744"/>
              <a:gd name="connsiteY9" fmla="*/ 0 h 1770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70744" h="1770744">
                <a:moveTo>
                  <a:pt x="885371" y="50800"/>
                </a:moveTo>
                <a:cubicBezTo>
                  <a:pt x="424450" y="50800"/>
                  <a:pt x="50800" y="424450"/>
                  <a:pt x="50800" y="885371"/>
                </a:cubicBezTo>
                <a:cubicBezTo>
                  <a:pt x="50800" y="1346292"/>
                  <a:pt x="424450" y="1719942"/>
                  <a:pt x="885371" y="1719942"/>
                </a:cubicBezTo>
                <a:cubicBezTo>
                  <a:pt x="1346292" y="1719942"/>
                  <a:pt x="1719942" y="1346292"/>
                  <a:pt x="1719942" y="885371"/>
                </a:cubicBezTo>
                <a:cubicBezTo>
                  <a:pt x="1719942" y="424450"/>
                  <a:pt x="1346292" y="50800"/>
                  <a:pt x="885371" y="50800"/>
                </a:cubicBezTo>
                <a:close/>
                <a:moveTo>
                  <a:pt x="885372" y="0"/>
                </a:moveTo>
                <a:cubicBezTo>
                  <a:pt x="1374349" y="0"/>
                  <a:pt x="1770744" y="396395"/>
                  <a:pt x="1770744" y="885372"/>
                </a:cubicBezTo>
                <a:cubicBezTo>
                  <a:pt x="1770744" y="1374349"/>
                  <a:pt x="1374349" y="1770744"/>
                  <a:pt x="885372" y="1770744"/>
                </a:cubicBezTo>
                <a:cubicBezTo>
                  <a:pt x="396395" y="1770744"/>
                  <a:pt x="0" y="1374349"/>
                  <a:pt x="0" y="885372"/>
                </a:cubicBezTo>
                <a:cubicBezTo>
                  <a:pt x="0" y="396395"/>
                  <a:pt x="396395" y="0"/>
                  <a:pt x="885372" y="0"/>
                </a:cubicBezTo>
                <a:close/>
              </a:path>
            </a:pathLst>
          </a:custGeom>
          <a:gradFill>
            <a:gsLst>
              <a:gs pos="0">
                <a:srgbClr val="37ACCD"/>
              </a:gs>
              <a:gs pos="63000">
                <a:srgbClr val="1EBDA2"/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/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7EC1EAB3-A6F9-41A4-8104-CA0D47A5E648}"/>
              </a:ext>
            </a:extLst>
          </p:cNvPr>
          <p:cNvGrpSpPr/>
          <p:nvPr/>
        </p:nvGrpSpPr>
        <p:grpSpPr>
          <a:xfrm>
            <a:off x="3110941" y="2812642"/>
            <a:ext cx="827332" cy="493028"/>
            <a:chOff x="4666002" y="2935972"/>
            <a:chExt cx="363732" cy="216757"/>
          </a:xfrm>
          <a:solidFill>
            <a:srgbClr val="202E31"/>
          </a:solidFill>
        </p:grpSpPr>
        <p:sp>
          <p:nvSpPr>
            <p:cNvPr id="56" name="Freeform 405">
              <a:extLst>
                <a:ext uri="{FF2B5EF4-FFF2-40B4-BE49-F238E27FC236}">
                  <a16:creationId xmlns:a16="http://schemas.microsoft.com/office/drawing/2014/main" id="{E22DB76B-3C36-481A-A5BE-4BF5D51A3E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66002" y="2950484"/>
              <a:ext cx="363732" cy="202245"/>
            </a:xfrm>
            <a:custGeom>
              <a:avLst/>
              <a:gdLst>
                <a:gd name="T0" fmla="*/ 752 w 754"/>
                <a:gd name="T1" fmla="*/ 233 h 418"/>
                <a:gd name="T2" fmla="*/ 749 w 754"/>
                <a:gd name="T3" fmla="*/ 203 h 418"/>
                <a:gd name="T4" fmla="*/ 725 w 754"/>
                <a:gd name="T5" fmla="*/ 123 h 418"/>
                <a:gd name="T6" fmla="*/ 724 w 754"/>
                <a:gd name="T7" fmla="*/ 120 h 418"/>
                <a:gd name="T8" fmla="*/ 698 w 754"/>
                <a:gd name="T9" fmla="*/ 99 h 418"/>
                <a:gd name="T10" fmla="*/ 549 w 754"/>
                <a:gd name="T11" fmla="*/ 98 h 418"/>
                <a:gd name="T12" fmla="*/ 517 w 754"/>
                <a:gd name="T13" fmla="*/ 130 h 418"/>
                <a:gd name="T14" fmla="*/ 517 w 754"/>
                <a:gd name="T15" fmla="*/ 280 h 418"/>
                <a:gd name="T16" fmla="*/ 103 w 754"/>
                <a:gd name="T17" fmla="*/ 185 h 418"/>
                <a:gd name="T18" fmla="*/ 65 w 754"/>
                <a:gd name="T19" fmla="*/ 51 h 418"/>
                <a:gd name="T20" fmla="*/ 34 w 754"/>
                <a:gd name="T21" fmla="*/ 11 h 418"/>
                <a:gd name="T22" fmla="*/ 6 w 754"/>
                <a:gd name="T23" fmla="*/ 27 h 418"/>
                <a:gd name="T24" fmla="*/ 33 w 754"/>
                <a:gd name="T25" fmla="*/ 63 h 418"/>
                <a:gd name="T26" fmla="*/ 25 w 754"/>
                <a:gd name="T27" fmla="*/ 297 h 418"/>
                <a:gd name="T28" fmla="*/ 27 w 754"/>
                <a:gd name="T29" fmla="*/ 362 h 418"/>
                <a:gd name="T30" fmla="*/ 156 w 754"/>
                <a:gd name="T31" fmla="*/ 371 h 418"/>
                <a:gd name="T32" fmla="*/ 241 w 754"/>
                <a:gd name="T33" fmla="*/ 418 h 418"/>
                <a:gd name="T34" fmla="*/ 388 w 754"/>
                <a:gd name="T35" fmla="*/ 357 h 418"/>
                <a:gd name="T36" fmla="*/ 438 w 754"/>
                <a:gd name="T37" fmla="*/ 382 h 418"/>
                <a:gd name="T38" fmla="*/ 614 w 754"/>
                <a:gd name="T39" fmla="*/ 418 h 418"/>
                <a:gd name="T40" fmla="*/ 734 w 754"/>
                <a:gd name="T41" fmla="*/ 382 h 418"/>
                <a:gd name="T42" fmla="*/ 753 w 754"/>
                <a:gd name="T43" fmla="*/ 330 h 418"/>
                <a:gd name="T44" fmla="*/ 96 w 754"/>
                <a:gd name="T45" fmla="*/ 280 h 418"/>
                <a:gd name="T46" fmla="*/ 66 w 754"/>
                <a:gd name="T47" fmla="*/ 175 h 418"/>
                <a:gd name="T48" fmla="*/ 59 w 754"/>
                <a:gd name="T49" fmla="*/ 351 h 418"/>
                <a:gd name="T50" fmla="*/ 126 w 754"/>
                <a:gd name="T51" fmla="*/ 351 h 418"/>
                <a:gd name="T52" fmla="*/ 176 w 754"/>
                <a:gd name="T53" fmla="*/ 338 h 418"/>
                <a:gd name="T54" fmla="*/ 146 w 754"/>
                <a:gd name="T55" fmla="*/ 313 h 418"/>
                <a:gd name="T56" fmla="*/ 176 w 754"/>
                <a:gd name="T57" fmla="*/ 338 h 418"/>
                <a:gd name="T58" fmla="*/ 207 w 754"/>
                <a:gd name="T59" fmla="*/ 351 h 418"/>
                <a:gd name="T60" fmla="*/ 274 w 754"/>
                <a:gd name="T61" fmla="*/ 351 h 418"/>
                <a:gd name="T62" fmla="*/ 548 w 754"/>
                <a:gd name="T63" fmla="*/ 349 h 418"/>
                <a:gd name="T64" fmla="*/ 422 w 754"/>
                <a:gd name="T65" fmla="*/ 338 h 418"/>
                <a:gd name="T66" fmla="*/ 385 w 754"/>
                <a:gd name="T67" fmla="*/ 324 h 418"/>
                <a:gd name="T68" fmla="*/ 294 w 754"/>
                <a:gd name="T69" fmla="*/ 313 h 418"/>
                <a:gd name="T70" fmla="*/ 548 w 754"/>
                <a:gd name="T71" fmla="*/ 349 h 418"/>
                <a:gd name="T72" fmla="*/ 581 w 754"/>
                <a:gd name="T73" fmla="*/ 351 h 418"/>
                <a:gd name="T74" fmla="*/ 648 w 754"/>
                <a:gd name="T75" fmla="*/ 351 h 418"/>
                <a:gd name="T76" fmla="*/ 550 w 754"/>
                <a:gd name="T77" fmla="*/ 280 h 418"/>
                <a:gd name="T78" fmla="*/ 550 w 754"/>
                <a:gd name="T79" fmla="*/ 131 h 418"/>
                <a:gd name="T80" fmla="*/ 682 w 754"/>
                <a:gd name="T81" fmla="*/ 131 h 418"/>
                <a:gd name="T82" fmla="*/ 694 w 754"/>
                <a:gd name="T83" fmla="*/ 133 h 418"/>
                <a:gd name="T84" fmla="*/ 718 w 754"/>
                <a:gd name="T85" fmla="*/ 214 h 418"/>
                <a:gd name="T86" fmla="*/ 719 w 754"/>
                <a:gd name="T87" fmla="*/ 280 h 418"/>
                <a:gd name="T88" fmla="*/ 719 w 754"/>
                <a:gd name="T89" fmla="*/ 349 h 418"/>
                <a:gd name="T90" fmla="*/ 668 w 754"/>
                <a:gd name="T91" fmla="*/ 313 h 418"/>
                <a:gd name="T92" fmla="*/ 719 w 754"/>
                <a:gd name="T93" fmla="*/ 317 h 418"/>
                <a:gd name="T94" fmla="*/ 719 w 754"/>
                <a:gd name="T95" fmla="*/ 349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54" h="418">
                  <a:moveTo>
                    <a:pt x="753" y="330"/>
                  </a:moveTo>
                  <a:cubicBezTo>
                    <a:pt x="752" y="298"/>
                    <a:pt x="752" y="266"/>
                    <a:pt x="752" y="233"/>
                  </a:cubicBezTo>
                  <a:cubicBezTo>
                    <a:pt x="752" y="217"/>
                    <a:pt x="752" y="217"/>
                    <a:pt x="752" y="217"/>
                  </a:cubicBezTo>
                  <a:cubicBezTo>
                    <a:pt x="752" y="212"/>
                    <a:pt x="750" y="208"/>
                    <a:pt x="749" y="203"/>
                  </a:cubicBezTo>
                  <a:cubicBezTo>
                    <a:pt x="743" y="183"/>
                    <a:pt x="737" y="164"/>
                    <a:pt x="731" y="144"/>
                  </a:cubicBezTo>
                  <a:cubicBezTo>
                    <a:pt x="729" y="137"/>
                    <a:pt x="727" y="130"/>
                    <a:pt x="725" y="123"/>
                  </a:cubicBezTo>
                  <a:cubicBezTo>
                    <a:pt x="725" y="123"/>
                    <a:pt x="725" y="122"/>
                    <a:pt x="725" y="122"/>
                  </a:cubicBezTo>
                  <a:cubicBezTo>
                    <a:pt x="724" y="121"/>
                    <a:pt x="724" y="120"/>
                    <a:pt x="724" y="120"/>
                  </a:cubicBezTo>
                  <a:cubicBezTo>
                    <a:pt x="724" y="117"/>
                    <a:pt x="723" y="115"/>
                    <a:pt x="721" y="112"/>
                  </a:cubicBezTo>
                  <a:cubicBezTo>
                    <a:pt x="716" y="104"/>
                    <a:pt x="708" y="99"/>
                    <a:pt x="698" y="99"/>
                  </a:cubicBezTo>
                  <a:cubicBezTo>
                    <a:pt x="687" y="99"/>
                    <a:pt x="675" y="99"/>
                    <a:pt x="664" y="98"/>
                  </a:cubicBezTo>
                  <a:cubicBezTo>
                    <a:pt x="549" y="98"/>
                    <a:pt x="549" y="98"/>
                    <a:pt x="549" y="98"/>
                  </a:cubicBezTo>
                  <a:cubicBezTo>
                    <a:pt x="540" y="98"/>
                    <a:pt x="531" y="99"/>
                    <a:pt x="525" y="106"/>
                  </a:cubicBezTo>
                  <a:cubicBezTo>
                    <a:pt x="519" y="113"/>
                    <a:pt x="517" y="121"/>
                    <a:pt x="517" y="130"/>
                  </a:cubicBezTo>
                  <a:cubicBezTo>
                    <a:pt x="517" y="278"/>
                    <a:pt x="517" y="278"/>
                    <a:pt x="517" y="278"/>
                  </a:cubicBezTo>
                  <a:cubicBezTo>
                    <a:pt x="517" y="279"/>
                    <a:pt x="517" y="279"/>
                    <a:pt x="517" y="280"/>
                  </a:cubicBezTo>
                  <a:cubicBezTo>
                    <a:pt x="130" y="280"/>
                    <a:pt x="130" y="280"/>
                    <a:pt x="130" y="280"/>
                  </a:cubicBezTo>
                  <a:cubicBezTo>
                    <a:pt x="121" y="248"/>
                    <a:pt x="112" y="217"/>
                    <a:pt x="103" y="185"/>
                  </a:cubicBezTo>
                  <a:cubicBezTo>
                    <a:pt x="92" y="147"/>
                    <a:pt x="82" y="109"/>
                    <a:pt x="71" y="71"/>
                  </a:cubicBezTo>
                  <a:cubicBezTo>
                    <a:pt x="69" y="65"/>
                    <a:pt x="68" y="57"/>
                    <a:pt x="65" y="51"/>
                  </a:cubicBezTo>
                  <a:cubicBezTo>
                    <a:pt x="64" y="48"/>
                    <a:pt x="62" y="46"/>
                    <a:pt x="60" y="45"/>
                  </a:cubicBezTo>
                  <a:cubicBezTo>
                    <a:pt x="52" y="33"/>
                    <a:pt x="43" y="22"/>
                    <a:pt x="34" y="11"/>
                  </a:cubicBezTo>
                  <a:cubicBezTo>
                    <a:pt x="29" y="3"/>
                    <a:pt x="20" y="0"/>
                    <a:pt x="12" y="5"/>
                  </a:cubicBezTo>
                  <a:cubicBezTo>
                    <a:pt x="5" y="9"/>
                    <a:pt x="0" y="20"/>
                    <a:pt x="6" y="27"/>
                  </a:cubicBezTo>
                  <a:cubicBezTo>
                    <a:pt x="12" y="35"/>
                    <a:pt x="18" y="43"/>
                    <a:pt x="24" y="51"/>
                  </a:cubicBezTo>
                  <a:cubicBezTo>
                    <a:pt x="27" y="55"/>
                    <a:pt x="30" y="59"/>
                    <a:pt x="33" y="63"/>
                  </a:cubicBezTo>
                  <a:cubicBezTo>
                    <a:pt x="33" y="283"/>
                    <a:pt x="33" y="283"/>
                    <a:pt x="33" y="283"/>
                  </a:cubicBezTo>
                  <a:cubicBezTo>
                    <a:pt x="28" y="286"/>
                    <a:pt x="25" y="291"/>
                    <a:pt x="25" y="297"/>
                  </a:cubicBezTo>
                  <a:cubicBezTo>
                    <a:pt x="25" y="354"/>
                    <a:pt x="25" y="354"/>
                    <a:pt x="25" y="354"/>
                  </a:cubicBezTo>
                  <a:cubicBezTo>
                    <a:pt x="25" y="357"/>
                    <a:pt x="26" y="360"/>
                    <a:pt x="27" y="362"/>
                  </a:cubicBezTo>
                  <a:cubicBezTo>
                    <a:pt x="33" y="393"/>
                    <a:pt x="60" y="418"/>
                    <a:pt x="92" y="418"/>
                  </a:cubicBezTo>
                  <a:cubicBezTo>
                    <a:pt x="122" y="417"/>
                    <a:pt x="147" y="398"/>
                    <a:pt x="156" y="371"/>
                  </a:cubicBezTo>
                  <a:cubicBezTo>
                    <a:pt x="178" y="371"/>
                    <a:pt x="178" y="371"/>
                    <a:pt x="178" y="371"/>
                  </a:cubicBezTo>
                  <a:cubicBezTo>
                    <a:pt x="186" y="398"/>
                    <a:pt x="211" y="418"/>
                    <a:pt x="241" y="418"/>
                  </a:cubicBezTo>
                  <a:cubicBezTo>
                    <a:pt x="275" y="417"/>
                    <a:pt x="303" y="391"/>
                    <a:pt x="307" y="357"/>
                  </a:cubicBezTo>
                  <a:cubicBezTo>
                    <a:pt x="388" y="357"/>
                    <a:pt x="388" y="357"/>
                    <a:pt x="388" y="357"/>
                  </a:cubicBezTo>
                  <a:cubicBezTo>
                    <a:pt x="400" y="364"/>
                    <a:pt x="413" y="370"/>
                    <a:pt x="425" y="377"/>
                  </a:cubicBezTo>
                  <a:cubicBezTo>
                    <a:pt x="429" y="380"/>
                    <a:pt x="433" y="382"/>
                    <a:pt x="438" y="382"/>
                  </a:cubicBezTo>
                  <a:cubicBezTo>
                    <a:pt x="556" y="382"/>
                    <a:pt x="556" y="382"/>
                    <a:pt x="556" y="382"/>
                  </a:cubicBezTo>
                  <a:cubicBezTo>
                    <a:pt x="567" y="403"/>
                    <a:pt x="589" y="418"/>
                    <a:pt x="614" y="418"/>
                  </a:cubicBezTo>
                  <a:cubicBezTo>
                    <a:pt x="640" y="417"/>
                    <a:pt x="662" y="403"/>
                    <a:pt x="673" y="382"/>
                  </a:cubicBezTo>
                  <a:cubicBezTo>
                    <a:pt x="734" y="382"/>
                    <a:pt x="734" y="382"/>
                    <a:pt x="734" y="382"/>
                  </a:cubicBezTo>
                  <a:cubicBezTo>
                    <a:pt x="742" y="382"/>
                    <a:pt x="747" y="376"/>
                    <a:pt x="749" y="370"/>
                  </a:cubicBezTo>
                  <a:cubicBezTo>
                    <a:pt x="754" y="358"/>
                    <a:pt x="753" y="340"/>
                    <a:pt x="753" y="330"/>
                  </a:cubicBezTo>
                  <a:close/>
                  <a:moveTo>
                    <a:pt x="66" y="175"/>
                  </a:moveTo>
                  <a:cubicBezTo>
                    <a:pt x="76" y="210"/>
                    <a:pt x="86" y="245"/>
                    <a:pt x="96" y="280"/>
                  </a:cubicBezTo>
                  <a:cubicBezTo>
                    <a:pt x="66" y="280"/>
                    <a:pt x="66" y="280"/>
                    <a:pt x="66" y="280"/>
                  </a:cubicBezTo>
                  <a:lnTo>
                    <a:pt x="66" y="175"/>
                  </a:lnTo>
                  <a:close/>
                  <a:moveTo>
                    <a:pt x="92" y="385"/>
                  </a:moveTo>
                  <a:cubicBezTo>
                    <a:pt x="74" y="384"/>
                    <a:pt x="59" y="370"/>
                    <a:pt x="59" y="351"/>
                  </a:cubicBezTo>
                  <a:cubicBezTo>
                    <a:pt x="59" y="333"/>
                    <a:pt x="74" y="318"/>
                    <a:pt x="92" y="318"/>
                  </a:cubicBezTo>
                  <a:cubicBezTo>
                    <a:pt x="111" y="318"/>
                    <a:pt x="125" y="333"/>
                    <a:pt x="126" y="351"/>
                  </a:cubicBezTo>
                  <a:cubicBezTo>
                    <a:pt x="125" y="369"/>
                    <a:pt x="111" y="385"/>
                    <a:pt x="92" y="385"/>
                  </a:cubicBezTo>
                  <a:close/>
                  <a:moveTo>
                    <a:pt x="176" y="338"/>
                  </a:moveTo>
                  <a:cubicBezTo>
                    <a:pt x="157" y="338"/>
                    <a:pt x="157" y="338"/>
                    <a:pt x="157" y="338"/>
                  </a:cubicBezTo>
                  <a:cubicBezTo>
                    <a:pt x="155" y="329"/>
                    <a:pt x="151" y="320"/>
                    <a:pt x="146" y="313"/>
                  </a:cubicBezTo>
                  <a:cubicBezTo>
                    <a:pt x="187" y="313"/>
                    <a:pt x="187" y="313"/>
                    <a:pt x="187" y="313"/>
                  </a:cubicBezTo>
                  <a:cubicBezTo>
                    <a:pt x="181" y="320"/>
                    <a:pt x="177" y="329"/>
                    <a:pt x="176" y="338"/>
                  </a:cubicBezTo>
                  <a:close/>
                  <a:moveTo>
                    <a:pt x="241" y="385"/>
                  </a:moveTo>
                  <a:cubicBezTo>
                    <a:pt x="223" y="384"/>
                    <a:pt x="207" y="370"/>
                    <a:pt x="207" y="351"/>
                  </a:cubicBezTo>
                  <a:cubicBezTo>
                    <a:pt x="208" y="333"/>
                    <a:pt x="222" y="318"/>
                    <a:pt x="241" y="318"/>
                  </a:cubicBezTo>
                  <a:cubicBezTo>
                    <a:pt x="259" y="318"/>
                    <a:pt x="274" y="333"/>
                    <a:pt x="274" y="351"/>
                  </a:cubicBezTo>
                  <a:cubicBezTo>
                    <a:pt x="274" y="369"/>
                    <a:pt x="259" y="385"/>
                    <a:pt x="241" y="385"/>
                  </a:cubicBezTo>
                  <a:close/>
                  <a:moveTo>
                    <a:pt x="548" y="349"/>
                  </a:moveTo>
                  <a:cubicBezTo>
                    <a:pt x="442" y="349"/>
                    <a:pt x="442" y="349"/>
                    <a:pt x="442" y="349"/>
                  </a:cubicBezTo>
                  <a:cubicBezTo>
                    <a:pt x="422" y="338"/>
                    <a:pt x="422" y="338"/>
                    <a:pt x="422" y="338"/>
                  </a:cubicBezTo>
                  <a:cubicBezTo>
                    <a:pt x="415" y="334"/>
                    <a:pt x="408" y="330"/>
                    <a:pt x="401" y="326"/>
                  </a:cubicBezTo>
                  <a:cubicBezTo>
                    <a:pt x="396" y="324"/>
                    <a:pt x="390" y="324"/>
                    <a:pt x="385" y="324"/>
                  </a:cubicBezTo>
                  <a:cubicBezTo>
                    <a:pt x="301" y="324"/>
                    <a:pt x="301" y="324"/>
                    <a:pt x="301" y="324"/>
                  </a:cubicBezTo>
                  <a:cubicBezTo>
                    <a:pt x="299" y="320"/>
                    <a:pt x="297" y="317"/>
                    <a:pt x="294" y="313"/>
                  </a:cubicBezTo>
                  <a:cubicBezTo>
                    <a:pt x="560" y="313"/>
                    <a:pt x="560" y="313"/>
                    <a:pt x="560" y="313"/>
                  </a:cubicBezTo>
                  <a:cubicBezTo>
                    <a:pt x="553" y="323"/>
                    <a:pt x="548" y="335"/>
                    <a:pt x="548" y="349"/>
                  </a:cubicBezTo>
                  <a:close/>
                  <a:moveTo>
                    <a:pt x="614" y="385"/>
                  </a:moveTo>
                  <a:cubicBezTo>
                    <a:pt x="596" y="384"/>
                    <a:pt x="581" y="370"/>
                    <a:pt x="581" y="351"/>
                  </a:cubicBezTo>
                  <a:cubicBezTo>
                    <a:pt x="581" y="333"/>
                    <a:pt x="596" y="318"/>
                    <a:pt x="614" y="318"/>
                  </a:cubicBezTo>
                  <a:cubicBezTo>
                    <a:pt x="633" y="318"/>
                    <a:pt x="647" y="333"/>
                    <a:pt x="648" y="351"/>
                  </a:cubicBezTo>
                  <a:cubicBezTo>
                    <a:pt x="647" y="369"/>
                    <a:pt x="633" y="385"/>
                    <a:pt x="614" y="385"/>
                  </a:cubicBezTo>
                  <a:close/>
                  <a:moveTo>
                    <a:pt x="550" y="280"/>
                  </a:moveTo>
                  <a:cubicBezTo>
                    <a:pt x="550" y="279"/>
                    <a:pt x="550" y="279"/>
                    <a:pt x="550" y="278"/>
                  </a:cubicBezTo>
                  <a:cubicBezTo>
                    <a:pt x="550" y="131"/>
                    <a:pt x="550" y="131"/>
                    <a:pt x="550" y="131"/>
                  </a:cubicBezTo>
                  <a:cubicBezTo>
                    <a:pt x="554" y="131"/>
                    <a:pt x="558" y="131"/>
                    <a:pt x="562" y="131"/>
                  </a:cubicBezTo>
                  <a:cubicBezTo>
                    <a:pt x="602" y="131"/>
                    <a:pt x="642" y="131"/>
                    <a:pt x="682" y="131"/>
                  </a:cubicBezTo>
                  <a:cubicBezTo>
                    <a:pt x="686" y="132"/>
                    <a:pt x="689" y="132"/>
                    <a:pt x="693" y="132"/>
                  </a:cubicBezTo>
                  <a:cubicBezTo>
                    <a:pt x="693" y="132"/>
                    <a:pt x="693" y="133"/>
                    <a:pt x="694" y="133"/>
                  </a:cubicBezTo>
                  <a:cubicBezTo>
                    <a:pt x="699" y="152"/>
                    <a:pt x="704" y="170"/>
                    <a:pt x="710" y="188"/>
                  </a:cubicBezTo>
                  <a:cubicBezTo>
                    <a:pt x="713" y="197"/>
                    <a:pt x="715" y="205"/>
                    <a:pt x="718" y="214"/>
                  </a:cubicBezTo>
                  <a:cubicBezTo>
                    <a:pt x="718" y="216"/>
                    <a:pt x="719" y="218"/>
                    <a:pt x="719" y="219"/>
                  </a:cubicBezTo>
                  <a:cubicBezTo>
                    <a:pt x="719" y="280"/>
                    <a:pt x="719" y="280"/>
                    <a:pt x="719" y="280"/>
                  </a:cubicBezTo>
                  <a:lnTo>
                    <a:pt x="550" y="280"/>
                  </a:lnTo>
                  <a:close/>
                  <a:moveTo>
                    <a:pt x="719" y="349"/>
                  </a:moveTo>
                  <a:cubicBezTo>
                    <a:pt x="681" y="349"/>
                    <a:pt x="681" y="349"/>
                    <a:pt x="681" y="349"/>
                  </a:cubicBezTo>
                  <a:cubicBezTo>
                    <a:pt x="680" y="336"/>
                    <a:pt x="675" y="323"/>
                    <a:pt x="668" y="313"/>
                  </a:cubicBezTo>
                  <a:cubicBezTo>
                    <a:pt x="719" y="313"/>
                    <a:pt x="719" y="313"/>
                    <a:pt x="719" y="313"/>
                  </a:cubicBezTo>
                  <a:cubicBezTo>
                    <a:pt x="719" y="317"/>
                    <a:pt x="719" y="317"/>
                    <a:pt x="719" y="317"/>
                  </a:cubicBezTo>
                  <a:cubicBezTo>
                    <a:pt x="719" y="324"/>
                    <a:pt x="720" y="330"/>
                    <a:pt x="720" y="337"/>
                  </a:cubicBezTo>
                  <a:cubicBezTo>
                    <a:pt x="720" y="341"/>
                    <a:pt x="720" y="345"/>
                    <a:pt x="719" y="3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406">
              <a:extLst>
                <a:ext uri="{FF2B5EF4-FFF2-40B4-BE49-F238E27FC236}">
                  <a16:creationId xmlns:a16="http://schemas.microsoft.com/office/drawing/2014/main" id="{20B7F95C-4631-4599-887D-A8AF5537CC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21889" y="2935972"/>
              <a:ext cx="173838" cy="145431"/>
            </a:xfrm>
            <a:custGeom>
              <a:avLst/>
              <a:gdLst>
                <a:gd name="T0" fmla="*/ 3 w 360"/>
                <a:gd name="T1" fmla="*/ 129 h 301"/>
                <a:gd name="T2" fmla="*/ 7 w 360"/>
                <a:gd name="T3" fmla="*/ 155 h 301"/>
                <a:gd name="T4" fmla="*/ 30 w 360"/>
                <a:gd name="T5" fmla="*/ 198 h 301"/>
                <a:gd name="T6" fmla="*/ 115 w 360"/>
                <a:gd name="T7" fmla="*/ 270 h 301"/>
                <a:gd name="T8" fmla="*/ 233 w 360"/>
                <a:gd name="T9" fmla="*/ 300 h 301"/>
                <a:gd name="T10" fmla="*/ 286 w 360"/>
                <a:gd name="T11" fmla="*/ 290 h 301"/>
                <a:gd name="T12" fmla="*/ 299 w 360"/>
                <a:gd name="T13" fmla="*/ 285 h 301"/>
                <a:gd name="T14" fmla="*/ 306 w 360"/>
                <a:gd name="T15" fmla="*/ 278 h 301"/>
                <a:gd name="T16" fmla="*/ 306 w 360"/>
                <a:gd name="T17" fmla="*/ 278 h 301"/>
                <a:gd name="T18" fmla="*/ 307 w 360"/>
                <a:gd name="T19" fmla="*/ 277 h 301"/>
                <a:gd name="T20" fmla="*/ 357 w 360"/>
                <a:gd name="T21" fmla="*/ 176 h 301"/>
                <a:gd name="T22" fmla="*/ 359 w 360"/>
                <a:gd name="T23" fmla="*/ 169 h 301"/>
                <a:gd name="T24" fmla="*/ 359 w 360"/>
                <a:gd name="T25" fmla="*/ 169 h 301"/>
                <a:gd name="T26" fmla="*/ 359 w 360"/>
                <a:gd name="T27" fmla="*/ 168 h 301"/>
                <a:gd name="T28" fmla="*/ 359 w 360"/>
                <a:gd name="T29" fmla="*/ 163 h 301"/>
                <a:gd name="T30" fmla="*/ 353 w 360"/>
                <a:gd name="T31" fmla="*/ 143 h 301"/>
                <a:gd name="T32" fmla="*/ 329 w 360"/>
                <a:gd name="T33" fmla="*/ 100 h 301"/>
                <a:gd name="T34" fmla="*/ 243 w 360"/>
                <a:gd name="T35" fmla="*/ 29 h 301"/>
                <a:gd name="T36" fmla="*/ 126 w 360"/>
                <a:gd name="T37" fmla="*/ 2 h 301"/>
                <a:gd name="T38" fmla="*/ 74 w 360"/>
                <a:gd name="T39" fmla="*/ 11 h 301"/>
                <a:gd name="T40" fmla="*/ 55 w 360"/>
                <a:gd name="T41" fmla="*/ 23 h 301"/>
                <a:gd name="T42" fmla="*/ 53 w 360"/>
                <a:gd name="T43" fmla="*/ 27 h 301"/>
                <a:gd name="T44" fmla="*/ 5 w 360"/>
                <a:gd name="T45" fmla="*/ 123 h 301"/>
                <a:gd name="T46" fmla="*/ 3 w 360"/>
                <a:gd name="T47" fmla="*/ 129 h 301"/>
                <a:gd name="T48" fmla="*/ 82 w 360"/>
                <a:gd name="T49" fmla="*/ 44 h 301"/>
                <a:gd name="T50" fmla="*/ 146 w 360"/>
                <a:gd name="T51" fmla="*/ 35 h 301"/>
                <a:gd name="T52" fmla="*/ 226 w 360"/>
                <a:gd name="T53" fmla="*/ 57 h 301"/>
                <a:gd name="T54" fmla="*/ 296 w 360"/>
                <a:gd name="T55" fmla="*/ 110 h 301"/>
                <a:gd name="T56" fmla="*/ 326 w 360"/>
                <a:gd name="T57" fmla="*/ 166 h 301"/>
                <a:gd name="T58" fmla="*/ 280 w 360"/>
                <a:gd name="T59" fmla="*/ 258 h 301"/>
                <a:gd name="T60" fmla="*/ 209 w 360"/>
                <a:gd name="T61" fmla="*/ 266 h 301"/>
                <a:gd name="T62" fmla="*/ 125 w 360"/>
                <a:gd name="T63" fmla="*/ 238 h 301"/>
                <a:gd name="T64" fmla="*/ 36 w 360"/>
                <a:gd name="T65" fmla="*/ 135 h 301"/>
                <a:gd name="T66" fmla="*/ 82 w 360"/>
                <a:gd name="T67" fmla="*/ 44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60" h="301">
                  <a:moveTo>
                    <a:pt x="3" y="129"/>
                  </a:moveTo>
                  <a:cubicBezTo>
                    <a:pt x="0" y="137"/>
                    <a:pt x="5" y="147"/>
                    <a:pt x="7" y="155"/>
                  </a:cubicBezTo>
                  <a:cubicBezTo>
                    <a:pt x="13" y="170"/>
                    <a:pt x="20" y="185"/>
                    <a:pt x="30" y="198"/>
                  </a:cubicBezTo>
                  <a:cubicBezTo>
                    <a:pt x="52" y="228"/>
                    <a:pt x="81" y="253"/>
                    <a:pt x="115" y="270"/>
                  </a:cubicBezTo>
                  <a:cubicBezTo>
                    <a:pt x="151" y="289"/>
                    <a:pt x="192" y="301"/>
                    <a:pt x="233" y="300"/>
                  </a:cubicBezTo>
                  <a:cubicBezTo>
                    <a:pt x="251" y="299"/>
                    <a:pt x="269" y="297"/>
                    <a:pt x="286" y="290"/>
                  </a:cubicBezTo>
                  <a:cubicBezTo>
                    <a:pt x="290" y="289"/>
                    <a:pt x="295" y="287"/>
                    <a:pt x="299" y="285"/>
                  </a:cubicBezTo>
                  <a:cubicBezTo>
                    <a:pt x="302" y="284"/>
                    <a:pt x="305" y="282"/>
                    <a:pt x="306" y="278"/>
                  </a:cubicBezTo>
                  <a:cubicBezTo>
                    <a:pt x="306" y="278"/>
                    <a:pt x="306" y="278"/>
                    <a:pt x="306" y="278"/>
                  </a:cubicBezTo>
                  <a:cubicBezTo>
                    <a:pt x="307" y="278"/>
                    <a:pt x="307" y="277"/>
                    <a:pt x="307" y="277"/>
                  </a:cubicBezTo>
                  <a:cubicBezTo>
                    <a:pt x="324" y="243"/>
                    <a:pt x="341" y="210"/>
                    <a:pt x="357" y="176"/>
                  </a:cubicBezTo>
                  <a:cubicBezTo>
                    <a:pt x="359" y="174"/>
                    <a:pt x="359" y="171"/>
                    <a:pt x="359" y="169"/>
                  </a:cubicBezTo>
                  <a:cubicBezTo>
                    <a:pt x="359" y="169"/>
                    <a:pt x="359" y="169"/>
                    <a:pt x="359" y="169"/>
                  </a:cubicBezTo>
                  <a:cubicBezTo>
                    <a:pt x="359" y="168"/>
                    <a:pt x="359" y="168"/>
                    <a:pt x="359" y="168"/>
                  </a:cubicBezTo>
                  <a:cubicBezTo>
                    <a:pt x="360" y="166"/>
                    <a:pt x="359" y="165"/>
                    <a:pt x="359" y="163"/>
                  </a:cubicBezTo>
                  <a:cubicBezTo>
                    <a:pt x="358" y="156"/>
                    <a:pt x="356" y="150"/>
                    <a:pt x="353" y="143"/>
                  </a:cubicBezTo>
                  <a:cubicBezTo>
                    <a:pt x="347" y="128"/>
                    <a:pt x="339" y="113"/>
                    <a:pt x="329" y="100"/>
                  </a:cubicBezTo>
                  <a:cubicBezTo>
                    <a:pt x="306" y="70"/>
                    <a:pt x="277" y="46"/>
                    <a:pt x="243" y="29"/>
                  </a:cubicBezTo>
                  <a:cubicBezTo>
                    <a:pt x="207" y="11"/>
                    <a:pt x="167" y="0"/>
                    <a:pt x="126" y="2"/>
                  </a:cubicBezTo>
                  <a:cubicBezTo>
                    <a:pt x="109" y="2"/>
                    <a:pt x="90" y="5"/>
                    <a:pt x="74" y="11"/>
                  </a:cubicBezTo>
                  <a:cubicBezTo>
                    <a:pt x="68" y="14"/>
                    <a:pt x="59" y="16"/>
                    <a:pt x="55" y="23"/>
                  </a:cubicBezTo>
                  <a:cubicBezTo>
                    <a:pt x="54" y="24"/>
                    <a:pt x="54" y="26"/>
                    <a:pt x="53" y="27"/>
                  </a:cubicBezTo>
                  <a:cubicBezTo>
                    <a:pt x="37" y="59"/>
                    <a:pt x="21" y="91"/>
                    <a:pt x="5" y="123"/>
                  </a:cubicBezTo>
                  <a:cubicBezTo>
                    <a:pt x="4" y="125"/>
                    <a:pt x="3" y="127"/>
                    <a:pt x="3" y="129"/>
                  </a:cubicBezTo>
                  <a:close/>
                  <a:moveTo>
                    <a:pt x="82" y="44"/>
                  </a:moveTo>
                  <a:cubicBezTo>
                    <a:pt x="101" y="36"/>
                    <a:pt x="124" y="33"/>
                    <a:pt x="146" y="35"/>
                  </a:cubicBezTo>
                  <a:cubicBezTo>
                    <a:pt x="174" y="37"/>
                    <a:pt x="201" y="45"/>
                    <a:pt x="226" y="57"/>
                  </a:cubicBezTo>
                  <a:cubicBezTo>
                    <a:pt x="252" y="71"/>
                    <a:pt x="276" y="88"/>
                    <a:pt x="296" y="110"/>
                  </a:cubicBezTo>
                  <a:cubicBezTo>
                    <a:pt x="310" y="127"/>
                    <a:pt x="320" y="145"/>
                    <a:pt x="326" y="166"/>
                  </a:cubicBezTo>
                  <a:cubicBezTo>
                    <a:pt x="310" y="196"/>
                    <a:pt x="295" y="227"/>
                    <a:pt x="280" y="258"/>
                  </a:cubicBezTo>
                  <a:cubicBezTo>
                    <a:pt x="259" y="266"/>
                    <a:pt x="233" y="268"/>
                    <a:pt x="209" y="266"/>
                  </a:cubicBezTo>
                  <a:cubicBezTo>
                    <a:pt x="180" y="263"/>
                    <a:pt x="151" y="253"/>
                    <a:pt x="125" y="238"/>
                  </a:cubicBezTo>
                  <a:cubicBezTo>
                    <a:pt x="84" y="215"/>
                    <a:pt x="48" y="180"/>
                    <a:pt x="36" y="135"/>
                  </a:cubicBezTo>
                  <a:cubicBezTo>
                    <a:pt x="51" y="105"/>
                    <a:pt x="66" y="74"/>
                    <a:pt x="82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9" name="Freeform 358">
            <a:extLst>
              <a:ext uri="{FF2B5EF4-FFF2-40B4-BE49-F238E27FC236}">
                <a16:creationId xmlns:a16="http://schemas.microsoft.com/office/drawing/2014/main" id="{4B16F203-6ECC-4F8D-A87A-05DE3A5FBE3B}"/>
              </a:ext>
            </a:extLst>
          </p:cNvPr>
          <p:cNvSpPr>
            <a:spLocks noEditPoints="1"/>
          </p:cNvSpPr>
          <p:nvPr/>
        </p:nvSpPr>
        <p:spPr bwMode="auto">
          <a:xfrm>
            <a:off x="4810461" y="2855714"/>
            <a:ext cx="854242" cy="397504"/>
          </a:xfrm>
          <a:custGeom>
            <a:avLst/>
            <a:gdLst>
              <a:gd name="T0" fmla="*/ 701 w 701"/>
              <a:gd name="T1" fmla="*/ 145 h 325"/>
              <a:gd name="T2" fmla="*/ 682 w 701"/>
              <a:gd name="T3" fmla="*/ 79 h 325"/>
              <a:gd name="T4" fmla="*/ 676 w 701"/>
              <a:gd name="T5" fmla="*/ 59 h 325"/>
              <a:gd name="T6" fmla="*/ 673 w 701"/>
              <a:gd name="T7" fmla="*/ 50 h 325"/>
              <a:gd name="T8" fmla="*/ 621 w 701"/>
              <a:gd name="T9" fmla="*/ 38 h 325"/>
              <a:gd name="T10" fmla="*/ 497 w 701"/>
              <a:gd name="T11" fmla="*/ 45 h 325"/>
              <a:gd name="T12" fmla="*/ 490 w 701"/>
              <a:gd name="T13" fmla="*/ 140 h 325"/>
              <a:gd name="T14" fmla="*/ 486 w 701"/>
              <a:gd name="T15" fmla="*/ 36 h 325"/>
              <a:gd name="T16" fmla="*/ 548 w 701"/>
              <a:gd name="T17" fmla="*/ 30 h 325"/>
              <a:gd name="T18" fmla="*/ 464 w 701"/>
              <a:gd name="T19" fmla="*/ 1 h 325"/>
              <a:gd name="T20" fmla="*/ 411 w 701"/>
              <a:gd name="T21" fmla="*/ 16 h 325"/>
              <a:gd name="T22" fmla="*/ 251 w 701"/>
              <a:gd name="T23" fmla="*/ 25 h 325"/>
              <a:gd name="T24" fmla="*/ 96 w 701"/>
              <a:gd name="T25" fmla="*/ 14 h 325"/>
              <a:gd name="T26" fmla="*/ 55 w 701"/>
              <a:gd name="T27" fmla="*/ 46 h 325"/>
              <a:gd name="T28" fmla="*/ 3 w 701"/>
              <a:gd name="T29" fmla="*/ 160 h 325"/>
              <a:gd name="T30" fmla="*/ 38 w 701"/>
              <a:gd name="T31" fmla="*/ 217 h 325"/>
              <a:gd name="T32" fmla="*/ 36 w 701"/>
              <a:gd name="T33" fmla="*/ 265 h 325"/>
              <a:gd name="T34" fmla="*/ 153 w 701"/>
              <a:gd name="T35" fmla="*/ 280 h 325"/>
              <a:gd name="T36" fmla="*/ 220 w 701"/>
              <a:gd name="T37" fmla="*/ 325 h 325"/>
              <a:gd name="T38" fmla="*/ 519 w 701"/>
              <a:gd name="T39" fmla="*/ 280 h 325"/>
              <a:gd name="T40" fmla="*/ 634 w 701"/>
              <a:gd name="T41" fmla="*/ 280 h 325"/>
              <a:gd name="T42" fmla="*/ 692 w 701"/>
              <a:gd name="T43" fmla="*/ 273 h 325"/>
              <a:gd name="T44" fmla="*/ 701 w 701"/>
              <a:gd name="T45" fmla="*/ 216 h 325"/>
              <a:gd name="T46" fmla="*/ 490 w 701"/>
              <a:gd name="T47" fmla="*/ 199 h 325"/>
              <a:gd name="T48" fmla="*/ 414 w 701"/>
              <a:gd name="T49" fmla="*/ 201 h 325"/>
              <a:gd name="T50" fmla="*/ 490 w 701"/>
              <a:gd name="T51" fmla="*/ 170 h 325"/>
              <a:gd name="T52" fmla="*/ 66 w 701"/>
              <a:gd name="T53" fmla="*/ 265 h 325"/>
              <a:gd name="T54" fmla="*/ 126 w 701"/>
              <a:gd name="T55" fmla="*/ 265 h 325"/>
              <a:gd name="T56" fmla="*/ 162 w 701"/>
              <a:gd name="T57" fmla="*/ 250 h 325"/>
              <a:gd name="T58" fmla="*/ 144 w 701"/>
              <a:gd name="T59" fmla="*/ 231 h 325"/>
              <a:gd name="T60" fmla="*/ 162 w 701"/>
              <a:gd name="T61" fmla="*/ 250 h 325"/>
              <a:gd name="T62" fmla="*/ 190 w 701"/>
              <a:gd name="T63" fmla="*/ 265 h 325"/>
              <a:gd name="T64" fmla="*/ 250 w 701"/>
              <a:gd name="T65" fmla="*/ 265 h 325"/>
              <a:gd name="T66" fmla="*/ 66 w 701"/>
              <a:gd name="T67" fmla="*/ 201 h 325"/>
              <a:gd name="T68" fmla="*/ 66 w 701"/>
              <a:gd name="T69" fmla="*/ 90 h 325"/>
              <a:gd name="T70" fmla="*/ 84 w 701"/>
              <a:gd name="T71" fmla="*/ 55 h 325"/>
              <a:gd name="T72" fmla="*/ 95 w 701"/>
              <a:gd name="T73" fmla="*/ 55 h 325"/>
              <a:gd name="T74" fmla="*/ 393 w 701"/>
              <a:gd name="T75" fmla="*/ 55 h 325"/>
              <a:gd name="T76" fmla="*/ 430 w 701"/>
              <a:gd name="T77" fmla="*/ 41 h 325"/>
              <a:gd name="T78" fmla="*/ 456 w 701"/>
              <a:gd name="T79" fmla="*/ 30 h 325"/>
              <a:gd name="T80" fmla="*/ 382 w 701"/>
              <a:gd name="T81" fmla="*/ 201 h 325"/>
              <a:gd name="T82" fmla="*/ 519 w 701"/>
              <a:gd name="T83" fmla="*/ 250 h 325"/>
              <a:gd name="T84" fmla="*/ 268 w 701"/>
              <a:gd name="T85" fmla="*/ 231 h 325"/>
              <a:gd name="T86" fmla="*/ 519 w 701"/>
              <a:gd name="T87" fmla="*/ 250 h 325"/>
              <a:gd name="T88" fmla="*/ 547 w 701"/>
              <a:gd name="T89" fmla="*/ 265 h 325"/>
              <a:gd name="T90" fmla="*/ 607 w 701"/>
              <a:gd name="T91" fmla="*/ 265 h 325"/>
              <a:gd name="T92" fmla="*/ 671 w 701"/>
              <a:gd name="T93" fmla="*/ 236 h 325"/>
              <a:gd name="T94" fmla="*/ 670 w 701"/>
              <a:gd name="T95" fmla="*/ 250 h 325"/>
              <a:gd name="T96" fmla="*/ 625 w 701"/>
              <a:gd name="T97" fmla="*/ 231 h 325"/>
              <a:gd name="T98" fmla="*/ 671 w 701"/>
              <a:gd name="T99" fmla="*/ 236 h 325"/>
              <a:gd name="T100" fmla="*/ 519 w 701"/>
              <a:gd name="T101" fmla="*/ 201 h 325"/>
              <a:gd name="T102" fmla="*/ 519 w 701"/>
              <a:gd name="T103" fmla="*/ 67 h 325"/>
              <a:gd name="T104" fmla="*/ 647 w 701"/>
              <a:gd name="T105" fmla="*/ 68 h 325"/>
              <a:gd name="T106" fmla="*/ 656 w 701"/>
              <a:gd name="T107" fmla="*/ 97 h 325"/>
              <a:gd name="T108" fmla="*/ 671 w 701"/>
              <a:gd name="T109" fmla="*/ 147 h 325"/>
              <a:gd name="T110" fmla="*/ 671 w 701"/>
              <a:gd name="T111" fmla="*/ 147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01" h="325">
                <a:moveTo>
                  <a:pt x="701" y="216"/>
                </a:moveTo>
                <a:cubicBezTo>
                  <a:pt x="701" y="145"/>
                  <a:pt x="701" y="145"/>
                  <a:pt x="701" y="145"/>
                </a:cubicBezTo>
                <a:cubicBezTo>
                  <a:pt x="701" y="140"/>
                  <a:pt x="699" y="136"/>
                  <a:pt x="698" y="132"/>
                </a:cubicBezTo>
                <a:cubicBezTo>
                  <a:pt x="692" y="114"/>
                  <a:pt x="687" y="96"/>
                  <a:pt x="682" y="79"/>
                </a:cubicBezTo>
                <a:cubicBezTo>
                  <a:pt x="680" y="72"/>
                  <a:pt x="678" y="66"/>
                  <a:pt x="676" y="60"/>
                </a:cubicBezTo>
                <a:cubicBezTo>
                  <a:pt x="676" y="60"/>
                  <a:pt x="676" y="59"/>
                  <a:pt x="676" y="59"/>
                </a:cubicBezTo>
                <a:cubicBezTo>
                  <a:pt x="676" y="58"/>
                  <a:pt x="675" y="57"/>
                  <a:pt x="675" y="57"/>
                </a:cubicBezTo>
                <a:cubicBezTo>
                  <a:pt x="675" y="55"/>
                  <a:pt x="674" y="52"/>
                  <a:pt x="673" y="50"/>
                </a:cubicBezTo>
                <a:cubicBezTo>
                  <a:pt x="668" y="43"/>
                  <a:pt x="661" y="38"/>
                  <a:pt x="652" y="38"/>
                </a:cubicBezTo>
                <a:cubicBezTo>
                  <a:pt x="641" y="38"/>
                  <a:pt x="631" y="38"/>
                  <a:pt x="621" y="38"/>
                </a:cubicBezTo>
                <a:cubicBezTo>
                  <a:pt x="518" y="38"/>
                  <a:pt x="518" y="38"/>
                  <a:pt x="518" y="38"/>
                </a:cubicBezTo>
                <a:cubicBezTo>
                  <a:pt x="510" y="38"/>
                  <a:pt x="502" y="39"/>
                  <a:pt x="497" y="45"/>
                </a:cubicBezTo>
                <a:cubicBezTo>
                  <a:pt x="491" y="51"/>
                  <a:pt x="490" y="58"/>
                  <a:pt x="490" y="66"/>
                </a:cubicBezTo>
                <a:cubicBezTo>
                  <a:pt x="490" y="140"/>
                  <a:pt x="490" y="140"/>
                  <a:pt x="490" y="140"/>
                </a:cubicBezTo>
                <a:cubicBezTo>
                  <a:pt x="473" y="140"/>
                  <a:pt x="457" y="140"/>
                  <a:pt x="441" y="140"/>
                </a:cubicBezTo>
                <a:cubicBezTo>
                  <a:pt x="456" y="105"/>
                  <a:pt x="471" y="71"/>
                  <a:pt x="486" y="36"/>
                </a:cubicBezTo>
                <a:cubicBezTo>
                  <a:pt x="487" y="34"/>
                  <a:pt x="487" y="32"/>
                  <a:pt x="488" y="30"/>
                </a:cubicBezTo>
                <a:cubicBezTo>
                  <a:pt x="508" y="30"/>
                  <a:pt x="528" y="30"/>
                  <a:pt x="548" y="30"/>
                </a:cubicBezTo>
                <a:cubicBezTo>
                  <a:pt x="567" y="30"/>
                  <a:pt x="567" y="1"/>
                  <a:pt x="548" y="1"/>
                </a:cubicBezTo>
                <a:cubicBezTo>
                  <a:pt x="520" y="1"/>
                  <a:pt x="492" y="1"/>
                  <a:pt x="464" y="1"/>
                </a:cubicBezTo>
                <a:cubicBezTo>
                  <a:pt x="431" y="0"/>
                  <a:pt x="431" y="0"/>
                  <a:pt x="431" y="0"/>
                </a:cubicBezTo>
                <a:cubicBezTo>
                  <a:pt x="421" y="0"/>
                  <a:pt x="417" y="10"/>
                  <a:pt x="411" y="16"/>
                </a:cubicBezTo>
                <a:cubicBezTo>
                  <a:pt x="409" y="19"/>
                  <a:pt x="407" y="22"/>
                  <a:pt x="405" y="25"/>
                </a:cubicBezTo>
                <a:cubicBezTo>
                  <a:pt x="353" y="25"/>
                  <a:pt x="302" y="25"/>
                  <a:pt x="251" y="25"/>
                </a:cubicBezTo>
                <a:cubicBezTo>
                  <a:pt x="204" y="25"/>
                  <a:pt x="157" y="25"/>
                  <a:pt x="110" y="26"/>
                </a:cubicBezTo>
                <a:cubicBezTo>
                  <a:pt x="108" y="19"/>
                  <a:pt x="103" y="14"/>
                  <a:pt x="96" y="14"/>
                </a:cubicBezTo>
                <a:cubicBezTo>
                  <a:pt x="88" y="14"/>
                  <a:pt x="79" y="13"/>
                  <a:pt x="71" y="17"/>
                </a:cubicBezTo>
                <a:cubicBezTo>
                  <a:pt x="61" y="21"/>
                  <a:pt x="57" y="35"/>
                  <a:pt x="55" y="46"/>
                </a:cubicBezTo>
                <a:cubicBezTo>
                  <a:pt x="38" y="79"/>
                  <a:pt x="20" y="112"/>
                  <a:pt x="3" y="145"/>
                </a:cubicBezTo>
                <a:cubicBezTo>
                  <a:pt x="0" y="150"/>
                  <a:pt x="0" y="156"/>
                  <a:pt x="3" y="160"/>
                </a:cubicBezTo>
                <a:cubicBezTo>
                  <a:pt x="15" y="178"/>
                  <a:pt x="27" y="196"/>
                  <a:pt x="39" y="214"/>
                </a:cubicBezTo>
                <a:cubicBezTo>
                  <a:pt x="38" y="215"/>
                  <a:pt x="38" y="216"/>
                  <a:pt x="38" y="217"/>
                </a:cubicBezTo>
                <a:cubicBezTo>
                  <a:pt x="35" y="229"/>
                  <a:pt x="36" y="242"/>
                  <a:pt x="37" y="255"/>
                </a:cubicBezTo>
                <a:cubicBezTo>
                  <a:pt x="36" y="258"/>
                  <a:pt x="36" y="262"/>
                  <a:pt x="36" y="265"/>
                </a:cubicBezTo>
                <a:cubicBezTo>
                  <a:pt x="37" y="297"/>
                  <a:pt x="63" y="325"/>
                  <a:pt x="96" y="325"/>
                </a:cubicBezTo>
                <a:cubicBezTo>
                  <a:pt x="123" y="324"/>
                  <a:pt x="146" y="305"/>
                  <a:pt x="153" y="280"/>
                </a:cubicBezTo>
                <a:cubicBezTo>
                  <a:pt x="163" y="280"/>
                  <a:pt x="163" y="280"/>
                  <a:pt x="163" y="280"/>
                </a:cubicBezTo>
                <a:cubicBezTo>
                  <a:pt x="170" y="305"/>
                  <a:pt x="193" y="325"/>
                  <a:pt x="220" y="325"/>
                </a:cubicBezTo>
                <a:cubicBezTo>
                  <a:pt x="248" y="324"/>
                  <a:pt x="271" y="305"/>
                  <a:pt x="278" y="280"/>
                </a:cubicBezTo>
                <a:cubicBezTo>
                  <a:pt x="519" y="280"/>
                  <a:pt x="519" y="280"/>
                  <a:pt x="519" y="280"/>
                </a:cubicBezTo>
                <a:cubicBezTo>
                  <a:pt x="526" y="305"/>
                  <a:pt x="549" y="325"/>
                  <a:pt x="577" y="325"/>
                </a:cubicBezTo>
                <a:cubicBezTo>
                  <a:pt x="604" y="324"/>
                  <a:pt x="627" y="305"/>
                  <a:pt x="634" y="280"/>
                </a:cubicBezTo>
                <a:cubicBezTo>
                  <a:pt x="680" y="280"/>
                  <a:pt x="680" y="280"/>
                  <a:pt x="680" y="280"/>
                </a:cubicBezTo>
                <a:cubicBezTo>
                  <a:pt x="686" y="280"/>
                  <a:pt x="690" y="277"/>
                  <a:pt x="692" y="273"/>
                </a:cubicBezTo>
                <a:cubicBezTo>
                  <a:pt x="698" y="267"/>
                  <a:pt x="700" y="257"/>
                  <a:pt x="700" y="249"/>
                </a:cubicBezTo>
                <a:cubicBezTo>
                  <a:pt x="701" y="238"/>
                  <a:pt x="701" y="227"/>
                  <a:pt x="701" y="216"/>
                </a:cubicBezTo>
                <a:close/>
                <a:moveTo>
                  <a:pt x="490" y="170"/>
                </a:moveTo>
                <a:cubicBezTo>
                  <a:pt x="490" y="199"/>
                  <a:pt x="490" y="199"/>
                  <a:pt x="490" y="199"/>
                </a:cubicBezTo>
                <a:cubicBezTo>
                  <a:pt x="490" y="200"/>
                  <a:pt x="490" y="200"/>
                  <a:pt x="490" y="201"/>
                </a:cubicBezTo>
                <a:cubicBezTo>
                  <a:pt x="414" y="201"/>
                  <a:pt x="414" y="201"/>
                  <a:pt x="414" y="201"/>
                </a:cubicBezTo>
                <a:cubicBezTo>
                  <a:pt x="419" y="191"/>
                  <a:pt x="423" y="180"/>
                  <a:pt x="428" y="170"/>
                </a:cubicBezTo>
                <a:cubicBezTo>
                  <a:pt x="448" y="170"/>
                  <a:pt x="469" y="170"/>
                  <a:pt x="490" y="170"/>
                </a:cubicBezTo>
                <a:close/>
                <a:moveTo>
                  <a:pt x="96" y="295"/>
                </a:moveTo>
                <a:cubicBezTo>
                  <a:pt x="79" y="295"/>
                  <a:pt x="65" y="282"/>
                  <a:pt x="66" y="265"/>
                </a:cubicBezTo>
                <a:cubicBezTo>
                  <a:pt x="66" y="249"/>
                  <a:pt x="79" y="235"/>
                  <a:pt x="96" y="235"/>
                </a:cubicBezTo>
                <a:cubicBezTo>
                  <a:pt x="112" y="235"/>
                  <a:pt x="125" y="248"/>
                  <a:pt x="126" y="265"/>
                </a:cubicBezTo>
                <a:cubicBezTo>
                  <a:pt x="125" y="281"/>
                  <a:pt x="112" y="295"/>
                  <a:pt x="96" y="295"/>
                </a:cubicBezTo>
                <a:close/>
                <a:moveTo>
                  <a:pt x="162" y="250"/>
                </a:moveTo>
                <a:cubicBezTo>
                  <a:pt x="153" y="250"/>
                  <a:pt x="153" y="250"/>
                  <a:pt x="153" y="250"/>
                </a:cubicBezTo>
                <a:cubicBezTo>
                  <a:pt x="151" y="243"/>
                  <a:pt x="148" y="237"/>
                  <a:pt x="144" y="231"/>
                </a:cubicBezTo>
                <a:cubicBezTo>
                  <a:pt x="172" y="231"/>
                  <a:pt x="172" y="231"/>
                  <a:pt x="172" y="231"/>
                </a:cubicBezTo>
                <a:cubicBezTo>
                  <a:pt x="167" y="236"/>
                  <a:pt x="164" y="243"/>
                  <a:pt x="162" y="250"/>
                </a:cubicBezTo>
                <a:close/>
                <a:moveTo>
                  <a:pt x="220" y="295"/>
                </a:moveTo>
                <a:cubicBezTo>
                  <a:pt x="204" y="295"/>
                  <a:pt x="190" y="282"/>
                  <a:pt x="190" y="265"/>
                </a:cubicBezTo>
                <a:cubicBezTo>
                  <a:pt x="191" y="249"/>
                  <a:pt x="204" y="235"/>
                  <a:pt x="220" y="235"/>
                </a:cubicBezTo>
                <a:cubicBezTo>
                  <a:pt x="237" y="235"/>
                  <a:pt x="250" y="248"/>
                  <a:pt x="250" y="265"/>
                </a:cubicBezTo>
                <a:cubicBezTo>
                  <a:pt x="250" y="281"/>
                  <a:pt x="237" y="295"/>
                  <a:pt x="220" y="295"/>
                </a:cubicBezTo>
                <a:close/>
                <a:moveTo>
                  <a:pt x="66" y="201"/>
                </a:moveTo>
                <a:cubicBezTo>
                  <a:pt x="55" y="185"/>
                  <a:pt x="44" y="168"/>
                  <a:pt x="33" y="152"/>
                </a:cubicBezTo>
                <a:cubicBezTo>
                  <a:pt x="44" y="131"/>
                  <a:pt x="55" y="111"/>
                  <a:pt x="66" y="90"/>
                </a:cubicBezTo>
                <a:cubicBezTo>
                  <a:pt x="71" y="79"/>
                  <a:pt x="77" y="69"/>
                  <a:pt x="82" y="58"/>
                </a:cubicBezTo>
                <a:cubicBezTo>
                  <a:pt x="83" y="57"/>
                  <a:pt x="83" y="56"/>
                  <a:pt x="84" y="55"/>
                </a:cubicBezTo>
                <a:cubicBezTo>
                  <a:pt x="84" y="55"/>
                  <a:pt x="85" y="55"/>
                  <a:pt x="86" y="55"/>
                </a:cubicBezTo>
                <a:cubicBezTo>
                  <a:pt x="89" y="55"/>
                  <a:pt x="92" y="55"/>
                  <a:pt x="95" y="55"/>
                </a:cubicBezTo>
                <a:cubicBezTo>
                  <a:pt x="163" y="55"/>
                  <a:pt x="230" y="55"/>
                  <a:pt x="298" y="55"/>
                </a:cubicBezTo>
                <a:cubicBezTo>
                  <a:pt x="330" y="55"/>
                  <a:pt x="362" y="55"/>
                  <a:pt x="393" y="55"/>
                </a:cubicBezTo>
                <a:cubicBezTo>
                  <a:pt x="399" y="55"/>
                  <a:pt x="405" y="55"/>
                  <a:pt x="412" y="55"/>
                </a:cubicBezTo>
                <a:cubicBezTo>
                  <a:pt x="421" y="55"/>
                  <a:pt x="425" y="47"/>
                  <a:pt x="430" y="41"/>
                </a:cubicBezTo>
                <a:cubicBezTo>
                  <a:pt x="433" y="37"/>
                  <a:pt x="435" y="34"/>
                  <a:pt x="438" y="30"/>
                </a:cubicBezTo>
                <a:cubicBezTo>
                  <a:pt x="444" y="30"/>
                  <a:pt x="450" y="30"/>
                  <a:pt x="456" y="30"/>
                </a:cubicBezTo>
                <a:cubicBezTo>
                  <a:pt x="455" y="33"/>
                  <a:pt x="454" y="37"/>
                  <a:pt x="452" y="40"/>
                </a:cubicBezTo>
                <a:cubicBezTo>
                  <a:pt x="429" y="94"/>
                  <a:pt x="406" y="147"/>
                  <a:pt x="382" y="201"/>
                </a:cubicBezTo>
                <a:lnTo>
                  <a:pt x="66" y="201"/>
                </a:lnTo>
                <a:close/>
                <a:moveTo>
                  <a:pt x="519" y="250"/>
                </a:moveTo>
                <a:cubicBezTo>
                  <a:pt x="278" y="250"/>
                  <a:pt x="278" y="250"/>
                  <a:pt x="278" y="250"/>
                </a:cubicBezTo>
                <a:cubicBezTo>
                  <a:pt x="276" y="243"/>
                  <a:pt x="273" y="237"/>
                  <a:pt x="268" y="231"/>
                </a:cubicBezTo>
                <a:cubicBezTo>
                  <a:pt x="528" y="231"/>
                  <a:pt x="528" y="231"/>
                  <a:pt x="528" y="231"/>
                </a:cubicBezTo>
                <a:cubicBezTo>
                  <a:pt x="524" y="236"/>
                  <a:pt x="521" y="243"/>
                  <a:pt x="519" y="250"/>
                </a:cubicBezTo>
                <a:close/>
                <a:moveTo>
                  <a:pt x="577" y="295"/>
                </a:moveTo>
                <a:cubicBezTo>
                  <a:pt x="561" y="295"/>
                  <a:pt x="547" y="282"/>
                  <a:pt x="547" y="265"/>
                </a:cubicBezTo>
                <a:cubicBezTo>
                  <a:pt x="547" y="249"/>
                  <a:pt x="560" y="235"/>
                  <a:pt x="577" y="235"/>
                </a:cubicBezTo>
                <a:cubicBezTo>
                  <a:pt x="593" y="235"/>
                  <a:pt x="606" y="248"/>
                  <a:pt x="607" y="265"/>
                </a:cubicBezTo>
                <a:cubicBezTo>
                  <a:pt x="606" y="281"/>
                  <a:pt x="593" y="295"/>
                  <a:pt x="577" y="295"/>
                </a:cubicBezTo>
                <a:close/>
                <a:moveTo>
                  <a:pt x="671" y="236"/>
                </a:moveTo>
                <a:cubicBezTo>
                  <a:pt x="671" y="241"/>
                  <a:pt x="671" y="245"/>
                  <a:pt x="671" y="249"/>
                </a:cubicBezTo>
                <a:cubicBezTo>
                  <a:pt x="671" y="249"/>
                  <a:pt x="670" y="250"/>
                  <a:pt x="670" y="250"/>
                </a:cubicBezTo>
                <a:cubicBezTo>
                  <a:pt x="634" y="250"/>
                  <a:pt x="634" y="250"/>
                  <a:pt x="634" y="250"/>
                </a:cubicBezTo>
                <a:cubicBezTo>
                  <a:pt x="632" y="243"/>
                  <a:pt x="629" y="237"/>
                  <a:pt x="625" y="231"/>
                </a:cubicBezTo>
                <a:cubicBezTo>
                  <a:pt x="671" y="231"/>
                  <a:pt x="671" y="231"/>
                  <a:pt x="671" y="231"/>
                </a:cubicBezTo>
                <a:cubicBezTo>
                  <a:pt x="671" y="232"/>
                  <a:pt x="671" y="234"/>
                  <a:pt x="671" y="236"/>
                </a:cubicBezTo>
                <a:close/>
                <a:moveTo>
                  <a:pt x="671" y="201"/>
                </a:moveTo>
                <a:cubicBezTo>
                  <a:pt x="519" y="201"/>
                  <a:pt x="519" y="201"/>
                  <a:pt x="519" y="201"/>
                </a:cubicBezTo>
                <a:cubicBezTo>
                  <a:pt x="519" y="200"/>
                  <a:pt x="519" y="200"/>
                  <a:pt x="519" y="199"/>
                </a:cubicBezTo>
                <a:cubicBezTo>
                  <a:pt x="519" y="67"/>
                  <a:pt x="519" y="67"/>
                  <a:pt x="519" y="67"/>
                </a:cubicBezTo>
                <a:cubicBezTo>
                  <a:pt x="553" y="67"/>
                  <a:pt x="587" y="67"/>
                  <a:pt x="621" y="67"/>
                </a:cubicBezTo>
                <a:cubicBezTo>
                  <a:pt x="630" y="67"/>
                  <a:pt x="639" y="68"/>
                  <a:pt x="647" y="68"/>
                </a:cubicBezTo>
                <a:cubicBezTo>
                  <a:pt x="648" y="69"/>
                  <a:pt x="648" y="71"/>
                  <a:pt x="649" y="73"/>
                </a:cubicBezTo>
                <a:cubicBezTo>
                  <a:pt x="651" y="81"/>
                  <a:pt x="654" y="89"/>
                  <a:pt x="656" y="97"/>
                </a:cubicBezTo>
                <a:cubicBezTo>
                  <a:pt x="661" y="113"/>
                  <a:pt x="666" y="130"/>
                  <a:pt x="671" y="146"/>
                </a:cubicBezTo>
                <a:cubicBezTo>
                  <a:pt x="671" y="146"/>
                  <a:pt x="671" y="146"/>
                  <a:pt x="671" y="147"/>
                </a:cubicBezTo>
                <a:lnTo>
                  <a:pt x="671" y="201"/>
                </a:lnTo>
                <a:close/>
                <a:moveTo>
                  <a:pt x="671" y="147"/>
                </a:moveTo>
                <a:cubicBezTo>
                  <a:pt x="671" y="148"/>
                  <a:pt x="671" y="148"/>
                  <a:pt x="671" y="147"/>
                </a:cubicBezTo>
                <a:close/>
              </a:path>
            </a:pathLst>
          </a:custGeom>
          <a:solidFill>
            <a:srgbClr val="202E3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0" name="Freeform 162">
            <a:extLst>
              <a:ext uri="{FF2B5EF4-FFF2-40B4-BE49-F238E27FC236}">
                <a16:creationId xmlns:a16="http://schemas.microsoft.com/office/drawing/2014/main" id="{30059281-57E9-475A-82C9-F354BBA7938C}"/>
              </a:ext>
            </a:extLst>
          </p:cNvPr>
          <p:cNvSpPr>
            <a:spLocks noEditPoints="1"/>
          </p:cNvSpPr>
          <p:nvPr/>
        </p:nvSpPr>
        <p:spPr bwMode="auto">
          <a:xfrm>
            <a:off x="8251186" y="2886355"/>
            <a:ext cx="863465" cy="368060"/>
          </a:xfrm>
          <a:custGeom>
            <a:avLst/>
            <a:gdLst>
              <a:gd name="T0" fmla="*/ 710 w 711"/>
              <a:gd name="T1" fmla="*/ 127 h 302"/>
              <a:gd name="T2" fmla="*/ 707 w 711"/>
              <a:gd name="T3" fmla="*/ 99 h 302"/>
              <a:gd name="T4" fmla="*/ 684 w 711"/>
              <a:gd name="T5" fmla="*/ 24 h 302"/>
              <a:gd name="T6" fmla="*/ 683 w 711"/>
              <a:gd name="T7" fmla="*/ 20 h 302"/>
              <a:gd name="T8" fmla="*/ 659 w 711"/>
              <a:gd name="T9" fmla="*/ 1 h 302"/>
              <a:gd name="T10" fmla="*/ 518 w 711"/>
              <a:gd name="T11" fmla="*/ 0 h 302"/>
              <a:gd name="T12" fmla="*/ 489 w 711"/>
              <a:gd name="T13" fmla="*/ 30 h 302"/>
              <a:gd name="T14" fmla="*/ 489 w 711"/>
              <a:gd name="T15" fmla="*/ 171 h 302"/>
              <a:gd name="T16" fmla="*/ 478 w 711"/>
              <a:gd name="T17" fmla="*/ 68 h 302"/>
              <a:gd name="T18" fmla="*/ 447 w 711"/>
              <a:gd name="T19" fmla="*/ 77 h 302"/>
              <a:gd name="T20" fmla="*/ 0 w 711"/>
              <a:gd name="T21" fmla="*/ 92 h 302"/>
              <a:gd name="T22" fmla="*/ 15 w 711"/>
              <a:gd name="T23" fmla="*/ 203 h 302"/>
              <a:gd name="T24" fmla="*/ 25 w 711"/>
              <a:gd name="T25" fmla="*/ 241 h 302"/>
              <a:gd name="T26" fmla="*/ 89 w 711"/>
              <a:gd name="T27" fmla="*/ 301 h 302"/>
              <a:gd name="T28" fmla="*/ 169 w 711"/>
              <a:gd name="T29" fmla="*/ 257 h 302"/>
              <a:gd name="T30" fmla="*/ 290 w 711"/>
              <a:gd name="T31" fmla="*/ 244 h 302"/>
              <a:gd name="T32" fmla="*/ 402 w 711"/>
              <a:gd name="T33" fmla="*/ 263 h 302"/>
              <a:gd name="T34" fmla="*/ 525 w 711"/>
              <a:gd name="T35" fmla="*/ 267 h 302"/>
              <a:gd name="T36" fmla="*/ 635 w 711"/>
              <a:gd name="T37" fmla="*/ 267 h 302"/>
              <a:gd name="T38" fmla="*/ 707 w 711"/>
              <a:gd name="T39" fmla="*/ 256 h 302"/>
              <a:gd name="T40" fmla="*/ 89 w 711"/>
              <a:gd name="T41" fmla="*/ 270 h 302"/>
              <a:gd name="T42" fmla="*/ 89 w 711"/>
              <a:gd name="T43" fmla="*/ 207 h 302"/>
              <a:gd name="T44" fmla="*/ 89 w 711"/>
              <a:gd name="T45" fmla="*/ 270 h 302"/>
              <a:gd name="T46" fmla="*/ 150 w 711"/>
              <a:gd name="T47" fmla="*/ 226 h 302"/>
              <a:gd name="T48" fmla="*/ 177 w 711"/>
              <a:gd name="T49" fmla="*/ 203 h 302"/>
              <a:gd name="T50" fmla="*/ 228 w 711"/>
              <a:gd name="T51" fmla="*/ 270 h 302"/>
              <a:gd name="T52" fmla="*/ 228 w 711"/>
              <a:gd name="T53" fmla="*/ 207 h 302"/>
              <a:gd name="T54" fmla="*/ 228 w 711"/>
              <a:gd name="T55" fmla="*/ 270 h 302"/>
              <a:gd name="T56" fmla="*/ 36 w 711"/>
              <a:gd name="T57" fmla="*/ 172 h 302"/>
              <a:gd name="T58" fmla="*/ 31 w 711"/>
              <a:gd name="T59" fmla="*/ 108 h 302"/>
              <a:gd name="T60" fmla="*/ 447 w 711"/>
              <a:gd name="T61" fmla="*/ 171 h 302"/>
              <a:gd name="T62" fmla="*/ 518 w 711"/>
              <a:gd name="T63" fmla="*/ 236 h 302"/>
              <a:gd name="T64" fmla="*/ 398 w 711"/>
              <a:gd name="T65" fmla="*/ 226 h 302"/>
              <a:gd name="T66" fmla="*/ 364 w 711"/>
              <a:gd name="T67" fmla="*/ 213 h 302"/>
              <a:gd name="T68" fmla="*/ 279 w 711"/>
              <a:gd name="T69" fmla="*/ 203 h 302"/>
              <a:gd name="T70" fmla="*/ 467 w 711"/>
              <a:gd name="T71" fmla="*/ 203 h 302"/>
              <a:gd name="T72" fmla="*/ 518 w 711"/>
              <a:gd name="T73" fmla="*/ 236 h 302"/>
              <a:gd name="T74" fmla="*/ 549 w 711"/>
              <a:gd name="T75" fmla="*/ 239 h 302"/>
              <a:gd name="T76" fmla="*/ 611 w 711"/>
              <a:gd name="T77" fmla="*/ 239 h 302"/>
              <a:gd name="T78" fmla="*/ 520 w 711"/>
              <a:gd name="T79" fmla="*/ 171 h 302"/>
              <a:gd name="T80" fmla="*/ 520 w 711"/>
              <a:gd name="T81" fmla="*/ 31 h 302"/>
              <a:gd name="T82" fmla="*/ 644 w 711"/>
              <a:gd name="T83" fmla="*/ 32 h 302"/>
              <a:gd name="T84" fmla="*/ 654 w 711"/>
              <a:gd name="T85" fmla="*/ 33 h 302"/>
              <a:gd name="T86" fmla="*/ 677 w 711"/>
              <a:gd name="T87" fmla="*/ 109 h 302"/>
              <a:gd name="T88" fmla="*/ 679 w 711"/>
              <a:gd name="T89" fmla="*/ 171 h 302"/>
              <a:gd name="T90" fmla="*/ 679 w 711"/>
              <a:gd name="T91" fmla="*/ 236 h 302"/>
              <a:gd name="T92" fmla="*/ 631 w 711"/>
              <a:gd name="T93" fmla="*/ 203 h 302"/>
              <a:gd name="T94" fmla="*/ 679 w 711"/>
              <a:gd name="T95" fmla="*/ 207 h 302"/>
              <a:gd name="T96" fmla="*/ 679 w 711"/>
              <a:gd name="T97" fmla="*/ 236 h 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711" h="302">
                <a:moveTo>
                  <a:pt x="710" y="219"/>
                </a:moveTo>
                <a:cubicBezTo>
                  <a:pt x="710" y="188"/>
                  <a:pt x="710" y="158"/>
                  <a:pt x="710" y="127"/>
                </a:cubicBezTo>
                <a:cubicBezTo>
                  <a:pt x="710" y="112"/>
                  <a:pt x="710" y="112"/>
                  <a:pt x="710" y="112"/>
                </a:cubicBezTo>
                <a:cubicBezTo>
                  <a:pt x="710" y="108"/>
                  <a:pt x="708" y="103"/>
                  <a:pt x="707" y="99"/>
                </a:cubicBezTo>
                <a:cubicBezTo>
                  <a:pt x="701" y="80"/>
                  <a:pt x="695" y="62"/>
                  <a:pt x="690" y="43"/>
                </a:cubicBezTo>
                <a:cubicBezTo>
                  <a:pt x="688" y="37"/>
                  <a:pt x="686" y="30"/>
                  <a:pt x="684" y="24"/>
                </a:cubicBezTo>
                <a:cubicBezTo>
                  <a:pt x="684" y="23"/>
                  <a:pt x="684" y="23"/>
                  <a:pt x="684" y="23"/>
                </a:cubicBezTo>
                <a:cubicBezTo>
                  <a:pt x="684" y="22"/>
                  <a:pt x="683" y="21"/>
                  <a:pt x="683" y="20"/>
                </a:cubicBezTo>
                <a:cubicBezTo>
                  <a:pt x="683" y="18"/>
                  <a:pt x="682" y="16"/>
                  <a:pt x="681" y="14"/>
                </a:cubicBezTo>
                <a:cubicBezTo>
                  <a:pt x="676" y="6"/>
                  <a:pt x="668" y="1"/>
                  <a:pt x="659" y="1"/>
                </a:cubicBezTo>
                <a:cubicBezTo>
                  <a:pt x="648" y="1"/>
                  <a:pt x="637" y="1"/>
                  <a:pt x="627" y="1"/>
                </a:cubicBezTo>
                <a:cubicBezTo>
                  <a:pt x="591" y="0"/>
                  <a:pt x="554" y="0"/>
                  <a:pt x="518" y="0"/>
                </a:cubicBezTo>
                <a:cubicBezTo>
                  <a:pt x="510" y="0"/>
                  <a:pt x="502" y="1"/>
                  <a:pt x="496" y="8"/>
                </a:cubicBezTo>
                <a:cubicBezTo>
                  <a:pt x="490" y="14"/>
                  <a:pt x="489" y="22"/>
                  <a:pt x="489" y="30"/>
                </a:cubicBezTo>
                <a:cubicBezTo>
                  <a:pt x="489" y="169"/>
                  <a:pt x="489" y="169"/>
                  <a:pt x="489" y="169"/>
                </a:cubicBezTo>
                <a:cubicBezTo>
                  <a:pt x="489" y="170"/>
                  <a:pt x="489" y="171"/>
                  <a:pt x="489" y="171"/>
                </a:cubicBezTo>
                <a:cubicBezTo>
                  <a:pt x="478" y="171"/>
                  <a:pt x="478" y="171"/>
                  <a:pt x="478" y="171"/>
                </a:cubicBezTo>
                <a:cubicBezTo>
                  <a:pt x="478" y="68"/>
                  <a:pt x="478" y="68"/>
                  <a:pt x="478" y="68"/>
                </a:cubicBezTo>
                <a:cubicBezTo>
                  <a:pt x="478" y="48"/>
                  <a:pt x="447" y="48"/>
                  <a:pt x="447" y="68"/>
                </a:cubicBezTo>
                <a:cubicBezTo>
                  <a:pt x="447" y="77"/>
                  <a:pt x="447" y="77"/>
                  <a:pt x="447" y="77"/>
                </a:cubicBezTo>
                <a:cubicBezTo>
                  <a:pt x="15" y="77"/>
                  <a:pt x="15" y="77"/>
                  <a:pt x="15" y="77"/>
                </a:cubicBezTo>
                <a:cubicBezTo>
                  <a:pt x="7" y="77"/>
                  <a:pt x="0" y="84"/>
                  <a:pt x="0" y="92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196"/>
                  <a:pt x="7" y="203"/>
                  <a:pt x="15" y="203"/>
                </a:cubicBezTo>
                <a:cubicBezTo>
                  <a:pt x="25" y="203"/>
                  <a:pt x="25" y="203"/>
                  <a:pt x="25" y="203"/>
                </a:cubicBezTo>
                <a:cubicBezTo>
                  <a:pt x="25" y="241"/>
                  <a:pt x="25" y="241"/>
                  <a:pt x="25" y="241"/>
                </a:cubicBezTo>
                <a:cubicBezTo>
                  <a:pt x="25" y="244"/>
                  <a:pt x="26" y="246"/>
                  <a:pt x="27" y="249"/>
                </a:cubicBezTo>
                <a:cubicBezTo>
                  <a:pt x="33" y="278"/>
                  <a:pt x="58" y="302"/>
                  <a:pt x="89" y="301"/>
                </a:cubicBezTo>
                <a:cubicBezTo>
                  <a:pt x="117" y="300"/>
                  <a:pt x="140" y="282"/>
                  <a:pt x="148" y="257"/>
                </a:cubicBezTo>
                <a:cubicBezTo>
                  <a:pt x="169" y="257"/>
                  <a:pt x="169" y="257"/>
                  <a:pt x="169" y="257"/>
                </a:cubicBezTo>
                <a:cubicBezTo>
                  <a:pt x="177" y="282"/>
                  <a:pt x="200" y="302"/>
                  <a:pt x="228" y="301"/>
                </a:cubicBezTo>
                <a:cubicBezTo>
                  <a:pt x="261" y="300"/>
                  <a:pt x="287" y="276"/>
                  <a:pt x="290" y="244"/>
                </a:cubicBezTo>
                <a:cubicBezTo>
                  <a:pt x="367" y="244"/>
                  <a:pt x="367" y="244"/>
                  <a:pt x="367" y="244"/>
                </a:cubicBezTo>
                <a:cubicBezTo>
                  <a:pt x="379" y="250"/>
                  <a:pt x="390" y="256"/>
                  <a:pt x="402" y="263"/>
                </a:cubicBezTo>
                <a:cubicBezTo>
                  <a:pt x="406" y="265"/>
                  <a:pt x="410" y="267"/>
                  <a:pt x="414" y="267"/>
                </a:cubicBezTo>
                <a:cubicBezTo>
                  <a:pt x="525" y="267"/>
                  <a:pt x="525" y="267"/>
                  <a:pt x="525" y="267"/>
                </a:cubicBezTo>
                <a:cubicBezTo>
                  <a:pt x="535" y="287"/>
                  <a:pt x="556" y="301"/>
                  <a:pt x="580" y="301"/>
                </a:cubicBezTo>
                <a:cubicBezTo>
                  <a:pt x="604" y="301"/>
                  <a:pt x="625" y="287"/>
                  <a:pt x="635" y="267"/>
                </a:cubicBezTo>
                <a:cubicBezTo>
                  <a:pt x="692" y="267"/>
                  <a:pt x="692" y="267"/>
                  <a:pt x="692" y="267"/>
                </a:cubicBezTo>
                <a:cubicBezTo>
                  <a:pt x="700" y="267"/>
                  <a:pt x="705" y="262"/>
                  <a:pt x="707" y="256"/>
                </a:cubicBezTo>
                <a:cubicBezTo>
                  <a:pt x="711" y="245"/>
                  <a:pt x="710" y="227"/>
                  <a:pt x="710" y="219"/>
                </a:cubicBezTo>
                <a:close/>
                <a:moveTo>
                  <a:pt x="89" y="270"/>
                </a:moveTo>
                <a:cubicBezTo>
                  <a:pt x="72" y="270"/>
                  <a:pt x="57" y="256"/>
                  <a:pt x="57" y="239"/>
                </a:cubicBezTo>
                <a:cubicBezTo>
                  <a:pt x="58" y="222"/>
                  <a:pt x="71" y="207"/>
                  <a:pt x="89" y="207"/>
                </a:cubicBezTo>
                <a:cubicBezTo>
                  <a:pt x="106" y="207"/>
                  <a:pt x="120" y="221"/>
                  <a:pt x="120" y="239"/>
                </a:cubicBezTo>
                <a:cubicBezTo>
                  <a:pt x="120" y="256"/>
                  <a:pt x="106" y="270"/>
                  <a:pt x="89" y="270"/>
                </a:cubicBezTo>
                <a:close/>
                <a:moveTo>
                  <a:pt x="167" y="226"/>
                </a:moveTo>
                <a:cubicBezTo>
                  <a:pt x="150" y="226"/>
                  <a:pt x="150" y="226"/>
                  <a:pt x="150" y="226"/>
                </a:cubicBezTo>
                <a:cubicBezTo>
                  <a:pt x="148" y="218"/>
                  <a:pt x="144" y="210"/>
                  <a:pt x="140" y="203"/>
                </a:cubicBezTo>
                <a:cubicBezTo>
                  <a:pt x="177" y="203"/>
                  <a:pt x="177" y="203"/>
                  <a:pt x="177" y="203"/>
                </a:cubicBezTo>
                <a:cubicBezTo>
                  <a:pt x="172" y="210"/>
                  <a:pt x="169" y="218"/>
                  <a:pt x="167" y="226"/>
                </a:cubicBezTo>
                <a:close/>
                <a:moveTo>
                  <a:pt x="228" y="270"/>
                </a:moveTo>
                <a:cubicBezTo>
                  <a:pt x="211" y="270"/>
                  <a:pt x="197" y="256"/>
                  <a:pt x="197" y="239"/>
                </a:cubicBezTo>
                <a:cubicBezTo>
                  <a:pt x="197" y="222"/>
                  <a:pt x="211" y="207"/>
                  <a:pt x="228" y="207"/>
                </a:cubicBezTo>
                <a:cubicBezTo>
                  <a:pt x="246" y="207"/>
                  <a:pt x="259" y="221"/>
                  <a:pt x="260" y="239"/>
                </a:cubicBezTo>
                <a:cubicBezTo>
                  <a:pt x="259" y="256"/>
                  <a:pt x="246" y="270"/>
                  <a:pt x="228" y="270"/>
                </a:cubicBezTo>
                <a:close/>
                <a:moveTo>
                  <a:pt x="41" y="171"/>
                </a:moveTo>
                <a:cubicBezTo>
                  <a:pt x="39" y="171"/>
                  <a:pt x="38" y="172"/>
                  <a:pt x="36" y="172"/>
                </a:cubicBezTo>
                <a:cubicBezTo>
                  <a:pt x="31" y="172"/>
                  <a:pt x="31" y="172"/>
                  <a:pt x="31" y="172"/>
                </a:cubicBezTo>
                <a:cubicBezTo>
                  <a:pt x="31" y="108"/>
                  <a:pt x="31" y="108"/>
                  <a:pt x="31" y="108"/>
                </a:cubicBezTo>
                <a:cubicBezTo>
                  <a:pt x="447" y="108"/>
                  <a:pt x="447" y="108"/>
                  <a:pt x="447" y="108"/>
                </a:cubicBezTo>
                <a:cubicBezTo>
                  <a:pt x="447" y="171"/>
                  <a:pt x="447" y="171"/>
                  <a:pt x="447" y="171"/>
                </a:cubicBezTo>
                <a:lnTo>
                  <a:pt x="41" y="171"/>
                </a:lnTo>
                <a:close/>
                <a:moveTo>
                  <a:pt x="518" y="236"/>
                </a:moveTo>
                <a:cubicBezTo>
                  <a:pt x="418" y="236"/>
                  <a:pt x="418" y="236"/>
                  <a:pt x="418" y="236"/>
                </a:cubicBezTo>
                <a:cubicBezTo>
                  <a:pt x="398" y="226"/>
                  <a:pt x="398" y="226"/>
                  <a:pt x="398" y="226"/>
                </a:cubicBezTo>
                <a:cubicBezTo>
                  <a:pt x="392" y="222"/>
                  <a:pt x="385" y="219"/>
                  <a:pt x="379" y="215"/>
                </a:cubicBezTo>
                <a:cubicBezTo>
                  <a:pt x="374" y="212"/>
                  <a:pt x="369" y="213"/>
                  <a:pt x="364" y="213"/>
                </a:cubicBezTo>
                <a:cubicBezTo>
                  <a:pt x="285" y="213"/>
                  <a:pt x="285" y="213"/>
                  <a:pt x="285" y="213"/>
                </a:cubicBezTo>
                <a:cubicBezTo>
                  <a:pt x="283" y="210"/>
                  <a:pt x="281" y="206"/>
                  <a:pt x="279" y="203"/>
                </a:cubicBezTo>
                <a:cubicBezTo>
                  <a:pt x="462" y="203"/>
                  <a:pt x="462" y="203"/>
                  <a:pt x="462" y="203"/>
                </a:cubicBezTo>
                <a:cubicBezTo>
                  <a:pt x="464" y="203"/>
                  <a:pt x="466" y="203"/>
                  <a:pt x="467" y="203"/>
                </a:cubicBezTo>
                <a:cubicBezTo>
                  <a:pt x="529" y="203"/>
                  <a:pt x="529" y="203"/>
                  <a:pt x="529" y="203"/>
                </a:cubicBezTo>
                <a:cubicBezTo>
                  <a:pt x="522" y="212"/>
                  <a:pt x="518" y="224"/>
                  <a:pt x="518" y="236"/>
                </a:cubicBezTo>
                <a:close/>
                <a:moveTo>
                  <a:pt x="580" y="270"/>
                </a:moveTo>
                <a:cubicBezTo>
                  <a:pt x="563" y="270"/>
                  <a:pt x="548" y="256"/>
                  <a:pt x="549" y="239"/>
                </a:cubicBezTo>
                <a:cubicBezTo>
                  <a:pt x="549" y="222"/>
                  <a:pt x="563" y="207"/>
                  <a:pt x="580" y="207"/>
                </a:cubicBezTo>
                <a:cubicBezTo>
                  <a:pt x="598" y="207"/>
                  <a:pt x="611" y="221"/>
                  <a:pt x="611" y="239"/>
                </a:cubicBezTo>
                <a:cubicBezTo>
                  <a:pt x="611" y="256"/>
                  <a:pt x="598" y="270"/>
                  <a:pt x="580" y="270"/>
                </a:cubicBezTo>
                <a:close/>
                <a:moveTo>
                  <a:pt x="520" y="171"/>
                </a:moveTo>
                <a:cubicBezTo>
                  <a:pt x="520" y="171"/>
                  <a:pt x="520" y="170"/>
                  <a:pt x="520" y="169"/>
                </a:cubicBezTo>
                <a:cubicBezTo>
                  <a:pt x="520" y="31"/>
                  <a:pt x="520" y="31"/>
                  <a:pt x="520" y="31"/>
                </a:cubicBezTo>
                <a:cubicBezTo>
                  <a:pt x="523" y="31"/>
                  <a:pt x="527" y="31"/>
                  <a:pt x="530" y="31"/>
                </a:cubicBezTo>
                <a:cubicBezTo>
                  <a:pt x="568" y="31"/>
                  <a:pt x="606" y="32"/>
                  <a:pt x="644" y="32"/>
                </a:cubicBezTo>
                <a:cubicBezTo>
                  <a:pt x="647" y="32"/>
                  <a:pt x="651" y="32"/>
                  <a:pt x="654" y="32"/>
                </a:cubicBezTo>
                <a:cubicBezTo>
                  <a:pt x="654" y="32"/>
                  <a:pt x="654" y="33"/>
                  <a:pt x="654" y="33"/>
                </a:cubicBezTo>
                <a:cubicBezTo>
                  <a:pt x="660" y="50"/>
                  <a:pt x="665" y="68"/>
                  <a:pt x="670" y="85"/>
                </a:cubicBezTo>
                <a:cubicBezTo>
                  <a:pt x="672" y="93"/>
                  <a:pt x="675" y="101"/>
                  <a:pt x="677" y="109"/>
                </a:cubicBezTo>
                <a:cubicBezTo>
                  <a:pt x="678" y="111"/>
                  <a:pt x="678" y="113"/>
                  <a:pt x="679" y="114"/>
                </a:cubicBezTo>
                <a:cubicBezTo>
                  <a:pt x="679" y="171"/>
                  <a:pt x="679" y="171"/>
                  <a:pt x="679" y="171"/>
                </a:cubicBezTo>
                <a:lnTo>
                  <a:pt x="520" y="171"/>
                </a:lnTo>
                <a:close/>
                <a:moveTo>
                  <a:pt x="679" y="236"/>
                </a:moveTo>
                <a:cubicBezTo>
                  <a:pt x="642" y="236"/>
                  <a:pt x="642" y="236"/>
                  <a:pt x="642" y="236"/>
                </a:cubicBezTo>
                <a:cubicBezTo>
                  <a:pt x="642" y="224"/>
                  <a:pt x="637" y="212"/>
                  <a:pt x="631" y="203"/>
                </a:cubicBezTo>
                <a:cubicBezTo>
                  <a:pt x="679" y="203"/>
                  <a:pt x="679" y="203"/>
                  <a:pt x="679" y="203"/>
                </a:cubicBezTo>
                <a:cubicBezTo>
                  <a:pt x="679" y="207"/>
                  <a:pt x="679" y="207"/>
                  <a:pt x="679" y="207"/>
                </a:cubicBezTo>
                <a:cubicBezTo>
                  <a:pt x="679" y="213"/>
                  <a:pt x="679" y="219"/>
                  <a:pt x="679" y="225"/>
                </a:cubicBezTo>
                <a:cubicBezTo>
                  <a:pt x="679" y="229"/>
                  <a:pt x="679" y="232"/>
                  <a:pt x="679" y="236"/>
                </a:cubicBezTo>
                <a:close/>
              </a:path>
            </a:pathLst>
          </a:custGeom>
          <a:solidFill>
            <a:srgbClr val="202E3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" name="Freeform 314">
            <a:extLst>
              <a:ext uri="{FF2B5EF4-FFF2-40B4-BE49-F238E27FC236}">
                <a16:creationId xmlns:a16="http://schemas.microsoft.com/office/drawing/2014/main" id="{41A00A69-110B-4D23-834A-A2396A13E9FC}"/>
              </a:ext>
            </a:extLst>
          </p:cNvPr>
          <p:cNvSpPr>
            <a:spLocks noEditPoints="1"/>
          </p:cNvSpPr>
          <p:nvPr/>
        </p:nvSpPr>
        <p:spPr bwMode="auto">
          <a:xfrm>
            <a:off x="6591755" y="2749365"/>
            <a:ext cx="733658" cy="628380"/>
          </a:xfrm>
          <a:custGeom>
            <a:avLst/>
            <a:gdLst>
              <a:gd name="T0" fmla="*/ 308 w 713"/>
              <a:gd name="T1" fmla="*/ 120 h 611"/>
              <a:gd name="T2" fmla="*/ 138 w 713"/>
              <a:gd name="T3" fmla="*/ 179 h 611"/>
              <a:gd name="T4" fmla="*/ 78 w 713"/>
              <a:gd name="T5" fmla="*/ 263 h 611"/>
              <a:gd name="T6" fmla="*/ 41 w 713"/>
              <a:gd name="T7" fmla="*/ 417 h 611"/>
              <a:gd name="T8" fmla="*/ 23 w 713"/>
              <a:gd name="T9" fmla="*/ 576 h 611"/>
              <a:gd name="T10" fmla="*/ 454 w 713"/>
              <a:gd name="T11" fmla="*/ 575 h 611"/>
              <a:gd name="T12" fmla="*/ 535 w 713"/>
              <a:gd name="T13" fmla="*/ 455 h 611"/>
              <a:gd name="T14" fmla="*/ 391 w 713"/>
              <a:gd name="T15" fmla="*/ 375 h 611"/>
              <a:gd name="T16" fmla="*/ 415 w 713"/>
              <a:gd name="T17" fmla="*/ 179 h 611"/>
              <a:gd name="T18" fmla="*/ 421 w 713"/>
              <a:gd name="T19" fmla="*/ 165 h 611"/>
              <a:gd name="T20" fmla="*/ 618 w 713"/>
              <a:gd name="T21" fmla="*/ 110 h 611"/>
              <a:gd name="T22" fmla="*/ 472 w 713"/>
              <a:gd name="T23" fmla="*/ 289 h 611"/>
              <a:gd name="T24" fmla="*/ 665 w 713"/>
              <a:gd name="T25" fmla="*/ 291 h 611"/>
              <a:gd name="T26" fmla="*/ 693 w 713"/>
              <a:gd name="T27" fmla="*/ 3 h 611"/>
              <a:gd name="T28" fmla="*/ 78 w 713"/>
              <a:gd name="T29" fmla="*/ 294 h 611"/>
              <a:gd name="T30" fmla="*/ 156 w 713"/>
              <a:gd name="T31" fmla="*/ 278 h 611"/>
              <a:gd name="T32" fmla="*/ 249 w 713"/>
              <a:gd name="T33" fmla="*/ 196 h 611"/>
              <a:gd name="T34" fmla="*/ 275 w 713"/>
              <a:gd name="T35" fmla="*/ 202 h 611"/>
              <a:gd name="T36" fmla="*/ 289 w 713"/>
              <a:gd name="T37" fmla="*/ 210 h 611"/>
              <a:gd name="T38" fmla="*/ 299 w 713"/>
              <a:gd name="T39" fmla="*/ 220 h 611"/>
              <a:gd name="T40" fmla="*/ 308 w 713"/>
              <a:gd name="T41" fmla="*/ 235 h 611"/>
              <a:gd name="T42" fmla="*/ 313 w 713"/>
              <a:gd name="T43" fmla="*/ 291 h 611"/>
              <a:gd name="T44" fmla="*/ 299 w 713"/>
              <a:gd name="T45" fmla="*/ 337 h 611"/>
              <a:gd name="T46" fmla="*/ 264 w 713"/>
              <a:gd name="T47" fmla="*/ 389 h 611"/>
              <a:gd name="T48" fmla="*/ 242 w 713"/>
              <a:gd name="T49" fmla="*/ 409 h 611"/>
              <a:gd name="T50" fmla="*/ 78 w 713"/>
              <a:gd name="T51" fmla="*/ 414 h 611"/>
              <a:gd name="T52" fmla="*/ 72 w 713"/>
              <a:gd name="T53" fmla="*/ 412 h 611"/>
              <a:gd name="T54" fmla="*/ 38 w 713"/>
              <a:gd name="T55" fmla="*/ 529 h 611"/>
              <a:gd name="T56" fmla="*/ 513 w 713"/>
              <a:gd name="T57" fmla="*/ 483 h 611"/>
              <a:gd name="T58" fmla="*/ 468 w 713"/>
              <a:gd name="T59" fmla="*/ 528 h 611"/>
              <a:gd name="T60" fmla="*/ 503 w 713"/>
              <a:gd name="T61" fmla="*/ 445 h 611"/>
              <a:gd name="T62" fmla="*/ 450 w 713"/>
              <a:gd name="T63" fmla="*/ 485 h 611"/>
              <a:gd name="T64" fmla="*/ 92 w 713"/>
              <a:gd name="T65" fmla="*/ 453 h 611"/>
              <a:gd name="T66" fmla="*/ 221 w 713"/>
              <a:gd name="T67" fmla="*/ 445 h 611"/>
              <a:gd name="T68" fmla="*/ 420 w 713"/>
              <a:gd name="T69" fmla="*/ 165 h 611"/>
              <a:gd name="T70" fmla="*/ 636 w 713"/>
              <a:gd name="T71" fmla="*/ 280 h 611"/>
              <a:gd name="T72" fmla="*/ 624 w 713"/>
              <a:gd name="T73" fmla="*/ 301 h 611"/>
              <a:gd name="T74" fmla="*/ 605 w 713"/>
              <a:gd name="T75" fmla="*/ 320 h 611"/>
              <a:gd name="T76" fmla="*/ 587 w 713"/>
              <a:gd name="T77" fmla="*/ 331 h 611"/>
              <a:gd name="T78" fmla="*/ 574 w 713"/>
              <a:gd name="T79" fmla="*/ 334 h 611"/>
              <a:gd name="T80" fmla="*/ 512 w 713"/>
              <a:gd name="T81" fmla="*/ 306 h 611"/>
              <a:gd name="T82" fmla="*/ 506 w 713"/>
              <a:gd name="T83" fmla="*/ 295 h 611"/>
              <a:gd name="T84" fmla="*/ 501 w 713"/>
              <a:gd name="T85" fmla="*/ 273 h 611"/>
              <a:gd name="T86" fmla="*/ 502 w 713"/>
              <a:gd name="T87" fmla="*/ 250 h 611"/>
              <a:gd name="T88" fmla="*/ 623 w 713"/>
              <a:gd name="T89" fmla="*/ 270 h 611"/>
              <a:gd name="T90" fmla="*/ 448 w 713"/>
              <a:gd name="T91" fmla="*/ 125 h 611"/>
              <a:gd name="T92" fmla="*/ 399 w 713"/>
              <a:gd name="T93" fmla="*/ 143 h 611"/>
              <a:gd name="T94" fmla="*/ 381 w 713"/>
              <a:gd name="T95" fmla="*/ 302 h 611"/>
              <a:gd name="T96" fmla="*/ 371 w 713"/>
              <a:gd name="T97" fmla="*/ 345 h 611"/>
              <a:gd name="T98" fmla="*/ 313 w 713"/>
              <a:gd name="T99" fmla="*/ 414 h 611"/>
              <a:gd name="T100" fmla="*/ 315 w 713"/>
              <a:gd name="T101" fmla="*/ 192 h 611"/>
              <a:gd name="T102" fmla="*/ 315 w 713"/>
              <a:gd name="T103" fmla="*/ 179 h 611"/>
              <a:gd name="T104" fmla="*/ 335 w 713"/>
              <a:gd name="T105" fmla="*/ 135 h 611"/>
              <a:gd name="T106" fmla="*/ 343 w 713"/>
              <a:gd name="T107" fmla="*/ 126 h 611"/>
              <a:gd name="T108" fmla="*/ 354 w 713"/>
              <a:gd name="T109" fmla="*/ 116 h 611"/>
              <a:gd name="T110" fmla="*/ 463 w 713"/>
              <a:gd name="T111" fmla="*/ 84 h 6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13" h="611">
                <a:moveTo>
                  <a:pt x="693" y="3"/>
                </a:moveTo>
                <a:cubicBezTo>
                  <a:pt x="610" y="21"/>
                  <a:pt x="528" y="39"/>
                  <a:pt x="445" y="56"/>
                </a:cubicBezTo>
                <a:cubicBezTo>
                  <a:pt x="420" y="61"/>
                  <a:pt x="393" y="64"/>
                  <a:pt x="368" y="74"/>
                </a:cubicBezTo>
                <a:cubicBezTo>
                  <a:pt x="344" y="83"/>
                  <a:pt x="324" y="99"/>
                  <a:pt x="308" y="120"/>
                </a:cubicBezTo>
                <a:cubicBezTo>
                  <a:pt x="297" y="135"/>
                  <a:pt x="289" y="154"/>
                  <a:pt x="285" y="173"/>
                </a:cubicBezTo>
                <a:cubicBezTo>
                  <a:pt x="270" y="167"/>
                  <a:pt x="253" y="164"/>
                  <a:pt x="237" y="164"/>
                </a:cubicBezTo>
                <a:cubicBezTo>
                  <a:pt x="191" y="164"/>
                  <a:pt x="191" y="164"/>
                  <a:pt x="191" y="164"/>
                </a:cubicBezTo>
                <a:cubicBezTo>
                  <a:pt x="173" y="164"/>
                  <a:pt x="148" y="160"/>
                  <a:pt x="138" y="179"/>
                </a:cubicBezTo>
                <a:cubicBezTo>
                  <a:pt x="135" y="186"/>
                  <a:pt x="135" y="194"/>
                  <a:pt x="134" y="201"/>
                </a:cubicBezTo>
                <a:cubicBezTo>
                  <a:pt x="131" y="231"/>
                  <a:pt x="131" y="231"/>
                  <a:pt x="131" y="231"/>
                </a:cubicBezTo>
                <a:cubicBezTo>
                  <a:pt x="129" y="242"/>
                  <a:pt x="128" y="252"/>
                  <a:pt x="127" y="263"/>
                </a:cubicBezTo>
                <a:cubicBezTo>
                  <a:pt x="78" y="263"/>
                  <a:pt x="78" y="263"/>
                  <a:pt x="78" y="263"/>
                </a:cubicBezTo>
                <a:cubicBezTo>
                  <a:pt x="78" y="263"/>
                  <a:pt x="77" y="263"/>
                  <a:pt x="76" y="263"/>
                </a:cubicBezTo>
                <a:cubicBezTo>
                  <a:pt x="61" y="264"/>
                  <a:pt x="43" y="273"/>
                  <a:pt x="41" y="290"/>
                </a:cubicBezTo>
                <a:cubicBezTo>
                  <a:pt x="41" y="293"/>
                  <a:pt x="41" y="296"/>
                  <a:pt x="41" y="299"/>
                </a:cubicBezTo>
                <a:cubicBezTo>
                  <a:pt x="41" y="417"/>
                  <a:pt x="41" y="417"/>
                  <a:pt x="41" y="417"/>
                </a:cubicBezTo>
                <a:cubicBezTo>
                  <a:pt x="41" y="430"/>
                  <a:pt x="51" y="437"/>
                  <a:pt x="62" y="441"/>
                </a:cubicBezTo>
                <a:cubicBezTo>
                  <a:pt x="61" y="446"/>
                  <a:pt x="61" y="451"/>
                  <a:pt x="61" y="456"/>
                </a:cubicBezTo>
                <a:cubicBezTo>
                  <a:pt x="45" y="461"/>
                  <a:pt x="30" y="472"/>
                  <a:pt x="20" y="486"/>
                </a:cubicBezTo>
                <a:cubicBezTo>
                  <a:pt x="0" y="513"/>
                  <a:pt x="4" y="551"/>
                  <a:pt x="23" y="576"/>
                </a:cubicBezTo>
                <a:cubicBezTo>
                  <a:pt x="43" y="602"/>
                  <a:pt x="79" y="611"/>
                  <a:pt x="109" y="600"/>
                </a:cubicBezTo>
                <a:cubicBezTo>
                  <a:pt x="135" y="591"/>
                  <a:pt x="153" y="568"/>
                  <a:pt x="157" y="542"/>
                </a:cubicBezTo>
                <a:cubicBezTo>
                  <a:pt x="439" y="542"/>
                  <a:pt x="439" y="542"/>
                  <a:pt x="439" y="542"/>
                </a:cubicBezTo>
                <a:cubicBezTo>
                  <a:pt x="441" y="554"/>
                  <a:pt x="446" y="565"/>
                  <a:pt x="454" y="575"/>
                </a:cubicBezTo>
                <a:cubicBezTo>
                  <a:pt x="473" y="600"/>
                  <a:pt x="509" y="610"/>
                  <a:pt x="539" y="599"/>
                </a:cubicBezTo>
                <a:cubicBezTo>
                  <a:pt x="569" y="588"/>
                  <a:pt x="588" y="560"/>
                  <a:pt x="589" y="529"/>
                </a:cubicBezTo>
                <a:cubicBezTo>
                  <a:pt x="588" y="495"/>
                  <a:pt x="567" y="466"/>
                  <a:pt x="536" y="455"/>
                </a:cubicBezTo>
                <a:cubicBezTo>
                  <a:pt x="535" y="455"/>
                  <a:pt x="535" y="455"/>
                  <a:pt x="535" y="455"/>
                </a:cubicBezTo>
                <a:cubicBezTo>
                  <a:pt x="535" y="451"/>
                  <a:pt x="535" y="448"/>
                  <a:pt x="534" y="444"/>
                </a:cubicBezTo>
                <a:cubicBezTo>
                  <a:pt x="532" y="428"/>
                  <a:pt x="521" y="414"/>
                  <a:pt x="505" y="414"/>
                </a:cubicBezTo>
                <a:cubicBezTo>
                  <a:pt x="363" y="414"/>
                  <a:pt x="363" y="414"/>
                  <a:pt x="363" y="414"/>
                </a:cubicBezTo>
                <a:cubicBezTo>
                  <a:pt x="374" y="403"/>
                  <a:pt x="384" y="389"/>
                  <a:pt x="391" y="375"/>
                </a:cubicBezTo>
                <a:cubicBezTo>
                  <a:pt x="403" y="351"/>
                  <a:pt x="409" y="325"/>
                  <a:pt x="412" y="299"/>
                </a:cubicBezTo>
                <a:cubicBezTo>
                  <a:pt x="414" y="276"/>
                  <a:pt x="414" y="253"/>
                  <a:pt x="413" y="231"/>
                </a:cubicBezTo>
                <a:cubicBezTo>
                  <a:pt x="413" y="220"/>
                  <a:pt x="412" y="209"/>
                  <a:pt x="413" y="198"/>
                </a:cubicBezTo>
                <a:cubicBezTo>
                  <a:pt x="413" y="190"/>
                  <a:pt x="413" y="186"/>
                  <a:pt x="415" y="179"/>
                </a:cubicBezTo>
                <a:cubicBezTo>
                  <a:pt x="415" y="176"/>
                  <a:pt x="416" y="174"/>
                  <a:pt x="417" y="171"/>
                </a:cubicBezTo>
                <a:cubicBezTo>
                  <a:pt x="417" y="171"/>
                  <a:pt x="417" y="170"/>
                  <a:pt x="418" y="170"/>
                </a:cubicBezTo>
                <a:cubicBezTo>
                  <a:pt x="418" y="169"/>
                  <a:pt x="418" y="168"/>
                  <a:pt x="419" y="168"/>
                </a:cubicBezTo>
                <a:cubicBezTo>
                  <a:pt x="419" y="167"/>
                  <a:pt x="420" y="166"/>
                  <a:pt x="421" y="165"/>
                </a:cubicBezTo>
                <a:cubicBezTo>
                  <a:pt x="421" y="165"/>
                  <a:pt x="421" y="165"/>
                  <a:pt x="421" y="165"/>
                </a:cubicBezTo>
                <a:cubicBezTo>
                  <a:pt x="422" y="164"/>
                  <a:pt x="423" y="164"/>
                  <a:pt x="424" y="164"/>
                </a:cubicBezTo>
                <a:cubicBezTo>
                  <a:pt x="433" y="161"/>
                  <a:pt x="442" y="159"/>
                  <a:pt x="452" y="156"/>
                </a:cubicBezTo>
                <a:cubicBezTo>
                  <a:pt x="507" y="141"/>
                  <a:pt x="563" y="125"/>
                  <a:pt x="618" y="110"/>
                </a:cubicBezTo>
                <a:cubicBezTo>
                  <a:pt x="611" y="154"/>
                  <a:pt x="603" y="199"/>
                  <a:pt x="596" y="243"/>
                </a:cubicBezTo>
                <a:cubicBezTo>
                  <a:pt x="566" y="227"/>
                  <a:pt x="535" y="212"/>
                  <a:pt x="505" y="196"/>
                </a:cubicBezTo>
                <a:cubicBezTo>
                  <a:pt x="498" y="193"/>
                  <a:pt x="487" y="194"/>
                  <a:pt x="484" y="202"/>
                </a:cubicBezTo>
                <a:cubicBezTo>
                  <a:pt x="472" y="229"/>
                  <a:pt x="467" y="260"/>
                  <a:pt x="472" y="289"/>
                </a:cubicBezTo>
                <a:cubicBezTo>
                  <a:pt x="481" y="341"/>
                  <a:pt x="541" y="377"/>
                  <a:pt x="592" y="362"/>
                </a:cubicBezTo>
                <a:cubicBezTo>
                  <a:pt x="613" y="355"/>
                  <a:pt x="631" y="340"/>
                  <a:pt x="645" y="323"/>
                </a:cubicBezTo>
                <a:cubicBezTo>
                  <a:pt x="650" y="317"/>
                  <a:pt x="655" y="310"/>
                  <a:pt x="660" y="303"/>
                </a:cubicBezTo>
                <a:cubicBezTo>
                  <a:pt x="662" y="300"/>
                  <a:pt x="665" y="295"/>
                  <a:pt x="665" y="291"/>
                </a:cubicBezTo>
                <a:cubicBezTo>
                  <a:pt x="669" y="271"/>
                  <a:pt x="672" y="250"/>
                  <a:pt x="676" y="229"/>
                </a:cubicBezTo>
                <a:cubicBezTo>
                  <a:pt x="688" y="161"/>
                  <a:pt x="699" y="93"/>
                  <a:pt x="711" y="25"/>
                </a:cubicBezTo>
                <a:cubicBezTo>
                  <a:pt x="711" y="24"/>
                  <a:pt x="711" y="23"/>
                  <a:pt x="712" y="22"/>
                </a:cubicBezTo>
                <a:cubicBezTo>
                  <a:pt x="713" y="10"/>
                  <a:pt x="705" y="0"/>
                  <a:pt x="693" y="3"/>
                </a:cubicBezTo>
                <a:close/>
                <a:moveTo>
                  <a:pt x="72" y="296"/>
                </a:moveTo>
                <a:cubicBezTo>
                  <a:pt x="72" y="296"/>
                  <a:pt x="72" y="296"/>
                  <a:pt x="72" y="296"/>
                </a:cubicBezTo>
                <a:cubicBezTo>
                  <a:pt x="72" y="295"/>
                  <a:pt x="73" y="295"/>
                  <a:pt x="73" y="295"/>
                </a:cubicBezTo>
                <a:cubicBezTo>
                  <a:pt x="75" y="295"/>
                  <a:pt x="76" y="294"/>
                  <a:pt x="78" y="294"/>
                </a:cubicBezTo>
                <a:cubicBezTo>
                  <a:pt x="78" y="294"/>
                  <a:pt x="78" y="294"/>
                  <a:pt x="78" y="294"/>
                </a:cubicBezTo>
                <a:cubicBezTo>
                  <a:pt x="78" y="294"/>
                  <a:pt x="78" y="294"/>
                  <a:pt x="78" y="294"/>
                </a:cubicBezTo>
                <a:cubicBezTo>
                  <a:pt x="141" y="294"/>
                  <a:pt x="141" y="294"/>
                  <a:pt x="141" y="294"/>
                </a:cubicBezTo>
                <a:cubicBezTo>
                  <a:pt x="150" y="294"/>
                  <a:pt x="155" y="287"/>
                  <a:pt x="156" y="278"/>
                </a:cubicBezTo>
                <a:cubicBezTo>
                  <a:pt x="159" y="251"/>
                  <a:pt x="162" y="223"/>
                  <a:pt x="166" y="195"/>
                </a:cubicBezTo>
                <a:cubicBezTo>
                  <a:pt x="197" y="195"/>
                  <a:pt x="197" y="195"/>
                  <a:pt x="197" y="195"/>
                </a:cubicBezTo>
                <a:cubicBezTo>
                  <a:pt x="211" y="195"/>
                  <a:pt x="224" y="195"/>
                  <a:pt x="238" y="195"/>
                </a:cubicBezTo>
                <a:cubicBezTo>
                  <a:pt x="242" y="195"/>
                  <a:pt x="245" y="195"/>
                  <a:pt x="249" y="196"/>
                </a:cubicBezTo>
                <a:cubicBezTo>
                  <a:pt x="249" y="196"/>
                  <a:pt x="250" y="196"/>
                  <a:pt x="251" y="196"/>
                </a:cubicBezTo>
                <a:cubicBezTo>
                  <a:pt x="252" y="196"/>
                  <a:pt x="253" y="196"/>
                  <a:pt x="254" y="196"/>
                </a:cubicBezTo>
                <a:cubicBezTo>
                  <a:pt x="257" y="197"/>
                  <a:pt x="261" y="198"/>
                  <a:pt x="264" y="199"/>
                </a:cubicBezTo>
                <a:cubicBezTo>
                  <a:pt x="268" y="200"/>
                  <a:pt x="271" y="201"/>
                  <a:pt x="275" y="202"/>
                </a:cubicBezTo>
                <a:cubicBezTo>
                  <a:pt x="275" y="202"/>
                  <a:pt x="275" y="202"/>
                  <a:pt x="275" y="202"/>
                </a:cubicBezTo>
                <a:cubicBezTo>
                  <a:pt x="276" y="203"/>
                  <a:pt x="276" y="203"/>
                  <a:pt x="277" y="203"/>
                </a:cubicBezTo>
                <a:cubicBezTo>
                  <a:pt x="280" y="204"/>
                  <a:pt x="282" y="206"/>
                  <a:pt x="284" y="207"/>
                </a:cubicBezTo>
                <a:cubicBezTo>
                  <a:pt x="285" y="208"/>
                  <a:pt x="287" y="209"/>
                  <a:pt x="289" y="210"/>
                </a:cubicBezTo>
                <a:cubicBezTo>
                  <a:pt x="289" y="210"/>
                  <a:pt x="289" y="211"/>
                  <a:pt x="290" y="211"/>
                </a:cubicBezTo>
                <a:cubicBezTo>
                  <a:pt x="290" y="211"/>
                  <a:pt x="291" y="212"/>
                  <a:pt x="292" y="213"/>
                </a:cubicBezTo>
                <a:cubicBezTo>
                  <a:pt x="293" y="214"/>
                  <a:pt x="295" y="216"/>
                  <a:pt x="296" y="217"/>
                </a:cubicBezTo>
                <a:cubicBezTo>
                  <a:pt x="297" y="218"/>
                  <a:pt x="298" y="219"/>
                  <a:pt x="299" y="220"/>
                </a:cubicBezTo>
                <a:cubicBezTo>
                  <a:pt x="299" y="220"/>
                  <a:pt x="300" y="221"/>
                  <a:pt x="300" y="221"/>
                </a:cubicBezTo>
                <a:cubicBezTo>
                  <a:pt x="303" y="225"/>
                  <a:pt x="305" y="230"/>
                  <a:pt x="308" y="234"/>
                </a:cubicBezTo>
                <a:cubicBezTo>
                  <a:pt x="308" y="234"/>
                  <a:pt x="308" y="235"/>
                  <a:pt x="308" y="235"/>
                </a:cubicBezTo>
                <a:cubicBezTo>
                  <a:pt x="308" y="235"/>
                  <a:pt x="308" y="235"/>
                  <a:pt x="308" y="235"/>
                </a:cubicBezTo>
                <a:cubicBezTo>
                  <a:pt x="309" y="237"/>
                  <a:pt x="309" y="238"/>
                  <a:pt x="310" y="239"/>
                </a:cubicBezTo>
                <a:cubicBezTo>
                  <a:pt x="311" y="243"/>
                  <a:pt x="312" y="246"/>
                  <a:pt x="312" y="249"/>
                </a:cubicBezTo>
                <a:cubicBezTo>
                  <a:pt x="314" y="256"/>
                  <a:pt x="314" y="259"/>
                  <a:pt x="314" y="267"/>
                </a:cubicBezTo>
                <a:cubicBezTo>
                  <a:pt x="315" y="275"/>
                  <a:pt x="314" y="283"/>
                  <a:pt x="313" y="291"/>
                </a:cubicBezTo>
                <a:cubicBezTo>
                  <a:pt x="313" y="295"/>
                  <a:pt x="311" y="304"/>
                  <a:pt x="310" y="309"/>
                </a:cubicBezTo>
                <a:cubicBezTo>
                  <a:pt x="308" y="316"/>
                  <a:pt x="305" y="323"/>
                  <a:pt x="303" y="330"/>
                </a:cubicBezTo>
                <a:cubicBezTo>
                  <a:pt x="303" y="330"/>
                  <a:pt x="301" y="333"/>
                  <a:pt x="301" y="333"/>
                </a:cubicBezTo>
                <a:cubicBezTo>
                  <a:pt x="301" y="334"/>
                  <a:pt x="300" y="336"/>
                  <a:pt x="299" y="337"/>
                </a:cubicBezTo>
                <a:cubicBezTo>
                  <a:pt x="298" y="340"/>
                  <a:pt x="296" y="343"/>
                  <a:pt x="295" y="346"/>
                </a:cubicBezTo>
                <a:cubicBezTo>
                  <a:pt x="292" y="352"/>
                  <a:pt x="288" y="358"/>
                  <a:pt x="284" y="363"/>
                </a:cubicBezTo>
                <a:cubicBezTo>
                  <a:pt x="280" y="369"/>
                  <a:pt x="278" y="372"/>
                  <a:pt x="275" y="376"/>
                </a:cubicBezTo>
                <a:cubicBezTo>
                  <a:pt x="272" y="380"/>
                  <a:pt x="268" y="384"/>
                  <a:pt x="264" y="389"/>
                </a:cubicBezTo>
                <a:cubicBezTo>
                  <a:pt x="257" y="395"/>
                  <a:pt x="250" y="402"/>
                  <a:pt x="243" y="408"/>
                </a:cubicBezTo>
                <a:cubicBezTo>
                  <a:pt x="243" y="408"/>
                  <a:pt x="243" y="408"/>
                  <a:pt x="242" y="408"/>
                </a:cubicBezTo>
                <a:cubicBezTo>
                  <a:pt x="244" y="407"/>
                  <a:pt x="243" y="408"/>
                  <a:pt x="242" y="409"/>
                </a:cubicBezTo>
                <a:cubicBezTo>
                  <a:pt x="242" y="409"/>
                  <a:pt x="242" y="409"/>
                  <a:pt x="242" y="409"/>
                </a:cubicBezTo>
                <a:cubicBezTo>
                  <a:pt x="242" y="409"/>
                  <a:pt x="242" y="409"/>
                  <a:pt x="242" y="409"/>
                </a:cubicBezTo>
                <a:cubicBezTo>
                  <a:pt x="240" y="410"/>
                  <a:pt x="239" y="411"/>
                  <a:pt x="238" y="412"/>
                </a:cubicBezTo>
                <a:cubicBezTo>
                  <a:pt x="237" y="412"/>
                  <a:pt x="235" y="413"/>
                  <a:pt x="234" y="414"/>
                </a:cubicBezTo>
                <a:cubicBezTo>
                  <a:pt x="78" y="414"/>
                  <a:pt x="78" y="414"/>
                  <a:pt x="78" y="414"/>
                </a:cubicBezTo>
                <a:cubicBezTo>
                  <a:pt x="78" y="414"/>
                  <a:pt x="78" y="414"/>
                  <a:pt x="77" y="414"/>
                </a:cubicBezTo>
                <a:cubicBezTo>
                  <a:pt x="81" y="414"/>
                  <a:pt x="76" y="414"/>
                  <a:pt x="75" y="413"/>
                </a:cubicBezTo>
                <a:cubicBezTo>
                  <a:pt x="75" y="413"/>
                  <a:pt x="72" y="412"/>
                  <a:pt x="72" y="412"/>
                </a:cubicBezTo>
                <a:cubicBezTo>
                  <a:pt x="72" y="412"/>
                  <a:pt x="72" y="412"/>
                  <a:pt x="72" y="412"/>
                </a:cubicBezTo>
                <a:lnTo>
                  <a:pt x="72" y="296"/>
                </a:lnTo>
                <a:close/>
                <a:moveTo>
                  <a:pt x="114" y="561"/>
                </a:moveTo>
                <a:cubicBezTo>
                  <a:pt x="106" y="570"/>
                  <a:pt x="94" y="574"/>
                  <a:pt x="83" y="574"/>
                </a:cubicBezTo>
                <a:cubicBezTo>
                  <a:pt x="58" y="574"/>
                  <a:pt x="38" y="553"/>
                  <a:pt x="38" y="529"/>
                </a:cubicBezTo>
                <a:cubicBezTo>
                  <a:pt x="37" y="504"/>
                  <a:pt x="58" y="484"/>
                  <a:pt x="83" y="484"/>
                </a:cubicBezTo>
                <a:cubicBezTo>
                  <a:pt x="107" y="483"/>
                  <a:pt x="127" y="505"/>
                  <a:pt x="128" y="530"/>
                </a:cubicBezTo>
                <a:cubicBezTo>
                  <a:pt x="127" y="542"/>
                  <a:pt x="123" y="553"/>
                  <a:pt x="114" y="561"/>
                </a:cubicBezTo>
                <a:close/>
                <a:moveTo>
                  <a:pt x="513" y="483"/>
                </a:moveTo>
                <a:cubicBezTo>
                  <a:pt x="538" y="482"/>
                  <a:pt x="558" y="504"/>
                  <a:pt x="558" y="529"/>
                </a:cubicBezTo>
                <a:cubicBezTo>
                  <a:pt x="558" y="541"/>
                  <a:pt x="553" y="551"/>
                  <a:pt x="545" y="560"/>
                </a:cubicBezTo>
                <a:cubicBezTo>
                  <a:pt x="536" y="568"/>
                  <a:pt x="525" y="573"/>
                  <a:pt x="513" y="573"/>
                </a:cubicBezTo>
                <a:cubicBezTo>
                  <a:pt x="488" y="573"/>
                  <a:pt x="468" y="552"/>
                  <a:pt x="468" y="528"/>
                </a:cubicBezTo>
                <a:cubicBezTo>
                  <a:pt x="467" y="503"/>
                  <a:pt x="489" y="483"/>
                  <a:pt x="513" y="483"/>
                </a:cubicBezTo>
                <a:close/>
                <a:moveTo>
                  <a:pt x="503" y="445"/>
                </a:moveTo>
                <a:cubicBezTo>
                  <a:pt x="503" y="445"/>
                  <a:pt x="503" y="445"/>
                  <a:pt x="503" y="445"/>
                </a:cubicBezTo>
                <a:cubicBezTo>
                  <a:pt x="503" y="445"/>
                  <a:pt x="503" y="445"/>
                  <a:pt x="503" y="445"/>
                </a:cubicBezTo>
                <a:cubicBezTo>
                  <a:pt x="503" y="445"/>
                  <a:pt x="503" y="445"/>
                  <a:pt x="503" y="445"/>
                </a:cubicBezTo>
                <a:cubicBezTo>
                  <a:pt x="504" y="447"/>
                  <a:pt x="504" y="445"/>
                  <a:pt x="504" y="448"/>
                </a:cubicBezTo>
                <a:cubicBezTo>
                  <a:pt x="504" y="452"/>
                  <a:pt x="504" y="452"/>
                  <a:pt x="504" y="452"/>
                </a:cubicBezTo>
                <a:cubicBezTo>
                  <a:pt x="483" y="455"/>
                  <a:pt x="463" y="467"/>
                  <a:pt x="450" y="485"/>
                </a:cubicBezTo>
                <a:cubicBezTo>
                  <a:pt x="445" y="493"/>
                  <a:pt x="441" y="502"/>
                  <a:pt x="439" y="511"/>
                </a:cubicBezTo>
                <a:cubicBezTo>
                  <a:pt x="156" y="511"/>
                  <a:pt x="156" y="511"/>
                  <a:pt x="156" y="511"/>
                </a:cubicBezTo>
                <a:cubicBezTo>
                  <a:pt x="149" y="486"/>
                  <a:pt x="131" y="466"/>
                  <a:pt x="105" y="457"/>
                </a:cubicBezTo>
                <a:cubicBezTo>
                  <a:pt x="101" y="455"/>
                  <a:pt x="97" y="454"/>
                  <a:pt x="92" y="453"/>
                </a:cubicBezTo>
                <a:cubicBezTo>
                  <a:pt x="92" y="448"/>
                  <a:pt x="92" y="448"/>
                  <a:pt x="92" y="448"/>
                </a:cubicBezTo>
                <a:cubicBezTo>
                  <a:pt x="92" y="447"/>
                  <a:pt x="93" y="446"/>
                  <a:pt x="93" y="445"/>
                </a:cubicBezTo>
                <a:cubicBezTo>
                  <a:pt x="97" y="445"/>
                  <a:pt x="101" y="445"/>
                  <a:pt x="106" y="445"/>
                </a:cubicBezTo>
                <a:cubicBezTo>
                  <a:pt x="221" y="445"/>
                  <a:pt x="221" y="445"/>
                  <a:pt x="221" y="445"/>
                </a:cubicBezTo>
                <a:cubicBezTo>
                  <a:pt x="226" y="445"/>
                  <a:pt x="231" y="445"/>
                  <a:pt x="235" y="445"/>
                </a:cubicBezTo>
                <a:lnTo>
                  <a:pt x="503" y="445"/>
                </a:lnTo>
                <a:close/>
                <a:moveTo>
                  <a:pt x="420" y="165"/>
                </a:moveTo>
                <a:cubicBezTo>
                  <a:pt x="419" y="166"/>
                  <a:pt x="420" y="165"/>
                  <a:pt x="420" y="165"/>
                </a:cubicBezTo>
                <a:close/>
                <a:moveTo>
                  <a:pt x="623" y="302"/>
                </a:moveTo>
                <a:cubicBezTo>
                  <a:pt x="623" y="302"/>
                  <a:pt x="623" y="302"/>
                  <a:pt x="623" y="302"/>
                </a:cubicBezTo>
                <a:close/>
                <a:moveTo>
                  <a:pt x="650" y="198"/>
                </a:moveTo>
                <a:cubicBezTo>
                  <a:pt x="646" y="225"/>
                  <a:pt x="641" y="253"/>
                  <a:pt x="636" y="280"/>
                </a:cubicBezTo>
                <a:cubicBezTo>
                  <a:pt x="636" y="281"/>
                  <a:pt x="636" y="282"/>
                  <a:pt x="636" y="282"/>
                </a:cubicBezTo>
                <a:cubicBezTo>
                  <a:pt x="634" y="285"/>
                  <a:pt x="632" y="288"/>
                  <a:pt x="630" y="292"/>
                </a:cubicBezTo>
                <a:cubicBezTo>
                  <a:pt x="628" y="295"/>
                  <a:pt x="626" y="298"/>
                  <a:pt x="624" y="301"/>
                </a:cubicBezTo>
                <a:cubicBezTo>
                  <a:pt x="624" y="301"/>
                  <a:pt x="624" y="301"/>
                  <a:pt x="624" y="301"/>
                </a:cubicBezTo>
                <a:cubicBezTo>
                  <a:pt x="623" y="302"/>
                  <a:pt x="623" y="302"/>
                  <a:pt x="622" y="303"/>
                </a:cubicBezTo>
                <a:cubicBezTo>
                  <a:pt x="620" y="305"/>
                  <a:pt x="619" y="307"/>
                  <a:pt x="617" y="309"/>
                </a:cubicBezTo>
                <a:cubicBezTo>
                  <a:pt x="614" y="313"/>
                  <a:pt x="610" y="316"/>
                  <a:pt x="607" y="319"/>
                </a:cubicBezTo>
                <a:cubicBezTo>
                  <a:pt x="606" y="319"/>
                  <a:pt x="605" y="320"/>
                  <a:pt x="605" y="320"/>
                </a:cubicBezTo>
                <a:cubicBezTo>
                  <a:pt x="605" y="321"/>
                  <a:pt x="603" y="322"/>
                  <a:pt x="603" y="322"/>
                </a:cubicBezTo>
                <a:cubicBezTo>
                  <a:pt x="600" y="324"/>
                  <a:pt x="598" y="325"/>
                  <a:pt x="595" y="327"/>
                </a:cubicBezTo>
                <a:cubicBezTo>
                  <a:pt x="593" y="328"/>
                  <a:pt x="591" y="329"/>
                  <a:pt x="590" y="330"/>
                </a:cubicBezTo>
                <a:cubicBezTo>
                  <a:pt x="589" y="330"/>
                  <a:pt x="587" y="331"/>
                  <a:pt x="587" y="331"/>
                </a:cubicBezTo>
                <a:cubicBezTo>
                  <a:pt x="586" y="331"/>
                  <a:pt x="585" y="332"/>
                  <a:pt x="583" y="332"/>
                </a:cubicBezTo>
                <a:cubicBezTo>
                  <a:pt x="581" y="333"/>
                  <a:pt x="578" y="333"/>
                  <a:pt x="576" y="334"/>
                </a:cubicBezTo>
                <a:cubicBezTo>
                  <a:pt x="575" y="334"/>
                  <a:pt x="575" y="334"/>
                  <a:pt x="575" y="334"/>
                </a:cubicBezTo>
                <a:cubicBezTo>
                  <a:pt x="575" y="334"/>
                  <a:pt x="574" y="334"/>
                  <a:pt x="574" y="334"/>
                </a:cubicBezTo>
                <a:cubicBezTo>
                  <a:pt x="573" y="334"/>
                  <a:pt x="571" y="334"/>
                  <a:pt x="570" y="334"/>
                </a:cubicBezTo>
                <a:cubicBezTo>
                  <a:pt x="559" y="335"/>
                  <a:pt x="548" y="332"/>
                  <a:pt x="538" y="327"/>
                </a:cubicBezTo>
                <a:cubicBezTo>
                  <a:pt x="527" y="321"/>
                  <a:pt x="521" y="317"/>
                  <a:pt x="513" y="308"/>
                </a:cubicBezTo>
                <a:cubicBezTo>
                  <a:pt x="514" y="308"/>
                  <a:pt x="512" y="306"/>
                  <a:pt x="512" y="306"/>
                </a:cubicBezTo>
                <a:cubicBezTo>
                  <a:pt x="511" y="305"/>
                  <a:pt x="510" y="304"/>
                  <a:pt x="510" y="303"/>
                </a:cubicBezTo>
                <a:cubicBezTo>
                  <a:pt x="508" y="301"/>
                  <a:pt x="507" y="298"/>
                  <a:pt x="506" y="296"/>
                </a:cubicBezTo>
                <a:cubicBezTo>
                  <a:pt x="506" y="296"/>
                  <a:pt x="506" y="296"/>
                  <a:pt x="506" y="295"/>
                </a:cubicBezTo>
                <a:cubicBezTo>
                  <a:pt x="506" y="295"/>
                  <a:pt x="506" y="295"/>
                  <a:pt x="506" y="295"/>
                </a:cubicBezTo>
                <a:cubicBezTo>
                  <a:pt x="505" y="294"/>
                  <a:pt x="505" y="293"/>
                  <a:pt x="505" y="292"/>
                </a:cubicBezTo>
                <a:cubicBezTo>
                  <a:pt x="504" y="289"/>
                  <a:pt x="503" y="287"/>
                  <a:pt x="502" y="284"/>
                </a:cubicBezTo>
                <a:cubicBezTo>
                  <a:pt x="502" y="282"/>
                  <a:pt x="502" y="280"/>
                  <a:pt x="501" y="278"/>
                </a:cubicBezTo>
                <a:cubicBezTo>
                  <a:pt x="501" y="279"/>
                  <a:pt x="501" y="274"/>
                  <a:pt x="501" y="273"/>
                </a:cubicBezTo>
                <a:cubicBezTo>
                  <a:pt x="500" y="269"/>
                  <a:pt x="501" y="264"/>
                  <a:pt x="501" y="260"/>
                </a:cubicBezTo>
                <a:cubicBezTo>
                  <a:pt x="501" y="258"/>
                  <a:pt x="501" y="255"/>
                  <a:pt x="501" y="253"/>
                </a:cubicBezTo>
                <a:cubicBezTo>
                  <a:pt x="501" y="253"/>
                  <a:pt x="501" y="252"/>
                  <a:pt x="501" y="252"/>
                </a:cubicBezTo>
                <a:cubicBezTo>
                  <a:pt x="502" y="251"/>
                  <a:pt x="502" y="250"/>
                  <a:pt x="502" y="250"/>
                </a:cubicBezTo>
                <a:cubicBezTo>
                  <a:pt x="502" y="246"/>
                  <a:pt x="503" y="242"/>
                  <a:pt x="504" y="239"/>
                </a:cubicBezTo>
                <a:cubicBezTo>
                  <a:pt x="504" y="236"/>
                  <a:pt x="505" y="234"/>
                  <a:pt x="506" y="231"/>
                </a:cubicBezTo>
                <a:cubicBezTo>
                  <a:pt x="537" y="247"/>
                  <a:pt x="569" y="264"/>
                  <a:pt x="600" y="280"/>
                </a:cubicBezTo>
                <a:cubicBezTo>
                  <a:pt x="608" y="284"/>
                  <a:pt x="621" y="281"/>
                  <a:pt x="623" y="270"/>
                </a:cubicBezTo>
                <a:cubicBezTo>
                  <a:pt x="632" y="211"/>
                  <a:pt x="642" y="153"/>
                  <a:pt x="652" y="94"/>
                </a:cubicBezTo>
                <a:cubicBezTo>
                  <a:pt x="652" y="93"/>
                  <a:pt x="652" y="93"/>
                  <a:pt x="652" y="92"/>
                </a:cubicBezTo>
                <a:cubicBezTo>
                  <a:pt x="654" y="81"/>
                  <a:pt x="645" y="70"/>
                  <a:pt x="633" y="73"/>
                </a:cubicBezTo>
                <a:cubicBezTo>
                  <a:pt x="571" y="91"/>
                  <a:pt x="510" y="108"/>
                  <a:pt x="448" y="125"/>
                </a:cubicBezTo>
                <a:cubicBezTo>
                  <a:pt x="438" y="128"/>
                  <a:pt x="427" y="131"/>
                  <a:pt x="417" y="134"/>
                </a:cubicBezTo>
                <a:cubicBezTo>
                  <a:pt x="416" y="134"/>
                  <a:pt x="416" y="134"/>
                  <a:pt x="416" y="134"/>
                </a:cubicBezTo>
                <a:cubicBezTo>
                  <a:pt x="415" y="134"/>
                  <a:pt x="415" y="134"/>
                  <a:pt x="414" y="134"/>
                </a:cubicBezTo>
                <a:cubicBezTo>
                  <a:pt x="408" y="135"/>
                  <a:pt x="403" y="139"/>
                  <a:pt x="399" y="143"/>
                </a:cubicBezTo>
                <a:cubicBezTo>
                  <a:pt x="381" y="160"/>
                  <a:pt x="381" y="191"/>
                  <a:pt x="382" y="213"/>
                </a:cubicBezTo>
                <a:cubicBezTo>
                  <a:pt x="382" y="235"/>
                  <a:pt x="383" y="256"/>
                  <a:pt x="383" y="277"/>
                </a:cubicBezTo>
                <a:cubicBezTo>
                  <a:pt x="382" y="284"/>
                  <a:pt x="382" y="291"/>
                  <a:pt x="381" y="297"/>
                </a:cubicBezTo>
                <a:cubicBezTo>
                  <a:pt x="381" y="299"/>
                  <a:pt x="381" y="300"/>
                  <a:pt x="381" y="302"/>
                </a:cubicBezTo>
                <a:cubicBezTo>
                  <a:pt x="381" y="302"/>
                  <a:pt x="380" y="305"/>
                  <a:pt x="380" y="306"/>
                </a:cubicBezTo>
                <a:cubicBezTo>
                  <a:pt x="380" y="309"/>
                  <a:pt x="379" y="312"/>
                  <a:pt x="379" y="315"/>
                </a:cubicBezTo>
                <a:cubicBezTo>
                  <a:pt x="378" y="322"/>
                  <a:pt x="376" y="328"/>
                  <a:pt x="374" y="335"/>
                </a:cubicBezTo>
                <a:cubicBezTo>
                  <a:pt x="373" y="338"/>
                  <a:pt x="372" y="342"/>
                  <a:pt x="371" y="345"/>
                </a:cubicBezTo>
                <a:cubicBezTo>
                  <a:pt x="370" y="346"/>
                  <a:pt x="370" y="348"/>
                  <a:pt x="369" y="349"/>
                </a:cubicBezTo>
                <a:cubicBezTo>
                  <a:pt x="369" y="350"/>
                  <a:pt x="369" y="351"/>
                  <a:pt x="368" y="352"/>
                </a:cubicBezTo>
                <a:cubicBezTo>
                  <a:pt x="368" y="352"/>
                  <a:pt x="368" y="352"/>
                  <a:pt x="368" y="352"/>
                </a:cubicBezTo>
                <a:cubicBezTo>
                  <a:pt x="356" y="380"/>
                  <a:pt x="338" y="399"/>
                  <a:pt x="313" y="414"/>
                </a:cubicBezTo>
                <a:cubicBezTo>
                  <a:pt x="282" y="414"/>
                  <a:pt x="282" y="414"/>
                  <a:pt x="282" y="414"/>
                </a:cubicBezTo>
                <a:cubicBezTo>
                  <a:pt x="283" y="414"/>
                  <a:pt x="283" y="413"/>
                  <a:pt x="284" y="412"/>
                </a:cubicBezTo>
                <a:cubicBezTo>
                  <a:pt x="301" y="394"/>
                  <a:pt x="317" y="373"/>
                  <a:pt x="327" y="350"/>
                </a:cubicBezTo>
                <a:cubicBezTo>
                  <a:pt x="350" y="302"/>
                  <a:pt x="357" y="232"/>
                  <a:pt x="315" y="192"/>
                </a:cubicBezTo>
                <a:cubicBezTo>
                  <a:pt x="315" y="192"/>
                  <a:pt x="314" y="191"/>
                  <a:pt x="313" y="191"/>
                </a:cubicBezTo>
                <a:cubicBezTo>
                  <a:pt x="313" y="190"/>
                  <a:pt x="313" y="189"/>
                  <a:pt x="314" y="188"/>
                </a:cubicBezTo>
                <a:cubicBezTo>
                  <a:pt x="314" y="188"/>
                  <a:pt x="314" y="188"/>
                  <a:pt x="314" y="188"/>
                </a:cubicBezTo>
                <a:cubicBezTo>
                  <a:pt x="314" y="185"/>
                  <a:pt x="315" y="182"/>
                  <a:pt x="315" y="179"/>
                </a:cubicBezTo>
                <a:cubicBezTo>
                  <a:pt x="317" y="172"/>
                  <a:pt x="319" y="165"/>
                  <a:pt x="322" y="158"/>
                </a:cubicBezTo>
                <a:cubicBezTo>
                  <a:pt x="322" y="158"/>
                  <a:pt x="323" y="155"/>
                  <a:pt x="324" y="154"/>
                </a:cubicBezTo>
                <a:cubicBezTo>
                  <a:pt x="325" y="152"/>
                  <a:pt x="326" y="150"/>
                  <a:pt x="327" y="148"/>
                </a:cubicBezTo>
                <a:cubicBezTo>
                  <a:pt x="329" y="144"/>
                  <a:pt x="332" y="139"/>
                  <a:pt x="335" y="135"/>
                </a:cubicBezTo>
                <a:cubicBezTo>
                  <a:pt x="335" y="135"/>
                  <a:pt x="335" y="135"/>
                  <a:pt x="335" y="135"/>
                </a:cubicBezTo>
                <a:cubicBezTo>
                  <a:pt x="335" y="135"/>
                  <a:pt x="335" y="135"/>
                  <a:pt x="335" y="135"/>
                </a:cubicBezTo>
                <a:cubicBezTo>
                  <a:pt x="336" y="134"/>
                  <a:pt x="337" y="133"/>
                  <a:pt x="338" y="132"/>
                </a:cubicBezTo>
                <a:cubicBezTo>
                  <a:pt x="339" y="130"/>
                  <a:pt x="341" y="128"/>
                  <a:pt x="343" y="126"/>
                </a:cubicBezTo>
                <a:cubicBezTo>
                  <a:pt x="345" y="124"/>
                  <a:pt x="347" y="122"/>
                  <a:pt x="348" y="121"/>
                </a:cubicBezTo>
                <a:cubicBezTo>
                  <a:pt x="349" y="120"/>
                  <a:pt x="351" y="119"/>
                  <a:pt x="352" y="118"/>
                </a:cubicBezTo>
                <a:cubicBezTo>
                  <a:pt x="352" y="118"/>
                  <a:pt x="352" y="118"/>
                  <a:pt x="352" y="117"/>
                </a:cubicBezTo>
                <a:cubicBezTo>
                  <a:pt x="353" y="117"/>
                  <a:pt x="353" y="117"/>
                  <a:pt x="354" y="116"/>
                </a:cubicBezTo>
                <a:cubicBezTo>
                  <a:pt x="359" y="113"/>
                  <a:pt x="364" y="110"/>
                  <a:pt x="369" y="107"/>
                </a:cubicBezTo>
                <a:cubicBezTo>
                  <a:pt x="375" y="104"/>
                  <a:pt x="379" y="103"/>
                  <a:pt x="386" y="100"/>
                </a:cubicBezTo>
                <a:cubicBezTo>
                  <a:pt x="399" y="96"/>
                  <a:pt x="412" y="94"/>
                  <a:pt x="424" y="92"/>
                </a:cubicBezTo>
                <a:cubicBezTo>
                  <a:pt x="437" y="89"/>
                  <a:pt x="450" y="87"/>
                  <a:pt x="463" y="84"/>
                </a:cubicBezTo>
                <a:cubicBezTo>
                  <a:pt x="535" y="69"/>
                  <a:pt x="606" y="54"/>
                  <a:pt x="678" y="38"/>
                </a:cubicBezTo>
                <a:cubicBezTo>
                  <a:pt x="669" y="91"/>
                  <a:pt x="659" y="145"/>
                  <a:pt x="650" y="198"/>
                </a:cubicBezTo>
                <a:close/>
              </a:path>
            </a:pathLst>
          </a:custGeom>
          <a:solidFill>
            <a:srgbClr val="202E3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2E98AE2-49A3-91BB-BDB5-DF49E80B518E}"/>
              </a:ext>
            </a:extLst>
          </p:cNvPr>
          <p:cNvSpPr txBox="1"/>
          <p:nvPr/>
        </p:nvSpPr>
        <p:spPr>
          <a:xfrm>
            <a:off x="9348281" y="6421153"/>
            <a:ext cx="22087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مهندسی عمران</a:t>
            </a:r>
            <a:endParaRPr lang="en-US" sz="16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2C5ABCC-8B10-3304-E228-48EB79EFA5A3}"/>
              </a:ext>
            </a:extLst>
          </p:cNvPr>
          <p:cNvSpPr txBox="1"/>
          <p:nvPr/>
        </p:nvSpPr>
        <p:spPr>
          <a:xfrm>
            <a:off x="5109328" y="489391"/>
            <a:ext cx="68721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400" b="1" dirty="0">
                <a:solidFill>
                  <a:srgbClr val="A8A8A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اصلی </a:t>
            </a:r>
            <a:r>
              <a:rPr lang="fa-IR" sz="24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ارائه خود را در این قسمت وارد نمایید.</a:t>
            </a:r>
            <a:endParaRPr lang="en-US" sz="24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29B4800-4ED8-1409-A1A6-8AAC6E73DAAB}"/>
              </a:ext>
            </a:extLst>
          </p:cNvPr>
          <p:cNvSpPr txBox="1"/>
          <p:nvPr/>
        </p:nvSpPr>
        <p:spPr>
          <a:xfrm>
            <a:off x="8727761" y="1076157"/>
            <a:ext cx="32428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نمایید.</a:t>
            </a:r>
            <a:endParaRPr lang="en-US" sz="20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B80C303-8D4A-CCD3-6D3C-953DBA741777}"/>
              </a:ext>
            </a:extLst>
          </p:cNvPr>
          <p:cNvSpPr txBox="1"/>
          <p:nvPr/>
        </p:nvSpPr>
        <p:spPr>
          <a:xfrm>
            <a:off x="4517680" y="3725694"/>
            <a:ext cx="1455174" cy="11657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9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ارائه دهنده انواع فایل های کاربردی با بهترین کیفیت این متن تست می باشد</a:t>
            </a:r>
            <a:endParaRPr lang="en-US" sz="900" dirty="0">
              <a:solidFill>
                <a:srgbClr val="40404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AA00A54-CD0D-D314-794C-A934EB13144E}"/>
              </a:ext>
            </a:extLst>
          </p:cNvPr>
          <p:cNvSpPr txBox="1"/>
          <p:nvPr/>
        </p:nvSpPr>
        <p:spPr>
          <a:xfrm>
            <a:off x="2776433" y="3725694"/>
            <a:ext cx="1455174" cy="11657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9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ارائه دهنده انواع فایل های کاربردی با بهترین کیفیت این متن تست می باشد</a:t>
            </a:r>
            <a:endParaRPr lang="en-US" sz="900" dirty="0">
              <a:solidFill>
                <a:srgbClr val="40404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294DC3E-FE37-F1A5-7873-B8CDC782E14C}"/>
              </a:ext>
            </a:extLst>
          </p:cNvPr>
          <p:cNvSpPr txBox="1"/>
          <p:nvPr/>
        </p:nvSpPr>
        <p:spPr>
          <a:xfrm>
            <a:off x="8000174" y="3725694"/>
            <a:ext cx="1455174" cy="11657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9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ارائه دهنده انواع فایل های کاربردی با بهترین کیفیت این متن تست می باشد</a:t>
            </a:r>
            <a:endParaRPr lang="en-US" sz="900" dirty="0">
              <a:solidFill>
                <a:srgbClr val="40404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1BFDF2A-56BA-7A66-7925-B853C287C2EC}"/>
              </a:ext>
            </a:extLst>
          </p:cNvPr>
          <p:cNvSpPr txBox="1"/>
          <p:nvPr/>
        </p:nvSpPr>
        <p:spPr>
          <a:xfrm>
            <a:off x="6258927" y="3725694"/>
            <a:ext cx="1455174" cy="11657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9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ارائه دهنده انواع فایل های کاربردی با بهترین کیفیت این متن تست می باشد</a:t>
            </a:r>
            <a:endParaRPr lang="en-US" sz="900" dirty="0">
              <a:solidFill>
                <a:srgbClr val="40404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0526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5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5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5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1500"/>
                            </p:stCondLst>
                            <p:childTnLst>
                              <p:par>
                                <p:cTn id="7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250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2" grpId="0" animBg="1"/>
      <p:bldP spid="53" grpId="0" animBg="1"/>
      <p:bldP spid="54" grpId="0" animBg="1"/>
      <p:bldP spid="55" grpId="0" animBg="1"/>
      <p:bldP spid="59" grpId="0" animBg="1"/>
      <p:bldP spid="60" grpId="0" animBg="1"/>
      <p:bldP spid="61" grpId="0" animBg="1"/>
      <p:bldP spid="6" grpId="0"/>
      <p:bldP spid="7" grpId="0"/>
      <p:bldP spid="9" grpId="0"/>
      <p:bldP spid="10" grpId="0"/>
      <p:bldP spid="11" grpId="0"/>
      <p:bldP spid="1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1">
            <a:extLst>
              <a:ext uri="{FF2B5EF4-FFF2-40B4-BE49-F238E27FC236}">
                <a16:creationId xmlns:a16="http://schemas.microsoft.com/office/drawing/2014/main" id="{B41BB4CA-04CF-47BD-9AC5-5CB8D42050EE}"/>
              </a:ext>
            </a:extLst>
          </p:cNvPr>
          <p:cNvGrpSpPr/>
          <p:nvPr/>
        </p:nvGrpSpPr>
        <p:grpSpPr>
          <a:xfrm>
            <a:off x="9056397" y="2652767"/>
            <a:ext cx="2159688" cy="374789"/>
            <a:chOff x="875249" y="5092528"/>
            <a:chExt cx="2579688" cy="447675"/>
          </a:xfrm>
        </p:grpSpPr>
        <p:sp>
          <p:nvSpPr>
            <p:cNvPr id="53" name="Freeform 54">
              <a:extLst>
                <a:ext uri="{FF2B5EF4-FFF2-40B4-BE49-F238E27FC236}">
                  <a16:creationId xmlns:a16="http://schemas.microsoft.com/office/drawing/2014/main" id="{8BAD2EB1-A322-4821-BF19-353C52B44512}"/>
                </a:ext>
              </a:extLst>
            </p:cNvPr>
            <p:cNvSpPr>
              <a:spLocks/>
            </p:cNvSpPr>
            <p:nvPr/>
          </p:nvSpPr>
          <p:spPr bwMode="auto">
            <a:xfrm>
              <a:off x="875249" y="5106815"/>
              <a:ext cx="657225" cy="433388"/>
            </a:xfrm>
            <a:custGeom>
              <a:avLst/>
              <a:gdLst>
                <a:gd name="T0" fmla="*/ 175 w 175"/>
                <a:gd name="T1" fmla="*/ 45 h 115"/>
                <a:gd name="T2" fmla="*/ 127 w 175"/>
                <a:gd name="T3" fmla="*/ 0 h 115"/>
                <a:gd name="T4" fmla="*/ 0 w 175"/>
                <a:gd name="T5" fmla="*/ 57 h 115"/>
                <a:gd name="T6" fmla="*/ 20 w 175"/>
                <a:gd name="T7" fmla="*/ 115 h 115"/>
                <a:gd name="T8" fmla="*/ 141 w 175"/>
                <a:gd name="T9" fmla="*/ 68 h 115"/>
                <a:gd name="T10" fmla="*/ 175 w 175"/>
                <a:gd name="T11" fmla="*/ 4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5" h="115">
                  <a:moveTo>
                    <a:pt x="175" y="45"/>
                  </a:moveTo>
                  <a:cubicBezTo>
                    <a:pt x="127" y="0"/>
                    <a:pt x="127" y="0"/>
                    <a:pt x="127" y="0"/>
                  </a:cubicBezTo>
                  <a:cubicBezTo>
                    <a:pt x="127" y="0"/>
                    <a:pt x="31" y="46"/>
                    <a:pt x="0" y="57"/>
                  </a:cubicBezTo>
                  <a:cubicBezTo>
                    <a:pt x="4" y="68"/>
                    <a:pt x="20" y="115"/>
                    <a:pt x="20" y="115"/>
                  </a:cubicBezTo>
                  <a:cubicBezTo>
                    <a:pt x="141" y="68"/>
                    <a:pt x="141" y="68"/>
                    <a:pt x="141" y="68"/>
                  </a:cubicBezTo>
                  <a:lnTo>
                    <a:pt x="175" y="45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3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chemeClr val="tx1"/>
                </a:solidFill>
                <a:latin typeface="Montserrat" panose="00000500000000000000" pitchFamily="50" charset="0"/>
              </a:endParaRPr>
            </a:p>
          </p:txBody>
        </p:sp>
        <p:sp>
          <p:nvSpPr>
            <p:cNvPr id="54" name="Freeform 55">
              <a:extLst>
                <a:ext uri="{FF2B5EF4-FFF2-40B4-BE49-F238E27FC236}">
                  <a16:creationId xmlns:a16="http://schemas.microsoft.com/office/drawing/2014/main" id="{BEDCBA0E-7CB8-4B64-8D11-899101528B78}"/>
                </a:ext>
              </a:extLst>
            </p:cNvPr>
            <p:cNvSpPr>
              <a:spLocks/>
            </p:cNvSpPr>
            <p:nvPr/>
          </p:nvSpPr>
          <p:spPr bwMode="auto">
            <a:xfrm>
              <a:off x="1351499" y="5092528"/>
              <a:ext cx="2103438" cy="195263"/>
            </a:xfrm>
            <a:custGeom>
              <a:avLst/>
              <a:gdLst>
                <a:gd name="T0" fmla="*/ 119 w 1325"/>
                <a:gd name="T1" fmla="*/ 123 h 123"/>
                <a:gd name="T2" fmla="*/ 0 w 1325"/>
                <a:gd name="T3" fmla="*/ 9 h 123"/>
                <a:gd name="T4" fmla="*/ 1003 w 1325"/>
                <a:gd name="T5" fmla="*/ 0 h 123"/>
                <a:gd name="T6" fmla="*/ 1325 w 1325"/>
                <a:gd name="T7" fmla="*/ 102 h 123"/>
                <a:gd name="T8" fmla="*/ 119 w 1325"/>
                <a:gd name="T9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5" h="123">
                  <a:moveTo>
                    <a:pt x="119" y="123"/>
                  </a:moveTo>
                  <a:lnTo>
                    <a:pt x="0" y="9"/>
                  </a:lnTo>
                  <a:lnTo>
                    <a:pt x="1003" y="0"/>
                  </a:lnTo>
                  <a:lnTo>
                    <a:pt x="1325" y="102"/>
                  </a:lnTo>
                  <a:lnTo>
                    <a:pt x="119" y="123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3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tx1"/>
                </a:solidFill>
                <a:latin typeface="Montserrat" panose="00000500000000000000" pitchFamily="50" charset="0"/>
              </a:endParaRPr>
            </a:p>
          </p:txBody>
        </p:sp>
        <p:sp>
          <p:nvSpPr>
            <p:cNvPr id="55" name="Freeform 56">
              <a:extLst>
                <a:ext uri="{FF2B5EF4-FFF2-40B4-BE49-F238E27FC236}">
                  <a16:creationId xmlns:a16="http://schemas.microsoft.com/office/drawing/2014/main" id="{78B33388-7CB6-456D-B6C5-3A58EA3F637D}"/>
                </a:ext>
              </a:extLst>
            </p:cNvPr>
            <p:cNvSpPr>
              <a:spLocks/>
            </p:cNvSpPr>
            <p:nvPr/>
          </p:nvSpPr>
          <p:spPr bwMode="auto">
            <a:xfrm>
              <a:off x="949862" y="5254453"/>
              <a:ext cx="2505075" cy="285750"/>
            </a:xfrm>
            <a:custGeom>
              <a:avLst/>
              <a:gdLst>
                <a:gd name="T0" fmla="*/ 667 w 667"/>
                <a:gd name="T1" fmla="*/ 0 h 76"/>
                <a:gd name="T2" fmla="*/ 651 w 667"/>
                <a:gd name="T3" fmla="*/ 17 h 76"/>
                <a:gd name="T4" fmla="*/ 634 w 667"/>
                <a:gd name="T5" fmla="*/ 34 h 76"/>
                <a:gd name="T6" fmla="*/ 615 w 667"/>
                <a:gd name="T7" fmla="*/ 51 h 76"/>
                <a:gd name="T8" fmla="*/ 596 w 667"/>
                <a:gd name="T9" fmla="*/ 67 h 76"/>
                <a:gd name="T10" fmla="*/ 0 w 667"/>
                <a:gd name="T11" fmla="*/ 76 h 76"/>
                <a:gd name="T12" fmla="*/ 39 w 667"/>
                <a:gd name="T13" fmla="*/ 59 h 76"/>
                <a:gd name="T14" fmla="*/ 78 w 667"/>
                <a:gd name="T15" fmla="*/ 42 h 76"/>
                <a:gd name="T16" fmla="*/ 116 w 667"/>
                <a:gd name="T17" fmla="*/ 25 h 76"/>
                <a:gd name="T18" fmla="*/ 154 w 667"/>
                <a:gd name="T19" fmla="*/ 6 h 76"/>
                <a:gd name="T20" fmla="*/ 667 w 667"/>
                <a:gd name="T21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7" h="76">
                  <a:moveTo>
                    <a:pt x="667" y="0"/>
                  </a:moveTo>
                  <a:cubicBezTo>
                    <a:pt x="662" y="6"/>
                    <a:pt x="656" y="11"/>
                    <a:pt x="651" y="17"/>
                  </a:cubicBezTo>
                  <a:cubicBezTo>
                    <a:pt x="645" y="22"/>
                    <a:pt x="639" y="28"/>
                    <a:pt x="634" y="34"/>
                  </a:cubicBezTo>
                  <a:cubicBezTo>
                    <a:pt x="628" y="39"/>
                    <a:pt x="622" y="45"/>
                    <a:pt x="615" y="51"/>
                  </a:cubicBezTo>
                  <a:cubicBezTo>
                    <a:pt x="609" y="56"/>
                    <a:pt x="603" y="62"/>
                    <a:pt x="596" y="67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0"/>
                    <a:pt x="26" y="65"/>
                    <a:pt x="39" y="59"/>
                  </a:cubicBezTo>
                  <a:cubicBezTo>
                    <a:pt x="52" y="54"/>
                    <a:pt x="65" y="48"/>
                    <a:pt x="78" y="42"/>
                  </a:cubicBezTo>
                  <a:cubicBezTo>
                    <a:pt x="91" y="36"/>
                    <a:pt x="104" y="31"/>
                    <a:pt x="116" y="25"/>
                  </a:cubicBezTo>
                  <a:cubicBezTo>
                    <a:pt x="129" y="19"/>
                    <a:pt x="141" y="12"/>
                    <a:pt x="154" y="6"/>
                  </a:cubicBezTo>
                  <a:lnTo>
                    <a:pt x="667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3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tx1"/>
                </a:solidFill>
                <a:latin typeface="Montserrat" panose="00000500000000000000" pitchFamily="50" charset="0"/>
              </a:endParaRP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1F5B514E-375D-49A7-A8B0-F1DF1F25582D}"/>
              </a:ext>
            </a:extLst>
          </p:cNvPr>
          <p:cNvGrpSpPr/>
          <p:nvPr/>
        </p:nvGrpSpPr>
        <p:grpSpPr>
          <a:xfrm>
            <a:off x="7018905" y="3097842"/>
            <a:ext cx="2159688" cy="374789"/>
            <a:chOff x="875249" y="5092528"/>
            <a:chExt cx="2579688" cy="447675"/>
          </a:xfrm>
        </p:grpSpPr>
        <p:sp>
          <p:nvSpPr>
            <p:cNvPr id="49" name="Freeform 54">
              <a:extLst>
                <a:ext uri="{FF2B5EF4-FFF2-40B4-BE49-F238E27FC236}">
                  <a16:creationId xmlns:a16="http://schemas.microsoft.com/office/drawing/2014/main" id="{7AF392CD-0B2D-4FB3-9807-62B9224AA618}"/>
                </a:ext>
              </a:extLst>
            </p:cNvPr>
            <p:cNvSpPr>
              <a:spLocks/>
            </p:cNvSpPr>
            <p:nvPr/>
          </p:nvSpPr>
          <p:spPr bwMode="auto">
            <a:xfrm>
              <a:off x="875249" y="5106815"/>
              <a:ext cx="657225" cy="433388"/>
            </a:xfrm>
            <a:custGeom>
              <a:avLst/>
              <a:gdLst>
                <a:gd name="T0" fmla="*/ 175 w 175"/>
                <a:gd name="T1" fmla="*/ 45 h 115"/>
                <a:gd name="T2" fmla="*/ 127 w 175"/>
                <a:gd name="T3" fmla="*/ 0 h 115"/>
                <a:gd name="T4" fmla="*/ 0 w 175"/>
                <a:gd name="T5" fmla="*/ 57 h 115"/>
                <a:gd name="T6" fmla="*/ 20 w 175"/>
                <a:gd name="T7" fmla="*/ 115 h 115"/>
                <a:gd name="T8" fmla="*/ 141 w 175"/>
                <a:gd name="T9" fmla="*/ 68 h 115"/>
                <a:gd name="T10" fmla="*/ 175 w 175"/>
                <a:gd name="T11" fmla="*/ 4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5" h="115">
                  <a:moveTo>
                    <a:pt x="175" y="45"/>
                  </a:moveTo>
                  <a:cubicBezTo>
                    <a:pt x="127" y="0"/>
                    <a:pt x="127" y="0"/>
                    <a:pt x="127" y="0"/>
                  </a:cubicBezTo>
                  <a:cubicBezTo>
                    <a:pt x="127" y="0"/>
                    <a:pt x="31" y="46"/>
                    <a:pt x="0" y="57"/>
                  </a:cubicBezTo>
                  <a:cubicBezTo>
                    <a:pt x="4" y="68"/>
                    <a:pt x="20" y="115"/>
                    <a:pt x="20" y="115"/>
                  </a:cubicBezTo>
                  <a:cubicBezTo>
                    <a:pt x="141" y="68"/>
                    <a:pt x="141" y="68"/>
                    <a:pt x="141" y="68"/>
                  </a:cubicBezTo>
                  <a:lnTo>
                    <a:pt x="175" y="45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3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chemeClr val="tx1"/>
                </a:solidFill>
                <a:latin typeface="Montserrat" panose="00000500000000000000" pitchFamily="50" charset="0"/>
              </a:endParaRPr>
            </a:p>
          </p:txBody>
        </p:sp>
        <p:sp>
          <p:nvSpPr>
            <p:cNvPr id="50" name="Freeform 55">
              <a:extLst>
                <a:ext uri="{FF2B5EF4-FFF2-40B4-BE49-F238E27FC236}">
                  <a16:creationId xmlns:a16="http://schemas.microsoft.com/office/drawing/2014/main" id="{BF61D2AF-EEB8-4DD1-92F7-8F7109066399}"/>
                </a:ext>
              </a:extLst>
            </p:cNvPr>
            <p:cNvSpPr>
              <a:spLocks/>
            </p:cNvSpPr>
            <p:nvPr/>
          </p:nvSpPr>
          <p:spPr bwMode="auto">
            <a:xfrm>
              <a:off x="1351499" y="5092528"/>
              <a:ext cx="2103438" cy="195263"/>
            </a:xfrm>
            <a:custGeom>
              <a:avLst/>
              <a:gdLst>
                <a:gd name="T0" fmla="*/ 119 w 1325"/>
                <a:gd name="T1" fmla="*/ 123 h 123"/>
                <a:gd name="T2" fmla="*/ 0 w 1325"/>
                <a:gd name="T3" fmla="*/ 9 h 123"/>
                <a:gd name="T4" fmla="*/ 1003 w 1325"/>
                <a:gd name="T5" fmla="*/ 0 h 123"/>
                <a:gd name="T6" fmla="*/ 1325 w 1325"/>
                <a:gd name="T7" fmla="*/ 102 h 123"/>
                <a:gd name="T8" fmla="*/ 119 w 1325"/>
                <a:gd name="T9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5" h="123">
                  <a:moveTo>
                    <a:pt x="119" y="123"/>
                  </a:moveTo>
                  <a:lnTo>
                    <a:pt x="0" y="9"/>
                  </a:lnTo>
                  <a:lnTo>
                    <a:pt x="1003" y="0"/>
                  </a:lnTo>
                  <a:lnTo>
                    <a:pt x="1325" y="102"/>
                  </a:lnTo>
                  <a:lnTo>
                    <a:pt x="119" y="123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3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tx1"/>
                </a:solidFill>
                <a:latin typeface="Montserrat" panose="00000500000000000000" pitchFamily="50" charset="0"/>
              </a:endParaRPr>
            </a:p>
          </p:txBody>
        </p:sp>
        <p:sp>
          <p:nvSpPr>
            <p:cNvPr id="51" name="Freeform 56">
              <a:extLst>
                <a:ext uri="{FF2B5EF4-FFF2-40B4-BE49-F238E27FC236}">
                  <a16:creationId xmlns:a16="http://schemas.microsoft.com/office/drawing/2014/main" id="{C644E475-9D31-49CC-8698-BF2C14B32D38}"/>
                </a:ext>
              </a:extLst>
            </p:cNvPr>
            <p:cNvSpPr>
              <a:spLocks/>
            </p:cNvSpPr>
            <p:nvPr/>
          </p:nvSpPr>
          <p:spPr bwMode="auto">
            <a:xfrm>
              <a:off x="949862" y="5254453"/>
              <a:ext cx="2505075" cy="285750"/>
            </a:xfrm>
            <a:custGeom>
              <a:avLst/>
              <a:gdLst>
                <a:gd name="T0" fmla="*/ 667 w 667"/>
                <a:gd name="T1" fmla="*/ 0 h 76"/>
                <a:gd name="T2" fmla="*/ 651 w 667"/>
                <a:gd name="T3" fmla="*/ 17 h 76"/>
                <a:gd name="T4" fmla="*/ 634 w 667"/>
                <a:gd name="T5" fmla="*/ 34 h 76"/>
                <a:gd name="T6" fmla="*/ 615 w 667"/>
                <a:gd name="T7" fmla="*/ 51 h 76"/>
                <a:gd name="T8" fmla="*/ 596 w 667"/>
                <a:gd name="T9" fmla="*/ 67 h 76"/>
                <a:gd name="T10" fmla="*/ 0 w 667"/>
                <a:gd name="T11" fmla="*/ 76 h 76"/>
                <a:gd name="T12" fmla="*/ 39 w 667"/>
                <a:gd name="T13" fmla="*/ 59 h 76"/>
                <a:gd name="T14" fmla="*/ 78 w 667"/>
                <a:gd name="T15" fmla="*/ 42 h 76"/>
                <a:gd name="T16" fmla="*/ 116 w 667"/>
                <a:gd name="T17" fmla="*/ 25 h 76"/>
                <a:gd name="T18" fmla="*/ 154 w 667"/>
                <a:gd name="T19" fmla="*/ 6 h 76"/>
                <a:gd name="T20" fmla="*/ 667 w 667"/>
                <a:gd name="T21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7" h="76">
                  <a:moveTo>
                    <a:pt x="667" y="0"/>
                  </a:moveTo>
                  <a:cubicBezTo>
                    <a:pt x="662" y="6"/>
                    <a:pt x="656" y="11"/>
                    <a:pt x="651" y="17"/>
                  </a:cubicBezTo>
                  <a:cubicBezTo>
                    <a:pt x="645" y="22"/>
                    <a:pt x="639" y="28"/>
                    <a:pt x="634" y="34"/>
                  </a:cubicBezTo>
                  <a:cubicBezTo>
                    <a:pt x="628" y="39"/>
                    <a:pt x="622" y="45"/>
                    <a:pt x="615" y="51"/>
                  </a:cubicBezTo>
                  <a:cubicBezTo>
                    <a:pt x="609" y="56"/>
                    <a:pt x="603" y="62"/>
                    <a:pt x="596" y="67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0"/>
                    <a:pt x="26" y="65"/>
                    <a:pt x="39" y="59"/>
                  </a:cubicBezTo>
                  <a:cubicBezTo>
                    <a:pt x="52" y="54"/>
                    <a:pt x="65" y="48"/>
                    <a:pt x="78" y="42"/>
                  </a:cubicBezTo>
                  <a:cubicBezTo>
                    <a:pt x="91" y="36"/>
                    <a:pt x="104" y="31"/>
                    <a:pt x="116" y="25"/>
                  </a:cubicBezTo>
                  <a:cubicBezTo>
                    <a:pt x="129" y="19"/>
                    <a:pt x="141" y="12"/>
                    <a:pt x="154" y="6"/>
                  </a:cubicBezTo>
                  <a:lnTo>
                    <a:pt x="667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3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tx1"/>
                </a:solidFill>
                <a:latin typeface="Montserrat" panose="00000500000000000000" pitchFamily="50" charset="0"/>
              </a:endParaRP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8CDEC850-BDB7-4525-8EDE-6507C846D4C3}"/>
              </a:ext>
            </a:extLst>
          </p:cNvPr>
          <p:cNvGrpSpPr/>
          <p:nvPr/>
        </p:nvGrpSpPr>
        <p:grpSpPr>
          <a:xfrm>
            <a:off x="4965138" y="3719918"/>
            <a:ext cx="2159688" cy="374789"/>
            <a:chOff x="875249" y="5092528"/>
            <a:chExt cx="2579688" cy="447675"/>
          </a:xfrm>
        </p:grpSpPr>
        <p:sp>
          <p:nvSpPr>
            <p:cNvPr id="45" name="Freeform 54">
              <a:extLst>
                <a:ext uri="{FF2B5EF4-FFF2-40B4-BE49-F238E27FC236}">
                  <a16:creationId xmlns:a16="http://schemas.microsoft.com/office/drawing/2014/main" id="{FDD1E879-3E64-413B-AE6D-0A2403530997}"/>
                </a:ext>
              </a:extLst>
            </p:cNvPr>
            <p:cNvSpPr>
              <a:spLocks/>
            </p:cNvSpPr>
            <p:nvPr/>
          </p:nvSpPr>
          <p:spPr bwMode="auto">
            <a:xfrm>
              <a:off x="875249" y="5106815"/>
              <a:ext cx="657225" cy="433388"/>
            </a:xfrm>
            <a:custGeom>
              <a:avLst/>
              <a:gdLst>
                <a:gd name="T0" fmla="*/ 175 w 175"/>
                <a:gd name="T1" fmla="*/ 45 h 115"/>
                <a:gd name="T2" fmla="*/ 127 w 175"/>
                <a:gd name="T3" fmla="*/ 0 h 115"/>
                <a:gd name="T4" fmla="*/ 0 w 175"/>
                <a:gd name="T5" fmla="*/ 57 h 115"/>
                <a:gd name="T6" fmla="*/ 20 w 175"/>
                <a:gd name="T7" fmla="*/ 115 h 115"/>
                <a:gd name="T8" fmla="*/ 141 w 175"/>
                <a:gd name="T9" fmla="*/ 68 h 115"/>
                <a:gd name="T10" fmla="*/ 175 w 175"/>
                <a:gd name="T11" fmla="*/ 4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5" h="115">
                  <a:moveTo>
                    <a:pt x="175" y="45"/>
                  </a:moveTo>
                  <a:cubicBezTo>
                    <a:pt x="127" y="0"/>
                    <a:pt x="127" y="0"/>
                    <a:pt x="127" y="0"/>
                  </a:cubicBezTo>
                  <a:cubicBezTo>
                    <a:pt x="127" y="0"/>
                    <a:pt x="31" y="46"/>
                    <a:pt x="0" y="57"/>
                  </a:cubicBezTo>
                  <a:cubicBezTo>
                    <a:pt x="4" y="68"/>
                    <a:pt x="20" y="115"/>
                    <a:pt x="20" y="115"/>
                  </a:cubicBezTo>
                  <a:cubicBezTo>
                    <a:pt x="141" y="68"/>
                    <a:pt x="141" y="68"/>
                    <a:pt x="141" y="68"/>
                  </a:cubicBezTo>
                  <a:lnTo>
                    <a:pt x="175" y="45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3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chemeClr val="tx1"/>
                </a:solidFill>
                <a:latin typeface="Montserrat" panose="00000500000000000000" pitchFamily="50" charset="0"/>
              </a:endParaRPr>
            </a:p>
          </p:txBody>
        </p:sp>
        <p:sp>
          <p:nvSpPr>
            <p:cNvPr id="46" name="Freeform 55">
              <a:extLst>
                <a:ext uri="{FF2B5EF4-FFF2-40B4-BE49-F238E27FC236}">
                  <a16:creationId xmlns:a16="http://schemas.microsoft.com/office/drawing/2014/main" id="{560EE4CA-38ED-4F98-B3D1-B911559D65B0}"/>
                </a:ext>
              </a:extLst>
            </p:cNvPr>
            <p:cNvSpPr>
              <a:spLocks/>
            </p:cNvSpPr>
            <p:nvPr/>
          </p:nvSpPr>
          <p:spPr bwMode="auto">
            <a:xfrm>
              <a:off x="1351499" y="5092528"/>
              <a:ext cx="2103438" cy="195263"/>
            </a:xfrm>
            <a:custGeom>
              <a:avLst/>
              <a:gdLst>
                <a:gd name="T0" fmla="*/ 119 w 1325"/>
                <a:gd name="T1" fmla="*/ 123 h 123"/>
                <a:gd name="T2" fmla="*/ 0 w 1325"/>
                <a:gd name="T3" fmla="*/ 9 h 123"/>
                <a:gd name="T4" fmla="*/ 1003 w 1325"/>
                <a:gd name="T5" fmla="*/ 0 h 123"/>
                <a:gd name="T6" fmla="*/ 1325 w 1325"/>
                <a:gd name="T7" fmla="*/ 102 h 123"/>
                <a:gd name="T8" fmla="*/ 119 w 1325"/>
                <a:gd name="T9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5" h="123">
                  <a:moveTo>
                    <a:pt x="119" y="123"/>
                  </a:moveTo>
                  <a:lnTo>
                    <a:pt x="0" y="9"/>
                  </a:lnTo>
                  <a:lnTo>
                    <a:pt x="1003" y="0"/>
                  </a:lnTo>
                  <a:lnTo>
                    <a:pt x="1325" y="102"/>
                  </a:lnTo>
                  <a:lnTo>
                    <a:pt x="119" y="123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3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tx1"/>
                </a:solidFill>
                <a:latin typeface="Montserrat" panose="00000500000000000000" pitchFamily="50" charset="0"/>
              </a:endParaRPr>
            </a:p>
          </p:txBody>
        </p:sp>
        <p:sp>
          <p:nvSpPr>
            <p:cNvPr id="47" name="Freeform 56">
              <a:extLst>
                <a:ext uri="{FF2B5EF4-FFF2-40B4-BE49-F238E27FC236}">
                  <a16:creationId xmlns:a16="http://schemas.microsoft.com/office/drawing/2014/main" id="{FBB82605-9E6F-485E-A79A-EDFFED4DDF2B}"/>
                </a:ext>
              </a:extLst>
            </p:cNvPr>
            <p:cNvSpPr>
              <a:spLocks/>
            </p:cNvSpPr>
            <p:nvPr/>
          </p:nvSpPr>
          <p:spPr bwMode="auto">
            <a:xfrm>
              <a:off x="949862" y="5254453"/>
              <a:ext cx="2505075" cy="285750"/>
            </a:xfrm>
            <a:custGeom>
              <a:avLst/>
              <a:gdLst>
                <a:gd name="T0" fmla="*/ 667 w 667"/>
                <a:gd name="T1" fmla="*/ 0 h 76"/>
                <a:gd name="T2" fmla="*/ 651 w 667"/>
                <a:gd name="T3" fmla="*/ 17 h 76"/>
                <a:gd name="T4" fmla="*/ 634 w 667"/>
                <a:gd name="T5" fmla="*/ 34 h 76"/>
                <a:gd name="T6" fmla="*/ 615 w 667"/>
                <a:gd name="T7" fmla="*/ 51 h 76"/>
                <a:gd name="T8" fmla="*/ 596 w 667"/>
                <a:gd name="T9" fmla="*/ 67 h 76"/>
                <a:gd name="T10" fmla="*/ 0 w 667"/>
                <a:gd name="T11" fmla="*/ 76 h 76"/>
                <a:gd name="T12" fmla="*/ 39 w 667"/>
                <a:gd name="T13" fmla="*/ 59 h 76"/>
                <a:gd name="T14" fmla="*/ 78 w 667"/>
                <a:gd name="T15" fmla="*/ 42 h 76"/>
                <a:gd name="T16" fmla="*/ 116 w 667"/>
                <a:gd name="T17" fmla="*/ 25 h 76"/>
                <a:gd name="T18" fmla="*/ 154 w 667"/>
                <a:gd name="T19" fmla="*/ 6 h 76"/>
                <a:gd name="T20" fmla="*/ 667 w 667"/>
                <a:gd name="T21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7" h="76">
                  <a:moveTo>
                    <a:pt x="667" y="0"/>
                  </a:moveTo>
                  <a:cubicBezTo>
                    <a:pt x="662" y="6"/>
                    <a:pt x="656" y="11"/>
                    <a:pt x="651" y="17"/>
                  </a:cubicBezTo>
                  <a:cubicBezTo>
                    <a:pt x="645" y="22"/>
                    <a:pt x="639" y="28"/>
                    <a:pt x="634" y="34"/>
                  </a:cubicBezTo>
                  <a:cubicBezTo>
                    <a:pt x="628" y="39"/>
                    <a:pt x="622" y="45"/>
                    <a:pt x="615" y="51"/>
                  </a:cubicBezTo>
                  <a:cubicBezTo>
                    <a:pt x="609" y="56"/>
                    <a:pt x="603" y="62"/>
                    <a:pt x="596" y="67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0"/>
                    <a:pt x="26" y="65"/>
                    <a:pt x="39" y="59"/>
                  </a:cubicBezTo>
                  <a:cubicBezTo>
                    <a:pt x="52" y="54"/>
                    <a:pt x="65" y="48"/>
                    <a:pt x="78" y="42"/>
                  </a:cubicBezTo>
                  <a:cubicBezTo>
                    <a:pt x="91" y="36"/>
                    <a:pt x="104" y="31"/>
                    <a:pt x="116" y="25"/>
                  </a:cubicBezTo>
                  <a:cubicBezTo>
                    <a:pt x="129" y="19"/>
                    <a:pt x="141" y="12"/>
                    <a:pt x="154" y="6"/>
                  </a:cubicBezTo>
                  <a:lnTo>
                    <a:pt x="667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3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tx1"/>
                </a:solidFill>
                <a:latin typeface="Montserrat" panose="00000500000000000000" pitchFamily="50" charset="0"/>
              </a:endParaRP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24902D1F-8C8E-40D0-8D52-6AD0A4D89C2C}"/>
              </a:ext>
            </a:extLst>
          </p:cNvPr>
          <p:cNvGrpSpPr/>
          <p:nvPr/>
        </p:nvGrpSpPr>
        <p:grpSpPr>
          <a:xfrm>
            <a:off x="2975482" y="4278184"/>
            <a:ext cx="2159688" cy="374789"/>
            <a:chOff x="875249" y="5092528"/>
            <a:chExt cx="2579688" cy="447675"/>
          </a:xfrm>
        </p:grpSpPr>
        <p:sp>
          <p:nvSpPr>
            <p:cNvPr id="41" name="Freeform 54">
              <a:extLst>
                <a:ext uri="{FF2B5EF4-FFF2-40B4-BE49-F238E27FC236}">
                  <a16:creationId xmlns:a16="http://schemas.microsoft.com/office/drawing/2014/main" id="{1CF5718F-D1CC-4138-8E9E-D9C23F7CA7A9}"/>
                </a:ext>
              </a:extLst>
            </p:cNvPr>
            <p:cNvSpPr>
              <a:spLocks/>
            </p:cNvSpPr>
            <p:nvPr/>
          </p:nvSpPr>
          <p:spPr bwMode="auto">
            <a:xfrm>
              <a:off x="875249" y="5106815"/>
              <a:ext cx="657225" cy="433388"/>
            </a:xfrm>
            <a:custGeom>
              <a:avLst/>
              <a:gdLst>
                <a:gd name="T0" fmla="*/ 175 w 175"/>
                <a:gd name="T1" fmla="*/ 45 h 115"/>
                <a:gd name="T2" fmla="*/ 127 w 175"/>
                <a:gd name="T3" fmla="*/ 0 h 115"/>
                <a:gd name="T4" fmla="*/ 0 w 175"/>
                <a:gd name="T5" fmla="*/ 57 h 115"/>
                <a:gd name="T6" fmla="*/ 20 w 175"/>
                <a:gd name="T7" fmla="*/ 115 h 115"/>
                <a:gd name="T8" fmla="*/ 141 w 175"/>
                <a:gd name="T9" fmla="*/ 68 h 115"/>
                <a:gd name="T10" fmla="*/ 175 w 175"/>
                <a:gd name="T11" fmla="*/ 4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5" h="115">
                  <a:moveTo>
                    <a:pt x="175" y="45"/>
                  </a:moveTo>
                  <a:cubicBezTo>
                    <a:pt x="127" y="0"/>
                    <a:pt x="127" y="0"/>
                    <a:pt x="127" y="0"/>
                  </a:cubicBezTo>
                  <a:cubicBezTo>
                    <a:pt x="127" y="0"/>
                    <a:pt x="31" y="46"/>
                    <a:pt x="0" y="57"/>
                  </a:cubicBezTo>
                  <a:cubicBezTo>
                    <a:pt x="4" y="68"/>
                    <a:pt x="20" y="115"/>
                    <a:pt x="20" y="115"/>
                  </a:cubicBezTo>
                  <a:cubicBezTo>
                    <a:pt x="141" y="68"/>
                    <a:pt x="141" y="68"/>
                    <a:pt x="141" y="68"/>
                  </a:cubicBezTo>
                  <a:lnTo>
                    <a:pt x="175" y="45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3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chemeClr val="tx1"/>
                </a:solidFill>
                <a:latin typeface="Montserrat" panose="00000500000000000000" pitchFamily="50" charset="0"/>
              </a:endParaRPr>
            </a:p>
          </p:txBody>
        </p:sp>
        <p:sp>
          <p:nvSpPr>
            <p:cNvPr id="42" name="Freeform 55">
              <a:extLst>
                <a:ext uri="{FF2B5EF4-FFF2-40B4-BE49-F238E27FC236}">
                  <a16:creationId xmlns:a16="http://schemas.microsoft.com/office/drawing/2014/main" id="{1281BC5F-20B8-4F14-AB89-B7DD24B08AE4}"/>
                </a:ext>
              </a:extLst>
            </p:cNvPr>
            <p:cNvSpPr>
              <a:spLocks/>
            </p:cNvSpPr>
            <p:nvPr/>
          </p:nvSpPr>
          <p:spPr bwMode="auto">
            <a:xfrm>
              <a:off x="1351499" y="5092528"/>
              <a:ext cx="2103438" cy="195263"/>
            </a:xfrm>
            <a:custGeom>
              <a:avLst/>
              <a:gdLst>
                <a:gd name="T0" fmla="*/ 119 w 1325"/>
                <a:gd name="T1" fmla="*/ 123 h 123"/>
                <a:gd name="T2" fmla="*/ 0 w 1325"/>
                <a:gd name="T3" fmla="*/ 9 h 123"/>
                <a:gd name="T4" fmla="*/ 1003 w 1325"/>
                <a:gd name="T5" fmla="*/ 0 h 123"/>
                <a:gd name="T6" fmla="*/ 1325 w 1325"/>
                <a:gd name="T7" fmla="*/ 102 h 123"/>
                <a:gd name="T8" fmla="*/ 119 w 1325"/>
                <a:gd name="T9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5" h="123">
                  <a:moveTo>
                    <a:pt x="119" y="123"/>
                  </a:moveTo>
                  <a:lnTo>
                    <a:pt x="0" y="9"/>
                  </a:lnTo>
                  <a:lnTo>
                    <a:pt x="1003" y="0"/>
                  </a:lnTo>
                  <a:lnTo>
                    <a:pt x="1325" y="102"/>
                  </a:lnTo>
                  <a:lnTo>
                    <a:pt x="119" y="123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3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tx1"/>
                </a:solidFill>
                <a:latin typeface="Montserrat" panose="00000500000000000000" pitchFamily="50" charset="0"/>
              </a:endParaRPr>
            </a:p>
          </p:txBody>
        </p:sp>
        <p:sp>
          <p:nvSpPr>
            <p:cNvPr id="43" name="Freeform 56">
              <a:extLst>
                <a:ext uri="{FF2B5EF4-FFF2-40B4-BE49-F238E27FC236}">
                  <a16:creationId xmlns:a16="http://schemas.microsoft.com/office/drawing/2014/main" id="{B6A79F11-30D7-4377-9281-F56A1225E111}"/>
                </a:ext>
              </a:extLst>
            </p:cNvPr>
            <p:cNvSpPr>
              <a:spLocks/>
            </p:cNvSpPr>
            <p:nvPr/>
          </p:nvSpPr>
          <p:spPr bwMode="auto">
            <a:xfrm>
              <a:off x="949862" y="5254453"/>
              <a:ext cx="2505075" cy="285750"/>
            </a:xfrm>
            <a:custGeom>
              <a:avLst/>
              <a:gdLst>
                <a:gd name="T0" fmla="*/ 667 w 667"/>
                <a:gd name="T1" fmla="*/ 0 h 76"/>
                <a:gd name="T2" fmla="*/ 651 w 667"/>
                <a:gd name="T3" fmla="*/ 17 h 76"/>
                <a:gd name="T4" fmla="*/ 634 w 667"/>
                <a:gd name="T5" fmla="*/ 34 h 76"/>
                <a:gd name="T6" fmla="*/ 615 w 667"/>
                <a:gd name="T7" fmla="*/ 51 h 76"/>
                <a:gd name="T8" fmla="*/ 596 w 667"/>
                <a:gd name="T9" fmla="*/ 67 h 76"/>
                <a:gd name="T10" fmla="*/ 0 w 667"/>
                <a:gd name="T11" fmla="*/ 76 h 76"/>
                <a:gd name="T12" fmla="*/ 39 w 667"/>
                <a:gd name="T13" fmla="*/ 59 h 76"/>
                <a:gd name="T14" fmla="*/ 78 w 667"/>
                <a:gd name="T15" fmla="*/ 42 h 76"/>
                <a:gd name="T16" fmla="*/ 116 w 667"/>
                <a:gd name="T17" fmla="*/ 25 h 76"/>
                <a:gd name="T18" fmla="*/ 154 w 667"/>
                <a:gd name="T19" fmla="*/ 6 h 76"/>
                <a:gd name="T20" fmla="*/ 667 w 667"/>
                <a:gd name="T21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7" h="76">
                  <a:moveTo>
                    <a:pt x="667" y="0"/>
                  </a:moveTo>
                  <a:cubicBezTo>
                    <a:pt x="662" y="6"/>
                    <a:pt x="656" y="11"/>
                    <a:pt x="651" y="17"/>
                  </a:cubicBezTo>
                  <a:cubicBezTo>
                    <a:pt x="645" y="22"/>
                    <a:pt x="639" y="28"/>
                    <a:pt x="634" y="34"/>
                  </a:cubicBezTo>
                  <a:cubicBezTo>
                    <a:pt x="628" y="39"/>
                    <a:pt x="622" y="45"/>
                    <a:pt x="615" y="51"/>
                  </a:cubicBezTo>
                  <a:cubicBezTo>
                    <a:pt x="609" y="56"/>
                    <a:pt x="603" y="62"/>
                    <a:pt x="596" y="67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0"/>
                    <a:pt x="26" y="65"/>
                    <a:pt x="39" y="59"/>
                  </a:cubicBezTo>
                  <a:cubicBezTo>
                    <a:pt x="52" y="54"/>
                    <a:pt x="65" y="48"/>
                    <a:pt x="78" y="42"/>
                  </a:cubicBezTo>
                  <a:cubicBezTo>
                    <a:pt x="91" y="36"/>
                    <a:pt x="104" y="31"/>
                    <a:pt x="116" y="25"/>
                  </a:cubicBezTo>
                  <a:cubicBezTo>
                    <a:pt x="129" y="19"/>
                    <a:pt x="141" y="12"/>
                    <a:pt x="154" y="6"/>
                  </a:cubicBezTo>
                  <a:lnTo>
                    <a:pt x="667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3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tx1"/>
                </a:solidFill>
                <a:latin typeface="Montserrat" panose="00000500000000000000" pitchFamily="50" charset="0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98E6232A-8B0C-421E-BE10-7C969D0017E5}"/>
              </a:ext>
            </a:extLst>
          </p:cNvPr>
          <p:cNvGrpSpPr/>
          <p:nvPr/>
        </p:nvGrpSpPr>
        <p:grpSpPr>
          <a:xfrm>
            <a:off x="923146" y="4787185"/>
            <a:ext cx="2159688" cy="374789"/>
            <a:chOff x="875249" y="5092528"/>
            <a:chExt cx="2579688" cy="447675"/>
          </a:xfrm>
        </p:grpSpPr>
        <p:sp>
          <p:nvSpPr>
            <p:cNvPr id="19" name="Freeform 54">
              <a:extLst>
                <a:ext uri="{FF2B5EF4-FFF2-40B4-BE49-F238E27FC236}">
                  <a16:creationId xmlns:a16="http://schemas.microsoft.com/office/drawing/2014/main" id="{C30A7DC4-4F6F-43B1-96A1-B2FBD60DC562}"/>
                </a:ext>
              </a:extLst>
            </p:cNvPr>
            <p:cNvSpPr>
              <a:spLocks/>
            </p:cNvSpPr>
            <p:nvPr/>
          </p:nvSpPr>
          <p:spPr bwMode="auto">
            <a:xfrm>
              <a:off x="875249" y="5106815"/>
              <a:ext cx="657225" cy="433388"/>
            </a:xfrm>
            <a:custGeom>
              <a:avLst/>
              <a:gdLst>
                <a:gd name="T0" fmla="*/ 175 w 175"/>
                <a:gd name="T1" fmla="*/ 45 h 115"/>
                <a:gd name="T2" fmla="*/ 127 w 175"/>
                <a:gd name="T3" fmla="*/ 0 h 115"/>
                <a:gd name="T4" fmla="*/ 0 w 175"/>
                <a:gd name="T5" fmla="*/ 57 h 115"/>
                <a:gd name="T6" fmla="*/ 20 w 175"/>
                <a:gd name="T7" fmla="*/ 115 h 115"/>
                <a:gd name="T8" fmla="*/ 141 w 175"/>
                <a:gd name="T9" fmla="*/ 68 h 115"/>
                <a:gd name="T10" fmla="*/ 175 w 175"/>
                <a:gd name="T11" fmla="*/ 4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5" h="115">
                  <a:moveTo>
                    <a:pt x="175" y="45"/>
                  </a:moveTo>
                  <a:cubicBezTo>
                    <a:pt x="127" y="0"/>
                    <a:pt x="127" y="0"/>
                    <a:pt x="127" y="0"/>
                  </a:cubicBezTo>
                  <a:cubicBezTo>
                    <a:pt x="127" y="0"/>
                    <a:pt x="31" y="46"/>
                    <a:pt x="0" y="57"/>
                  </a:cubicBezTo>
                  <a:cubicBezTo>
                    <a:pt x="4" y="68"/>
                    <a:pt x="20" y="115"/>
                    <a:pt x="20" y="115"/>
                  </a:cubicBezTo>
                  <a:cubicBezTo>
                    <a:pt x="141" y="68"/>
                    <a:pt x="141" y="68"/>
                    <a:pt x="141" y="68"/>
                  </a:cubicBezTo>
                  <a:lnTo>
                    <a:pt x="175" y="45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3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chemeClr val="tx1"/>
                </a:solidFill>
                <a:latin typeface="Montserrat" panose="00000500000000000000" pitchFamily="50" charset="0"/>
              </a:endParaRPr>
            </a:p>
          </p:txBody>
        </p:sp>
        <p:sp>
          <p:nvSpPr>
            <p:cNvPr id="20" name="Freeform 55">
              <a:extLst>
                <a:ext uri="{FF2B5EF4-FFF2-40B4-BE49-F238E27FC236}">
                  <a16:creationId xmlns:a16="http://schemas.microsoft.com/office/drawing/2014/main" id="{81D02C1F-CC47-49C3-9EF5-E2DBF9DD724E}"/>
                </a:ext>
              </a:extLst>
            </p:cNvPr>
            <p:cNvSpPr>
              <a:spLocks/>
            </p:cNvSpPr>
            <p:nvPr/>
          </p:nvSpPr>
          <p:spPr bwMode="auto">
            <a:xfrm>
              <a:off x="1351499" y="5092528"/>
              <a:ext cx="2103438" cy="195263"/>
            </a:xfrm>
            <a:custGeom>
              <a:avLst/>
              <a:gdLst>
                <a:gd name="T0" fmla="*/ 119 w 1325"/>
                <a:gd name="T1" fmla="*/ 123 h 123"/>
                <a:gd name="T2" fmla="*/ 0 w 1325"/>
                <a:gd name="T3" fmla="*/ 9 h 123"/>
                <a:gd name="T4" fmla="*/ 1003 w 1325"/>
                <a:gd name="T5" fmla="*/ 0 h 123"/>
                <a:gd name="T6" fmla="*/ 1325 w 1325"/>
                <a:gd name="T7" fmla="*/ 102 h 123"/>
                <a:gd name="T8" fmla="*/ 119 w 1325"/>
                <a:gd name="T9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5" h="123">
                  <a:moveTo>
                    <a:pt x="119" y="123"/>
                  </a:moveTo>
                  <a:lnTo>
                    <a:pt x="0" y="9"/>
                  </a:lnTo>
                  <a:lnTo>
                    <a:pt x="1003" y="0"/>
                  </a:lnTo>
                  <a:lnTo>
                    <a:pt x="1325" y="102"/>
                  </a:lnTo>
                  <a:lnTo>
                    <a:pt x="119" y="123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3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tx1"/>
                </a:solidFill>
                <a:latin typeface="Montserrat" panose="00000500000000000000" pitchFamily="50" charset="0"/>
              </a:endParaRPr>
            </a:p>
          </p:txBody>
        </p:sp>
        <p:sp>
          <p:nvSpPr>
            <p:cNvPr id="21" name="Freeform 56">
              <a:extLst>
                <a:ext uri="{FF2B5EF4-FFF2-40B4-BE49-F238E27FC236}">
                  <a16:creationId xmlns:a16="http://schemas.microsoft.com/office/drawing/2014/main" id="{A11629E8-9C4B-416D-9A70-FAC11A070C9A}"/>
                </a:ext>
              </a:extLst>
            </p:cNvPr>
            <p:cNvSpPr>
              <a:spLocks/>
            </p:cNvSpPr>
            <p:nvPr/>
          </p:nvSpPr>
          <p:spPr bwMode="auto">
            <a:xfrm>
              <a:off x="949862" y="5254453"/>
              <a:ext cx="2505075" cy="285750"/>
            </a:xfrm>
            <a:custGeom>
              <a:avLst/>
              <a:gdLst>
                <a:gd name="T0" fmla="*/ 667 w 667"/>
                <a:gd name="T1" fmla="*/ 0 h 76"/>
                <a:gd name="T2" fmla="*/ 651 w 667"/>
                <a:gd name="T3" fmla="*/ 17 h 76"/>
                <a:gd name="T4" fmla="*/ 634 w 667"/>
                <a:gd name="T5" fmla="*/ 34 h 76"/>
                <a:gd name="T6" fmla="*/ 615 w 667"/>
                <a:gd name="T7" fmla="*/ 51 h 76"/>
                <a:gd name="T8" fmla="*/ 596 w 667"/>
                <a:gd name="T9" fmla="*/ 67 h 76"/>
                <a:gd name="T10" fmla="*/ 0 w 667"/>
                <a:gd name="T11" fmla="*/ 76 h 76"/>
                <a:gd name="T12" fmla="*/ 39 w 667"/>
                <a:gd name="T13" fmla="*/ 59 h 76"/>
                <a:gd name="T14" fmla="*/ 78 w 667"/>
                <a:gd name="T15" fmla="*/ 42 h 76"/>
                <a:gd name="T16" fmla="*/ 116 w 667"/>
                <a:gd name="T17" fmla="*/ 25 h 76"/>
                <a:gd name="T18" fmla="*/ 154 w 667"/>
                <a:gd name="T19" fmla="*/ 6 h 76"/>
                <a:gd name="T20" fmla="*/ 667 w 667"/>
                <a:gd name="T21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7" h="76">
                  <a:moveTo>
                    <a:pt x="667" y="0"/>
                  </a:moveTo>
                  <a:cubicBezTo>
                    <a:pt x="662" y="6"/>
                    <a:pt x="656" y="11"/>
                    <a:pt x="651" y="17"/>
                  </a:cubicBezTo>
                  <a:cubicBezTo>
                    <a:pt x="645" y="22"/>
                    <a:pt x="639" y="28"/>
                    <a:pt x="634" y="34"/>
                  </a:cubicBezTo>
                  <a:cubicBezTo>
                    <a:pt x="628" y="39"/>
                    <a:pt x="622" y="45"/>
                    <a:pt x="615" y="51"/>
                  </a:cubicBezTo>
                  <a:cubicBezTo>
                    <a:pt x="609" y="56"/>
                    <a:pt x="603" y="62"/>
                    <a:pt x="596" y="67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0"/>
                    <a:pt x="26" y="65"/>
                    <a:pt x="39" y="59"/>
                  </a:cubicBezTo>
                  <a:cubicBezTo>
                    <a:pt x="52" y="54"/>
                    <a:pt x="65" y="48"/>
                    <a:pt x="78" y="42"/>
                  </a:cubicBezTo>
                  <a:cubicBezTo>
                    <a:pt x="91" y="36"/>
                    <a:pt x="104" y="31"/>
                    <a:pt x="116" y="25"/>
                  </a:cubicBezTo>
                  <a:cubicBezTo>
                    <a:pt x="129" y="19"/>
                    <a:pt x="141" y="12"/>
                    <a:pt x="154" y="6"/>
                  </a:cubicBezTo>
                  <a:lnTo>
                    <a:pt x="667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3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solidFill>
                  <a:schemeClr val="tx1"/>
                </a:solidFill>
                <a:latin typeface="Montserrat" panose="00000500000000000000" pitchFamily="50" charset="0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8DDD592-73A0-41AC-8DDF-9AFC1E44FF9E}"/>
              </a:ext>
            </a:extLst>
          </p:cNvPr>
          <p:cNvGrpSpPr/>
          <p:nvPr/>
        </p:nvGrpSpPr>
        <p:grpSpPr>
          <a:xfrm>
            <a:off x="1681184" y="4193387"/>
            <a:ext cx="771214" cy="459586"/>
            <a:chOff x="4666002" y="2935972"/>
            <a:chExt cx="363732" cy="216757"/>
          </a:xfrm>
          <a:solidFill>
            <a:srgbClr val="202E31"/>
          </a:solidFill>
        </p:grpSpPr>
        <p:sp>
          <p:nvSpPr>
            <p:cNvPr id="35" name="Freeform 405">
              <a:extLst>
                <a:ext uri="{FF2B5EF4-FFF2-40B4-BE49-F238E27FC236}">
                  <a16:creationId xmlns:a16="http://schemas.microsoft.com/office/drawing/2014/main" id="{684D05DC-F734-4BEB-B16F-EF51C45AD6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66002" y="2950484"/>
              <a:ext cx="363732" cy="202245"/>
            </a:xfrm>
            <a:custGeom>
              <a:avLst/>
              <a:gdLst>
                <a:gd name="T0" fmla="*/ 752 w 754"/>
                <a:gd name="T1" fmla="*/ 233 h 418"/>
                <a:gd name="T2" fmla="*/ 749 w 754"/>
                <a:gd name="T3" fmla="*/ 203 h 418"/>
                <a:gd name="T4" fmla="*/ 725 w 754"/>
                <a:gd name="T5" fmla="*/ 123 h 418"/>
                <a:gd name="T6" fmla="*/ 724 w 754"/>
                <a:gd name="T7" fmla="*/ 120 h 418"/>
                <a:gd name="T8" fmla="*/ 698 w 754"/>
                <a:gd name="T9" fmla="*/ 99 h 418"/>
                <a:gd name="T10" fmla="*/ 549 w 754"/>
                <a:gd name="T11" fmla="*/ 98 h 418"/>
                <a:gd name="T12" fmla="*/ 517 w 754"/>
                <a:gd name="T13" fmla="*/ 130 h 418"/>
                <a:gd name="T14" fmla="*/ 517 w 754"/>
                <a:gd name="T15" fmla="*/ 280 h 418"/>
                <a:gd name="T16" fmla="*/ 103 w 754"/>
                <a:gd name="T17" fmla="*/ 185 h 418"/>
                <a:gd name="T18" fmla="*/ 65 w 754"/>
                <a:gd name="T19" fmla="*/ 51 h 418"/>
                <a:gd name="T20" fmla="*/ 34 w 754"/>
                <a:gd name="T21" fmla="*/ 11 h 418"/>
                <a:gd name="T22" fmla="*/ 6 w 754"/>
                <a:gd name="T23" fmla="*/ 27 h 418"/>
                <a:gd name="T24" fmla="*/ 33 w 754"/>
                <a:gd name="T25" fmla="*/ 63 h 418"/>
                <a:gd name="T26" fmla="*/ 25 w 754"/>
                <a:gd name="T27" fmla="*/ 297 h 418"/>
                <a:gd name="T28" fmla="*/ 27 w 754"/>
                <a:gd name="T29" fmla="*/ 362 h 418"/>
                <a:gd name="T30" fmla="*/ 156 w 754"/>
                <a:gd name="T31" fmla="*/ 371 h 418"/>
                <a:gd name="T32" fmla="*/ 241 w 754"/>
                <a:gd name="T33" fmla="*/ 418 h 418"/>
                <a:gd name="T34" fmla="*/ 388 w 754"/>
                <a:gd name="T35" fmla="*/ 357 h 418"/>
                <a:gd name="T36" fmla="*/ 438 w 754"/>
                <a:gd name="T37" fmla="*/ 382 h 418"/>
                <a:gd name="T38" fmla="*/ 614 w 754"/>
                <a:gd name="T39" fmla="*/ 418 h 418"/>
                <a:gd name="T40" fmla="*/ 734 w 754"/>
                <a:gd name="T41" fmla="*/ 382 h 418"/>
                <a:gd name="T42" fmla="*/ 753 w 754"/>
                <a:gd name="T43" fmla="*/ 330 h 418"/>
                <a:gd name="T44" fmla="*/ 96 w 754"/>
                <a:gd name="T45" fmla="*/ 280 h 418"/>
                <a:gd name="T46" fmla="*/ 66 w 754"/>
                <a:gd name="T47" fmla="*/ 175 h 418"/>
                <a:gd name="T48" fmla="*/ 59 w 754"/>
                <a:gd name="T49" fmla="*/ 351 h 418"/>
                <a:gd name="T50" fmla="*/ 126 w 754"/>
                <a:gd name="T51" fmla="*/ 351 h 418"/>
                <a:gd name="T52" fmla="*/ 176 w 754"/>
                <a:gd name="T53" fmla="*/ 338 h 418"/>
                <a:gd name="T54" fmla="*/ 146 w 754"/>
                <a:gd name="T55" fmla="*/ 313 h 418"/>
                <a:gd name="T56" fmla="*/ 176 w 754"/>
                <a:gd name="T57" fmla="*/ 338 h 418"/>
                <a:gd name="T58" fmla="*/ 207 w 754"/>
                <a:gd name="T59" fmla="*/ 351 h 418"/>
                <a:gd name="T60" fmla="*/ 274 w 754"/>
                <a:gd name="T61" fmla="*/ 351 h 418"/>
                <a:gd name="T62" fmla="*/ 548 w 754"/>
                <a:gd name="T63" fmla="*/ 349 h 418"/>
                <a:gd name="T64" fmla="*/ 422 w 754"/>
                <a:gd name="T65" fmla="*/ 338 h 418"/>
                <a:gd name="T66" fmla="*/ 385 w 754"/>
                <a:gd name="T67" fmla="*/ 324 h 418"/>
                <a:gd name="T68" fmla="*/ 294 w 754"/>
                <a:gd name="T69" fmla="*/ 313 h 418"/>
                <a:gd name="T70" fmla="*/ 548 w 754"/>
                <a:gd name="T71" fmla="*/ 349 h 418"/>
                <a:gd name="T72" fmla="*/ 581 w 754"/>
                <a:gd name="T73" fmla="*/ 351 h 418"/>
                <a:gd name="T74" fmla="*/ 648 w 754"/>
                <a:gd name="T75" fmla="*/ 351 h 418"/>
                <a:gd name="T76" fmla="*/ 550 w 754"/>
                <a:gd name="T77" fmla="*/ 280 h 418"/>
                <a:gd name="T78" fmla="*/ 550 w 754"/>
                <a:gd name="T79" fmla="*/ 131 h 418"/>
                <a:gd name="T80" fmla="*/ 682 w 754"/>
                <a:gd name="T81" fmla="*/ 131 h 418"/>
                <a:gd name="T82" fmla="*/ 694 w 754"/>
                <a:gd name="T83" fmla="*/ 133 h 418"/>
                <a:gd name="T84" fmla="*/ 718 w 754"/>
                <a:gd name="T85" fmla="*/ 214 h 418"/>
                <a:gd name="T86" fmla="*/ 719 w 754"/>
                <a:gd name="T87" fmla="*/ 280 h 418"/>
                <a:gd name="T88" fmla="*/ 719 w 754"/>
                <a:gd name="T89" fmla="*/ 349 h 418"/>
                <a:gd name="T90" fmla="*/ 668 w 754"/>
                <a:gd name="T91" fmla="*/ 313 h 418"/>
                <a:gd name="T92" fmla="*/ 719 w 754"/>
                <a:gd name="T93" fmla="*/ 317 h 418"/>
                <a:gd name="T94" fmla="*/ 719 w 754"/>
                <a:gd name="T95" fmla="*/ 349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54" h="418">
                  <a:moveTo>
                    <a:pt x="753" y="330"/>
                  </a:moveTo>
                  <a:cubicBezTo>
                    <a:pt x="752" y="298"/>
                    <a:pt x="752" y="266"/>
                    <a:pt x="752" y="233"/>
                  </a:cubicBezTo>
                  <a:cubicBezTo>
                    <a:pt x="752" y="217"/>
                    <a:pt x="752" y="217"/>
                    <a:pt x="752" y="217"/>
                  </a:cubicBezTo>
                  <a:cubicBezTo>
                    <a:pt x="752" y="212"/>
                    <a:pt x="750" y="208"/>
                    <a:pt x="749" y="203"/>
                  </a:cubicBezTo>
                  <a:cubicBezTo>
                    <a:pt x="743" y="183"/>
                    <a:pt x="737" y="164"/>
                    <a:pt x="731" y="144"/>
                  </a:cubicBezTo>
                  <a:cubicBezTo>
                    <a:pt x="729" y="137"/>
                    <a:pt x="727" y="130"/>
                    <a:pt x="725" y="123"/>
                  </a:cubicBezTo>
                  <a:cubicBezTo>
                    <a:pt x="725" y="123"/>
                    <a:pt x="725" y="122"/>
                    <a:pt x="725" y="122"/>
                  </a:cubicBezTo>
                  <a:cubicBezTo>
                    <a:pt x="724" y="121"/>
                    <a:pt x="724" y="120"/>
                    <a:pt x="724" y="120"/>
                  </a:cubicBezTo>
                  <a:cubicBezTo>
                    <a:pt x="724" y="117"/>
                    <a:pt x="723" y="115"/>
                    <a:pt x="721" y="112"/>
                  </a:cubicBezTo>
                  <a:cubicBezTo>
                    <a:pt x="716" y="104"/>
                    <a:pt x="708" y="99"/>
                    <a:pt x="698" y="99"/>
                  </a:cubicBezTo>
                  <a:cubicBezTo>
                    <a:pt x="687" y="99"/>
                    <a:pt x="675" y="99"/>
                    <a:pt x="664" y="98"/>
                  </a:cubicBezTo>
                  <a:cubicBezTo>
                    <a:pt x="549" y="98"/>
                    <a:pt x="549" y="98"/>
                    <a:pt x="549" y="98"/>
                  </a:cubicBezTo>
                  <a:cubicBezTo>
                    <a:pt x="540" y="98"/>
                    <a:pt x="531" y="99"/>
                    <a:pt x="525" y="106"/>
                  </a:cubicBezTo>
                  <a:cubicBezTo>
                    <a:pt x="519" y="113"/>
                    <a:pt x="517" y="121"/>
                    <a:pt x="517" y="130"/>
                  </a:cubicBezTo>
                  <a:cubicBezTo>
                    <a:pt x="517" y="278"/>
                    <a:pt x="517" y="278"/>
                    <a:pt x="517" y="278"/>
                  </a:cubicBezTo>
                  <a:cubicBezTo>
                    <a:pt x="517" y="279"/>
                    <a:pt x="517" y="279"/>
                    <a:pt x="517" y="280"/>
                  </a:cubicBezTo>
                  <a:cubicBezTo>
                    <a:pt x="130" y="280"/>
                    <a:pt x="130" y="280"/>
                    <a:pt x="130" y="280"/>
                  </a:cubicBezTo>
                  <a:cubicBezTo>
                    <a:pt x="121" y="248"/>
                    <a:pt x="112" y="217"/>
                    <a:pt x="103" y="185"/>
                  </a:cubicBezTo>
                  <a:cubicBezTo>
                    <a:pt x="92" y="147"/>
                    <a:pt x="82" y="109"/>
                    <a:pt x="71" y="71"/>
                  </a:cubicBezTo>
                  <a:cubicBezTo>
                    <a:pt x="69" y="65"/>
                    <a:pt x="68" y="57"/>
                    <a:pt x="65" y="51"/>
                  </a:cubicBezTo>
                  <a:cubicBezTo>
                    <a:pt x="64" y="48"/>
                    <a:pt x="62" y="46"/>
                    <a:pt x="60" y="45"/>
                  </a:cubicBezTo>
                  <a:cubicBezTo>
                    <a:pt x="52" y="33"/>
                    <a:pt x="43" y="22"/>
                    <a:pt x="34" y="11"/>
                  </a:cubicBezTo>
                  <a:cubicBezTo>
                    <a:pt x="29" y="3"/>
                    <a:pt x="20" y="0"/>
                    <a:pt x="12" y="5"/>
                  </a:cubicBezTo>
                  <a:cubicBezTo>
                    <a:pt x="5" y="9"/>
                    <a:pt x="0" y="20"/>
                    <a:pt x="6" y="27"/>
                  </a:cubicBezTo>
                  <a:cubicBezTo>
                    <a:pt x="12" y="35"/>
                    <a:pt x="18" y="43"/>
                    <a:pt x="24" y="51"/>
                  </a:cubicBezTo>
                  <a:cubicBezTo>
                    <a:pt x="27" y="55"/>
                    <a:pt x="30" y="59"/>
                    <a:pt x="33" y="63"/>
                  </a:cubicBezTo>
                  <a:cubicBezTo>
                    <a:pt x="33" y="283"/>
                    <a:pt x="33" y="283"/>
                    <a:pt x="33" y="283"/>
                  </a:cubicBezTo>
                  <a:cubicBezTo>
                    <a:pt x="28" y="286"/>
                    <a:pt x="25" y="291"/>
                    <a:pt x="25" y="297"/>
                  </a:cubicBezTo>
                  <a:cubicBezTo>
                    <a:pt x="25" y="354"/>
                    <a:pt x="25" y="354"/>
                    <a:pt x="25" y="354"/>
                  </a:cubicBezTo>
                  <a:cubicBezTo>
                    <a:pt x="25" y="357"/>
                    <a:pt x="26" y="360"/>
                    <a:pt x="27" y="362"/>
                  </a:cubicBezTo>
                  <a:cubicBezTo>
                    <a:pt x="33" y="393"/>
                    <a:pt x="60" y="418"/>
                    <a:pt x="92" y="418"/>
                  </a:cubicBezTo>
                  <a:cubicBezTo>
                    <a:pt x="122" y="417"/>
                    <a:pt x="147" y="398"/>
                    <a:pt x="156" y="371"/>
                  </a:cubicBezTo>
                  <a:cubicBezTo>
                    <a:pt x="178" y="371"/>
                    <a:pt x="178" y="371"/>
                    <a:pt x="178" y="371"/>
                  </a:cubicBezTo>
                  <a:cubicBezTo>
                    <a:pt x="186" y="398"/>
                    <a:pt x="211" y="418"/>
                    <a:pt x="241" y="418"/>
                  </a:cubicBezTo>
                  <a:cubicBezTo>
                    <a:pt x="275" y="417"/>
                    <a:pt x="303" y="391"/>
                    <a:pt x="307" y="357"/>
                  </a:cubicBezTo>
                  <a:cubicBezTo>
                    <a:pt x="388" y="357"/>
                    <a:pt x="388" y="357"/>
                    <a:pt x="388" y="357"/>
                  </a:cubicBezTo>
                  <a:cubicBezTo>
                    <a:pt x="400" y="364"/>
                    <a:pt x="413" y="370"/>
                    <a:pt x="425" y="377"/>
                  </a:cubicBezTo>
                  <a:cubicBezTo>
                    <a:pt x="429" y="380"/>
                    <a:pt x="433" y="382"/>
                    <a:pt x="438" y="382"/>
                  </a:cubicBezTo>
                  <a:cubicBezTo>
                    <a:pt x="556" y="382"/>
                    <a:pt x="556" y="382"/>
                    <a:pt x="556" y="382"/>
                  </a:cubicBezTo>
                  <a:cubicBezTo>
                    <a:pt x="567" y="403"/>
                    <a:pt x="589" y="418"/>
                    <a:pt x="614" y="418"/>
                  </a:cubicBezTo>
                  <a:cubicBezTo>
                    <a:pt x="640" y="417"/>
                    <a:pt x="662" y="403"/>
                    <a:pt x="673" y="382"/>
                  </a:cubicBezTo>
                  <a:cubicBezTo>
                    <a:pt x="734" y="382"/>
                    <a:pt x="734" y="382"/>
                    <a:pt x="734" y="382"/>
                  </a:cubicBezTo>
                  <a:cubicBezTo>
                    <a:pt x="742" y="382"/>
                    <a:pt x="747" y="376"/>
                    <a:pt x="749" y="370"/>
                  </a:cubicBezTo>
                  <a:cubicBezTo>
                    <a:pt x="754" y="358"/>
                    <a:pt x="753" y="340"/>
                    <a:pt x="753" y="330"/>
                  </a:cubicBezTo>
                  <a:close/>
                  <a:moveTo>
                    <a:pt x="66" y="175"/>
                  </a:moveTo>
                  <a:cubicBezTo>
                    <a:pt x="76" y="210"/>
                    <a:pt x="86" y="245"/>
                    <a:pt x="96" y="280"/>
                  </a:cubicBezTo>
                  <a:cubicBezTo>
                    <a:pt x="66" y="280"/>
                    <a:pt x="66" y="280"/>
                    <a:pt x="66" y="280"/>
                  </a:cubicBezTo>
                  <a:lnTo>
                    <a:pt x="66" y="175"/>
                  </a:lnTo>
                  <a:close/>
                  <a:moveTo>
                    <a:pt x="92" y="385"/>
                  </a:moveTo>
                  <a:cubicBezTo>
                    <a:pt x="74" y="384"/>
                    <a:pt x="59" y="370"/>
                    <a:pt x="59" y="351"/>
                  </a:cubicBezTo>
                  <a:cubicBezTo>
                    <a:pt x="59" y="333"/>
                    <a:pt x="74" y="318"/>
                    <a:pt x="92" y="318"/>
                  </a:cubicBezTo>
                  <a:cubicBezTo>
                    <a:pt x="111" y="318"/>
                    <a:pt x="125" y="333"/>
                    <a:pt x="126" y="351"/>
                  </a:cubicBezTo>
                  <a:cubicBezTo>
                    <a:pt x="125" y="369"/>
                    <a:pt x="111" y="385"/>
                    <a:pt x="92" y="385"/>
                  </a:cubicBezTo>
                  <a:close/>
                  <a:moveTo>
                    <a:pt x="176" y="338"/>
                  </a:moveTo>
                  <a:cubicBezTo>
                    <a:pt x="157" y="338"/>
                    <a:pt x="157" y="338"/>
                    <a:pt x="157" y="338"/>
                  </a:cubicBezTo>
                  <a:cubicBezTo>
                    <a:pt x="155" y="329"/>
                    <a:pt x="151" y="320"/>
                    <a:pt x="146" y="313"/>
                  </a:cubicBezTo>
                  <a:cubicBezTo>
                    <a:pt x="187" y="313"/>
                    <a:pt x="187" y="313"/>
                    <a:pt x="187" y="313"/>
                  </a:cubicBezTo>
                  <a:cubicBezTo>
                    <a:pt x="181" y="320"/>
                    <a:pt x="177" y="329"/>
                    <a:pt x="176" y="338"/>
                  </a:cubicBezTo>
                  <a:close/>
                  <a:moveTo>
                    <a:pt x="241" y="385"/>
                  </a:moveTo>
                  <a:cubicBezTo>
                    <a:pt x="223" y="384"/>
                    <a:pt x="207" y="370"/>
                    <a:pt x="207" y="351"/>
                  </a:cubicBezTo>
                  <a:cubicBezTo>
                    <a:pt x="208" y="333"/>
                    <a:pt x="222" y="318"/>
                    <a:pt x="241" y="318"/>
                  </a:cubicBezTo>
                  <a:cubicBezTo>
                    <a:pt x="259" y="318"/>
                    <a:pt x="274" y="333"/>
                    <a:pt x="274" y="351"/>
                  </a:cubicBezTo>
                  <a:cubicBezTo>
                    <a:pt x="274" y="369"/>
                    <a:pt x="259" y="385"/>
                    <a:pt x="241" y="385"/>
                  </a:cubicBezTo>
                  <a:close/>
                  <a:moveTo>
                    <a:pt x="548" y="349"/>
                  </a:moveTo>
                  <a:cubicBezTo>
                    <a:pt x="442" y="349"/>
                    <a:pt x="442" y="349"/>
                    <a:pt x="442" y="349"/>
                  </a:cubicBezTo>
                  <a:cubicBezTo>
                    <a:pt x="422" y="338"/>
                    <a:pt x="422" y="338"/>
                    <a:pt x="422" y="338"/>
                  </a:cubicBezTo>
                  <a:cubicBezTo>
                    <a:pt x="415" y="334"/>
                    <a:pt x="408" y="330"/>
                    <a:pt x="401" y="326"/>
                  </a:cubicBezTo>
                  <a:cubicBezTo>
                    <a:pt x="396" y="324"/>
                    <a:pt x="390" y="324"/>
                    <a:pt x="385" y="324"/>
                  </a:cubicBezTo>
                  <a:cubicBezTo>
                    <a:pt x="301" y="324"/>
                    <a:pt x="301" y="324"/>
                    <a:pt x="301" y="324"/>
                  </a:cubicBezTo>
                  <a:cubicBezTo>
                    <a:pt x="299" y="320"/>
                    <a:pt x="297" y="317"/>
                    <a:pt x="294" y="313"/>
                  </a:cubicBezTo>
                  <a:cubicBezTo>
                    <a:pt x="560" y="313"/>
                    <a:pt x="560" y="313"/>
                    <a:pt x="560" y="313"/>
                  </a:cubicBezTo>
                  <a:cubicBezTo>
                    <a:pt x="553" y="323"/>
                    <a:pt x="548" y="335"/>
                    <a:pt x="548" y="349"/>
                  </a:cubicBezTo>
                  <a:close/>
                  <a:moveTo>
                    <a:pt x="614" y="385"/>
                  </a:moveTo>
                  <a:cubicBezTo>
                    <a:pt x="596" y="384"/>
                    <a:pt x="581" y="370"/>
                    <a:pt x="581" y="351"/>
                  </a:cubicBezTo>
                  <a:cubicBezTo>
                    <a:pt x="581" y="333"/>
                    <a:pt x="596" y="318"/>
                    <a:pt x="614" y="318"/>
                  </a:cubicBezTo>
                  <a:cubicBezTo>
                    <a:pt x="633" y="318"/>
                    <a:pt x="647" y="333"/>
                    <a:pt x="648" y="351"/>
                  </a:cubicBezTo>
                  <a:cubicBezTo>
                    <a:pt x="647" y="369"/>
                    <a:pt x="633" y="385"/>
                    <a:pt x="614" y="385"/>
                  </a:cubicBezTo>
                  <a:close/>
                  <a:moveTo>
                    <a:pt x="550" y="280"/>
                  </a:moveTo>
                  <a:cubicBezTo>
                    <a:pt x="550" y="279"/>
                    <a:pt x="550" y="279"/>
                    <a:pt x="550" y="278"/>
                  </a:cubicBezTo>
                  <a:cubicBezTo>
                    <a:pt x="550" y="131"/>
                    <a:pt x="550" y="131"/>
                    <a:pt x="550" y="131"/>
                  </a:cubicBezTo>
                  <a:cubicBezTo>
                    <a:pt x="554" y="131"/>
                    <a:pt x="558" y="131"/>
                    <a:pt x="562" y="131"/>
                  </a:cubicBezTo>
                  <a:cubicBezTo>
                    <a:pt x="602" y="131"/>
                    <a:pt x="642" y="131"/>
                    <a:pt x="682" y="131"/>
                  </a:cubicBezTo>
                  <a:cubicBezTo>
                    <a:pt x="686" y="132"/>
                    <a:pt x="689" y="132"/>
                    <a:pt x="693" y="132"/>
                  </a:cubicBezTo>
                  <a:cubicBezTo>
                    <a:pt x="693" y="132"/>
                    <a:pt x="693" y="133"/>
                    <a:pt x="694" y="133"/>
                  </a:cubicBezTo>
                  <a:cubicBezTo>
                    <a:pt x="699" y="152"/>
                    <a:pt x="704" y="170"/>
                    <a:pt x="710" y="188"/>
                  </a:cubicBezTo>
                  <a:cubicBezTo>
                    <a:pt x="713" y="197"/>
                    <a:pt x="715" y="205"/>
                    <a:pt x="718" y="214"/>
                  </a:cubicBezTo>
                  <a:cubicBezTo>
                    <a:pt x="718" y="216"/>
                    <a:pt x="719" y="218"/>
                    <a:pt x="719" y="219"/>
                  </a:cubicBezTo>
                  <a:cubicBezTo>
                    <a:pt x="719" y="280"/>
                    <a:pt x="719" y="280"/>
                    <a:pt x="719" y="280"/>
                  </a:cubicBezTo>
                  <a:lnTo>
                    <a:pt x="550" y="280"/>
                  </a:lnTo>
                  <a:close/>
                  <a:moveTo>
                    <a:pt x="719" y="349"/>
                  </a:moveTo>
                  <a:cubicBezTo>
                    <a:pt x="681" y="349"/>
                    <a:pt x="681" y="349"/>
                    <a:pt x="681" y="349"/>
                  </a:cubicBezTo>
                  <a:cubicBezTo>
                    <a:pt x="680" y="336"/>
                    <a:pt x="675" y="323"/>
                    <a:pt x="668" y="313"/>
                  </a:cubicBezTo>
                  <a:cubicBezTo>
                    <a:pt x="719" y="313"/>
                    <a:pt x="719" y="313"/>
                    <a:pt x="719" y="313"/>
                  </a:cubicBezTo>
                  <a:cubicBezTo>
                    <a:pt x="719" y="317"/>
                    <a:pt x="719" y="317"/>
                    <a:pt x="719" y="317"/>
                  </a:cubicBezTo>
                  <a:cubicBezTo>
                    <a:pt x="719" y="324"/>
                    <a:pt x="720" y="330"/>
                    <a:pt x="720" y="337"/>
                  </a:cubicBezTo>
                  <a:cubicBezTo>
                    <a:pt x="720" y="341"/>
                    <a:pt x="720" y="345"/>
                    <a:pt x="719" y="3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406">
              <a:extLst>
                <a:ext uri="{FF2B5EF4-FFF2-40B4-BE49-F238E27FC236}">
                  <a16:creationId xmlns:a16="http://schemas.microsoft.com/office/drawing/2014/main" id="{92653F38-EE9A-4F60-A415-09835FF7C82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21889" y="2935972"/>
              <a:ext cx="173838" cy="145431"/>
            </a:xfrm>
            <a:custGeom>
              <a:avLst/>
              <a:gdLst>
                <a:gd name="T0" fmla="*/ 3 w 360"/>
                <a:gd name="T1" fmla="*/ 129 h 301"/>
                <a:gd name="T2" fmla="*/ 7 w 360"/>
                <a:gd name="T3" fmla="*/ 155 h 301"/>
                <a:gd name="T4" fmla="*/ 30 w 360"/>
                <a:gd name="T5" fmla="*/ 198 h 301"/>
                <a:gd name="T6" fmla="*/ 115 w 360"/>
                <a:gd name="T7" fmla="*/ 270 h 301"/>
                <a:gd name="T8" fmla="*/ 233 w 360"/>
                <a:gd name="T9" fmla="*/ 300 h 301"/>
                <a:gd name="T10" fmla="*/ 286 w 360"/>
                <a:gd name="T11" fmla="*/ 290 h 301"/>
                <a:gd name="T12" fmla="*/ 299 w 360"/>
                <a:gd name="T13" fmla="*/ 285 h 301"/>
                <a:gd name="T14" fmla="*/ 306 w 360"/>
                <a:gd name="T15" fmla="*/ 278 h 301"/>
                <a:gd name="T16" fmla="*/ 306 w 360"/>
                <a:gd name="T17" fmla="*/ 278 h 301"/>
                <a:gd name="T18" fmla="*/ 307 w 360"/>
                <a:gd name="T19" fmla="*/ 277 h 301"/>
                <a:gd name="T20" fmla="*/ 357 w 360"/>
                <a:gd name="T21" fmla="*/ 176 h 301"/>
                <a:gd name="T22" fmla="*/ 359 w 360"/>
                <a:gd name="T23" fmla="*/ 169 h 301"/>
                <a:gd name="T24" fmla="*/ 359 w 360"/>
                <a:gd name="T25" fmla="*/ 169 h 301"/>
                <a:gd name="T26" fmla="*/ 359 w 360"/>
                <a:gd name="T27" fmla="*/ 168 h 301"/>
                <a:gd name="T28" fmla="*/ 359 w 360"/>
                <a:gd name="T29" fmla="*/ 163 h 301"/>
                <a:gd name="T30" fmla="*/ 353 w 360"/>
                <a:gd name="T31" fmla="*/ 143 h 301"/>
                <a:gd name="T32" fmla="*/ 329 w 360"/>
                <a:gd name="T33" fmla="*/ 100 h 301"/>
                <a:gd name="T34" fmla="*/ 243 w 360"/>
                <a:gd name="T35" fmla="*/ 29 h 301"/>
                <a:gd name="T36" fmla="*/ 126 w 360"/>
                <a:gd name="T37" fmla="*/ 2 h 301"/>
                <a:gd name="T38" fmla="*/ 74 w 360"/>
                <a:gd name="T39" fmla="*/ 11 h 301"/>
                <a:gd name="T40" fmla="*/ 55 w 360"/>
                <a:gd name="T41" fmla="*/ 23 h 301"/>
                <a:gd name="T42" fmla="*/ 53 w 360"/>
                <a:gd name="T43" fmla="*/ 27 h 301"/>
                <a:gd name="T44" fmla="*/ 5 w 360"/>
                <a:gd name="T45" fmla="*/ 123 h 301"/>
                <a:gd name="T46" fmla="*/ 3 w 360"/>
                <a:gd name="T47" fmla="*/ 129 h 301"/>
                <a:gd name="T48" fmla="*/ 82 w 360"/>
                <a:gd name="T49" fmla="*/ 44 h 301"/>
                <a:gd name="T50" fmla="*/ 146 w 360"/>
                <a:gd name="T51" fmla="*/ 35 h 301"/>
                <a:gd name="T52" fmla="*/ 226 w 360"/>
                <a:gd name="T53" fmla="*/ 57 h 301"/>
                <a:gd name="T54" fmla="*/ 296 w 360"/>
                <a:gd name="T55" fmla="*/ 110 h 301"/>
                <a:gd name="T56" fmla="*/ 326 w 360"/>
                <a:gd name="T57" fmla="*/ 166 h 301"/>
                <a:gd name="T58" fmla="*/ 280 w 360"/>
                <a:gd name="T59" fmla="*/ 258 h 301"/>
                <a:gd name="T60" fmla="*/ 209 w 360"/>
                <a:gd name="T61" fmla="*/ 266 h 301"/>
                <a:gd name="T62" fmla="*/ 125 w 360"/>
                <a:gd name="T63" fmla="*/ 238 h 301"/>
                <a:gd name="T64" fmla="*/ 36 w 360"/>
                <a:gd name="T65" fmla="*/ 135 h 301"/>
                <a:gd name="T66" fmla="*/ 82 w 360"/>
                <a:gd name="T67" fmla="*/ 44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60" h="301">
                  <a:moveTo>
                    <a:pt x="3" y="129"/>
                  </a:moveTo>
                  <a:cubicBezTo>
                    <a:pt x="0" y="137"/>
                    <a:pt x="5" y="147"/>
                    <a:pt x="7" y="155"/>
                  </a:cubicBezTo>
                  <a:cubicBezTo>
                    <a:pt x="13" y="170"/>
                    <a:pt x="20" y="185"/>
                    <a:pt x="30" y="198"/>
                  </a:cubicBezTo>
                  <a:cubicBezTo>
                    <a:pt x="52" y="228"/>
                    <a:pt x="81" y="253"/>
                    <a:pt x="115" y="270"/>
                  </a:cubicBezTo>
                  <a:cubicBezTo>
                    <a:pt x="151" y="289"/>
                    <a:pt x="192" y="301"/>
                    <a:pt x="233" y="300"/>
                  </a:cubicBezTo>
                  <a:cubicBezTo>
                    <a:pt x="251" y="299"/>
                    <a:pt x="269" y="297"/>
                    <a:pt x="286" y="290"/>
                  </a:cubicBezTo>
                  <a:cubicBezTo>
                    <a:pt x="290" y="289"/>
                    <a:pt x="295" y="287"/>
                    <a:pt x="299" y="285"/>
                  </a:cubicBezTo>
                  <a:cubicBezTo>
                    <a:pt x="302" y="284"/>
                    <a:pt x="305" y="282"/>
                    <a:pt x="306" y="278"/>
                  </a:cubicBezTo>
                  <a:cubicBezTo>
                    <a:pt x="306" y="278"/>
                    <a:pt x="306" y="278"/>
                    <a:pt x="306" y="278"/>
                  </a:cubicBezTo>
                  <a:cubicBezTo>
                    <a:pt x="307" y="278"/>
                    <a:pt x="307" y="277"/>
                    <a:pt x="307" y="277"/>
                  </a:cubicBezTo>
                  <a:cubicBezTo>
                    <a:pt x="324" y="243"/>
                    <a:pt x="341" y="210"/>
                    <a:pt x="357" y="176"/>
                  </a:cubicBezTo>
                  <a:cubicBezTo>
                    <a:pt x="359" y="174"/>
                    <a:pt x="359" y="171"/>
                    <a:pt x="359" y="169"/>
                  </a:cubicBezTo>
                  <a:cubicBezTo>
                    <a:pt x="359" y="169"/>
                    <a:pt x="359" y="169"/>
                    <a:pt x="359" y="169"/>
                  </a:cubicBezTo>
                  <a:cubicBezTo>
                    <a:pt x="359" y="168"/>
                    <a:pt x="359" y="168"/>
                    <a:pt x="359" y="168"/>
                  </a:cubicBezTo>
                  <a:cubicBezTo>
                    <a:pt x="360" y="166"/>
                    <a:pt x="359" y="165"/>
                    <a:pt x="359" y="163"/>
                  </a:cubicBezTo>
                  <a:cubicBezTo>
                    <a:pt x="358" y="156"/>
                    <a:pt x="356" y="150"/>
                    <a:pt x="353" y="143"/>
                  </a:cubicBezTo>
                  <a:cubicBezTo>
                    <a:pt x="347" y="128"/>
                    <a:pt x="339" y="113"/>
                    <a:pt x="329" y="100"/>
                  </a:cubicBezTo>
                  <a:cubicBezTo>
                    <a:pt x="306" y="70"/>
                    <a:pt x="277" y="46"/>
                    <a:pt x="243" y="29"/>
                  </a:cubicBezTo>
                  <a:cubicBezTo>
                    <a:pt x="207" y="11"/>
                    <a:pt x="167" y="0"/>
                    <a:pt x="126" y="2"/>
                  </a:cubicBezTo>
                  <a:cubicBezTo>
                    <a:pt x="109" y="2"/>
                    <a:pt x="90" y="5"/>
                    <a:pt x="74" y="11"/>
                  </a:cubicBezTo>
                  <a:cubicBezTo>
                    <a:pt x="68" y="14"/>
                    <a:pt x="59" y="16"/>
                    <a:pt x="55" y="23"/>
                  </a:cubicBezTo>
                  <a:cubicBezTo>
                    <a:pt x="54" y="24"/>
                    <a:pt x="54" y="26"/>
                    <a:pt x="53" y="27"/>
                  </a:cubicBezTo>
                  <a:cubicBezTo>
                    <a:pt x="37" y="59"/>
                    <a:pt x="21" y="91"/>
                    <a:pt x="5" y="123"/>
                  </a:cubicBezTo>
                  <a:cubicBezTo>
                    <a:pt x="4" y="125"/>
                    <a:pt x="3" y="127"/>
                    <a:pt x="3" y="129"/>
                  </a:cubicBezTo>
                  <a:close/>
                  <a:moveTo>
                    <a:pt x="82" y="44"/>
                  </a:moveTo>
                  <a:cubicBezTo>
                    <a:pt x="101" y="36"/>
                    <a:pt x="124" y="33"/>
                    <a:pt x="146" y="35"/>
                  </a:cubicBezTo>
                  <a:cubicBezTo>
                    <a:pt x="174" y="37"/>
                    <a:pt x="201" y="45"/>
                    <a:pt x="226" y="57"/>
                  </a:cubicBezTo>
                  <a:cubicBezTo>
                    <a:pt x="252" y="71"/>
                    <a:pt x="276" y="88"/>
                    <a:pt x="296" y="110"/>
                  </a:cubicBezTo>
                  <a:cubicBezTo>
                    <a:pt x="310" y="127"/>
                    <a:pt x="320" y="145"/>
                    <a:pt x="326" y="166"/>
                  </a:cubicBezTo>
                  <a:cubicBezTo>
                    <a:pt x="310" y="196"/>
                    <a:pt x="295" y="227"/>
                    <a:pt x="280" y="258"/>
                  </a:cubicBezTo>
                  <a:cubicBezTo>
                    <a:pt x="259" y="266"/>
                    <a:pt x="233" y="268"/>
                    <a:pt x="209" y="266"/>
                  </a:cubicBezTo>
                  <a:cubicBezTo>
                    <a:pt x="180" y="263"/>
                    <a:pt x="151" y="253"/>
                    <a:pt x="125" y="238"/>
                  </a:cubicBezTo>
                  <a:cubicBezTo>
                    <a:pt x="84" y="215"/>
                    <a:pt x="48" y="180"/>
                    <a:pt x="36" y="135"/>
                  </a:cubicBezTo>
                  <a:cubicBezTo>
                    <a:pt x="51" y="105"/>
                    <a:pt x="66" y="74"/>
                    <a:pt x="82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7" name="Freeform 358">
            <a:extLst>
              <a:ext uri="{FF2B5EF4-FFF2-40B4-BE49-F238E27FC236}">
                <a16:creationId xmlns:a16="http://schemas.microsoft.com/office/drawing/2014/main" id="{C5E45062-061D-4B22-9FD8-D6F8BB0CD7B6}"/>
              </a:ext>
            </a:extLst>
          </p:cNvPr>
          <p:cNvSpPr>
            <a:spLocks noEditPoints="1"/>
          </p:cNvSpPr>
          <p:nvPr/>
        </p:nvSpPr>
        <p:spPr bwMode="auto">
          <a:xfrm>
            <a:off x="3652543" y="3746468"/>
            <a:ext cx="854242" cy="397504"/>
          </a:xfrm>
          <a:custGeom>
            <a:avLst/>
            <a:gdLst>
              <a:gd name="T0" fmla="*/ 701 w 701"/>
              <a:gd name="T1" fmla="*/ 145 h 325"/>
              <a:gd name="T2" fmla="*/ 682 w 701"/>
              <a:gd name="T3" fmla="*/ 79 h 325"/>
              <a:gd name="T4" fmla="*/ 676 w 701"/>
              <a:gd name="T5" fmla="*/ 59 h 325"/>
              <a:gd name="T6" fmla="*/ 673 w 701"/>
              <a:gd name="T7" fmla="*/ 50 h 325"/>
              <a:gd name="T8" fmla="*/ 621 w 701"/>
              <a:gd name="T9" fmla="*/ 38 h 325"/>
              <a:gd name="T10" fmla="*/ 497 w 701"/>
              <a:gd name="T11" fmla="*/ 45 h 325"/>
              <a:gd name="T12" fmla="*/ 490 w 701"/>
              <a:gd name="T13" fmla="*/ 140 h 325"/>
              <a:gd name="T14" fmla="*/ 486 w 701"/>
              <a:gd name="T15" fmla="*/ 36 h 325"/>
              <a:gd name="T16" fmla="*/ 548 w 701"/>
              <a:gd name="T17" fmla="*/ 30 h 325"/>
              <a:gd name="T18" fmla="*/ 464 w 701"/>
              <a:gd name="T19" fmla="*/ 1 h 325"/>
              <a:gd name="T20" fmla="*/ 411 w 701"/>
              <a:gd name="T21" fmla="*/ 16 h 325"/>
              <a:gd name="T22" fmla="*/ 251 w 701"/>
              <a:gd name="T23" fmla="*/ 25 h 325"/>
              <a:gd name="T24" fmla="*/ 96 w 701"/>
              <a:gd name="T25" fmla="*/ 14 h 325"/>
              <a:gd name="T26" fmla="*/ 55 w 701"/>
              <a:gd name="T27" fmla="*/ 46 h 325"/>
              <a:gd name="T28" fmla="*/ 3 w 701"/>
              <a:gd name="T29" fmla="*/ 160 h 325"/>
              <a:gd name="T30" fmla="*/ 38 w 701"/>
              <a:gd name="T31" fmla="*/ 217 h 325"/>
              <a:gd name="T32" fmla="*/ 36 w 701"/>
              <a:gd name="T33" fmla="*/ 265 h 325"/>
              <a:gd name="T34" fmla="*/ 153 w 701"/>
              <a:gd name="T35" fmla="*/ 280 h 325"/>
              <a:gd name="T36" fmla="*/ 220 w 701"/>
              <a:gd name="T37" fmla="*/ 325 h 325"/>
              <a:gd name="T38" fmla="*/ 519 w 701"/>
              <a:gd name="T39" fmla="*/ 280 h 325"/>
              <a:gd name="T40" fmla="*/ 634 w 701"/>
              <a:gd name="T41" fmla="*/ 280 h 325"/>
              <a:gd name="T42" fmla="*/ 692 w 701"/>
              <a:gd name="T43" fmla="*/ 273 h 325"/>
              <a:gd name="T44" fmla="*/ 701 w 701"/>
              <a:gd name="T45" fmla="*/ 216 h 325"/>
              <a:gd name="T46" fmla="*/ 490 w 701"/>
              <a:gd name="T47" fmla="*/ 199 h 325"/>
              <a:gd name="T48" fmla="*/ 414 w 701"/>
              <a:gd name="T49" fmla="*/ 201 h 325"/>
              <a:gd name="T50" fmla="*/ 490 w 701"/>
              <a:gd name="T51" fmla="*/ 170 h 325"/>
              <a:gd name="T52" fmla="*/ 66 w 701"/>
              <a:gd name="T53" fmla="*/ 265 h 325"/>
              <a:gd name="T54" fmla="*/ 126 w 701"/>
              <a:gd name="T55" fmla="*/ 265 h 325"/>
              <a:gd name="T56" fmla="*/ 162 w 701"/>
              <a:gd name="T57" fmla="*/ 250 h 325"/>
              <a:gd name="T58" fmla="*/ 144 w 701"/>
              <a:gd name="T59" fmla="*/ 231 h 325"/>
              <a:gd name="T60" fmla="*/ 162 w 701"/>
              <a:gd name="T61" fmla="*/ 250 h 325"/>
              <a:gd name="T62" fmla="*/ 190 w 701"/>
              <a:gd name="T63" fmla="*/ 265 h 325"/>
              <a:gd name="T64" fmla="*/ 250 w 701"/>
              <a:gd name="T65" fmla="*/ 265 h 325"/>
              <a:gd name="T66" fmla="*/ 66 w 701"/>
              <a:gd name="T67" fmla="*/ 201 h 325"/>
              <a:gd name="T68" fmla="*/ 66 w 701"/>
              <a:gd name="T69" fmla="*/ 90 h 325"/>
              <a:gd name="T70" fmla="*/ 84 w 701"/>
              <a:gd name="T71" fmla="*/ 55 h 325"/>
              <a:gd name="T72" fmla="*/ 95 w 701"/>
              <a:gd name="T73" fmla="*/ 55 h 325"/>
              <a:gd name="T74" fmla="*/ 393 w 701"/>
              <a:gd name="T75" fmla="*/ 55 h 325"/>
              <a:gd name="T76" fmla="*/ 430 w 701"/>
              <a:gd name="T77" fmla="*/ 41 h 325"/>
              <a:gd name="T78" fmla="*/ 456 w 701"/>
              <a:gd name="T79" fmla="*/ 30 h 325"/>
              <a:gd name="T80" fmla="*/ 382 w 701"/>
              <a:gd name="T81" fmla="*/ 201 h 325"/>
              <a:gd name="T82" fmla="*/ 519 w 701"/>
              <a:gd name="T83" fmla="*/ 250 h 325"/>
              <a:gd name="T84" fmla="*/ 268 w 701"/>
              <a:gd name="T85" fmla="*/ 231 h 325"/>
              <a:gd name="T86" fmla="*/ 519 w 701"/>
              <a:gd name="T87" fmla="*/ 250 h 325"/>
              <a:gd name="T88" fmla="*/ 547 w 701"/>
              <a:gd name="T89" fmla="*/ 265 h 325"/>
              <a:gd name="T90" fmla="*/ 607 w 701"/>
              <a:gd name="T91" fmla="*/ 265 h 325"/>
              <a:gd name="T92" fmla="*/ 671 w 701"/>
              <a:gd name="T93" fmla="*/ 236 h 325"/>
              <a:gd name="T94" fmla="*/ 670 w 701"/>
              <a:gd name="T95" fmla="*/ 250 h 325"/>
              <a:gd name="T96" fmla="*/ 625 w 701"/>
              <a:gd name="T97" fmla="*/ 231 h 325"/>
              <a:gd name="T98" fmla="*/ 671 w 701"/>
              <a:gd name="T99" fmla="*/ 236 h 325"/>
              <a:gd name="T100" fmla="*/ 519 w 701"/>
              <a:gd name="T101" fmla="*/ 201 h 325"/>
              <a:gd name="T102" fmla="*/ 519 w 701"/>
              <a:gd name="T103" fmla="*/ 67 h 325"/>
              <a:gd name="T104" fmla="*/ 647 w 701"/>
              <a:gd name="T105" fmla="*/ 68 h 325"/>
              <a:gd name="T106" fmla="*/ 656 w 701"/>
              <a:gd name="T107" fmla="*/ 97 h 325"/>
              <a:gd name="T108" fmla="*/ 671 w 701"/>
              <a:gd name="T109" fmla="*/ 147 h 325"/>
              <a:gd name="T110" fmla="*/ 671 w 701"/>
              <a:gd name="T111" fmla="*/ 147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01" h="325">
                <a:moveTo>
                  <a:pt x="701" y="216"/>
                </a:moveTo>
                <a:cubicBezTo>
                  <a:pt x="701" y="145"/>
                  <a:pt x="701" y="145"/>
                  <a:pt x="701" y="145"/>
                </a:cubicBezTo>
                <a:cubicBezTo>
                  <a:pt x="701" y="140"/>
                  <a:pt x="699" y="136"/>
                  <a:pt x="698" y="132"/>
                </a:cubicBezTo>
                <a:cubicBezTo>
                  <a:pt x="692" y="114"/>
                  <a:pt x="687" y="96"/>
                  <a:pt x="682" y="79"/>
                </a:cubicBezTo>
                <a:cubicBezTo>
                  <a:pt x="680" y="72"/>
                  <a:pt x="678" y="66"/>
                  <a:pt x="676" y="60"/>
                </a:cubicBezTo>
                <a:cubicBezTo>
                  <a:pt x="676" y="60"/>
                  <a:pt x="676" y="59"/>
                  <a:pt x="676" y="59"/>
                </a:cubicBezTo>
                <a:cubicBezTo>
                  <a:pt x="676" y="58"/>
                  <a:pt x="675" y="57"/>
                  <a:pt x="675" y="57"/>
                </a:cubicBezTo>
                <a:cubicBezTo>
                  <a:pt x="675" y="55"/>
                  <a:pt x="674" y="52"/>
                  <a:pt x="673" y="50"/>
                </a:cubicBezTo>
                <a:cubicBezTo>
                  <a:pt x="668" y="43"/>
                  <a:pt x="661" y="38"/>
                  <a:pt x="652" y="38"/>
                </a:cubicBezTo>
                <a:cubicBezTo>
                  <a:pt x="641" y="38"/>
                  <a:pt x="631" y="38"/>
                  <a:pt x="621" y="38"/>
                </a:cubicBezTo>
                <a:cubicBezTo>
                  <a:pt x="518" y="38"/>
                  <a:pt x="518" y="38"/>
                  <a:pt x="518" y="38"/>
                </a:cubicBezTo>
                <a:cubicBezTo>
                  <a:pt x="510" y="38"/>
                  <a:pt x="502" y="39"/>
                  <a:pt x="497" y="45"/>
                </a:cubicBezTo>
                <a:cubicBezTo>
                  <a:pt x="491" y="51"/>
                  <a:pt x="490" y="58"/>
                  <a:pt x="490" y="66"/>
                </a:cubicBezTo>
                <a:cubicBezTo>
                  <a:pt x="490" y="140"/>
                  <a:pt x="490" y="140"/>
                  <a:pt x="490" y="140"/>
                </a:cubicBezTo>
                <a:cubicBezTo>
                  <a:pt x="473" y="140"/>
                  <a:pt x="457" y="140"/>
                  <a:pt x="441" y="140"/>
                </a:cubicBezTo>
                <a:cubicBezTo>
                  <a:pt x="456" y="105"/>
                  <a:pt x="471" y="71"/>
                  <a:pt x="486" y="36"/>
                </a:cubicBezTo>
                <a:cubicBezTo>
                  <a:pt x="487" y="34"/>
                  <a:pt x="487" y="32"/>
                  <a:pt x="488" y="30"/>
                </a:cubicBezTo>
                <a:cubicBezTo>
                  <a:pt x="508" y="30"/>
                  <a:pt x="528" y="30"/>
                  <a:pt x="548" y="30"/>
                </a:cubicBezTo>
                <a:cubicBezTo>
                  <a:pt x="567" y="30"/>
                  <a:pt x="567" y="1"/>
                  <a:pt x="548" y="1"/>
                </a:cubicBezTo>
                <a:cubicBezTo>
                  <a:pt x="520" y="1"/>
                  <a:pt x="492" y="1"/>
                  <a:pt x="464" y="1"/>
                </a:cubicBezTo>
                <a:cubicBezTo>
                  <a:pt x="431" y="0"/>
                  <a:pt x="431" y="0"/>
                  <a:pt x="431" y="0"/>
                </a:cubicBezTo>
                <a:cubicBezTo>
                  <a:pt x="421" y="0"/>
                  <a:pt x="417" y="10"/>
                  <a:pt x="411" y="16"/>
                </a:cubicBezTo>
                <a:cubicBezTo>
                  <a:pt x="409" y="19"/>
                  <a:pt x="407" y="22"/>
                  <a:pt x="405" y="25"/>
                </a:cubicBezTo>
                <a:cubicBezTo>
                  <a:pt x="353" y="25"/>
                  <a:pt x="302" y="25"/>
                  <a:pt x="251" y="25"/>
                </a:cubicBezTo>
                <a:cubicBezTo>
                  <a:pt x="204" y="25"/>
                  <a:pt x="157" y="25"/>
                  <a:pt x="110" y="26"/>
                </a:cubicBezTo>
                <a:cubicBezTo>
                  <a:pt x="108" y="19"/>
                  <a:pt x="103" y="14"/>
                  <a:pt x="96" y="14"/>
                </a:cubicBezTo>
                <a:cubicBezTo>
                  <a:pt x="88" y="14"/>
                  <a:pt x="79" y="13"/>
                  <a:pt x="71" y="17"/>
                </a:cubicBezTo>
                <a:cubicBezTo>
                  <a:pt x="61" y="21"/>
                  <a:pt x="57" y="35"/>
                  <a:pt x="55" y="46"/>
                </a:cubicBezTo>
                <a:cubicBezTo>
                  <a:pt x="38" y="79"/>
                  <a:pt x="20" y="112"/>
                  <a:pt x="3" y="145"/>
                </a:cubicBezTo>
                <a:cubicBezTo>
                  <a:pt x="0" y="150"/>
                  <a:pt x="0" y="156"/>
                  <a:pt x="3" y="160"/>
                </a:cubicBezTo>
                <a:cubicBezTo>
                  <a:pt x="15" y="178"/>
                  <a:pt x="27" y="196"/>
                  <a:pt x="39" y="214"/>
                </a:cubicBezTo>
                <a:cubicBezTo>
                  <a:pt x="38" y="215"/>
                  <a:pt x="38" y="216"/>
                  <a:pt x="38" y="217"/>
                </a:cubicBezTo>
                <a:cubicBezTo>
                  <a:pt x="35" y="229"/>
                  <a:pt x="36" y="242"/>
                  <a:pt x="37" y="255"/>
                </a:cubicBezTo>
                <a:cubicBezTo>
                  <a:pt x="36" y="258"/>
                  <a:pt x="36" y="262"/>
                  <a:pt x="36" y="265"/>
                </a:cubicBezTo>
                <a:cubicBezTo>
                  <a:pt x="37" y="297"/>
                  <a:pt x="63" y="325"/>
                  <a:pt x="96" y="325"/>
                </a:cubicBezTo>
                <a:cubicBezTo>
                  <a:pt x="123" y="324"/>
                  <a:pt x="146" y="305"/>
                  <a:pt x="153" y="280"/>
                </a:cubicBezTo>
                <a:cubicBezTo>
                  <a:pt x="163" y="280"/>
                  <a:pt x="163" y="280"/>
                  <a:pt x="163" y="280"/>
                </a:cubicBezTo>
                <a:cubicBezTo>
                  <a:pt x="170" y="305"/>
                  <a:pt x="193" y="325"/>
                  <a:pt x="220" y="325"/>
                </a:cubicBezTo>
                <a:cubicBezTo>
                  <a:pt x="248" y="324"/>
                  <a:pt x="271" y="305"/>
                  <a:pt x="278" y="280"/>
                </a:cubicBezTo>
                <a:cubicBezTo>
                  <a:pt x="519" y="280"/>
                  <a:pt x="519" y="280"/>
                  <a:pt x="519" y="280"/>
                </a:cubicBezTo>
                <a:cubicBezTo>
                  <a:pt x="526" y="305"/>
                  <a:pt x="549" y="325"/>
                  <a:pt x="577" y="325"/>
                </a:cubicBezTo>
                <a:cubicBezTo>
                  <a:pt x="604" y="324"/>
                  <a:pt x="627" y="305"/>
                  <a:pt x="634" y="280"/>
                </a:cubicBezTo>
                <a:cubicBezTo>
                  <a:pt x="680" y="280"/>
                  <a:pt x="680" y="280"/>
                  <a:pt x="680" y="280"/>
                </a:cubicBezTo>
                <a:cubicBezTo>
                  <a:pt x="686" y="280"/>
                  <a:pt x="690" y="277"/>
                  <a:pt x="692" y="273"/>
                </a:cubicBezTo>
                <a:cubicBezTo>
                  <a:pt x="698" y="267"/>
                  <a:pt x="700" y="257"/>
                  <a:pt x="700" y="249"/>
                </a:cubicBezTo>
                <a:cubicBezTo>
                  <a:pt x="701" y="238"/>
                  <a:pt x="701" y="227"/>
                  <a:pt x="701" y="216"/>
                </a:cubicBezTo>
                <a:close/>
                <a:moveTo>
                  <a:pt x="490" y="170"/>
                </a:moveTo>
                <a:cubicBezTo>
                  <a:pt x="490" y="199"/>
                  <a:pt x="490" y="199"/>
                  <a:pt x="490" y="199"/>
                </a:cubicBezTo>
                <a:cubicBezTo>
                  <a:pt x="490" y="200"/>
                  <a:pt x="490" y="200"/>
                  <a:pt x="490" y="201"/>
                </a:cubicBezTo>
                <a:cubicBezTo>
                  <a:pt x="414" y="201"/>
                  <a:pt x="414" y="201"/>
                  <a:pt x="414" y="201"/>
                </a:cubicBezTo>
                <a:cubicBezTo>
                  <a:pt x="419" y="191"/>
                  <a:pt x="423" y="180"/>
                  <a:pt x="428" y="170"/>
                </a:cubicBezTo>
                <a:cubicBezTo>
                  <a:pt x="448" y="170"/>
                  <a:pt x="469" y="170"/>
                  <a:pt x="490" y="170"/>
                </a:cubicBezTo>
                <a:close/>
                <a:moveTo>
                  <a:pt x="96" y="295"/>
                </a:moveTo>
                <a:cubicBezTo>
                  <a:pt x="79" y="295"/>
                  <a:pt x="65" y="282"/>
                  <a:pt x="66" y="265"/>
                </a:cubicBezTo>
                <a:cubicBezTo>
                  <a:pt x="66" y="249"/>
                  <a:pt x="79" y="235"/>
                  <a:pt x="96" y="235"/>
                </a:cubicBezTo>
                <a:cubicBezTo>
                  <a:pt x="112" y="235"/>
                  <a:pt x="125" y="248"/>
                  <a:pt x="126" y="265"/>
                </a:cubicBezTo>
                <a:cubicBezTo>
                  <a:pt x="125" y="281"/>
                  <a:pt x="112" y="295"/>
                  <a:pt x="96" y="295"/>
                </a:cubicBezTo>
                <a:close/>
                <a:moveTo>
                  <a:pt x="162" y="250"/>
                </a:moveTo>
                <a:cubicBezTo>
                  <a:pt x="153" y="250"/>
                  <a:pt x="153" y="250"/>
                  <a:pt x="153" y="250"/>
                </a:cubicBezTo>
                <a:cubicBezTo>
                  <a:pt x="151" y="243"/>
                  <a:pt x="148" y="237"/>
                  <a:pt x="144" y="231"/>
                </a:cubicBezTo>
                <a:cubicBezTo>
                  <a:pt x="172" y="231"/>
                  <a:pt x="172" y="231"/>
                  <a:pt x="172" y="231"/>
                </a:cubicBezTo>
                <a:cubicBezTo>
                  <a:pt x="167" y="236"/>
                  <a:pt x="164" y="243"/>
                  <a:pt x="162" y="250"/>
                </a:cubicBezTo>
                <a:close/>
                <a:moveTo>
                  <a:pt x="220" y="295"/>
                </a:moveTo>
                <a:cubicBezTo>
                  <a:pt x="204" y="295"/>
                  <a:pt x="190" y="282"/>
                  <a:pt x="190" y="265"/>
                </a:cubicBezTo>
                <a:cubicBezTo>
                  <a:pt x="191" y="249"/>
                  <a:pt x="204" y="235"/>
                  <a:pt x="220" y="235"/>
                </a:cubicBezTo>
                <a:cubicBezTo>
                  <a:pt x="237" y="235"/>
                  <a:pt x="250" y="248"/>
                  <a:pt x="250" y="265"/>
                </a:cubicBezTo>
                <a:cubicBezTo>
                  <a:pt x="250" y="281"/>
                  <a:pt x="237" y="295"/>
                  <a:pt x="220" y="295"/>
                </a:cubicBezTo>
                <a:close/>
                <a:moveTo>
                  <a:pt x="66" y="201"/>
                </a:moveTo>
                <a:cubicBezTo>
                  <a:pt x="55" y="185"/>
                  <a:pt x="44" y="168"/>
                  <a:pt x="33" y="152"/>
                </a:cubicBezTo>
                <a:cubicBezTo>
                  <a:pt x="44" y="131"/>
                  <a:pt x="55" y="111"/>
                  <a:pt x="66" y="90"/>
                </a:cubicBezTo>
                <a:cubicBezTo>
                  <a:pt x="71" y="79"/>
                  <a:pt x="77" y="69"/>
                  <a:pt x="82" y="58"/>
                </a:cubicBezTo>
                <a:cubicBezTo>
                  <a:pt x="83" y="57"/>
                  <a:pt x="83" y="56"/>
                  <a:pt x="84" y="55"/>
                </a:cubicBezTo>
                <a:cubicBezTo>
                  <a:pt x="84" y="55"/>
                  <a:pt x="85" y="55"/>
                  <a:pt x="86" y="55"/>
                </a:cubicBezTo>
                <a:cubicBezTo>
                  <a:pt x="89" y="55"/>
                  <a:pt x="92" y="55"/>
                  <a:pt x="95" y="55"/>
                </a:cubicBezTo>
                <a:cubicBezTo>
                  <a:pt x="163" y="55"/>
                  <a:pt x="230" y="55"/>
                  <a:pt x="298" y="55"/>
                </a:cubicBezTo>
                <a:cubicBezTo>
                  <a:pt x="330" y="55"/>
                  <a:pt x="362" y="55"/>
                  <a:pt x="393" y="55"/>
                </a:cubicBezTo>
                <a:cubicBezTo>
                  <a:pt x="399" y="55"/>
                  <a:pt x="405" y="55"/>
                  <a:pt x="412" y="55"/>
                </a:cubicBezTo>
                <a:cubicBezTo>
                  <a:pt x="421" y="55"/>
                  <a:pt x="425" y="47"/>
                  <a:pt x="430" y="41"/>
                </a:cubicBezTo>
                <a:cubicBezTo>
                  <a:pt x="433" y="37"/>
                  <a:pt x="435" y="34"/>
                  <a:pt x="438" y="30"/>
                </a:cubicBezTo>
                <a:cubicBezTo>
                  <a:pt x="444" y="30"/>
                  <a:pt x="450" y="30"/>
                  <a:pt x="456" y="30"/>
                </a:cubicBezTo>
                <a:cubicBezTo>
                  <a:pt x="455" y="33"/>
                  <a:pt x="454" y="37"/>
                  <a:pt x="452" y="40"/>
                </a:cubicBezTo>
                <a:cubicBezTo>
                  <a:pt x="429" y="94"/>
                  <a:pt x="406" y="147"/>
                  <a:pt x="382" y="201"/>
                </a:cubicBezTo>
                <a:lnTo>
                  <a:pt x="66" y="201"/>
                </a:lnTo>
                <a:close/>
                <a:moveTo>
                  <a:pt x="519" y="250"/>
                </a:moveTo>
                <a:cubicBezTo>
                  <a:pt x="278" y="250"/>
                  <a:pt x="278" y="250"/>
                  <a:pt x="278" y="250"/>
                </a:cubicBezTo>
                <a:cubicBezTo>
                  <a:pt x="276" y="243"/>
                  <a:pt x="273" y="237"/>
                  <a:pt x="268" y="231"/>
                </a:cubicBezTo>
                <a:cubicBezTo>
                  <a:pt x="528" y="231"/>
                  <a:pt x="528" y="231"/>
                  <a:pt x="528" y="231"/>
                </a:cubicBezTo>
                <a:cubicBezTo>
                  <a:pt x="524" y="236"/>
                  <a:pt x="521" y="243"/>
                  <a:pt x="519" y="250"/>
                </a:cubicBezTo>
                <a:close/>
                <a:moveTo>
                  <a:pt x="577" y="295"/>
                </a:moveTo>
                <a:cubicBezTo>
                  <a:pt x="561" y="295"/>
                  <a:pt x="547" y="282"/>
                  <a:pt x="547" y="265"/>
                </a:cubicBezTo>
                <a:cubicBezTo>
                  <a:pt x="547" y="249"/>
                  <a:pt x="560" y="235"/>
                  <a:pt x="577" y="235"/>
                </a:cubicBezTo>
                <a:cubicBezTo>
                  <a:pt x="593" y="235"/>
                  <a:pt x="606" y="248"/>
                  <a:pt x="607" y="265"/>
                </a:cubicBezTo>
                <a:cubicBezTo>
                  <a:pt x="606" y="281"/>
                  <a:pt x="593" y="295"/>
                  <a:pt x="577" y="295"/>
                </a:cubicBezTo>
                <a:close/>
                <a:moveTo>
                  <a:pt x="671" y="236"/>
                </a:moveTo>
                <a:cubicBezTo>
                  <a:pt x="671" y="241"/>
                  <a:pt x="671" y="245"/>
                  <a:pt x="671" y="249"/>
                </a:cubicBezTo>
                <a:cubicBezTo>
                  <a:pt x="671" y="249"/>
                  <a:pt x="670" y="250"/>
                  <a:pt x="670" y="250"/>
                </a:cubicBezTo>
                <a:cubicBezTo>
                  <a:pt x="634" y="250"/>
                  <a:pt x="634" y="250"/>
                  <a:pt x="634" y="250"/>
                </a:cubicBezTo>
                <a:cubicBezTo>
                  <a:pt x="632" y="243"/>
                  <a:pt x="629" y="237"/>
                  <a:pt x="625" y="231"/>
                </a:cubicBezTo>
                <a:cubicBezTo>
                  <a:pt x="671" y="231"/>
                  <a:pt x="671" y="231"/>
                  <a:pt x="671" y="231"/>
                </a:cubicBezTo>
                <a:cubicBezTo>
                  <a:pt x="671" y="232"/>
                  <a:pt x="671" y="234"/>
                  <a:pt x="671" y="236"/>
                </a:cubicBezTo>
                <a:close/>
                <a:moveTo>
                  <a:pt x="671" y="201"/>
                </a:moveTo>
                <a:cubicBezTo>
                  <a:pt x="519" y="201"/>
                  <a:pt x="519" y="201"/>
                  <a:pt x="519" y="201"/>
                </a:cubicBezTo>
                <a:cubicBezTo>
                  <a:pt x="519" y="200"/>
                  <a:pt x="519" y="200"/>
                  <a:pt x="519" y="199"/>
                </a:cubicBezTo>
                <a:cubicBezTo>
                  <a:pt x="519" y="67"/>
                  <a:pt x="519" y="67"/>
                  <a:pt x="519" y="67"/>
                </a:cubicBezTo>
                <a:cubicBezTo>
                  <a:pt x="553" y="67"/>
                  <a:pt x="587" y="67"/>
                  <a:pt x="621" y="67"/>
                </a:cubicBezTo>
                <a:cubicBezTo>
                  <a:pt x="630" y="67"/>
                  <a:pt x="639" y="68"/>
                  <a:pt x="647" y="68"/>
                </a:cubicBezTo>
                <a:cubicBezTo>
                  <a:pt x="648" y="69"/>
                  <a:pt x="648" y="71"/>
                  <a:pt x="649" y="73"/>
                </a:cubicBezTo>
                <a:cubicBezTo>
                  <a:pt x="651" y="81"/>
                  <a:pt x="654" y="89"/>
                  <a:pt x="656" y="97"/>
                </a:cubicBezTo>
                <a:cubicBezTo>
                  <a:pt x="661" y="113"/>
                  <a:pt x="666" y="130"/>
                  <a:pt x="671" y="146"/>
                </a:cubicBezTo>
                <a:cubicBezTo>
                  <a:pt x="671" y="146"/>
                  <a:pt x="671" y="146"/>
                  <a:pt x="671" y="147"/>
                </a:cubicBezTo>
                <a:lnTo>
                  <a:pt x="671" y="201"/>
                </a:lnTo>
                <a:close/>
                <a:moveTo>
                  <a:pt x="671" y="147"/>
                </a:moveTo>
                <a:cubicBezTo>
                  <a:pt x="671" y="148"/>
                  <a:pt x="671" y="148"/>
                  <a:pt x="671" y="147"/>
                </a:cubicBezTo>
                <a:close/>
              </a:path>
            </a:pathLst>
          </a:custGeom>
          <a:solidFill>
            <a:srgbClr val="202E3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8" name="Freeform 162">
            <a:extLst>
              <a:ext uri="{FF2B5EF4-FFF2-40B4-BE49-F238E27FC236}">
                <a16:creationId xmlns:a16="http://schemas.microsoft.com/office/drawing/2014/main" id="{B6F4FA44-076F-4AF4-8384-D8813F0CD194}"/>
              </a:ext>
            </a:extLst>
          </p:cNvPr>
          <p:cNvSpPr>
            <a:spLocks noEditPoints="1"/>
          </p:cNvSpPr>
          <p:nvPr/>
        </p:nvSpPr>
        <p:spPr bwMode="auto">
          <a:xfrm>
            <a:off x="7698248" y="2632209"/>
            <a:ext cx="863465" cy="368060"/>
          </a:xfrm>
          <a:custGeom>
            <a:avLst/>
            <a:gdLst>
              <a:gd name="T0" fmla="*/ 710 w 711"/>
              <a:gd name="T1" fmla="*/ 127 h 302"/>
              <a:gd name="T2" fmla="*/ 707 w 711"/>
              <a:gd name="T3" fmla="*/ 99 h 302"/>
              <a:gd name="T4" fmla="*/ 684 w 711"/>
              <a:gd name="T5" fmla="*/ 24 h 302"/>
              <a:gd name="T6" fmla="*/ 683 w 711"/>
              <a:gd name="T7" fmla="*/ 20 h 302"/>
              <a:gd name="T8" fmla="*/ 659 w 711"/>
              <a:gd name="T9" fmla="*/ 1 h 302"/>
              <a:gd name="T10" fmla="*/ 518 w 711"/>
              <a:gd name="T11" fmla="*/ 0 h 302"/>
              <a:gd name="T12" fmla="*/ 489 w 711"/>
              <a:gd name="T13" fmla="*/ 30 h 302"/>
              <a:gd name="T14" fmla="*/ 489 w 711"/>
              <a:gd name="T15" fmla="*/ 171 h 302"/>
              <a:gd name="T16" fmla="*/ 478 w 711"/>
              <a:gd name="T17" fmla="*/ 68 h 302"/>
              <a:gd name="T18" fmla="*/ 447 w 711"/>
              <a:gd name="T19" fmla="*/ 77 h 302"/>
              <a:gd name="T20" fmla="*/ 0 w 711"/>
              <a:gd name="T21" fmla="*/ 92 h 302"/>
              <a:gd name="T22" fmla="*/ 15 w 711"/>
              <a:gd name="T23" fmla="*/ 203 h 302"/>
              <a:gd name="T24" fmla="*/ 25 w 711"/>
              <a:gd name="T25" fmla="*/ 241 h 302"/>
              <a:gd name="T26" fmla="*/ 89 w 711"/>
              <a:gd name="T27" fmla="*/ 301 h 302"/>
              <a:gd name="T28" fmla="*/ 169 w 711"/>
              <a:gd name="T29" fmla="*/ 257 h 302"/>
              <a:gd name="T30" fmla="*/ 290 w 711"/>
              <a:gd name="T31" fmla="*/ 244 h 302"/>
              <a:gd name="T32" fmla="*/ 402 w 711"/>
              <a:gd name="T33" fmla="*/ 263 h 302"/>
              <a:gd name="T34" fmla="*/ 525 w 711"/>
              <a:gd name="T35" fmla="*/ 267 h 302"/>
              <a:gd name="T36" fmla="*/ 635 w 711"/>
              <a:gd name="T37" fmla="*/ 267 h 302"/>
              <a:gd name="T38" fmla="*/ 707 w 711"/>
              <a:gd name="T39" fmla="*/ 256 h 302"/>
              <a:gd name="T40" fmla="*/ 89 w 711"/>
              <a:gd name="T41" fmla="*/ 270 h 302"/>
              <a:gd name="T42" fmla="*/ 89 w 711"/>
              <a:gd name="T43" fmla="*/ 207 h 302"/>
              <a:gd name="T44" fmla="*/ 89 w 711"/>
              <a:gd name="T45" fmla="*/ 270 h 302"/>
              <a:gd name="T46" fmla="*/ 150 w 711"/>
              <a:gd name="T47" fmla="*/ 226 h 302"/>
              <a:gd name="T48" fmla="*/ 177 w 711"/>
              <a:gd name="T49" fmla="*/ 203 h 302"/>
              <a:gd name="T50" fmla="*/ 228 w 711"/>
              <a:gd name="T51" fmla="*/ 270 h 302"/>
              <a:gd name="T52" fmla="*/ 228 w 711"/>
              <a:gd name="T53" fmla="*/ 207 h 302"/>
              <a:gd name="T54" fmla="*/ 228 w 711"/>
              <a:gd name="T55" fmla="*/ 270 h 302"/>
              <a:gd name="T56" fmla="*/ 36 w 711"/>
              <a:gd name="T57" fmla="*/ 172 h 302"/>
              <a:gd name="T58" fmla="*/ 31 w 711"/>
              <a:gd name="T59" fmla="*/ 108 h 302"/>
              <a:gd name="T60" fmla="*/ 447 w 711"/>
              <a:gd name="T61" fmla="*/ 171 h 302"/>
              <a:gd name="T62" fmla="*/ 518 w 711"/>
              <a:gd name="T63" fmla="*/ 236 h 302"/>
              <a:gd name="T64" fmla="*/ 398 w 711"/>
              <a:gd name="T65" fmla="*/ 226 h 302"/>
              <a:gd name="T66" fmla="*/ 364 w 711"/>
              <a:gd name="T67" fmla="*/ 213 h 302"/>
              <a:gd name="T68" fmla="*/ 279 w 711"/>
              <a:gd name="T69" fmla="*/ 203 h 302"/>
              <a:gd name="T70" fmla="*/ 467 w 711"/>
              <a:gd name="T71" fmla="*/ 203 h 302"/>
              <a:gd name="T72" fmla="*/ 518 w 711"/>
              <a:gd name="T73" fmla="*/ 236 h 302"/>
              <a:gd name="T74" fmla="*/ 549 w 711"/>
              <a:gd name="T75" fmla="*/ 239 h 302"/>
              <a:gd name="T76" fmla="*/ 611 w 711"/>
              <a:gd name="T77" fmla="*/ 239 h 302"/>
              <a:gd name="T78" fmla="*/ 520 w 711"/>
              <a:gd name="T79" fmla="*/ 171 h 302"/>
              <a:gd name="T80" fmla="*/ 520 w 711"/>
              <a:gd name="T81" fmla="*/ 31 h 302"/>
              <a:gd name="T82" fmla="*/ 644 w 711"/>
              <a:gd name="T83" fmla="*/ 32 h 302"/>
              <a:gd name="T84" fmla="*/ 654 w 711"/>
              <a:gd name="T85" fmla="*/ 33 h 302"/>
              <a:gd name="T86" fmla="*/ 677 w 711"/>
              <a:gd name="T87" fmla="*/ 109 h 302"/>
              <a:gd name="T88" fmla="*/ 679 w 711"/>
              <a:gd name="T89" fmla="*/ 171 h 302"/>
              <a:gd name="T90" fmla="*/ 679 w 711"/>
              <a:gd name="T91" fmla="*/ 236 h 302"/>
              <a:gd name="T92" fmla="*/ 631 w 711"/>
              <a:gd name="T93" fmla="*/ 203 h 302"/>
              <a:gd name="T94" fmla="*/ 679 w 711"/>
              <a:gd name="T95" fmla="*/ 207 h 302"/>
              <a:gd name="T96" fmla="*/ 679 w 711"/>
              <a:gd name="T97" fmla="*/ 236 h 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711" h="302">
                <a:moveTo>
                  <a:pt x="710" y="219"/>
                </a:moveTo>
                <a:cubicBezTo>
                  <a:pt x="710" y="188"/>
                  <a:pt x="710" y="158"/>
                  <a:pt x="710" y="127"/>
                </a:cubicBezTo>
                <a:cubicBezTo>
                  <a:pt x="710" y="112"/>
                  <a:pt x="710" y="112"/>
                  <a:pt x="710" y="112"/>
                </a:cubicBezTo>
                <a:cubicBezTo>
                  <a:pt x="710" y="108"/>
                  <a:pt x="708" y="103"/>
                  <a:pt x="707" y="99"/>
                </a:cubicBezTo>
                <a:cubicBezTo>
                  <a:pt x="701" y="80"/>
                  <a:pt x="695" y="62"/>
                  <a:pt x="690" y="43"/>
                </a:cubicBezTo>
                <a:cubicBezTo>
                  <a:pt x="688" y="37"/>
                  <a:pt x="686" y="30"/>
                  <a:pt x="684" y="24"/>
                </a:cubicBezTo>
                <a:cubicBezTo>
                  <a:pt x="684" y="23"/>
                  <a:pt x="684" y="23"/>
                  <a:pt x="684" y="23"/>
                </a:cubicBezTo>
                <a:cubicBezTo>
                  <a:pt x="684" y="22"/>
                  <a:pt x="683" y="21"/>
                  <a:pt x="683" y="20"/>
                </a:cubicBezTo>
                <a:cubicBezTo>
                  <a:pt x="683" y="18"/>
                  <a:pt x="682" y="16"/>
                  <a:pt x="681" y="14"/>
                </a:cubicBezTo>
                <a:cubicBezTo>
                  <a:pt x="676" y="6"/>
                  <a:pt x="668" y="1"/>
                  <a:pt x="659" y="1"/>
                </a:cubicBezTo>
                <a:cubicBezTo>
                  <a:pt x="648" y="1"/>
                  <a:pt x="637" y="1"/>
                  <a:pt x="627" y="1"/>
                </a:cubicBezTo>
                <a:cubicBezTo>
                  <a:pt x="591" y="0"/>
                  <a:pt x="554" y="0"/>
                  <a:pt x="518" y="0"/>
                </a:cubicBezTo>
                <a:cubicBezTo>
                  <a:pt x="510" y="0"/>
                  <a:pt x="502" y="1"/>
                  <a:pt x="496" y="8"/>
                </a:cubicBezTo>
                <a:cubicBezTo>
                  <a:pt x="490" y="14"/>
                  <a:pt x="489" y="22"/>
                  <a:pt x="489" y="30"/>
                </a:cubicBezTo>
                <a:cubicBezTo>
                  <a:pt x="489" y="169"/>
                  <a:pt x="489" y="169"/>
                  <a:pt x="489" y="169"/>
                </a:cubicBezTo>
                <a:cubicBezTo>
                  <a:pt x="489" y="170"/>
                  <a:pt x="489" y="171"/>
                  <a:pt x="489" y="171"/>
                </a:cubicBezTo>
                <a:cubicBezTo>
                  <a:pt x="478" y="171"/>
                  <a:pt x="478" y="171"/>
                  <a:pt x="478" y="171"/>
                </a:cubicBezTo>
                <a:cubicBezTo>
                  <a:pt x="478" y="68"/>
                  <a:pt x="478" y="68"/>
                  <a:pt x="478" y="68"/>
                </a:cubicBezTo>
                <a:cubicBezTo>
                  <a:pt x="478" y="48"/>
                  <a:pt x="447" y="48"/>
                  <a:pt x="447" y="68"/>
                </a:cubicBezTo>
                <a:cubicBezTo>
                  <a:pt x="447" y="77"/>
                  <a:pt x="447" y="77"/>
                  <a:pt x="447" y="77"/>
                </a:cubicBezTo>
                <a:cubicBezTo>
                  <a:pt x="15" y="77"/>
                  <a:pt x="15" y="77"/>
                  <a:pt x="15" y="77"/>
                </a:cubicBezTo>
                <a:cubicBezTo>
                  <a:pt x="7" y="77"/>
                  <a:pt x="0" y="84"/>
                  <a:pt x="0" y="92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196"/>
                  <a:pt x="7" y="203"/>
                  <a:pt x="15" y="203"/>
                </a:cubicBezTo>
                <a:cubicBezTo>
                  <a:pt x="25" y="203"/>
                  <a:pt x="25" y="203"/>
                  <a:pt x="25" y="203"/>
                </a:cubicBezTo>
                <a:cubicBezTo>
                  <a:pt x="25" y="241"/>
                  <a:pt x="25" y="241"/>
                  <a:pt x="25" y="241"/>
                </a:cubicBezTo>
                <a:cubicBezTo>
                  <a:pt x="25" y="244"/>
                  <a:pt x="26" y="246"/>
                  <a:pt x="27" y="249"/>
                </a:cubicBezTo>
                <a:cubicBezTo>
                  <a:pt x="33" y="278"/>
                  <a:pt x="58" y="302"/>
                  <a:pt x="89" y="301"/>
                </a:cubicBezTo>
                <a:cubicBezTo>
                  <a:pt x="117" y="300"/>
                  <a:pt x="140" y="282"/>
                  <a:pt x="148" y="257"/>
                </a:cubicBezTo>
                <a:cubicBezTo>
                  <a:pt x="169" y="257"/>
                  <a:pt x="169" y="257"/>
                  <a:pt x="169" y="257"/>
                </a:cubicBezTo>
                <a:cubicBezTo>
                  <a:pt x="177" y="282"/>
                  <a:pt x="200" y="302"/>
                  <a:pt x="228" y="301"/>
                </a:cubicBezTo>
                <a:cubicBezTo>
                  <a:pt x="261" y="300"/>
                  <a:pt x="287" y="276"/>
                  <a:pt x="290" y="244"/>
                </a:cubicBezTo>
                <a:cubicBezTo>
                  <a:pt x="367" y="244"/>
                  <a:pt x="367" y="244"/>
                  <a:pt x="367" y="244"/>
                </a:cubicBezTo>
                <a:cubicBezTo>
                  <a:pt x="379" y="250"/>
                  <a:pt x="390" y="256"/>
                  <a:pt x="402" y="263"/>
                </a:cubicBezTo>
                <a:cubicBezTo>
                  <a:pt x="406" y="265"/>
                  <a:pt x="410" y="267"/>
                  <a:pt x="414" y="267"/>
                </a:cubicBezTo>
                <a:cubicBezTo>
                  <a:pt x="525" y="267"/>
                  <a:pt x="525" y="267"/>
                  <a:pt x="525" y="267"/>
                </a:cubicBezTo>
                <a:cubicBezTo>
                  <a:pt x="535" y="287"/>
                  <a:pt x="556" y="301"/>
                  <a:pt x="580" y="301"/>
                </a:cubicBezTo>
                <a:cubicBezTo>
                  <a:pt x="604" y="301"/>
                  <a:pt x="625" y="287"/>
                  <a:pt x="635" y="267"/>
                </a:cubicBezTo>
                <a:cubicBezTo>
                  <a:pt x="692" y="267"/>
                  <a:pt x="692" y="267"/>
                  <a:pt x="692" y="267"/>
                </a:cubicBezTo>
                <a:cubicBezTo>
                  <a:pt x="700" y="267"/>
                  <a:pt x="705" y="262"/>
                  <a:pt x="707" y="256"/>
                </a:cubicBezTo>
                <a:cubicBezTo>
                  <a:pt x="711" y="245"/>
                  <a:pt x="710" y="227"/>
                  <a:pt x="710" y="219"/>
                </a:cubicBezTo>
                <a:close/>
                <a:moveTo>
                  <a:pt x="89" y="270"/>
                </a:moveTo>
                <a:cubicBezTo>
                  <a:pt x="72" y="270"/>
                  <a:pt x="57" y="256"/>
                  <a:pt x="57" y="239"/>
                </a:cubicBezTo>
                <a:cubicBezTo>
                  <a:pt x="58" y="222"/>
                  <a:pt x="71" y="207"/>
                  <a:pt x="89" y="207"/>
                </a:cubicBezTo>
                <a:cubicBezTo>
                  <a:pt x="106" y="207"/>
                  <a:pt x="120" y="221"/>
                  <a:pt x="120" y="239"/>
                </a:cubicBezTo>
                <a:cubicBezTo>
                  <a:pt x="120" y="256"/>
                  <a:pt x="106" y="270"/>
                  <a:pt x="89" y="270"/>
                </a:cubicBezTo>
                <a:close/>
                <a:moveTo>
                  <a:pt x="167" y="226"/>
                </a:moveTo>
                <a:cubicBezTo>
                  <a:pt x="150" y="226"/>
                  <a:pt x="150" y="226"/>
                  <a:pt x="150" y="226"/>
                </a:cubicBezTo>
                <a:cubicBezTo>
                  <a:pt x="148" y="218"/>
                  <a:pt x="144" y="210"/>
                  <a:pt x="140" y="203"/>
                </a:cubicBezTo>
                <a:cubicBezTo>
                  <a:pt x="177" y="203"/>
                  <a:pt x="177" y="203"/>
                  <a:pt x="177" y="203"/>
                </a:cubicBezTo>
                <a:cubicBezTo>
                  <a:pt x="172" y="210"/>
                  <a:pt x="169" y="218"/>
                  <a:pt x="167" y="226"/>
                </a:cubicBezTo>
                <a:close/>
                <a:moveTo>
                  <a:pt x="228" y="270"/>
                </a:moveTo>
                <a:cubicBezTo>
                  <a:pt x="211" y="270"/>
                  <a:pt x="197" y="256"/>
                  <a:pt x="197" y="239"/>
                </a:cubicBezTo>
                <a:cubicBezTo>
                  <a:pt x="197" y="222"/>
                  <a:pt x="211" y="207"/>
                  <a:pt x="228" y="207"/>
                </a:cubicBezTo>
                <a:cubicBezTo>
                  <a:pt x="246" y="207"/>
                  <a:pt x="259" y="221"/>
                  <a:pt x="260" y="239"/>
                </a:cubicBezTo>
                <a:cubicBezTo>
                  <a:pt x="259" y="256"/>
                  <a:pt x="246" y="270"/>
                  <a:pt x="228" y="270"/>
                </a:cubicBezTo>
                <a:close/>
                <a:moveTo>
                  <a:pt x="41" y="171"/>
                </a:moveTo>
                <a:cubicBezTo>
                  <a:pt x="39" y="171"/>
                  <a:pt x="38" y="172"/>
                  <a:pt x="36" y="172"/>
                </a:cubicBezTo>
                <a:cubicBezTo>
                  <a:pt x="31" y="172"/>
                  <a:pt x="31" y="172"/>
                  <a:pt x="31" y="172"/>
                </a:cubicBezTo>
                <a:cubicBezTo>
                  <a:pt x="31" y="108"/>
                  <a:pt x="31" y="108"/>
                  <a:pt x="31" y="108"/>
                </a:cubicBezTo>
                <a:cubicBezTo>
                  <a:pt x="447" y="108"/>
                  <a:pt x="447" y="108"/>
                  <a:pt x="447" y="108"/>
                </a:cubicBezTo>
                <a:cubicBezTo>
                  <a:pt x="447" y="171"/>
                  <a:pt x="447" y="171"/>
                  <a:pt x="447" y="171"/>
                </a:cubicBezTo>
                <a:lnTo>
                  <a:pt x="41" y="171"/>
                </a:lnTo>
                <a:close/>
                <a:moveTo>
                  <a:pt x="518" y="236"/>
                </a:moveTo>
                <a:cubicBezTo>
                  <a:pt x="418" y="236"/>
                  <a:pt x="418" y="236"/>
                  <a:pt x="418" y="236"/>
                </a:cubicBezTo>
                <a:cubicBezTo>
                  <a:pt x="398" y="226"/>
                  <a:pt x="398" y="226"/>
                  <a:pt x="398" y="226"/>
                </a:cubicBezTo>
                <a:cubicBezTo>
                  <a:pt x="392" y="222"/>
                  <a:pt x="385" y="219"/>
                  <a:pt x="379" y="215"/>
                </a:cubicBezTo>
                <a:cubicBezTo>
                  <a:pt x="374" y="212"/>
                  <a:pt x="369" y="213"/>
                  <a:pt x="364" y="213"/>
                </a:cubicBezTo>
                <a:cubicBezTo>
                  <a:pt x="285" y="213"/>
                  <a:pt x="285" y="213"/>
                  <a:pt x="285" y="213"/>
                </a:cubicBezTo>
                <a:cubicBezTo>
                  <a:pt x="283" y="210"/>
                  <a:pt x="281" y="206"/>
                  <a:pt x="279" y="203"/>
                </a:cubicBezTo>
                <a:cubicBezTo>
                  <a:pt x="462" y="203"/>
                  <a:pt x="462" y="203"/>
                  <a:pt x="462" y="203"/>
                </a:cubicBezTo>
                <a:cubicBezTo>
                  <a:pt x="464" y="203"/>
                  <a:pt x="466" y="203"/>
                  <a:pt x="467" y="203"/>
                </a:cubicBezTo>
                <a:cubicBezTo>
                  <a:pt x="529" y="203"/>
                  <a:pt x="529" y="203"/>
                  <a:pt x="529" y="203"/>
                </a:cubicBezTo>
                <a:cubicBezTo>
                  <a:pt x="522" y="212"/>
                  <a:pt x="518" y="224"/>
                  <a:pt x="518" y="236"/>
                </a:cubicBezTo>
                <a:close/>
                <a:moveTo>
                  <a:pt x="580" y="270"/>
                </a:moveTo>
                <a:cubicBezTo>
                  <a:pt x="563" y="270"/>
                  <a:pt x="548" y="256"/>
                  <a:pt x="549" y="239"/>
                </a:cubicBezTo>
                <a:cubicBezTo>
                  <a:pt x="549" y="222"/>
                  <a:pt x="563" y="207"/>
                  <a:pt x="580" y="207"/>
                </a:cubicBezTo>
                <a:cubicBezTo>
                  <a:pt x="598" y="207"/>
                  <a:pt x="611" y="221"/>
                  <a:pt x="611" y="239"/>
                </a:cubicBezTo>
                <a:cubicBezTo>
                  <a:pt x="611" y="256"/>
                  <a:pt x="598" y="270"/>
                  <a:pt x="580" y="270"/>
                </a:cubicBezTo>
                <a:close/>
                <a:moveTo>
                  <a:pt x="520" y="171"/>
                </a:moveTo>
                <a:cubicBezTo>
                  <a:pt x="520" y="171"/>
                  <a:pt x="520" y="170"/>
                  <a:pt x="520" y="169"/>
                </a:cubicBezTo>
                <a:cubicBezTo>
                  <a:pt x="520" y="31"/>
                  <a:pt x="520" y="31"/>
                  <a:pt x="520" y="31"/>
                </a:cubicBezTo>
                <a:cubicBezTo>
                  <a:pt x="523" y="31"/>
                  <a:pt x="527" y="31"/>
                  <a:pt x="530" y="31"/>
                </a:cubicBezTo>
                <a:cubicBezTo>
                  <a:pt x="568" y="31"/>
                  <a:pt x="606" y="32"/>
                  <a:pt x="644" y="32"/>
                </a:cubicBezTo>
                <a:cubicBezTo>
                  <a:pt x="647" y="32"/>
                  <a:pt x="651" y="32"/>
                  <a:pt x="654" y="32"/>
                </a:cubicBezTo>
                <a:cubicBezTo>
                  <a:pt x="654" y="32"/>
                  <a:pt x="654" y="33"/>
                  <a:pt x="654" y="33"/>
                </a:cubicBezTo>
                <a:cubicBezTo>
                  <a:pt x="660" y="50"/>
                  <a:pt x="665" y="68"/>
                  <a:pt x="670" y="85"/>
                </a:cubicBezTo>
                <a:cubicBezTo>
                  <a:pt x="672" y="93"/>
                  <a:pt x="675" y="101"/>
                  <a:pt x="677" y="109"/>
                </a:cubicBezTo>
                <a:cubicBezTo>
                  <a:pt x="678" y="111"/>
                  <a:pt x="678" y="113"/>
                  <a:pt x="679" y="114"/>
                </a:cubicBezTo>
                <a:cubicBezTo>
                  <a:pt x="679" y="171"/>
                  <a:pt x="679" y="171"/>
                  <a:pt x="679" y="171"/>
                </a:cubicBezTo>
                <a:lnTo>
                  <a:pt x="520" y="171"/>
                </a:lnTo>
                <a:close/>
                <a:moveTo>
                  <a:pt x="679" y="236"/>
                </a:moveTo>
                <a:cubicBezTo>
                  <a:pt x="642" y="236"/>
                  <a:pt x="642" y="236"/>
                  <a:pt x="642" y="236"/>
                </a:cubicBezTo>
                <a:cubicBezTo>
                  <a:pt x="642" y="224"/>
                  <a:pt x="637" y="212"/>
                  <a:pt x="631" y="203"/>
                </a:cubicBezTo>
                <a:cubicBezTo>
                  <a:pt x="679" y="203"/>
                  <a:pt x="679" y="203"/>
                  <a:pt x="679" y="203"/>
                </a:cubicBezTo>
                <a:cubicBezTo>
                  <a:pt x="679" y="207"/>
                  <a:pt x="679" y="207"/>
                  <a:pt x="679" y="207"/>
                </a:cubicBezTo>
                <a:cubicBezTo>
                  <a:pt x="679" y="213"/>
                  <a:pt x="679" y="219"/>
                  <a:pt x="679" y="225"/>
                </a:cubicBezTo>
                <a:cubicBezTo>
                  <a:pt x="679" y="229"/>
                  <a:pt x="679" y="232"/>
                  <a:pt x="679" y="236"/>
                </a:cubicBezTo>
                <a:close/>
              </a:path>
            </a:pathLst>
          </a:custGeom>
          <a:solidFill>
            <a:srgbClr val="202E3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" name="Freeform 314">
            <a:extLst>
              <a:ext uri="{FF2B5EF4-FFF2-40B4-BE49-F238E27FC236}">
                <a16:creationId xmlns:a16="http://schemas.microsoft.com/office/drawing/2014/main" id="{832DBC82-F0FB-48F5-AC19-8BC03129E5A4}"/>
              </a:ext>
            </a:extLst>
          </p:cNvPr>
          <p:cNvSpPr>
            <a:spLocks noEditPoints="1"/>
          </p:cNvSpPr>
          <p:nvPr/>
        </p:nvSpPr>
        <p:spPr bwMode="auto">
          <a:xfrm>
            <a:off x="5793279" y="3016198"/>
            <a:ext cx="733658" cy="628380"/>
          </a:xfrm>
          <a:custGeom>
            <a:avLst/>
            <a:gdLst>
              <a:gd name="T0" fmla="*/ 308 w 713"/>
              <a:gd name="T1" fmla="*/ 120 h 611"/>
              <a:gd name="T2" fmla="*/ 138 w 713"/>
              <a:gd name="T3" fmla="*/ 179 h 611"/>
              <a:gd name="T4" fmla="*/ 78 w 713"/>
              <a:gd name="T5" fmla="*/ 263 h 611"/>
              <a:gd name="T6" fmla="*/ 41 w 713"/>
              <a:gd name="T7" fmla="*/ 417 h 611"/>
              <a:gd name="T8" fmla="*/ 23 w 713"/>
              <a:gd name="T9" fmla="*/ 576 h 611"/>
              <a:gd name="T10" fmla="*/ 454 w 713"/>
              <a:gd name="T11" fmla="*/ 575 h 611"/>
              <a:gd name="T12" fmla="*/ 535 w 713"/>
              <a:gd name="T13" fmla="*/ 455 h 611"/>
              <a:gd name="T14" fmla="*/ 391 w 713"/>
              <a:gd name="T15" fmla="*/ 375 h 611"/>
              <a:gd name="T16" fmla="*/ 415 w 713"/>
              <a:gd name="T17" fmla="*/ 179 h 611"/>
              <a:gd name="T18" fmla="*/ 421 w 713"/>
              <a:gd name="T19" fmla="*/ 165 h 611"/>
              <a:gd name="T20" fmla="*/ 618 w 713"/>
              <a:gd name="T21" fmla="*/ 110 h 611"/>
              <a:gd name="T22" fmla="*/ 472 w 713"/>
              <a:gd name="T23" fmla="*/ 289 h 611"/>
              <a:gd name="T24" fmla="*/ 665 w 713"/>
              <a:gd name="T25" fmla="*/ 291 h 611"/>
              <a:gd name="T26" fmla="*/ 693 w 713"/>
              <a:gd name="T27" fmla="*/ 3 h 611"/>
              <a:gd name="T28" fmla="*/ 78 w 713"/>
              <a:gd name="T29" fmla="*/ 294 h 611"/>
              <a:gd name="T30" fmla="*/ 156 w 713"/>
              <a:gd name="T31" fmla="*/ 278 h 611"/>
              <a:gd name="T32" fmla="*/ 249 w 713"/>
              <a:gd name="T33" fmla="*/ 196 h 611"/>
              <a:gd name="T34" fmla="*/ 275 w 713"/>
              <a:gd name="T35" fmla="*/ 202 h 611"/>
              <a:gd name="T36" fmla="*/ 289 w 713"/>
              <a:gd name="T37" fmla="*/ 210 h 611"/>
              <a:gd name="T38" fmla="*/ 299 w 713"/>
              <a:gd name="T39" fmla="*/ 220 h 611"/>
              <a:gd name="T40" fmla="*/ 308 w 713"/>
              <a:gd name="T41" fmla="*/ 235 h 611"/>
              <a:gd name="T42" fmla="*/ 313 w 713"/>
              <a:gd name="T43" fmla="*/ 291 h 611"/>
              <a:gd name="T44" fmla="*/ 299 w 713"/>
              <a:gd name="T45" fmla="*/ 337 h 611"/>
              <a:gd name="T46" fmla="*/ 264 w 713"/>
              <a:gd name="T47" fmla="*/ 389 h 611"/>
              <a:gd name="T48" fmla="*/ 242 w 713"/>
              <a:gd name="T49" fmla="*/ 409 h 611"/>
              <a:gd name="T50" fmla="*/ 78 w 713"/>
              <a:gd name="T51" fmla="*/ 414 h 611"/>
              <a:gd name="T52" fmla="*/ 72 w 713"/>
              <a:gd name="T53" fmla="*/ 412 h 611"/>
              <a:gd name="T54" fmla="*/ 38 w 713"/>
              <a:gd name="T55" fmla="*/ 529 h 611"/>
              <a:gd name="T56" fmla="*/ 513 w 713"/>
              <a:gd name="T57" fmla="*/ 483 h 611"/>
              <a:gd name="T58" fmla="*/ 468 w 713"/>
              <a:gd name="T59" fmla="*/ 528 h 611"/>
              <a:gd name="T60" fmla="*/ 503 w 713"/>
              <a:gd name="T61" fmla="*/ 445 h 611"/>
              <a:gd name="T62" fmla="*/ 450 w 713"/>
              <a:gd name="T63" fmla="*/ 485 h 611"/>
              <a:gd name="T64" fmla="*/ 92 w 713"/>
              <a:gd name="T65" fmla="*/ 453 h 611"/>
              <a:gd name="T66" fmla="*/ 221 w 713"/>
              <a:gd name="T67" fmla="*/ 445 h 611"/>
              <a:gd name="T68" fmla="*/ 420 w 713"/>
              <a:gd name="T69" fmla="*/ 165 h 611"/>
              <a:gd name="T70" fmla="*/ 636 w 713"/>
              <a:gd name="T71" fmla="*/ 280 h 611"/>
              <a:gd name="T72" fmla="*/ 624 w 713"/>
              <a:gd name="T73" fmla="*/ 301 h 611"/>
              <a:gd name="T74" fmla="*/ 605 w 713"/>
              <a:gd name="T75" fmla="*/ 320 h 611"/>
              <a:gd name="T76" fmla="*/ 587 w 713"/>
              <a:gd name="T77" fmla="*/ 331 h 611"/>
              <a:gd name="T78" fmla="*/ 574 w 713"/>
              <a:gd name="T79" fmla="*/ 334 h 611"/>
              <a:gd name="T80" fmla="*/ 512 w 713"/>
              <a:gd name="T81" fmla="*/ 306 h 611"/>
              <a:gd name="T82" fmla="*/ 506 w 713"/>
              <a:gd name="T83" fmla="*/ 295 h 611"/>
              <a:gd name="T84" fmla="*/ 501 w 713"/>
              <a:gd name="T85" fmla="*/ 273 h 611"/>
              <a:gd name="T86" fmla="*/ 502 w 713"/>
              <a:gd name="T87" fmla="*/ 250 h 611"/>
              <a:gd name="T88" fmla="*/ 623 w 713"/>
              <a:gd name="T89" fmla="*/ 270 h 611"/>
              <a:gd name="T90" fmla="*/ 448 w 713"/>
              <a:gd name="T91" fmla="*/ 125 h 611"/>
              <a:gd name="T92" fmla="*/ 399 w 713"/>
              <a:gd name="T93" fmla="*/ 143 h 611"/>
              <a:gd name="T94" fmla="*/ 381 w 713"/>
              <a:gd name="T95" fmla="*/ 302 h 611"/>
              <a:gd name="T96" fmla="*/ 371 w 713"/>
              <a:gd name="T97" fmla="*/ 345 h 611"/>
              <a:gd name="T98" fmla="*/ 313 w 713"/>
              <a:gd name="T99" fmla="*/ 414 h 611"/>
              <a:gd name="T100" fmla="*/ 315 w 713"/>
              <a:gd name="T101" fmla="*/ 192 h 611"/>
              <a:gd name="T102" fmla="*/ 315 w 713"/>
              <a:gd name="T103" fmla="*/ 179 h 611"/>
              <a:gd name="T104" fmla="*/ 335 w 713"/>
              <a:gd name="T105" fmla="*/ 135 h 611"/>
              <a:gd name="T106" fmla="*/ 343 w 713"/>
              <a:gd name="T107" fmla="*/ 126 h 611"/>
              <a:gd name="T108" fmla="*/ 354 w 713"/>
              <a:gd name="T109" fmla="*/ 116 h 611"/>
              <a:gd name="T110" fmla="*/ 463 w 713"/>
              <a:gd name="T111" fmla="*/ 84 h 6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13" h="611">
                <a:moveTo>
                  <a:pt x="693" y="3"/>
                </a:moveTo>
                <a:cubicBezTo>
                  <a:pt x="610" y="21"/>
                  <a:pt x="528" y="39"/>
                  <a:pt x="445" y="56"/>
                </a:cubicBezTo>
                <a:cubicBezTo>
                  <a:pt x="420" y="61"/>
                  <a:pt x="393" y="64"/>
                  <a:pt x="368" y="74"/>
                </a:cubicBezTo>
                <a:cubicBezTo>
                  <a:pt x="344" y="83"/>
                  <a:pt x="324" y="99"/>
                  <a:pt x="308" y="120"/>
                </a:cubicBezTo>
                <a:cubicBezTo>
                  <a:pt x="297" y="135"/>
                  <a:pt x="289" y="154"/>
                  <a:pt x="285" y="173"/>
                </a:cubicBezTo>
                <a:cubicBezTo>
                  <a:pt x="270" y="167"/>
                  <a:pt x="253" y="164"/>
                  <a:pt x="237" y="164"/>
                </a:cubicBezTo>
                <a:cubicBezTo>
                  <a:pt x="191" y="164"/>
                  <a:pt x="191" y="164"/>
                  <a:pt x="191" y="164"/>
                </a:cubicBezTo>
                <a:cubicBezTo>
                  <a:pt x="173" y="164"/>
                  <a:pt x="148" y="160"/>
                  <a:pt x="138" y="179"/>
                </a:cubicBezTo>
                <a:cubicBezTo>
                  <a:pt x="135" y="186"/>
                  <a:pt x="135" y="194"/>
                  <a:pt x="134" y="201"/>
                </a:cubicBezTo>
                <a:cubicBezTo>
                  <a:pt x="131" y="231"/>
                  <a:pt x="131" y="231"/>
                  <a:pt x="131" y="231"/>
                </a:cubicBezTo>
                <a:cubicBezTo>
                  <a:pt x="129" y="242"/>
                  <a:pt x="128" y="252"/>
                  <a:pt x="127" y="263"/>
                </a:cubicBezTo>
                <a:cubicBezTo>
                  <a:pt x="78" y="263"/>
                  <a:pt x="78" y="263"/>
                  <a:pt x="78" y="263"/>
                </a:cubicBezTo>
                <a:cubicBezTo>
                  <a:pt x="78" y="263"/>
                  <a:pt x="77" y="263"/>
                  <a:pt x="76" y="263"/>
                </a:cubicBezTo>
                <a:cubicBezTo>
                  <a:pt x="61" y="264"/>
                  <a:pt x="43" y="273"/>
                  <a:pt x="41" y="290"/>
                </a:cubicBezTo>
                <a:cubicBezTo>
                  <a:pt x="41" y="293"/>
                  <a:pt x="41" y="296"/>
                  <a:pt x="41" y="299"/>
                </a:cubicBezTo>
                <a:cubicBezTo>
                  <a:pt x="41" y="417"/>
                  <a:pt x="41" y="417"/>
                  <a:pt x="41" y="417"/>
                </a:cubicBezTo>
                <a:cubicBezTo>
                  <a:pt x="41" y="430"/>
                  <a:pt x="51" y="437"/>
                  <a:pt x="62" y="441"/>
                </a:cubicBezTo>
                <a:cubicBezTo>
                  <a:pt x="61" y="446"/>
                  <a:pt x="61" y="451"/>
                  <a:pt x="61" y="456"/>
                </a:cubicBezTo>
                <a:cubicBezTo>
                  <a:pt x="45" y="461"/>
                  <a:pt x="30" y="472"/>
                  <a:pt x="20" y="486"/>
                </a:cubicBezTo>
                <a:cubicBezTo>
                  <a:pt x="0" y="513"/>
                  <a:pt x="4" y="551"/>
                  <a:pt x="23" y="576"/>
                </a:cubicBezTo>
                <a:cubicBezTo>
                  <a:pt x="43" y="602"/>
                  <a:pt x="79" y="611"/>
                  <a:pt x="109" y="600"/>
                </a:cubicBezTo>
                <a:cubicBezTo>
                  <a:pt x="135" y="591"/>
                  <a:pt x="153" y="568"/>
                  <a:pt x="157" y="542"/>
                </a:cubicBezTo>
                <a:cubicBezTo>
                  <a:pt x="439" y="542"/>
                  <a:pt x="439" y="542"/>
                  <a:pt x="439" y="542"/>
                </a:cubicBezTo>
                <a:cubicBezTo>
                  <a:pt x="441" y="554"/>
                  <a:pt x="446" y="565"/>
                  <a:pt x="454" y="575"/>
                </a:cubicBezTo>
                <a:cubicBezTo>
                  <a:pt x="473" y="600"/>
                  <a:pt x="509" y="610"/>
                  <a:pt x="539" y="599"/>
                </a:cubicBezTo>
                <a:cubicBezTo>
                  <a:pt x="569" y="588"/>
                  <a:pt x="588" y="560"/>
                  <a:pt x="589" y="529"/>
                </a:cubicBezTo>
                <a:cubicBezTo>
                  <a:pt x="588" y="495"/>
                  <a:pt x="567" y="466"/>
                  <a:pt x="536" y="455"/>
                </a:cubicBezTo>
                <a:cubicBezTo>
                  <a:pt x="535" y="455"/>
                  <a:pt x="535" y="455"/>
                  <a:pt x="535" y="455"/>
                </a:cubicBezTo>
                <a:cubicBezTo>
                  <a:pt x="535" y="451"/>
                  <a:pt x="535" y="448"/>
                  <a:pt x="534" y="444"/>
                </a:cubicBezTo>
                <a:cubicBezTo>
                  <a:pt x="532" y="428"/>
                  <a:pt x="521" y="414"/>
                  <a:pt x="505" y="414"/>
                </a:cubicBezTo>
                <a:cubicBezTo>
                  <a:pt x="363" y="414"/>
                  <a:pt x="363" y="414"/>
                  <a:pt x="363" y="414"/>
                </a:cubicBezTo>
                <a:cubicBezTo>
                  <a:pt x="374" y="403"/>
                  <a:pt x="384" y="389"/>
                  <a:pt x="391" y="375"/>
                </a:cubicBezTo>
                <a:cubicBezTo>
                  <a:pt x="403" y="351"/>
                  <a:pt x="409" y="325"/>
                  <a:pt x="412" y="299"/>
                </a:cubicBezTo>
                <a:cubicBezTo>
                  <a:pt x="414" y="276"/>
                  <a:pt x="414" y="253"/>
                  <a:pt x="413" y="231"/>
                </a:cubicBezTo>
                <a:cubicBezTo>
                  <a:pt x="413" y="220"/>
                  <a:pt x="412" y="209"/>
                  <a:pt x="413" y="198"/>
                </a:cubicBezTo>
                <a:cubicBezTo>
                  <a:pt x="413" y="190"/>
                  <a:pt x="413" y="186"/>
                  <a:pt x="415" y="179"/>
                </a:cubicBezTo>
                <a:cubicBezTo>
                  <a:pt x="415" y="176"/>
                  <a:pt x="416" y="174"/>
                  <a:pt x="417" y="171"/>
                </a:cubicBezTo>
                <a:cubicBezTo>
                  <a:pt x="417" y="171"/>
                  <a:pt x="417" y="170"/>
                  <a:pt x="418" y="170"/>
                </a:cubicBezTo>
                <a:cubicBezTo>
                  <a:pt x="418" y="169"/>
                  <a:pt x="418" y="168"/>
                  <a:pt x="419" y="168"/>
                </a:cubicBezTo>
                <a:cubicBezTo>
                  <a:pt x="419" y="167"/>
                  <a:pt x="420" y="166"/>
                  <a:pt x="421" y="165"/>
                </a:cubicBezTo>
                <a:cubicBezTo>
                  <a:pt x="421" y="165"/>
                  <a:pt x="421" y="165"/>
                  <a:pt x="421" y="165"/>
                </a:cubicBezTo>
                <a:cubicBezTo>
                  <a:pt x="422" y="164"/>
                  <a:pt x="423" y="164"/>
                  <a:pt x="424" y="164"/>
                </a:cubicBezTo>
                <a:cubicBezTo>
                  <a:pt x="433" y="161"/>
                  <a:pt x="442" y="159"/>
                  <a:pt x="452" y="156"/>
                </a:cubicBezTo>
                <a:cubicBezTo>
                  <a:pt x="507" y="141"/>
                  <a:pt x="563" y="125"/>
                  <a:pt x="618" y="110"/>
                </a:cubicBezTo>
                <a:cubicBezTo>
                  <a:pt x="611" y="154"/>
                  <a:pt x="603" y="199"/>
                  <a:pt x="596" y="243"/>
                </a:cubicBezTo>
                <a:cubicBezTo>
                  <a:pt x="566" y="227"/>
                  <a:pt x="535" y="212"/>
                  <a:pt x="505" y="196"/>
                </a:cubicBezTo>
                <a:cubicBezTo>
                  <a:pt x="498" y="193"/>
                  <a:pt x="487" y="194"/>
                  <a:pt x="484" y="202"/>
                </a:cubicBezTo>
                <a:cubicBezTo>
                  <a:pt x="472" y="229"/>
                  <a:pt x="467" y="260"/>
                  <a:pt x="472" y="289"/>
                </a:cubicBezTo>
                <a:cubicBezTo>
                  <a:pt x="481" y="341"/>
                  <a:pt x="541" y="377"/>
                  <a:pt x="592" y="362"/>
                </a:cubicBezTo>
                <a:cubicBezTo>
                  <a:pt x="613" y="355"/>
                  <a:pt x="631" y="340"/>
                  <a:pt x="645" y="323"/>
                </a:cubicBezTo>
                <a:cubicBezTo>
                  <a:pt x="650" y="317"/>
                  <a:pt x="655" y="310"/>
                  <a:pt x="660" y="303"/>
                </a:cubicBezTo>
                <a:cubicBezTo>
                  <a:pt x="662" y="300"/>
                  <a:pt x="665" y="295"/>
                  <a:pt x="665" y="291"/>
                </a:cubicBezTo>
                <a:cubicBezTo>
                  <a:pt x="669" y="271"/>
                  <a:pt x="672" y="250"/>
                  <a:pt x="676" y="229"/>
                </a:cubicBezTo>
                <a:cubicBezTo>
                  <a:pt x="688" y="161"/>
                  <a:pt x="699" y="93"/>
                  <a:pt x="711" y="25"/>
                </a:cubicBezTo>
                <a:cubicBezTo>
                  <a:pt x="711" y="24"/>
                  <a:pt x="711" y="23"/>
                  <a:pt x="712" y="22"/>
                </a:cubicBezTo>
                <a:cubicBezTo>
                  <a:pt x="713" y="10"/>
                  <a:pt x="705" y="0"/>
                  <a:pt x="693" y="3"/>
                </a:cubicBezTo>
                <a:close/>
                <a:moveTo>
                  <a:pt x="72" y="296"/>
                </a:moveTo>
                <a:cubicBezTo>
                  <a:pt x="72" y="296"/>
                  <a:pt x="72" y="296"/>
                  <a:pt x="72" y="296"/>
                </a:cubicBezTo>
                <a:cubicBezTo>
                  <a:pt x="72" y="295"/>
                  <a:pt x="73" y="295"/>
                  <a:pt x="73" y="295"/>
                </a:cubicBezTo>
                <a:cubicBezTo>
                  <a:pt x="75" y="295"/>
                  <a:pt x="76" y="294"/>
                  <a:pt x="78" y="294"/>
                </a:cubicBezTo>
                <a:cubicBezTo>
                  <a:pt x="78" y="294"/>
                  <a:pt x="78" y="294"/>
                  <a:pt x="78" y="294"/>
                </a:cubicBezTo>
                <a:cubicBezTo>
                  <a:pt x="78" y="294"/>
                  <a:pt x="78" y="294"/>
                  <a:pt x="78" y="294"/>
                </a:cubicBezTo>
                <a:cubicBezTo>
                  <a:pt x="141" y="294"/>
                  <a:pt x="141" y="294"/>
                  <a:pt x="141" y="294"/>
                </a:cubicBezTo>
                <a:cubicBezTo>
                  <a:pt x="150" y="294"/>
                  <a:pt x="155" y="287"/>
                  <a:pt x="156" y="278"/>
                </a:cubicBezTo>
                <a:cubicBezTo>
                  <a:pt x="159" y="251"/>
                  <a:pt x="162" y="223"/>
                  <a:pt x="166" y="195"/>
                </a:cubicBezTo>
                <a:cubicBezTo>
                  <a:pt x="197" y="195"/>
                  <a:pt x="197" y="195"/>
                  <a:pt x="197" y="195"/>
                </a:cubicBezTo>
                <a:cubicBezTo>
                  <a:pt x="211" y="195"/>
                  <a:pt x="224" y="195"/>
                  <a:pt x="238" y="195"/>
                </a:cubicBezTo>
                <a:cubicBezTo>
                  <a:pt x="242" y="195"/>
                  <a:pt x="245" y="195"/>
                  <a:pt x="249" y="196"/>
                </a:cubicBezTo>
                <a:cubicBezTo>
                  <a:pt x="249" y="196"/>
                  <a:pt x="250" y="196"/>
                  <a:pt x="251" y="196"/>
                </a:cubicBezTo>
                <a:cubicBezTo>
                  <a:pt x="252" y="196"/>
                  <a:pt x="253" y="196"/>
                  <a:pt x="254" y="196"/>
                </a:cubicBezTo>
                <a:cubicBezTo>
                  <a:pt x="257" y="197"/>
                  <a:pt x="261" y="198"/>
                  <a:pt x="264" y="199"/>
                </a:cubicBezTo>
                <a:cubicBezTo>
                  <a:pt x="268" y="200"/>
                  <a:pt x="271" y="201"/>
                  <a:pt x="275" y="202"/>
                </a:cubicBezTo>
                <a:cubicBezTo>
                  <a:pt x="275" y="202"/>
                  <a:pt x="275" y="202"/>
                  <a:pt x="275" y="202"/>
                </a:cubicBezTo>
                <a:cubicBezTo>
                  <a:pt x="276" y="203"/>
                  <a:pt x="276" y="203"/>
                  <a:pt x="277" y="203"/>
                </a:cubicBezTo>
                <a:cubicBezTo>
                  <a:pt x="280" y="204"/>
                  <a:pt x="282" y="206"/>
                  <a:pt x="284" y="207"/>
                </a:cubicBezTo>
                <a:cubicBezTo>
                  <a:pt x="285" y="208"/>
                  <a:pt x="287" y="209"/>
                  <a:pt x="289" y="210"/>
                </a:cubicBezTo>
                <a:cubicBezTo>
                  <a:pt x="289" y="210"/>
                  <a:pt x="289" y="211"/>
                  <a:pt x="290" y="211"/>
                </a:cubicBezTo>
                <a:cubicBezTo>
                  <a:pt x="290" y="211"/>
                  <a:pt x="291" y="212"/>
                  <a:pt x="292" y="213"/>
                </a:cubicBezTo>
                <a:cubicBezTo>
                  <a:pt x="293" y="214"/>
                  <a:pt x="295" y="216"/>
                  <a:pt x="296" y="217"/>
                </a:cubicBezTo>
                <a:cubicBezTo>
                  <a:pt x="297" y="218"/>
                  <a:pt x="298" y="219"/>
                  <a:pt x="299" y="220"/>
                </a:cubicBezTo>
                <a:cubicBezTo>
                  <a:pt x="299" y="220"/>
                  <a:pt x="300" y="221"/>
                  <a:pt x="300" y="221"/>
                </a:cubicBezTo>
                <a:cubicBezTo>
                  <a:pt x="303" y="225"/>
                  <a:pt x="305" y="230"/>
                  <a:pt x="308" y="234"/>
                </a:cubicBezTo>
                <a:cubicBezTo>
                  <a:pt x="308" y="234"/>
                  <a:pt x="308" y="235"/>
                  <a:pt x="308" y="235"/>
                </a:cubicBezTo>
                <a:cubicBezTo>
                  <a:pt x="308" y="235"/>
                  <a:pt x="308" y="235"/>
                  <a:pt x="308" y="235"/>
                </a:cubicBezTo>
                <a:cubicBezTo>
                  <a:pt x="309" y="237"/>
                  <a:pt x="309" y="238"/>
                  <a:pt x="310" y="239"/>
                </a:cubicBezTo>
                <a:cubicBezTo>
                  <a:pt x="311" y="243"/>
                  <a:pt x="312" y="246"/>
                  <a:pt x="312" y="249"/>
                </a:cubicBezTo>
                <a:cubicBezTo>
                  <a:pt x="314" y="256"/>
                  <a:pt x="314" y="259"/>
                  <a:pt x="314" y="267"/>
                </a:cubicBezTo>
                <a:cubicBezTo>
                  <a:pt x="315" y="275"/>
                  <a:pt x="314" y="283"/>
                  <a:pt x="313" y="291"/>
                </a:cubicBezTo>
                <a:cubicBezTo>
                  <a:pt x="313" y="295"/>
                  <a:pt x="311" y="304"/>
                  <a:pt x="310" y="309"/>
                </a:cubicBezTo>
                <a:cubicBezTo>
                  <a:pt x="308" y="316"/>
                  <a:pt x="305" y="323"/>
                  <a:pt x="303" y="330"/>
                </a:cubicBezTo>
                <a:cubicBezTo>
                  <a:pt x="303" y="330"/>
                  <a:pt x="301" y="333"/>
                  <a:pt x="301" y="333"/>
                </a:cubicBezTo>
                <a:cubicBezTo>
                  <a:pt x="301" y="334"/>
                  <a:pt x="300" y="336"/>
                  <a:pt x="299" y="337"/>
                </a:cubicBezTo>
                <a:cubicBezTo>
                  <a:pt x="298" y="340"/>
                  <a:pt x="296" y="343"/>
                  <a:pt x="295" y="346"/>
                </a:cubicBezTo>
                <a:cubicBezTo>
                  <a:pt x="292" y="352"/>
                  <a:pt x="288" y="358"/>
                  <a:pt x="284" y="363"/>
                </a:cubicBezTo>
                <a:cubicBezTo>
                  <a:pt x="280" y="369"/>
                  <a:pt x="278" y="372"/>
                  <a:pt x="275" y="376"/>
                </a:cubicBezTo>
                <a:cubicBezTo>
                  <a:pt x="272" y="380"/>
                  <a:pt x="268" y="384"/>
                  <a:pt x="264" y="389"/>
                </a:cubicBezTo>
                <a:cubicBezTo>
                  <a:pt x="257" y="395"/>
                  <a:pt x="250" y="402"/>
                  <a:pt x="243" y="408"/>
                </a:cubicBezTo>
                <a:cubicBezTo>
                  <a:pt x="243" y="408"/>
                  <a:pt x="243" y="408"/>
                  <a:pt x="242" y="408"/>
                </a:cubicBezTo>
                <a:cubicBezTo>
                  <a:pt x="244" y="407"/>
                  <a:pt x="243" y="408"/>
                  <a:pt x="242" y="409"/>
                </a:cubicBezTo>
                <a:cubicBezTo>
                  <a:pt x="242" y="409"/>
                  <a:pt x="242" y="409"/>
                  <a:pt x="242" y="409"/>
                </a:cubicBezTo>
                <a:cubicBezTo>
                  <a:pt x="242" y="409"/>
                  <a:pt x="242" y="409"/>
                  <a:pt x="242" y="409"/>
                </a:cubicBezTo>
                <a:cubicBezTo>
                  <a:pt x="240" y="410"/>
                  <a:pt x="239" y="411"/>
                  <a:pt x="238" y="412"/>
                </a:cubicBezTo>
                <a:cubicBezTo>
                  <a:pt x="237" y="412"/>
                  <a:pt x="235" y="413"/>
                  <a:pt x="234" y="414"/>
                </a:cubicBezTo>
                <a:cubicBezTo>
                  <a:pt x="78" y="414"/>
                  <a:pt x="78" y="414"/>
                  <a:pt x="78" y="414"/>
                </a:cubicBezTo>
                <a:cubicBezTo>
                  <a:pt x="78" y="414"/>
                  <a:pt x="78" y="414"/>
                  <a:pt x="77" y="414"/>
                </a:cubicBezTo>
                <a:cubicBezTo>
                  <a:pt x="81" y="414"/>
                  <a:pt x="76" y="414"/>
                  <a:pt x="75" y="413"/>
                </a:cubicBezTo>
                <a:cubicBezTo>
                  <a:pt x="75" y="413"/>
                  <a:pt x="72" y="412"/>
                  <a:pt x="72" y="412"/>
                </a:cubicBezTo>
                <a:cubicBezTo>
                  <a:pt x="72" y="412"/>
                  <a:pt x="72" y="412"/>
                  <a:pt x="72" y="412"/>
                </a:cubicBezTo>
                <a:lnTo>
                  <a:pt x="72" y="296"/>
                </a:lnTo>
                <a:close/>
                <a:moveTo>
                  <a:pt x="114" y="561"/>
                </a:moveTo>
                <a:cubicBezTo>
                  <a:pt x="106" y="570"/>
                  <a:pt x="94" y="574"/>
                  <a:pt x="83" y="574"/>
                </a:cubicBezTo>
                <a:cubicBezTo>
                  <a:pt x="58" y="574"/>
                  <a:pt x="38" y="553"/>
                  <a:pt x="38" y="529"/>
                </a:cubicBezTo>
                <a:cubicBezTo>
                  <a:pt x="37" y="504"/>
                  <a:pt x="58" y="484"/>
                  <a:pt x="83" y="484"/>
                </a:cubicBezTo>
                <a:cubicBezTo>
                  <a:pt x="107" y="483"/>
                  <a:pt x="127" y="505"/>
                  <a:pt x="128" y="530"/>
                </a:cubicBezTo>
                <a:cubicBezTo>
                  <a:pt x="127" y="542"/>
                  <a:pt x="123" y="553"/>
                  <a:pt x="114" y="561"/>
                </a:cubicBezTo>
                <a:close/>
                <a:moveTo>
                  <a:pt x="513" y="483"/>
                </a:moveTo>
                <a:cubicBezTo>
                  <a:pt x="538" y="482"/>
                  <a:pt x="558" y="504"/>
                  <a:pt x="558" y="529"/>
                </a:cubicBezTo>
                <a:cubicBezTo>
                  <a:pt x="558" y="541"/>
                  <a:pt x="553" y="551"/>
                  <a:pt x="545" y="560"/>
                </a:cubicBezTo>
                <a:cubicBezTo>
                  <a:pt x="536" y="568"/>
                  <a:pt x="525" y="573"/>
                  <a:pt x="513" y="573"/>
                </a:cubicBezTo>
                <a:cubicBezTo>
                  <a:pt x="488" y="573"/>
                  <a:pt x="468" y="552"/>
                  <a:pt x="468" y="528"/>
                </a:cubicBezTo>
                <a:cubicBezTo>
                  <a:pt x="467" y="503"/>
                  <a:pt x="489" y="483"/>
                  <a:pt x="513" y="483"/>
                </a:cubicBezTo>
                <a:close/>
                <a:moveTo>
                  <a:pt x="503" y="445"/>
                </a:moveTo>
                <a:cubicBezTo>
                  <a:pt x="503" y="445"/>
                  <a:pt x="503" y="445"/>
                  <a:pt x="503" y="445"/>
                </a:cubicBezTo>
                <a:cubicBezTo>
                  <a:pt x="503" y="445"/>
                  <a:pt x="503" y="445"/>
                  <a:pt x="503" y="445"/>
                </a:cubicBezTo>
                <a:cubicBezTo>
                  <a:pt x="503" y="445"/>
                  <a:pt x="503" y="445"/>
                  <a:pt x="503" y="445"/>
                </a:cubicBezTo>
                <a:cubicBezTo>
                  <a:pt x="504" y="447"/>
                  <a:pt x="504" y="445"/>
                  <a:pt x="504" y="448"/>
                </a:cubicBezTo>
                <a:cubicBezTo>
                  <a:pt x="504" y="452"/>
                  <a:pt x="504" y="452"/>
                  <a:pt x="504" y="452"/>
                </a:cubicBezTo>
                <a:cubicBezTo>
                  <a:pt x="483" y="455"/>
                  <a:pt x="463" y="467"/>
                  <a:pt x="450" y="485"/>
                </a:cubicBezTo>
                <a:cubicBezTo>
                  <a:pt x="445" y="493"/>
                  <a:pt x="441" y="502"/>
                  <a:pt x="439" y="511"/>
                </a:cubicBezTo>
                <a:cubicBezTo>
                  <a:pt x="156" y="511"/>
                  <a:pt x="156" y="511"/>
                  <a:pt x="156" y="511"/>
                </a:cubicBezTo>
                <a:cubicBezTo>
                  <a:pt x="149" y="486"/>
                  <a:pt x="131" y="466"/>
                  <a:pt x="105" y="457"/>
                </a:cubicBezTo>
                <a:cubicBezTo>
                  <a:pt x="101" y="455"/>
                  <a:pt x="97" y="454"/>
                  <a:pt x="92" y="453"/>
                </a:cubicBezTo>
                <a:cubicBezTo>
                  <a:pt x="92" y="448"/>
                  <a:pt x="92" y="448"/>
                  <a:pt x="92" y="448"/>
                </a:cubicBezTo>
                <a:cubicBezTo>
                  <a:pt x="92" y="447"/>
                  <a:pt x="93" y="446"/>
                  <a:pt x="93" y="445"/>
                </a:cubicBezTo>
                <a:cubicBezTo>
                  <a:pt x="97" y="445"/>
                  <a:pt x="101" y="445"/>
                  <a:pt x="106" y="445"/>
                </a:cubicBezTo>
                <a:cubicBezTo>
                  <a:pt x="221" y="445"/>
                  <a:pt x="221" y="445"/>
                  <a:pt x="221" y="445"/>
                </a:cubicBezTo>
                <a:cubicBezTo>
                  <a:pt x="226" y="445"/>
                  <a:pt x="231" y="445"/>
                  <a:pt x="235" y="445"/>
                </a:cubicBezTo>
                <a:lnTo>
                  <a:pt x="503" y="445"/>
                </a:lnTo>
                <a:close/>
                <a:moveTo>
                  <a:pt x="420" y="165"/>
                </a:moveTo>
                <a:cubicBezTo>
                  <a:pt x="419" y="166"/>
                  <a:pt x="420" y="165"/>
                  <a:pt x="420" y="165"/>
                </a:cubicBezTo>
                <a:close/>
                <a:moveTo>
                  <a:pt x="623" y="302"/>
                </a:moveTo>
                <a:cubicBezTo>
                  <a:pt x="623" y="302"/>
                  <a:pt x="623" y="302"/>
                  <a:pt x="623" y="302"/>
                </a:cubicBezTo>
                <a:close/>
                <a:moveTo>
                  <a:pt x="650" y="198"/>
                </a:moveTo>
                <a:cubicBezTo>
                  <a:pt x="646" y="225"/>
                  <a:pt x="641" y="253"/>
                  <a:pt x="636" y="280"/>
                </a:cubicBezTo>
                <a:cubicBezTo>
                  <a:pt x="636" y="281"/>
                  <a:pt x="636" y="282"/>
                  <a:pt x="636" y="282"/>
                </a:cubicBezTo>
                <a:cubicBezTo>
                  <a:pt x="634" y="285"/>
                  <a:pt x="632" y="288"/>
                  <a:pt x="630" y="292"/>
                </a:cubicBezTo>
                <a:cubicBezTo>
                  <a:pt x="628" y="295"/>
                  <a:pt x="626" y="298"/>
                  <a:pt x="624" y="301"/>
                </a:cubicBezTo>
                <a:cubicBezTo>
                  <a:pt x="624" y="301"/>
                  <a:pt x="624" y="301"/>
                  <a:pt x="624" y="301"/>
                </a:cubicBezTo>
                <a:cubicBezTo>
                  <a:pt x="623" y="302"/>
                  <a:pt x="623" y="302"/>
                  <a:pt x="622" y="303"/>
                </a:cubicBezTo>
                <a:cubicBezTo>
                  <a:pt x="620" y="305"/>
                  <a:pt x="619" y="307"/>
                  <a:pt x="617" y="309"/>
                </a:cubicBezTo>
                <a:cubicBezTo>
                  <a:pt x="614" y="313"/>
                  <a:pt x="610" y="316"/>
                  <a:pt x="607" y="319"/>
                </a:cubicBezTo>
                <a:cubicBezTo>
                  <a:pt x="606" y="319"/>
                  <a:pt x="605" y="320"/>
                  <a:pt x="605" y="320"/>
                </a:cubicBezTo>
                <a:cubicBezTo>
                  <a:pt x="605" y="321"/>
                  <a:pt x="603" y="322"/>
                  <a:pt x="603" y="322"/>
                </a:cubicBezTo>
                <a:cubicBezTo>
                  <a:pt x="600" y="324"/>
                  <a:pt x="598" y="325"/>
                  <a:pt x="595" y="327"/>
                </a:cubicBezTo>
                <a:cubicBezTo>
                  <a:pt x="593" y="328"/>
                  <a:pt x="591" y="329"/>
                  <a:pt x="590" y="330"/>
                </a:cubicBezTo>
                <a:cubicBezTo>
                  <a:pt x="589" y="330"/>
                  <a:pt x="587" y="331"/>
                  <a:pt x="587" y="331"/>
                </a:cubicBezTo>
                <a:cubicBezTo>
                  <a:pt x="586" y="331"/>
                  <a:pt x="585" y="332"/>
                  <a:pt x="583" y="332"/>
                </a:cubicBezTo>
                <a:cubicBezTo>
                  <a:pt x="581" y="333"/>
                  <a:pt x="578" y="333"/>
                  <a:pt x="576" y="334"/>
                </a:cubicBezTo>
                <a:cubicBezTo>
                  <a:pt x="575" y="334"/>
                  <a:pt x="575" y="334"/>
                  <a:pt x="575" y="334"/>
                </a:cubicBezTo>
                <a:cubicBezTo>
                  <a:pt x="575" y="334"/>
                  <a:pt x="574" y="334"/>
                  <a:pt x="574" y="334"/>
                </a:cubicBezTo>
                <a:cubicBezTo>
                  <a:pt x="573" y="334"/>
                  <a:pt x="571" y="334"/>
                  <a:pt x="570" y="334"/>
                </a:cubicBezTo>
                <a:cubicBezTo>
                  <a:pt x="559" y="335"/>
                  <a:pt x="548" y="332"/>
                  <a:pt x="538" y="327"/>
                </a:cubicBezTo>
                <a:cubicBezTo>
                  <a:pt x="527" y="321"/>
                  <a:pt x="521" y="317"/>
                  <a:pt x="513" y="308"/>
                </a:cubicBezTo>
                <a:cubicBezTo>
                  <a:pt x="514" y="308"/>
                  <a:pt x="512" y="306"/>
                  <a:pt x="512" y="306"/>
                </a:cubicBezTo>
                <a:cubicBezTo>
                  <a:pt x="511" y="305"/>
                  <a:pt x="510" y="304"/>
                  <a:pt x="510" y="303"/>
                </a:cubicBezTo>
                <a:cubicBezTo>
                  <a:pt x="508" y="301"/>
                  <a:pt x="507" y="298"/>
                  <a:pt x="506" y="296"/>
                </a:cubicBezTo>
                <a:cubicBezTo>
                  <a:pt x="506" y="296"/>
                  <a:pt x="506" y="296"/>
                  <a:pt x="506" y="295"/>
                </a:cubicBezTo>
                <a:cubicBezTo>
                  <a:pt x="506" y="295"/>
                  <a:pt x="506" y="295"/>
                  <a:pt x="506" y="295"/>
                </a:cubicBezTo>
                <a:cubicBezTo>
                  <a:pt x="505" y="294"/>
                  <a:pt x="505" y="293"/>
                  <a:pt x="505" y="292"/>
                </a:cubicBezTo>
                <a:cubicBezTo>
                  <a:pt x="504" y="289"/>
                  <a:pt x="503" y="287"/>
                  <a:pt x="502" y="284"/>
                </a:cubicBezTo>
                <a:cubicBezTo>
                  <a:pt x="502" y="282"/>
                  <a:pt x="502" y="280"/>
                  <a:pt x="501" y="278"/>
                </a:cubicBezTo>
                <a:cubicBezTo>
                  <a:pt x="501" y="279"/>
                  <a:pt x="501" y="274"/>
                  <a:pt x="501" y="273"/>
                </a:cubicBezTo>
                <a:cubicBezTo>
                  <a:pt x="500" y="269"/>
                  <a:pt x="501" y="264"/>
                  <a:pt x="501" y="260"/>
                </a:cubicBezTo>
                <a:cubicBezTo>
                  <a:pt x="501" y="258"/>
                  <a:pt x="501" y="255"/>
                  <a:pt x="501" y="253"/>
                </a:cubicBezTo>
                <a:cubicBezTo>
                  <a:pt x="501" y="253"/>
                  <a:pt x="501" y="252"/>
                  <a:pt x="501" y="252"/>
                </a:cubicBezTo>
                <a:cubicBezTo>
                  <a:pt x="502" y="251"/>
                  <a:pt x="502" y="250"/>
                  <a:pt x="502" y="250"/>
                </a:cubicBezTo>
                <a:cubicBezTo>
                  <a:pt x="502" y="246"/>
                  <a:pt x="503" y="242"/>
                  <a:pt x="504" y="239"/>
                </a:cubicBezTo>
                <a:cubicBezTo>
                  <a:pt x="504" y="236"/>
                  <a:pt x="505" y="234"/>
                  <a:pt x="506" y="231"/>
                </a:cubicBezTo>
                <a:cubicBezTo>
                  <a:pt x="537" y="247"/>
                  <a:pt x="569" y="264"/>
                  <a:pt x="600" y="280"/>
                </a:cubicBezTo>
                <a:cubicBezTo>
                  <a:pt x="608" y="284"/>
                  <a:pt x="621" y="281"/>
                  <a:pt x="623" y="270"/>
                </a:cubicBezTo>
                <a:cubicBezTo>
                  <a:pt x="632" y="211"/>
                  <a:pt x="642" y="153"/>
                  <a:pt x="652" y="94"/>
                </a:cubicBezTo>
                <a:cubicBezTo>
                  <a:pt x="652" y="93"/>
                  <a:pt x="652" y="93"/>
                  <a:pt x="652" y="92"/>
                </a:cubicBezTo>
                <a:cubicBezTo>
                  <a:pt x="654" y="81"/>
                  <a:pt x="645" y="70"/>
                  <a:pt x="633" y="73"/>
                </a:cubicBezTo>
                <a:cubicBezTo>
                  <a:pt x="571" y="91"/>
                  <a:pt x="510" y="108"/>
                  <a:pt x="448" y="125"/>
                </a:cubicBezTo>
                <a:cubicBezTo>
                  <a:pt x="438" y="128"/>
                  <a:pt x="427" y="131"/>
                  <a:pt x="417" y="134"/>
                </a:cubicBezTo>
                <a:cubicBezTo>
                  <a:pt x="416" y="134"/>
                  <a:pt x="416" y="134"/>
                  <a:pt x="416" y="134"/>
                </a:cubicBezTo>
                <a:cubicBezTo>
                  <a:pt x="415" y="134"/>
                  <a:pt x="415" y="134"/>
                  <a:pt x="414" y="134"/>
                </a:cubicBezTo>
                <a:cubicBezTo>
                  <a:pt x="408" y="135"/>
                  <a:pt x="403" y="139"/>
                  <a:pt x="399" y="143"/>
                </a:cubicBezTo>
                <a:cubicBezTo>
                  <a:pt x="381" y="160"/>
                  <a:pt x="381" y="191"/>
                  <a:pt x="382" y="213"/>
                </a:cubicBezTo>
                <a:cubicBezTo>
                  <a:pt x="382" y="235"/>
                  <a:pt x="383" y="256"/>
                  <a:pt x="383" y="277"/>
                </a:cubicBezTo>
                <a:cubicBezTo>
                  <a:pt x="382" y="284"/>
                  <a:pt x="382" y="291"/>
                  <a:pt x="381" y="297"/>
                </a:cubicBezTo>
                <a:cubicBezTo>
                  <a:pt x="381" y="299"/>
                  <a:pt x="381" y="300"/>
                  <a:pt x="381" y="302"/>
                </a:cubicBezTo>
                <a:cubicBezTo>
                  <a:pt x="381" y="302"/>
                  <a:pt x="380" y="305"/>
                  <a:pt x="380" y="306"/>
                </a:cubicBezTo>
                <a:cubicBezTo>
                  <a:pt x="380" y="309"/>
                  <a:pt x="379" y="312"/>
                  <a:pt x="379" y="315"/>
                </a:cubicBezTo>
                <a:cubicBezTo>
                  <a:pt x="378" y="322"/>
                  <a:pt x="376" y="328"/>
                  <a:pt x="374" y="335"/>
                </a:cubicBezTo>
                <a:cubicBezTo>
                  <a:pt x="373" y="338"/>
                  <a:pt x="372" y="342"/>
                  <a:pt x="371" y="345"/>
                </a:cubicBezTo>
                <a:cubicBezTo>
                  <a:pt x="370" y="346"/>
                  <a:pt x="370" y="348"/>
                  <a:pt x="369" y="349"/>
                </a:cubicBezTo>
                <a:cubicBezTo>
                  <a:pt x="369" y="350"/>
                  <a:pt x="369" y="351"/>
                  <a:pt x="368" y="352"/>
                </a:cubicBezTo>
                <a:cubicBezTo>
                  <a:pt x="368" y="352"/>
                  <a:pt x="368" y="352"/>
                  <a:pt x="368" y="352"/>
                </a:cubicBezTo>
                <a:cubicBezTo>
                  <a:pt x="356" y="380"/>
                  <a:pt x="338" y="399"/>
                  <a:pt x="313" y="414"/>
                </a:cubicBezTo>
                <a:cubicBezTo>
                  <a:pt x="282" y="414"/>
                  <a:pt x="282" y="414"/>
                  <a:pt x="282" y="414"/>
                </a:cubicBezTo>
                <a:cubicBezTo>
                  <a:pt x="283" y="414"/>
                  <a:pt x="283" y="413"/>
                  <a:pt x="284" y="412"/>
                </a:cubicBezTo>
                <a:cubicBezTo>
                  <a:pt x="301" y="394"/>
                  <a:pt x="317" y="373"/>
                  <a:pt x="327" y="350"/>
                </a:cubicBezTo>
                <a:cubicBezTo>
                  <a:pt x="350" y="302"/>
                  <a:pt x="357" y="232"/>
                  <a:pt x="315" y="192"/>
                </a:cubicBezTo>
                <a:cubicBezTo>
                  <a:pt x="315" y="192"/>
                  <a:pt x="314" y="191"/>
                  <a:pt x="313" y="191"/>
                </a:cubicBezTo>
                <a:cubicBezTo>
                  <a:pt x="313" y="190"/>
                  <a:pt x="313" y="189"/>
                  <a:pt x="314" y="188"/>
                </a:cubicBezTo>
                <a:cubicBezTo>
                  <a:pt x="314" y="188"/>
                  <a:pt x="314" y="188"/>
                  <a:pt x="314" y="188"/>
                </a:cubicBezTo>
                <a:cubicBezTo>
                  <a:pt x="314" y="185"/>
                  <a:pt x="315" y="182"/>
                  <a:pt x="315" y="179"/>
                </a:cubicBezTo>
                <a:cubicBezTo>
                  <a:pt x="317" y="172"/>
                  <a:pt x="319" y="165"/>
                  <a:pt x="322" y="158"/>
                </a:cubicBezTo>
                <a:cubicBezTo>
                  <a:pt x="322" y="158"/>
                  <a:pt x="323" y="155"/>
                  <a:pt x="324" y="154"/>
                </a:cubicBezTo>
                <a:cubicBezTo>
                  <a:pt x="325" y="152"/>
                  <a:pt x="326" y="150"/>
                  <a:pt x="327" y="148"/>
                </a:cubicBezTo>
                <a:cubicBezTo>
                  <a:pt x="329" y="144"/>
                  <a:pt x="332" y="139"/>
                  <a:pt x="335" y="135"/>
                </a:cubicBezTo>
                <a:cubicBezTo>
                  <a:pt x="335" y="135"/>
                  <a:pt x="335" y="135"/>
                  <a:pt x="335" y="135"/>
                </a:cubicBezTo>
                <a:cubicBezTo>
                  <a:pt x="335" y="135"/>
                  <a:pt x="335" y="135"/>
                  <a:pt x="335" y="135"/>
                </a:cubicBezTo>
                <a:cubicBezTo>
                  <a:pt x="336" y="134"/>
                  <a:pt x="337" y="133"/>
                  <a:pt x="338" y="132"/>
                </a:cubicBezTo>
                <a:cubicBezTo>
                  <a:pt x="339" y="130"/>
                  <a:pt x="341" y="128"/>
                  <a:pt x="343" y="126"/>
                </a:cubicBezTo>
                <a:cubicBezTo>
                  <a:pt x="345" y="124"/>
                  <a:pt x="347" y="122"/>
                  <a:pt x="348" y="121"/>
                </a:cubicBezTo>
                <a:cubicBezTo>
                  <a:pt x="349" y="120"/>
                  <a:pt x="351" y="119"/>
                  <a:pt x="352" y="118"/>
                </a:cubicBezTo>
                <a:cubicBezTo>
                  <a:pt x="352" y="118"/>
                  <a:pt x="352" y="118"/>
                  <a:pt x="352" y="117"/>
                </a:cubicBezTo>
                <a:cubicBezTo>
                  <a:pt x="353" y="117"/>
                  <a:pt x="353" y="117"/>
                  <a:pt x="354" y="116"/>
                </a:cubicBezTo>
                <a:cubicBezTo>
                  <a:pt x="359" y="113"/>
                  <a:pt x="364" y="110"/>
                  <a:pt x="369" y="107"/>
                </a:cubicBezTo>
                <a:cubicBezTo>
                  <a:pt x="375" y="104"/>
                  <a:pt x="379" y="103"/>
                  <a:pt x="386" y="100"/>
                </a:cubicBezTo>
                <a:cubicBezTo>
                  <a:pt x="399" y="96"/>
                  <a:pt x="412" y="94"/>
                  <a:pt x="424" y="92"/>
                </a:cubicBezTo>
                <a:cubicBezTo>
                  <a:pt x="437" y="89"/>
                  <a:pt x="450" y="87"/>
                  <a:pt x="463" y="84"/>
                </a:cubicBezTo>
                <a:cubicBezTo>
                  <a:pt x="535" y="69"/>
                  <a:pt x="606" y="54"/>
                  <a:pt x="678" y="38"/>
                </a:cubicBezTo>
                <a:cubicBezTo>
                  <a:pt x="669" y="91"/>
                  <a:pt x="659" y="145"/>
                  <a:pt x="650" y="198"/>
                </a:cubicBezTo>
                <a:close/>
              </a:path>
            </a:pathLst>
          </a:custGeom>
          <a:solidFill>
            <a:srgbClr val="202E3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6" name="Group 55">
            <a:extLst>
              <a:ext uri="{FF2B5EF4-FFF2-40B4-BE49-F238E27FC236}">
                <a16:creationId xmlns:a16="http://schemas.microsoft.com/office/drawing/2014/main" id="{AD3710CB-54DA-42A7-AB6B-DEE4E12A519A}"/>
              </a:ext>
            </a:extLst>
          </p:cNvPr>
          <p:cNvGrpSpPr/>
          <p:nvPr/>
        </p:nvGrpSpPr>
        <p:grpSpPr>
          <a:xfrm>
            <a:off x="9748730" y="2014727"/>
            <a:ext cx="837486" cy="538121"/>
            <a:chOff x="6834187" y="5837238"/>
            <a:chExt cx="1798638" cy="1155700"/>
          </a:xfrm>
          <a:solidFill>
            <a:srgbClr val="202E31"/>
          </a:solidFill>
        </p:grpSpPr>
        <p:sp>
          <p:nvSpPr>
            <p:cNvPr id="57" name="Freeform 129">
              <a:extLst>
                <a:ext uri="{FF2B5EF4-FFF2-40B4-BE49-F238E27FC236}">
                  <a16:creationId xmlns:a16="http://schemas.microsoft.com/office/drawing/2014/main" id="{6615A7F5-7C84-4560-93FB-E87DCFD30FE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64375" y="6526213"/>
              <a:ext cx="252413" cy="254000"/>
            </a:xfrm>
            <a:custGeom>
              <a:avLst/>
              <a:gdLst>
                <a:gd name="T0" fmla="*/ 51 w 102"/>
                <a:gd name="T1" fmla="*/ 0 h 102"/>
                <a:gd name="T2" fmla="*/ 1 w 102"/>
                <a:gd name="T3" fmla="*/ 51 h 102"/>
                <a:gd name="T4" fmla="*/ 51 w 102"/>
                <a:gd name="T5" fmla="*/ 102 h 102"/>
                <a:gd name="T6" fmla="*/ 102 w 102"/>
                <a:gd name="T7" fmla="*/ 54 h 102"/>
                <a:gd name="T8" fmla="*/ 102 w 102"/>
                <a:gd name="T9" fmla="*/ 51 h 102"/>
                <a:gd name="T10" fmla="*/ 102 w 102"/>
                <a:gd name="T11" fmla="*/ 49 h 102"/>
                <a:gd name="T12" fmla="*/ 51 w 102"/>
                <a:gd name="T13" fmla="*/ 0 h 102"/>
                <a:gd name="T14" fmla="*/ 51 w 102"/>
                <a:gd name="T15" fmla="*/ 71 h 102"/>
                <a:gd name="T16" fmla="*/ 44 w 102"/>
                <a:gd name="T17" fmla="*/ 69 h 102"/>
                <a:gd name="T18" fmla="*/ 42 w 102"/>
                <a:gd name="T19" fmla="*/ 68 h 102"/>
                <a:gd name="T20" fmla="*/ 38 w 102"/>
                <a:gd name="T21" fmla="*/ 66 h 102"/>
                <a:gd name="T22" fmla="*/ 32 w 102"/>
                <a:gd name="T23" fmla="*/ 51 h 102"/>
                <a:gd name="T24" fmla="*/ 33 w 102"/>
                <a:gd name="T25" fmla="*/ 43 h 102"/>
                <a:gd name="T26" fmla="*/ 34 w 102"/>
                <a:gd name="T27" fmla="*/ 41 h 102"/>
                <a:gd name="T28" fmla="*/ 37 w 102"/>
                <a:gd name="T29" fmla="*/ 38 h 102"/>
                <a:gd name="T30" fmla="*/ 51 w 102"/>
                <a:gd name="T31" fmla="*/ 31 h 102"/>
                <a:gd name="T32" fmla="*/ 59 w 102"/>
                <a:gd name="T33" fmla="*/ 33 h 102"/>
                <a:gd name="T34" fmla="*/ 61 w 102"/>
                <a:gd name="T35" fmla="*/ 34 h 102"/>
                <a:gd name="T36" fmla="*/ 65 w 102"/>
                <a:gd name="T37" fmla="*/ 37 h 102"/>
                <a:gd name="T38" fmla="*/ 71 w 102"/>
                <a:gd name="T39" fmla="*/ 51 h 102"/>
                <a:gd name="T40" fmla="*/ 51 w 102"/>
                <a:gd name="T41" fmla="*/ 7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2" h="102">
                  <a:moveTo>
                    <a:pt x="51" y="0"/>
                  </a:moveTo>
                  <a:cubicBezTo>
                    <a:pt x="23" y="0"/>
                    <a:pt x="1" y="24"/>
                    <a:pt x="1" y="51"/>
                  </a:cubicBezTo>
                  <a:cubicBezTo>
                    <a:pt x="0" y="79"/>
                    <a:pt x="24" y="101"/>
                    <a:pt x="51" y="102"/>
                  </a:cubicBezTo>
                  <a:cubicBezTo>
                    <a:pt x="79" y="102"/>
                    <a:pt x="100" y="80"/>
                    <a:pt x="102" y="54"/>
                  </a:cubicBezTo>
                  <a:cubicBezTo>
                    <a:pt x="102" y="53"/>
                    <a:pt x="102" y="52"/>
                    <a:pt x="102" y="51"/>
                  </a:cubicBezTo>
                  <a:cubicBezTo>
                    <a:pt x="102" y="50"/>
                    <a:pt x="102" y="50"/>
                    <a:pt x="102" y="49"/>
                  </a:cubicBezTo>
                  <a:cubicBezTo>
                    <a:pt x="100" y="22"/>
                    <a:pt x="79" y="1"/>
                    <a:pt x="51" y="0"/>
                  </a:cubicBezTo>
                  <a:close/>
                  <a:moveTo>
                    <a:pt x="51" y="71"/>
                  </a:moveTo>
                  <a:cubicBezTo>
                    <a:pt x="48" y="71"/>
                    <a:pt x="48" y="71"/>
                    <a:pt x="44" y="69"/>
                  </a:cubicBezTo>
                  <a:cubicBezTo>
                    <a:pt x="46" y="70"/>
                    <a:pt x="41" y="68"/>
                    <a:pt x="42" y="68"/>
                  </a:cubicBezTo>
                  <a:cubicBezTo>
                    <a:pt x="39" y="67"/>
                    <a:pt x="40" y="67"/>
                    <a:pt x="38" y="66"/>
                  </a:cubicBezTo>
                  <a:cubicBezTo>
                    <a:pt x="34" y="62"/>
                    <a:pt x="32" y="57"/>
                    <a:pt x="32" y="51"/>
                  </a:cubicBezTo>
                  <a:cubicBezTo>
                    <a:pt x="32" y="48"/>
                    <a:pt x="32" y="47"/>
                    <a:pt x="33" y="43"/>
                  </a:cubicBezTo>
                  <a:cubicBezTo>
                    <a:pt x="32" y="46"/>
                    <a:pt x="34" y="41"/>
                    <a:pt x="34" y="41"/>
                  </a:cubicBezTo>
                  <a:cubicBezTo>
                    <a:pt x="36" y="39"/>
                    <a:pt x="36" y="39"/>
                    <a:pt x="37" y="38"/>
                  </a:cubicBezTo>
                  <a:cubicBezTo>
                    <a:pt x="41" y="33"/>
                    <a:pt x="46" y="31"/>
                    <a:pt x="51" y="31"/>
                  </a:cubicBezTo>
                  <a:cubicBezTo>
                    <a:pt x="55" y="31"/>
                    <a:pt x="55" y="32"/>
                    <a:pt x="59" y="33"/>
                  </a:cubicBezTo>
                  <a:cubicBezTo>
                    <a:pt x="57" y="32"/>
                    <a:pt x="62" y="34"/>
                    <a:pt x="61" y="34"/>
                  </a:cubicBezTo>
                  <a:cubicBezTo>
                    <a:pt x="64" y="35"/>
                    <a:pt x="64" y="35"/>
                    <a:pt x="65" y="37"/>
                  </a:cubicBezTo>
                  <a:cubicBezTo>
                    <a:pt x="69" y="41"/>
                    <a:pt x="71" y="46"/>
                    <a:pt x="71" y="51"/>
                  </a:cubicBezTo>
                  <a:cubicBezTo>
                    <a:pt x="71" y="62"/>
                    <a:pt x="63" y="71"/>
                    <a:pt x="51" y="7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130">
              <a:extLst>
                <a:ext uri="{FF2B5EF4-FFF2-40B4-BE49-F238E27FC236}">
                  <a16:creationId xmlns:a16="http://schemas.microsoft.com/office/drawing/2014/main" id="{D1FE6968-7114-488F-A171-5C132D81C7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07250" y="5946776"/>
              <a:ext cx="390525" cy="552450"/>
            </a:xfrm>
            <a:custGeom>
              <a:avLst/>
              <a:gdLst>
                <a:gd name="T0" fmla="*/ 154 w 157"/>
                <a:gd name="T1" fmla="*/ 188 h 223"/>
                <a:gd name="T2" fmla="*/ 148 w 157"/>
                <a:gd name="T3" fmla="*/ 137 h 223"/>
                <a:gd name="T4" fmla="*/ 135 w 157"/>
                <a:gd name="T5" fmla="*/ 34 h 223"/>
                <a:gd name="T6" fmla="*/ 129 w 157"/>
                <a:gd name="T7" fmla="*/ 14 h 223"/>
                <a:gd name="T8" fmla="*/ 98 w 157"/>
                <a:gd name="T9" fmla="*/ 0 h 223"/>
                <a:gd name="T10" fmla="*/ 42 w 157"/>
                <a:gd name="T11" fmla="*/ 0 h 223"/>
                <a:gd name="T12" fmla="*/ 18 w 157"/>
                <a:gd name="T13" fmla="*/ 4 h 223"/>
                <a:gd name="T14" fmla="*/ 0 w 157"/>
                <a:gd name="T15" fmla="*/ 33 h 223"/>
                <a:gd name="T16" fmla="*/ 0 w 157"/>
                <a:gd name="T17" fmla="*/ 126 h 223"/>
                <a:gd name="T18" fmla="*/ 16 w 157"/>
                <a:gd name="T19" fmla="*/ 142 h 223"/>
                <a:gd name="T20" fmla="*/ 62 w 157"/>
                <a:gd name="T21" fmla="*/ 149 h 223"/>
                <a:gd name="T22" fmla="*/ 79 w 157"/>
                <a:gd name="T23" fmla="*/ 158 h 223"/>
                <a:gd name="T24" fmla="*/ 82 w 157"/>
                <a:gd name="T25" fmla="*/ 160 h 223"/>
                <a:gd name="T26" fmla="*/ 85 w 157"/>
                <a:gd name="T27" fmla="*/ 163 h 223"/>
                <a:gd name="T28" fmla="*/ 92 w 157"/>
                <a:gd name="T29" fmla="*/ 168 h 223"/>
                <a:gd name="T30" fmla="*/ 102 w 157"/>
                <a:gd name="T31" fmla="*/ 180 h 223"/>
                <a:gd name="T32" fmla="*/ 104 w 157"/>
                <a:gd name="T33" fmla="*/ 181 h 223"/>
                <a:gd name="T34" fmla="*/ 106 w 157"/>
                <a:gd name="T35" fmla="*/ 185 h 223"/>
                <a:gd name="T36" fmla="*/ 110 w 157"/>
                <a:gd name="T37" fmla="*/ 191 h 223"/>
                <a:gd name="T38" fmla="*/ 116 w 157"/>
                <a:gd name="T39" fmla="*/ 204 h 223"/>
                <a:gd name="T40" fmla="*/ 117 w 157"/>
                <a:gd name="T41" fmla="*/ 204 h 223"/>
                <a:gd name="T42" fmla="*/ 117 w 157"/>
                <a:gd name="T43" fmla="*/ 206 h 223"/>
                <a:gd name="T44" fmla="*/ 119 w 157"/>
                <a:gd name="T45" fmla="*/ 211 h 223"/>
                <a:gd name="T46" fmla="*/ 124 w 157"/>
                <a:gd name="T47" fmla="*/ 218 h 223"/>
                <a:gd name="T48" fmla="*/ 134 w 157"/>
                <a:gd name="T49" fmla="*/ 222 h 223"/>
                <a:gd name="T50" fmla="*/ 134 w 157"/>
                <a:gd name="T51" fmla="*/ 222 h 223"/>
                <a:gd name="T52" fmla="*/ 155 w 157"/>
                <a:gd name="T53" fmla="*/ 199 h 223"/>
                <a:gd name="T54" fmla="*/ 154 w 157"/>
                <a:gd name="T55" fmla="*/ 188 h 223"/>
                <a:gd name="T56" fmla="*/ 103 w 157"/>
                <a:gd name="T57" fmla="*/ 31 h 223"/>
                <a:gd name="T58" fmla="*/ 103 w 157"/>
                <a:gd name="T59" fmla="*/ 31 h 223"/>
                <a:gd name="T60" fmla="*/ 117 w 157"/>
                <a:gd name="T61" fmla="*/ 205 h 223"/>
                <a:gd name="T62" fmla="*/ 117 w 157"/>
                <a:gd name="T63" fmla="*/ 205 h 223"/>
                <a:gd name="T64" fmla="*/ 113 w 157"/>
                <a:gd name="T65" fmla="*/ 146 h 223"/>
                <a:gd name="T66" fmla="*/ 31 w 157"/>
                <a:gd name="T67" fmla="*/ 111 h 223"/>
                <a:gd name="T68" fmla="*/ 31 w 157"/>
                <a:gd name="T69" fmla="*/ 32 h 223"/>
                <a:gd name="T70" fmla="*/ 32 w 157"/>
                <a:gd name="T71" fmla="*/ 31 h 223"/>
                <a:gd name="T72" fmla="*/ 33 w 157"/>
                <a:gd name="T73" fmla="*/ 31 h 223"/>
                <a:gd name="T74" fmla="*/ 101 w 157"/>
                <a:gd name="T75" fmla="*/ 31 h 223"/>
                <a:gd name="T76" fmla="*/ 103 w 157"/>
                <a:gd name="T77" fmla="*/ 32 h 223"/>
                <a:gd name="T78" fmla="*/ 103 w 157"/>
                <a:gd name="T79" fmla="*/ 33 h 223"/>
                <a:gd name="T80" fmla="*/ 105 w 157"/>
                <a:gd name="T81" fmla="*/ 47 h 223"/>
                <a:gd name="T82" fmla="*/ 112 w 157"/>
                <a:gd name="T83" fmla="*/ 102 h 223"/>
                <a:gd name="T84" fmla="*/ 118 w 157"/>
                <a:gd name="T85" fmla="*/ 151 h 223"/>
                <a:gd name="T86" fmla="*/ 113 w 157"/>
                <a:gd name="T87" fmla="*/ 146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7" h="223">
                  <a:moveTo>
                    <a:pt x="154" y="188"/>
                  </a:moveTo>
                  <a:cubicBezTo>
                    <a:pt x="152" y="171"/>
                    <a:pt x="150" y="154"/>
                    <a:pt x="148" y="137"/>
                  </a:cubicBezTo>
                  <a:cubicBezTo>
                    <a:pt x="143" y="103"/>
                    <a:pt x="139" y="68"/>
                    <a:pt x="135" y="34"/>
                  </a:cubicBezTo>
                  <a:cubicBezTo>
                    <a:pt x="134" y="27"/>
                    <a:pt x="133" y="20"/>
                    <a:pt x="129" y="14"/>
                  </a:cubicBezTo>
                  <a:cubicBezTo>
                    <a:pt x="121" y="4"/>
                    <a:pt x="110" y="0"/>
                    <a:pt x="98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34" y="0"/>
                    <a:pt x="26" y="0"/>
                    <a:pt x="18" y="4"/>
                  </a:cubicBezTo>
                  <a:cubicBezTo>
                    <a:pt x="6" y="9"/>
                    <a:pt x="0" y="20"/>
                    <a:pt x="0" y="33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135"/>
                    <a:pt x="7" y="141"/>
                    <a:pt x="16" y="142"/>
                  </a:cubicBezTo>
                  <a:cubicBezTo>
                    <a:pt x="32" y="142"/>
                    <a:pt x="46" y="144"/>
                    <a:pt x="62" y="149"/>
                  </a:cubicBezTo>
                  <a:cubicBezTo>
                    <a:pt x="66" y="151"/>
                    <a:pt x="73" y="154"/>
                    <a:pt x="79" y="158"/>
                  </a:cubicBezTo>
                  <a:cubicBezTo>
                    <a:pt x="80" y="159"/>
                    <a:pt x="81" y="159"/>
                    <a:pt x="82" y="160"/>
                  </a:cubicBezTo>
                  <a:cubicBezTo>
                    <a:pt x="83" y="160"/>
                    <a:pt x="85" y="162"/>
                    <a:pt x="85" y="163"/>
                  </a:cubicBezTo>
                  <a:cubicBezTo>
                    <a:pt x="87" y="164"/>
                    <a:pt x="90" y="166"/>
                    <a:pt x="92" y="168"/>
                  </a:cubicBezTo>
                  <a:cubicBezTo>
                    <a:pt x="95" y="171"/>
                    <a:pt x="99" y="175"/>
                    <a:pt x="102" y="180"/>
                  </a:cubicBezTo>
                  <a:cubicBezTo>
                    <a:pt x="103" y="180"/>
                    <a:pt x="103" y="181"/>
                    <a:pt x="104" y="181"/>
                  </a:cubicBezTo>
                  <a:cubicBezTo>
                    <a:pt x="105" y="182"/>
                    <a:pt x="105" y="184"/>
                    <a:pt x="106" y="185"/>
                  </a:cubicBezTo>
                  <a:cubicBezTo>
                    <a:pt x="108" y="187"/>
                    <a:pt x="109" y="189"/>
                    <a:pt x="110" y="191"/>
                  </a:cubicBezTo>
                  <a:cubicBezTo>
                    <a:pt x="113" y="195"/>
                    <a:pt x="115" y="199"/>
                    <a:pt x="116" y="204"/>
                  </a:cubicBezTo>
                  <a:cubicBezTo>
                    <a:pt x="116" y="204"/>
                    <a:pt x="117" y="204"/>
                    <a:pt x="117" y="204"/>
                  </a:cubicBezTo>
                  <a:cubicBezTo>
                    <a:pt x="117" y="205"/>
                    <a:pt x="117" y="205"/>
                    <a:pt x="117" y="206"/>
                  </a:cubicBezTo>
                  <a:cubicBezTo>
                    <a:pt x="118" y="208"/>
                    <a:pt x="119" y="209"/>
                    <a:pt x="119" y="211"/>
                  </a:cubicBezTo>
                  <a:cubicBezTo>
                    <a:pt x="120" y="214"/>
                    <a:pt x="122" y="216"/>
                    <a:pt x="124" y="218"/>
                  </a:cubicBezTo>
                  <a:cubicBezTo>
                    <a:pt x="127" y="221"/>
                    <a:pt x="130" y="222"/>
                    <a:pt x="134" y="222"/>
                  </a:cubicBezTo>
                  <a:cubicBezTo>
                    <a:pt x="134" y="222"/>
                    <a:pt x="134" y="222"/>
                    <a:pt x="134" y="222"/>
                  </a:cubicBezTo>
                  <a:cubicBezTo>
                    <a:pt x="146" y="223"/>
                    <a:pt x="157" y="210"/>
                    <a:pt x="155" y="199"/>
                  </a:cubicBezTo>
                  <a:cubicBezTo>
                    <a:pt x="155" y="195"/>
                    <a:pt x="154" y="192"/>
                    <a:pt x="154" y="188"/>
                  </a:cubicBezTo>
                  <a:close/>
                  <a:moveTo>
                    <a:pt x="103" y="31"/>
                  </a:moveTo>
                  <a:cubicBezTo>
                    <a:pt x="103" y="31"/>
                    <a:pt x="103" y="30"/>
                    <a:pt x="103" y="31"/>
                  </a:cubicBezTo>
                  <a:close/>
                  <a:moveTo>
                    <a:pt x="117" y="205"/>
                  </a:moveTo>
                  <a:cubicBezTo>
                    <a:pt x="117" y="205"/>
                    <a:pt x="117" y="206"/>
                    <a:pt x="117" y="205"/>
                  </a:cubicBezTo>
                  <a:close/>
                  <a:moveTo>
                    <a:pt x="113" y="146"/>
                  </a:moveTo>
                  <a:cubicBezTo>
                    <a:pt x="91" y="125"/>
                    <a:pt x="62" y="114"/>
                    <a:pt x="31" y="11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1" y="31"/>
                    <a:pt x="32" y="31"/>
                    <a:pt x="32" y="31"/>
                  </a:cubicBezTo>
                  <a:cubicBezTo>
                    <a:pt x="31" y="32"/>
                    <a:pt x="33" y="31"/>
                    <a:pt x="33" y="31"/>
                  </a:cubicBezTo>
                  <a:cubicBezTo>
                    <a:pt x="101" y="31"/>
                    <a:pt x="101" y="31"/>
                    <a:pt x="101" y="31"/>
                  </a:cubicBezTo>
                  <a:cubicBezTo>
                    <a:pt x="102" y="31"/>
                    <a:pt x="102" y="31"/>
                    <a:pt x="103" y="32"/>
                  </a:cubicBezTo>
                  <a:cubicBezTo>
                    <a:pt x="103" y="32"/>
                    <a:pt x="103" y="33"/>
                    <a:pt x="103" y="33"/>
                  </a:cubicBezTo>
                  <a:cubicBezTo>
                    <a:pt x="104" y="38"/>
                    <a:pt x="105" y="43"/>
                    <a:pt x="105" y="47"/>
                  </a:cubicBezTo>
                  <a:cubicBezTo>
                    <a:pt x="108" y="66"/>
                    <a:pt x="110" y="84"/>
                    <a:pt x="112" y="102"/>
                  </a:cubicBezTo>
                  <a:cubicBezTo>
                    <a:pt x="114" y="118"/>
                    <a:pt x="116" y="134"/>
                    <a:pt x="118" y="151"/>
                  </a:cubicBezTo>
                  <a:cubicBezTo>
                    <a:pt x="117" y="149"/>
                    <a:pt x="115" y="148"/>
                    <a:pt x="113" y="14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131">
              <a:extLst>
                <a:ext uri="{FF2B5EF4-FFF2-40B4-BE49-F238E27FC236}">
                  <a16:creationId xmlns:a16="http://schemas.microsoft.com/office/drawing/2014/main" id="{E6B1CA08-7FD6-4344-8EEB-F18773233E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16838" y="6648451"/>
              <a:ext cx="187325" cy="190500"/>
            </a:xfrm>
            <a:custGeom>
              <a:avLst/>
              <a:gdLst>
                <a:gd name="T0" fmla="*/ 38 w 76"/>
                <a:gd name="T1" fmla="*/ 0 h 77"/>
                <a:gd name="T2" fmla="*/ 1 w 76"/>
                <a:gd name="T3" fmla="*/ 38 h 77"/>
                <a:gd name="T4" fmla="*/ 38 w 76"/>
                <a:gd name="T5" fmla="*/ 76 h 77"/>
                <a:gd name="T6" fmla="*/ 76 w 76"/>
                <a:gd name="T7" fmla="*/ 43 h 77"/>
                <a:gd name="T8" fmla="*/ 76 w 76"/>
                <a:gd name="T9" fmla="*/ 38 h 77"/>
                <a:gd name="T10" fmla="*/ 76 w 76"/>
                <a:gd name="T11" fmla="*/ 34 h 77"/>
                <a:gd name="T12" fmla="*/ 38 w 76"/>
                <a:gd name="T13" fmla="*/ 0 h 77"/>
                <a:gd name="T14" fmla="*/ 38 w 76"/>
                <a:gd name="T15" fmla="*/ 45 h 77"/>
                <a:gd name="T16" fmla="*/ 37 w 76"/>
                <a:gd name="T17" fmla="*/ 45 h 77"/>
                <a:gd name="T18" fmla="*/ 36 w 76"/>
                <a:gd name="T19" fmla="*/ 45 h 77"/>
                <a:gd name="T20" fmla="*/ 34 w 76"/>
                <a:gd name="T21" fmla="*/ 44 h 77"/>
                <a:gd name="T22" fmla="*/ 32 w 76"/>
                <a:gd name="T23" fmla="*/ 38 h 77"/>
                <a:gd name="T24" fmla="*/ 32 w 76"/>
                <a:gd name="T25" fmla="*/ 37 h 77"/>
                <a:gd name="T26" fmla="*/ 32 w 76"/>
                <a:gd name="T27" fmla="*/ 36 h 77"/>
                <a:gd name="T28" fmla="*/ 33 w 76"/>
                <a:gd name="T29" fmla="*/ 34 h 77"/>
                <a:gd name="T30" fmla="*/ 38 w 76"/>
                <a:gd name="T31" fmla="*/ 31 h 77"/>
                <a:gd name="T32" fmla="*/ 40 w 76"/>
                <a:gd name="T33" fmla="*/ 31 h 77"/>
                <a:gd name="T34" fmla="*/ 41 w 76"/>
                <a:gd name="T35" fmla="*/ 32 h 77"/>
                <a:gd name="T36" fmla="*/ 43 w 76"/>
                <a:gd name="T37" fmla="*/ 33 h 77"/>
                <a:gd name="T38" fmla="*/ 45 w 76"/>
                <a:gd name="T39" fmla="*/ 38 h 77"/>
                <a:gd name="T40" fmla="*/ 38 w 76"/>
                <a:gd name="T41" fmla="*/ 4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6" h="77">
                  <a:moveTo>
                    <a:pt x="38" y="0"/>
                  </a:moveTo>
                  <a:cubicBezTo>
                    <a:pt x="17" y="0"/>
                    <a:pt x="1" y="18"/>
                    <a:pt x="1" y="38"/>
                  </a:cubicBezTo>
                  <a:cubicBezTo>
                    <a:pt x="0" y="59"/>
                    <a:pt x="19" y="75"/>
                    <a:pt x="38" y="76"/>
                  </a:cubicBezTo>
                  <a:cubicBezTo>
                    <a:pt x="58" y="77"/>
                    <a:pt x="73" y="61"/>
                    <a:pt x="76" y="43"/>
                  </a:cubicBezTo>
                  <a:cubicBezTo>
                    <a:pt x="76" y="41"/>
                    <a:pt x="76" y="40"/>
                    <a:pt x="76" y="38"/>
                  </a:cubicBezTo>
                  <a:cubicBezTo>
                    <a:pt x="76" y="37"/>
                    <a:pt x="76" y="35"/>
                    <a:pt x="76" y="34"/>
                  </a:cubicBezTo>
                  <a:cubicBezTo>
                    <a:pt x="73" y="15"/>
                    <a:pt x="58" y="1"/>
                    <a:pt x="38" y="0"/>
                  </a:cubicBezTo>
                  <a:close/>
                  <a:moveTo>
                    <a:pt x="38" y="45"/>
                  </a:moveTo>
                  <a:cubicBezTo>
                    <a:pt x="38" y="45"/>
                    <a:pt x="38" y="45"/>
                    <a:pt x="37" y="45"/>
                  </a:cubicBezTo>
                  <a:cubicBezTo>
                    <a:pt x="37" y="45"/>
                    <a:pt x="37" y="45"/>
                    <a:pt x="36" y="45"/>
                  </a:cubicBezTo>
                  <a:cubicBezTo>
                    <a:pt x="38" y="45"/>
                    <a:pt x="32" y="42"/>
                    <a:pt x="34" y="44"/>
                  </a:cubicBezTo>
                  <a:cubicBezTo>
                    <a:pt x="32" y="42"/>
                    <a:pt x="32" y="40"/>
                    <a:pt x="32" y="38"/>
                  </a:cubicBezTo>
                  <a:cubicBezTo>
                    <a:pt x="32" y="38"/>
                    <a:pt x="32" y="37"/>
                    <a:pt x="32" y="37"/>
                  </a:cubicBezTo>
                  <a:cubicBezTo>
                    <a:pt x="32" y="37"/>
                    <a:pt x="32" y="37"/>
                    <a:pt x="32" y="36"/>
                  </a:cubicBezTo>
                  <a:cubicBezTo>
                    <a:pt x="31" y="38"/>
                    <a:pt x="35" y="32"/>
                    <a:pt x="33" y="34"/>
                  </a:cubicBezTo>
                  <a:cubicBezTo>
                    <a:pt x="35" y="32"/>
                    <a:pt x="36" y="31"/>
                    <a:pt x="38" y="31"/>
                  </a:cubicBezTo>
                  <a:cubicBezTo>
                    <a:pt x="39" y="31"/>
                    <a:pt x="39" y="31"/>
                    <a:pt x="40" y="31"/>
                  </a:cubicBezTo>
                  <a:cubicBezTo>
                    <a:pt x="40" y="31"/>
                    <a:pt x="40" y="31"/>
                    <a:pt x="41" y="32"/>
                  </a:cubicBezTo>
                  <a:cubicBezTo>
                    <a:pt x="39" y="31"/>
                    <a:pt x="45" y="34"/>
                    <a:pt x="43" y="33"/>
                  </a:cubicBezTo>
                  <a:cubicBezTo>
                    <a:pt x="45" y="35"/>
                    <a:pt x="45" y="36"/>
                    <a:pt x="45" y="38"/>
                  </a:cubicBezTo>
                  <a:cubicBezTo>
                    <a:pt x="45" y="42"/>
                    <a:pt x="42" y="45"/>
                    <a:pt x="38" y="4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132">
              <a:extLst>
                <a:ext uri="{FF2B5EF4-FFF2-40B4-BE49-F238E27FC236}">
                  <a16:creationId xmlns:a16="http://schemas.microsoft.com/office/drawing/2014/main" id="{1D050733-57D7-40AD-BFCA-2F77423553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34187" y="5837238"/>
              <a:ext cx="1798638" cy="1155700"/>
            </a:xfrm>
            <a:custGeom>
              <a:avLst/>
              <a:gdLst>
                <a:gd name="T0" fmla="*/ 647 w 726"/>
                <a:gd name="T1" fmla="*/ 369 h 466"/>
                <a:gd name="T2" fmla="*/ 623 w 726"/>
                <a:gd name="T3" fmla="*/ 346 h 466"/>
                <a:gd name="T4" fmla="*/ 610 w 726"/>
                <a:gd name="T5" fmla="*/ 318 h 466"/>
                <a:gd name="T6" fmla="*/ 557 w 726"/>
                <a:gd name="T7" fmla="*/ 227 h 466"/>
                <a:gd name="T8" fmla="*/ 507 w 726"/>
                <a:gd name="T9" fmla="*/ 233 h 466"/>
                <a:gd name="T10" fmla="*/ 518 w 726"/>
                <a:gd name="T11" fmla="*/ 288 h 466"/>
                <a:gd name="T12" fmla="*/ 468 w 726"/>
                <a:gd name="T13" fmla="*/ 171 h 466"/>
                <a:gd name="T14" fmla="*/ 426 w 726"/>
                <a:gd name="T15" fmla="*/ 143 h 466"/>
                <a:gd name="T16" fmla="*/ 331 w 726"/>
                <a:gd name="T17" fmla="*/ 65 h 466"/>
                <a:gd name="T18" fmla="*/ 320 w 726"/>
                <a:gd name="T19" fmla="*/ 11 h 466"/>
                <a:gd name="T20" fmla="*/ 285 w 726"/>
                <a:gd name="T21" fmla="*/ 0 h 466"/>
                <a:gd name="T22" fmla="*/ 127 w 726"/>
                <a:gd name="T23" fmla="*/ 0 h 466"/>
                <a:gd name="T24" fmla="*/ 94 w 726"/>
                <a:gd name="T25" fmla="*/ 27 h 466"/>
                <a:gd name="T26" fmla="*/ 20 w 726"/>
                <a:gd name="T27" fmla="*/ 289 h 466"/>
                <a:gd name="T28" fmla="*/ 177 w 726"/>
                <a:gd name="T29" fmla="*/ 456 h 466"/>
                <a:gd name="T30" fmla="*/ 274 w 726"/>
                <a:gd name="T31" fmla="*/ 349 h 466"/>
                <a:gd name="T32" fmla="*/ 301 w 726"/>
                <a:gd name="T33" fmla="*/ 349 h 466"/>
                <a:gd name="T34" fmla="*/ 434 w 726"/>
                <a:gd name="T35" fmla="*/ 451 h 466"/>
                <a:gd name="T36" fmla="*/ 468 w 726"/>
                <a:gd name="T37" fmla="*/ 305 h 466"/>
                <a:gd name="T38" fmla="*/ 468 w 726"/>
                <a:gd name="T39" fmla="*/ 294 h 466"/>
                <a:gd name="T40" fmla="*/ 531 w 726"/>
                <a:gd name="T41" fmla="*/ 335 h 466"/>
                <a:gd name="T42" fmla="*/ 563 w 726"/>
                <a:gd name="T43" fmla="*/ 402 h 466"/>
                <a:gd name="T44" fmla="*/ 611 w 726"/>
                <a:gd name="T45" fmla="*/ 451 h 466"/>
                <a:gd name="T46" fmla="*/ 705 w 726"/>
                <a:gd name="T47" fmla="*/ 461 h 466"/>
                <a:gd name="T48" fmla="*/ 215 w 726"/>
                <a:gd name="T49" fmla="*/ 400 h 466"/>
                <a:gd name="T50" fmla="*/ 45 w 726"/>
                <a:gd name="T51" fmla="*/ 325 h 466"/>
                <a:gd name="T52" fmla="*/ 244 w 726"/>
                <a:gd name="T53" fmla="*/ 329 h 466"/>
                <a:gd name="T54" fmla="*/ 312 w 726"/>
                <a:gd name="T55" fmla="*/ 318 h 466"/>
                <a:gd name="T56" fmla="*/ 275 w 726"/>
                <a:gd name="T57" fmla="*/ 318 h 466"/>
                <a:gd name="T58" fmla="*/ 125 w 726"/>
                <a:gd name="T59" fmla="*/ 200 h 466"/>
                <a:gd name="T60" fmla="*/ 128 w 726"/>
                <a:gd name="T61" fmla="*/ 31 h 466"/>
                <a:gd name="T62" fmla="*/ 294 w 726"/>
                <a:gd name="T63" fmla="*/ 31 h 466"/>
                <a:gd name="T64" fmla="*/ 304 w 726"/>
                <a:gd name="T65" fmla="*/ 92 h 466"/>
                <a:gd name="T66" fmla="*/ 328 w 726"/>
                <a:gd name="T67" fmla="*/ 174 h 466"/>
                <a:gd name="T68" fmla="*/ 435 w 726"/>
                <a:gd name="T69" fmla="*/ 174 h 466"/>
                <a:gd name="T70" fmla="*/ 437 w 726"/>
                <a:gd name="T71" fmla="*/ 280 h 466"/>
                <a:gd name="T72" fmla="*/ 312 w 726"/>
                <a:gd name="T73" fmla="*/ 318 h 466"/>
                <a:gd name="T74" fmla="*/ 383 w 726"/>
                <a:gd name="T75" fmla="*/ 428 h 466"/>
                <a:gd name="T76" fmla="*/ 350 w 726"/>
                <a:gd name="T77" fmla="*/ 411 h 466"/>
                <a:gd name="T78" fmla="*/ 343 w 726"/>
                <a:gd name="T79" fmla="*/ 327 h 466"/>
                <a:gd name="T80" fmla="*/ 357 w 726"/>
                <a:gd name="T81" fmla="*/ 313 h 466"/>
                <a:gd name="T82" fmla="*/ 458 w 726"/>
                <a:gd name="T83" fmla="*/ 365 h 466"/>
                <a:gd name="T84" fmla="*/ 623 w 726"/>
                <a:gd name="T85" fmla="*/ 347 h 466"/>
                <a:gd name="T86" fmla="*/ 630 w 726"/>
                <a:gd name="T87" fmla="*/ 427 h 466"/>
                <a:gd name="T88" fmla="*/ 541 w 726"/>
                <a:gd name="T89" fmla="*/ 257 h 466"/>
                <a:gd name="T90" fmla="*/ 585 w 726"/>
                <a:gd name="T91" fmla="*/ 337 h 466"/>
                <a:gd name="T92" fmla="*/ 600 w 726"/>
                <a:gd name="T93" fmla="*/ 367 h 466"/>
                <a:gd name="T94" fmla="*/ 665 w 726"/>
                <a:gd name="T95" fmla="*/ 428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26" h="466">
                  <a:moveTo>
                    <a:pt x="716" y="435"/>
                  </a:moveTo>
                  <a:cubicBezTo>
                    <a:pt x="693" y="413"/>
                    <a:pt x="670" y="391"/>
                    <a:pt x="647" y="369"/>
                  </a:cubicBezTo>
                  <a:cubicBezTo>
                    <a:pt x="639" y="362"/>
                    <a:pt x="631" y="354"/>
                    <a:pt x="623" y="346"/>
                  </a:cubicBezTo>
                  <a:cubicBezTo>
                    <a:pt x="623" y="346"/>
                    <a:pt x="623" y="346"/>
                    <a:pt x="623" y="346"/>
                  </a:cubicBezTo>
                  <a:cubicBezTo>
                    <a:pt x="622" y="344"/>
                    <a:pt x="621" y="342"/>
                    <a:pt x="620" y="340"/>
                  </a:cubicBezTo>
                  <a:cubicBezTo>
                    <a:pt x="617" y="333"/>
                    <a:pt x="613" y="325"/>
                    <a:pt x="610" y="318"/>
                  </a:cubicBezTo>
                  <a:cubicBezTo>
                    <a:pt x="597" y="290"/>
                    <a:pt x="584" y="263"/>
                    <a:pt x="571" y="235"/>
                  </a:cubicBezTo>
                  <a:cubicBezTo>
                    <a:pt x="569" y="230"/>
                    <a:pt x="563" y="227"/>
                    <a:pt x="557" y="227"/>
                  </a:cubicBezTo>
                  <a:cubicBezTo>
                    <a:pt x="545" y="227"/>
                    <a:pt x="533" y="226"/>
                    <a:pt x="520" y="226"/>
                  </a:cubicBezTo>
                  <a:cubicBezTo>
                    <a:pt x="514" y="226"/>
                    <a:pt x="510" y="229"/>
                    <a:pt x="507" y="233"/>
                  </a:cubicBezTo>
                  <a:cubicBezTo>
                    <a:pt x="505" y="236"/>
                    <a:pt x="504" y="240"/>
                    <a:pt x="505" y="245"/>
                  </a:cubicBezTo>
                  <a:cubicBezTo>
                    <a:pt x="510" y="260"/>
                    <a:pt x="514" y="274"/>
                    <a:pt x="518" y="288"/>
                  </a:cubicBezTo>
                  <a:cubicBezTo>
                    <a:pt x="501" y="278"/>
                    <a:pt x="484" y="268"/>
                    <a:pt x="468" y="258"/>
                  </a:cubicBezTo>
                  <a:cubicBezTo>
                    <a:pt x="468" y="171"/>
                    <a:pt x="468" y="171"/>
                    <a:pt x="468" y="171"/>
                  </a:cubicBezTo>
                  <a:cubicBezTo>
                    <a:pt x="468" y="157"/>
                    <a:pt x="458" y="148"/>
                    <a:pt x="445" y="144"/>
                  </a:cubicBezTo>
                  <a:cubicBezTo>
                    <a:pt x="439" y="143"/>
                    <a:pt x="432" y="143"/>
                    <a:pt x="426" y="143"/>
                  </a:cubicBezTo>
                  <a:cubicBezTo>
                    <a:pt x="342" y="143"/>
                    <a:pt x="342" y="143"/>
                    <a:pt x="342" y="143"/>
                  </a:cubicBezTo>
                  <a:cubicBezTo>
                    <a:pt x="338" y="117"/>
                    <a:pt x="335" y="91"/>
                    <a:pt x="331" y="65"/>
                  </a:cubicBezTo>
                  <a:cubicBezTo>
                    <a:pt x="330" y="52"/>
                    <a:pt x="328" y="40"/>
                    <a:pt x="327" y="27"/>
                  </a:cubicBezTo>
                  <a:cubicBezTo>
                    <a:pt x="326" y="21"/>
                    <a:pt x="325" y="16"/>
                    <a:pt x="320" y="11"/>
                  </a:cubicBezTo>
                  <a:cubicBezTo>
                    <a:pt x="314" y="4"/>
                    <a:pt x="304" y="1"/>
                    <a:pt x="294" y="0"/>
                  </a:cubicBezTo>
                  <a:cubicBezTo>
                    <a:pt x="291" y="0"/>
                    <a:pt x="288" y="0"/>
                    <a:pt x="285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28" y="0"/>
                    <a:pt x="127" y="0"/>
                    <a:pt x="127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11" y="1"/>
                    <a:pt x="94" y="9"/>
                    <a:pt x="94" y="27"/>
                  </a:cubicBezTo>
                  <a:cubicBezTo>
                    <a:pt x="94" y="209"/>
                    <a:pt x="94" y="209"/>
                    <a:pt x="94" y="209"/>
                  </a:cubicBezTo>
                  <a:cubicBezTo>
                    <a:pt x="60" y="223"/>
                    <a:pt x="33" y="252"/>
                    <a:pt x="20" y="289"/>
                  </a:cubicBezTo>
                  <a:cubicBezTo>
                    <a:pt x="0" y="348"/>
                    <a:pt x="29" y="417"/>
                    <a:pt x="84" y="445"/>
                  </a:cubicBezTo>
                  <a:cubicBezTo>
                    <a:pt x="113" y="460"/>
                    <a:pt x="146" y="464"/>
                    <a:pt x="177" y="456"/>
                  </a:cubicBezTo>
                  <a:cubicBezTo>
                    <a:pt x="207" y="449"/>
                    <a:pt x="233" y="430"/>
                    <a:pt x="251" y="405"/>
                  </a:cubicBezTo>
                  <a:cubicBezTo>
                    <a:pt x="263" y="389"/>
                    <a:pt x="271" y="369"/>
                    <a:pt x="274" y="349"/>
                  </a:cubicBezTo>
                  <a:cubicBezTo>
                    <a:pt x="285" y="349"/>
                    <a:pt x="285" y="349"/>
                    <a:pt x="285" y="349"/>
                  </a:cubicBezTo>
                  <a:cubicBezTo>
                    <a:pt x="290" y="349"/>
                    <a:pt x="296" y="349"/>
                    <a:pt x="301" y="349"/>
                  </a:cubicBezTo>
                  <a:cubicBezTo>
                    <a:pt x="296" y="381"/>
                    <a:pt x="307" y="413"/>
                    <a:pt x="330" y="435"/>
                  </a:cubicBezTo>
                  <a:cubicBezTo>
                    <a:pt x="359" y="461"/>
                    <a:pt x="399" y="466"/>
                    <a:pt x="434" y="451"/>
                  </a:cubicBezTo>
                  <a:cubicBezTo>
                    <a:pt x="468" y="437"/>
                    <a:pt x="489" y="401"/>
                    <a:pt x="489" y="365"/>
                  </a:cubicBezTo>
                  <a:cubicBezTo>
                    <a:pt x="489" y="343"/>
                    <a:pt x="481" y="322"/>
                    <a:pt x="468" y="305"/>
                  </a:cubicBezTo>
                  <a:cubicBezTo>
                    <a:pt x="468" y="303"/>
                    <a:pt x="468" y="301"/>
                    <a:pt x="468" y="298"/>
                  </a:cubicBezTo>
                  <a:cubicBezTo>
                    <a:pt x="468" y="294"/>
                    <a:pt x="468" y="294"/>
                    <a:pt x="468" y="294"/>
                  </a:cubicBezTo>
                  <a:cubicBezTo>
                    <a:pt x="489" y="307"/>
                    <a:pt x="509" y="319"/>
                    <a:pt x="530" y="332"/>
                  </a:cubicBezTo>
                  <a:cubicBezTo>
                    <a:pt x="531" y="333"/>
                    <a:pt x="531" y="334"/>
                    <a:pt x="531" y="335"/>
                  </a:cubicBezTo>
                  <a:cubicBezTo>
                    <a:pt x="535" y="349"/>
                    <a:pt x="539" y="363"/>
                    <a:pt x="543" y="377"/>
                  </a:cubicBezTo>
                  <a:cubicBezTo>
                    <a:pt x="546" y="388"/>
                    <a:pt x="556" y="395"/>
                    <a:pt x="563" y="402"/>
                  </a:cubicBezTo>
                  <a:cubicBezTo>
                    <a:pt x="575" y="415"/>
                    <a:pt x="587" y="427"/>
                    <a:pt x="599" y="440"/>
                  </a:cubicBezTo>
                  <a:cubicBezTo>
                    <a:pt x="611" y="451"/>
                    <a:pt x="611" y="451"/>
                    <a:pt x="611" y="451"/>
                  </a:cubicBezTo>
                  <a:cubicBezTo>
                    <a:pt x="615" y="455"/>
                    <a:pt x="619" y="457"/>
                    <a:pt x="625" y="458"/>
                  </a:cubicBezTo>
                  <a:cubicBezTo>
                    <a:pt x="652" y="459"/>
                    <a:pt x="679" y="460"/>
                    <a:pt x="705" y="461"/>
                  </a:cubicBezTo>
                  <a:cubicBezTo>
                    <a:pt x="719" y="462"/>
                    <a:pt x="726" y="444"/>
                    <a:pt x="716" y="435"/>
                  </a:cubicBezTo>
                  <a:close/>
                  <a:moveTo>
                    <a:pt x="215" y="400"/>
                  </a:moveTo>
                  <a:cubicBezTo>
                    <a:pt x="196" y="419"/>
                    <a:pt x="170" y="429"/>
                    <a:pt x="143" y="429"/>
                  </a:cubicBezTo>
                  <a:cubicBezTo>
                    <a:pt x="87" y="429"/>
                    <a:pt x="43" y="381"/>
                    <a:pt x="45" y="325"/>
                  </a:cubicBezTo>
                  <a:cubicBezTo>
                    <a:pt x="46" y="272"/>
                    <a:pt x="93" y="229"/>
                    <a:pt x="146" y="229"/>
                  </a:cubicBezTo>
                  <a:cubicBezTo>
                    <a:pt x="200" y="230"/>
                    <a:pt x="244" y="276"/>
                    <a:pt x="244" y="329"/>
                  </a:cubicBezTo>
                  <a:cubicBezTo>
                    <a:pt x="244" y="356"/>
                    <a:pt x="234" y="381"/>
                    <a:pt x="215" y="400"/>
                  </a:cubicBezTo>
                  <a:close/>
                  <a:moveTo>
                    <a:pt x="312" y="318"/>
                  </a:moveTo>
                  <a:cubicBezTo>
                    <a:pt x="311" y="318"/>
                    <a:pt x="310" y="318"/>
                    <a:pt x="309" y="318"/>
                  </a:cubicBezTo>
                  <a:cubicBezTo>
                    <a:pt x="275" y="318"/>
                    <a:pt x="275" y="318"/>
                    <a:pt x="275" y="318"/>
                  </a:cubicBezTo>
                  <a:cubicBezTo>
                    <a:pt x="270" y="260"/>
                    <a:pt x="225" y="210"/>
                    <a:pt x="166" y="200"/>
                  </a:cubicBezTo>
                  <a:cubicBezTo>
                    <a:pt x="152" y="198"/>
                    <a:pt x="138" y="198"/>
                    <a:pt x="125" y="200"/>
                  </a:cubicBezTo>
                  <a:cubicBezTo>
                    <a:pt x="125" y="31"/>
                    <a:pt x="125" y="31"/>
                    <a:pt x="125" y="31"/>
                  </a:cubicBezTo>
                  <a:cubicBezTo>
                    <a:pt x="126" y="31"/>
                    <a:pt x="127" y="31"/>
                    <a:pt x="128" y="31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93" y="31"/>
                    <a:pt x="294" y="31"/>
                    <a:pt x="294" y="31"/>
                  </a:cubicBezTo>
                  <a:cubicBezTo>
                    <a:pt x="295" y="31"/>
                    <a:pt x="295" y="32"/>
                    <a:pt x="296" y="32"/>
                  </a:cubicBezTo>
                  <a:cubicBezTo>
                    <a:pt x="298" y="52"/>
                    <a:pt x="301" y="72"/>
                    <a:pt x="304" y="92"/>
                  </a:cubicBezTo>
                  <a:cubicBezTo>
                    <a:pt x="307" y="114"/>
                    <a:pt x="310" y="136"/>
                    <a:pt x="313" y="158"/>
                  </a:cubicBezTo>
                  <a:cubicBezTo>
                    <a:pt x="314" y="167"/>
                    <a:pt x="319" y="174"/>
                    <a:pt x="328" y="174"/>
                  </a:cubicBezTo>
                  <a:cubicBezTo>
                    <a:pt x="424" y="174"/>
                    <a:pt x="424" y="174"/>
                    <a:pt x="424" y="174"/>
                  </a:cubicBezTo>
                  <a:cubicBezTo>
                    <a:pt x="427" y="174"/>
                    <a:pt x="432" y="173"/>
                    <a:pt x="435" y="174"/>
                  </a:cubicBezTo>
                  <a:cubicBezTo>
                    <a:pt x="435" y="174"/>
                    <a:pt x="436" y="174"/>
                    <a:pt x="437" y="174"/>
                  </a:cubicBezTo>
                  <a:cubicBezTo>
                    <a:pt x="437" y="280"/>
                    <a:pt x="437" y="280"/>
                    <a:pt x="437" y="280"/>
                  </a:cubicBezTo>
                  <a:cubicBezTo>
                    <a:pt x="411" y="267"/>
                    <a:pt x="381" y="268"/>
                    <a:pt x="355" y="279"/>
                  </a:cubicBezTo>
                  <a:cubicBezTo>
                    <a:pt x="337" y="287"/>
                    <a:pt x="322" y="301"/>
                    <a:pt x="312" y="318"/>
                  </a:cubicBezTo>
                  <a:close/>
                  <a:moveTo>
                    <a:pt x="419" y="424"/>
                  </a:moveTo>
                  <a:cubicBezTo>
                    <a:pt x="409" y="429"/>
                    <a:pt x="394" y="430"/>
                    <a:pt x="383" y="428"/>
                  </a:cubicBezTo>
                  <a:cubicBezTo>
                    <a:pt x="376" y="427"/>
                    <a:pt x="371" y="425"/>
                    <a:pt x="366" y="422"/>
                  </a:cubicBezTo>
                  <a:cubicBezTo>
                    <a:pt x="359" y="419"/>
                    <a:pt x="355" y="416"/>
                    <a:pt x="350" y="411"/>
                  </a:cubicBezTo>
                  <a:cubicBezTo>
                    <a:pt x="331" y="393"/>
                    <a:pt x="326" y="365"/>
                    <a:pt x="335" y="340"/>
                  </a:cubicBezTo>
                  <a:cubicBezTo>
                    <a:pt x="336" y="338"/>
                    <a:pt x="342" y="329"/>
                    <a:pt x="343" y="327"/>
                  </a:cubicBezTo>
                  <a:cubicBezTo>
                    <a:pt x="345" y="324"/>
                    <a:pt x="348" y="322"/>
                    <a:pt x="350" y="319"/>
                  </a:cubicBezTo>
                  <a:cubicBezTo>
                    <a:pt x="352" y="317"/>
                    <a:pt x="355" y="314"/>
                    <a:pt x="357" y="313"/>
                  </a:cubicBezTo>
                  <a:cubicBezTo>
                    <a:pt x="368" y="305"/>
                    <a:pt x="380" y="302"/>
                    <a:pt x="393" y="301"/>
                  </a:cubicBezTo>
                  <a:cubicBezTo>
                    <a:pt x="429" y="300"/>
                    <a:pt x="458" y="330"/>
                    <a:pt x="458" y="365"/>
                  </a:cubicBezTo>
                  <a:cubicBezTo>
                    <a:pt x="458" y="391"/>
                    <a:pt x="443" y="413"/>
                    <a:pt x="419" y="424"/>
                  </a:cubicBezTo>
                  <a:close/>
                  <a:moveTo>
                    <a:pt x="623" y="347"/>
                  </a:moveTo>
                  <a:cubicBezTo>
                    <a:pt x="624" y="348"/>
                    <a:pt x="624" y="348"/>
                    <a:pt x="623" y="347"/>
                  </a:cubicBezTo>
                  <a:close/>
                  <a:moveTo>
                    <a:pt x="630" y="427"/>
                  </a:moveTo>
                  <a:cubicBezTo>
                    <a:pt x="611" y="407"/>
                    <a:pt x="592" y="388"/>
                    <a:pt x="573" y="368"/>
                  </a:cubicBezTo>
                  <a:cubicBezTo>
                    <a:pt x="562" y="331"/>
                    <a:pt x="552" y="294"/>
                    <a:pt x="541" y="257"/>
                  </a:cubicBezTo>
                  <a:cubicBezTo>
                    <a:pt x="543" y="258"/>
                    <a:pt x="545" y="258"/>
                    <a:pt x="548" y="258"/>
                  </a:cubicBezTo>
                  <a:cubicBezTo>
                    <a:pt x="560" y="284"/>
                    <a:pt x="572" y="311"/>
                    <a:pt x="585" y="337"/>
                  </a:cubicBezTo>
                  <a:cubicBezTo>
                    <a:pt x="588" y="344"/>
                    <a:pt x="591" y="350"/>
                    <a:pt x="594" y="357"/>
                  </a:cubicBezTo>
                  <a:cubicBezTo>
                    <a:pt x="596" y="360"/>
                    <a:pt x="597" y="364"/>
                    <a:pt x="600" y="367"/>
                  </a:cubicBezTo>
                  <a:cubicBezTo>
                    <a:pt x="609" y="375"/>
                    <a:pt x="617" y="383"/>
                    <a:pt x="626" y="392"/>
                  </a:cubicBezTo>
                  <a:cubicBezTo>
                    <a:pt x="639" y="404"/>
                    <a:pt x="652" y="416"/>
                    <a:pt x="665" y="428"/>
                  </a:cubicBezTo>
                  <a:cubicBezTo>
                    <a:pt x="653" y="428"/>
                    <a:pt x="642" y="427"/>
                    <a:pt x="630" y="42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1" name="Rectangle 60">
            <a:extLst>
              <a:ext uri="{FF2B5EF4-FFF2-40B4-BE49-F238E27FC236}">
                <a16:creationId xmlns:a16="http://schemas.microsoft.com/office/drawing/2014/main" id="{B8389B7B-91A9-45DD-84A9-AE9FFE63FD3B}"/>
              </a:ext>
            </a:extLst>
          </p:cNvPr>
          <p:cNvSpPr/>
          <p:nvPr/>
        </p:nvSpPr>
        <p:spPr>
          <a:xfrm>
            <a:off x="1275914" y="5181747"/>
            <a:ext cx="151661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1400" b="1" dirty="0">
                <a:latin typeface="Montserrat" panose="00000500000000000000" pitchFamily="50" charset="0"/>
              </a:rPr>
              <a:t>2016</a:t>
            </a:r>
            <a:endParaRPr lang="en-US" sz="1400" b="1" dirty="0">
              <a:latin typeface="Montserrat" panose="00000500000000000000" pitchFamily="50" charset="0"/>
            </a:endParaRP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B2AC4C86-2201-4B2F-B7FA-891C1E3D256D}"/>
              </a:ext>
            </a:extLst>
          </p:cNvPr>
          <p:cNvSpPr/>
          <p:nvPr/>
        </p:nvSpPr>
        <p:spPr>
          <a:xfrm>
            <a:off x="3298235" y="4687568"/>
            <a:ext cx="151661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1400" b="1" dirty="0">
                <a:latin typeface="Montserrat" panose="00000500000000000000" pitchFamily="50" charset="0"/>
              </a:rPr>
              <a:t>2018</a:t>
            </a:r>
            <a:endParaRPr lang="en-US" sz="1400" b="1" dirty="0">
              <a:latin typeface="Montserrat" panose="00000500000000000000" pitchFamily="50" charset="0"/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F0365E51-83A7-41EC-A142-C8428AC568BF}"/>
              </a:ext>
            </a:extLst>
          </p:cNvPr>
          <p:cNvSpPr/>
          <p:nvPr/>
        </p:nvSpPr>
        <p:spPr>
          <a:xfrm>
            <a:off x="5317907" y="4127842"/>
            <a:ext cx="151661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1400" b="1" dirty="0">
                <a:latin typeface="Montserrat" panose="00000500000000000000" pitchFamily="50" charset="0"/>
              </a:rPr>
              <a:t>2020</a:t>
            </a:r>
            <a:endParaRPr lang="en-US" sz="1400" b="1" dirty="0">
              <a:latin typeface="Montserrat" panose="00000500000000000000" pitchFamily="50" charset="0"/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9F1D4FBD-CBC5-4F08-B6EB-40462F5F0258}"/>
              </a:ext>
            </a:extLst>
          </p:cNvPr>
          <p:cNvSpPr/>
          <p:nvPr/>
        </p:nvSpPr>
        <p:spPr>
          <a:xfrm>
            <a:off x="7421004" y="3546399"/>
            <a:ext cx="151661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1400" b="1" dirty="0">
                <a:latin typeface="Montserrat" panose="00000500000000000000" pitchFamily="50" charset="0"/>
              </a:rPr>
              <a:t>2022</a:t>
            </a:r>
            <a:endParaRPr lang="en-US" sz="1400" b="1" dirty="0">
              <a:latin typeface="Montserrat" panose="00000500000000000000" pitchFamily="50" charset="0"/>
            </a:endParaRP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3E4C8633-FCD9-4B6B-B6CE-98FCD591ADEB}"/>
              </a:ext>
            </a:extLst>
          </p:cNvPr>
          <p:cNvSpPr/>
          <p:nvPr/>
        </p:nvSpPr>
        <p:spPr>
          <a:xfrm>
            <a:off x="9391654" y="3035910"/>
            <a:ext cx="151661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1400" b="1" dirty="0">
                <a:latin typeface="Montserrat" panose="00000500000000000000" pitchFamily="50" charset="0"/>
              </a:rPr>
              <a:t>2024</a:t>
            </a:r>
            <a:endParaRPr lang="en-US" sz="1400" b="1" dirty="0">
              <a:latin typeface="Montserrat" panose="00000500000000000000" pitchFamily="50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4E16D78-0731-D810-2D0A-F1A620651382}"/>
              </a:ext>
            </a:extLst>
          </p:cNvPr>
          <p:cNvSpPr txBox="1"/>
          <p:nvPr/>
        </p:nvSpPr>
        <p:spPr>
          <a:xfrm>
            <a:off x="9348281" y="6421153"/>
            <a:ext cx="22087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مهندسی عمران</a:t>
            </a:r>
            <a:endParaRPr lang="en-US" sz="16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AAA7B49-3A3A-DEA3-265D-5E3AC2457BAD}"/>
              </a:ext>
            </a:extLst>
          </p:cNvPr>
          <p:cNvSpPr txBox="1"/>
          <p:nvPr/>
        </p:nvSpPr>
        <p:spPr>
          <a:xfrm>
            <a:off x="5109328" y="489391"/>
            <a:ext cx="68721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400" b="1" dirty="0">
                <a:solidFill>
                  <a:srgbClr val="A8A8A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اصلی </a:t>
            </a:r>
            <a:r>
              <a:rPr lang="fa-IR" sz="24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ارائه خود را در این قسمت وارد نمایید.</a:t>
            </a:r>
            <a:endParaRPr lang="en-US" sz="24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5500AF3-4696-6C3F-5389-1761E5460016}"/>
              </a:ext>
            </a:extLst>
          </p:cNvPr>
          <p:cNvSpPr txBox="1"/>
          <p:nvPr/>
        </p:nvSpPr>
        <p:spPr>
          <a:xfrm>
            <a:off x="8727761" y="1076157"/>
            <a:ext cx="32428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نمایید.</a:t>
            </a:r>
            <a:endParaRPr lang="en-US" sz="20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8359475-C2A4-B42F-7BBB-2B8E047A2515}"/>
              </a:ext>
            </a:extLst>
          </p:cNvPr>
          <p:cNvSpPr txBox="1"/>
          <p:nvPr/>
        </p:nvSpPr>
        <p:spPr>
          <a:xfrm>
            <a:off x="824004" y="5335635"/>
            <a:ext cx="2319935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ارائه دهنده انواع فایل های کاربردی با بهترین کیفیت این متن تست می باشد</a:t>
            </a:r>
            <a:endParaRPr lang="en-US" sz="1200" dirty="0">
              <a:solidFill>
                <a:srgbClr val="40404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89CF552-6E96-21FE-BC52-859728F2D977}"/>
              </a:ext>
            </a:extLst>
          </p:cNvPr>
          <p:cNvSpPr txBox="1"/>
          <p:nvPr/>
        </p:nvSpPr>
        <p:spPr>
          <a:xfrm>
            <a:off x="2919696" y="4868921"/>
            <a:ext cx="2319935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ارائه دهنده انواع فایل های کاربردی با بهترین کیفیت این متن تست می باشد</a:t>
            </a:r>
            <a:endParaRPr lang="en-US" sz="1200" dirty="0">
              <a:solidFill>
                <a:srgbClr val="40404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064ABE3-5E0B-1674-3FE0-EFE82903CE86}"/>
              </a:ext>
            </a:extLst>
          </p:cNvPr>
          <p:cNvSpPr txBox="1"/>
          <p:nvPr/>
        </p:nvSpPr>
        <p:spPr>
          <a:xfrm>
            <a:off x="5016075" y="4358579"/>
            <a:ext cx="2319935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ارائه دهنده انواع فایل های کاربردی با بهترین کیفیت این متن تست می باشد</a:t>
            </a:r>
            <a:endParaRPr lang="en-US" sz="1200" dirty="0">
              <a:solidFill>
                <a:srgbClr val="40404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6DD86F9-C6E9-2ED5-FC01-4DCC72C1FE86}"/>
              </a:ext>
            </a:extLst>
          </p:cNvPr>
          <p:cNvSpPr txBox="1"/>
          <p:nvPr/>
        </p:nvSpPr>
        <p:spPr>
          <a:xfrm>
            <a:off x="7111767" y="3891865"/>
            <a:ext cx="2319935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ارائه دهنده انواع فایل های کاربردی با بهترین کیفیت این متن تست می باشد</a:t>
            </a:r>
            <a:endParaRPr lang="en-US" sz="1200" dirty="0">
              <a:solidFill>
                <a:srgbClr val="40404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FD02C35-2C0D-D0DE-2D46-1BFB513574F9}"/>
              </a:ext>
            </a:extLst>
          </p:cNvPr>
          <p:cNvSpPr txBox="1"/>
          <p:nvPr/>
        </p:nvSpPr>
        <p:spPr>
          <a:xfrm>
            <a:off x="9088364" y="3268151"/>
            <a:ext cx="2319935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ارائه دهنده انواع فایل های کاربردی با بهترین کیفیت این متن تست می باشد</a:t>
            </a:r>
            <a:endParaRPr lang="en-US" sz="1200" dirty="0">
              <a:solidFill>
                <a:srgbClr val="40404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5447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00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000"/>
                            </p:stCondLst>
                            <p:childTnLst>
                              <p:par>
                                <p:cTn id="8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0"/>
                            </p:stCondLst>
                            <p:childTnLst>
                              <p:par>
                                <p:cTn id="8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2000"/>
                            </p:stCondLst>
                            <p:childTnLst>
                              <p:par>
                                <p:cTn id="9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5000"/>
                            </p:stCondLst>
                            <p:childTnLst>
                              <p:par>
                                <p:cTn id="1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61" grpId="0"/>
      <p:bldP spid="63" grpId="0"/>
      <p:bldP spid="65" grpId="0"/>
      <p:bldP spid="67" grpId="0"/>
      <p:bldP spid="69" grpId="0"/>
      <p:bldP spid="5" grpId="0"/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>
            <a:extLst>
              <a:ext uri="{FF2B5EF4-FFF2-40B4-BE49-F238E27FC236}">
                <a16:creationId xmlns:a16="http://schemas.microsoft.com/office/drawing/2014/main" id="{43202B06-B7FE-DE10-CD7B-A11B3FC53991}"/>
              </a:ext>
            </a:extLst>
          </p:cNvPr>
          <p:cNvGrpSpPr/>
          <p:nvPr/>
        </p:nvGrpSpPr>
        <p:grpSpPr>
          <a:xfrm>
            <a:off x="2227346" y="2428071"/>
            <a:ext cx="7195375" cy="3608401"/>
            <a:chOff x="2227346" y="2428071"/>
            <a:chExt cx="7195375" cy="3608401"/>
          </a:xfrm>
        </p:grpSpPr>
        <p:sp>
          <p:nvSpPr>
            <p:cNvPr id="4" name="Oval 24">
              <a:extLst>
                <a:ext uri="{FF2B5EF4-FFF2-40B4-BE49-F238E27FC236}">
                  <a16:creationId xmlns:a16="http://schemas.microsoft.com/office/drawing/2014/main" id="{CCE203EC-B626-90ED-90FD-3CC6A23D30BD}"/>
                </a:ext>
              </a:extLst>
            </p:cNvPr>
            <p:cNvSpPr/>
            <p:nvPr/>
          </p:nvSpPr>
          <p:spPr>
            <a:xfrm>
              <a:off x="2767869" y="2562514"/>
              <a:ext cx="6106315" cy="2943290"/>
            </a:xfrm>
            <a:custGeom>
              <a:avLst/>
              <a:gdLst>
                <a:gd name="connsiteX0" fmla="*/ 0 w 12682624"/>
                <a:gd name="connsiteY0" fmla="*/ 6341310 h 12682620"/>
                <a:gd name="connsiteX1" fmla="*/ 6341312 w 12682624"/>
                <a:gd name="connsiteY1" fmla="*/ 0 h 12682620"/>
                <a:gd name="connsiteX2" fmla="*/ 12682624 w 12682624"/>
                <a:gd name="connsiteY2" fmla="*/ 6341310 h 12682620"/>
                <a:gd name="connsiteX3" fmla="*/ 6341312 w 12682624"/>
                <a:gd name="connsiteY3" fmla="*/ 12682620 h 12682620"/>
                <a:gd name="connsiteX4" fmla="*/ 0 w 12682624"/>
                <a:gd name="connsiteY4" fmla="*/ 6341310 h 12682620"/>
                <a:gd name="connsiteX0" fmla="*/ 6341312 w 12682624"/>
                <a:gd name="connsiteY0" fmla="*/ 0 h 12682620"/>
                <a:gd name="connsiteX1" fmla="*/ 12682624 w 12682624"/>
                <a:gd name="connsiteY1" fmla="*/ 6341310 h 12682620"/>
                <a:gd name="connsiteX2" fmla="*/ 6341312 w 12682624"/>
                <a:gd name="connsiteY2" fmla="*/ 12682620 h 12682620"/>
                <a:gd name="connsiteX3" fmla="*/ 0 w 12682624"/>
                <a:gd name="connsiteY3" fmla="*/ 6341310 h 12682620"/>
                <a:gd name="connsiteX4" fmla="*/ 6432752 w 12682624"/>
                <a:gd name="connsiteY4" fmla="*/ 91440 h 12682620"/>
                <a:gd name="connsiteX0" fmla="*/ 6341312 w 12682624"/>
                <a:gd name="connsiteY0" fmla="*/ 0 h 12682620"/>
                <a:gd name="connsiteX1" fmla="*/ 12682624 w 12682624"/>
                <a:gd name="connsiteY1" fmla="*/ 6341310 h 12682620"/>
                <a:gd name="connsiteX2" fmla="*/ 6341312 w 12682624"/>
                <a:gd name="connsiteY2" fmla="*/ 12682620 h 12682620"/>
                <a:gd name="connsiteX3" fmla="*/ 0 w 12682624"/>
                <a:gd name="connsiteY3" fmla="*/ 6341310 h 12682620"/>
                <a:gd name="connsiteX0" fmla="*/ 12682624 w 12682624"/>
                <a:gd name="connsiteY0" fmla="*/ 0 h 6341310"/>
                <a:gd name="connsiteX1" fmla="*/ 6341312 w 12682624"/>
                <a:gd name="connsiteY1" fmla="*/ 6341310 h 6341310"/>
                <a:gd name="connsiteX2" fmla="*/ 0 w 12682624"/>
                <a:gd name="connsiteY2" fmla="*/ 0 h 6341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682624" h="6341310">
                  <a:moveTo>
                    <a:pt x="12682624" y="0"/>
                  </a:moveTo>
                  <a:cubicBezTo>
                    <a:pt x="12682624" y="3502209"/>
                    <a:pt x="9843522" y="6341310"/>
                    <a:pt x="6341312" y="6341310"/>
                  </a:cubicBezTo>
                  <a:cubicBezTo>
                    <a:pt x="2839102" y="6341310"/>
                    <a:pt x="0" y="3502209"/>
                    <a:pt x="0" y="0"/>
                  </a:cubicBezTo>
                </a:path>
              </a:pathLst>
            </a:custGeom>
            <a:noFill/>
            <a:ln w="762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5C82A839-3741-97E7-38E4-5AF5919EC7BE}"/>
                </a:ext>
              </a:extLst>
            </p:cNvPr>
            <p:cNvSpPr/>
            <p:nvPr/>
          </p:nvSpPr>
          <p:spPr>
            <a:xfrm rot="8100000">
              <a:off x="5222826" y="4842957"/>
              <a:ext cx="1193516" cy="1193515"/>
            </a:xfrm>
            <a:custGeom>
              <a:avLst/>
              <a:gdLst>
                <a:gd name="connsiteX0" fmla="*/ 193108 w 3412099"/>
                <a:gd name="connsiteY0" fmla="*/ 3218989 h 3412098"/>
                <a:gd name="connsiteX1" fmla="*/ 193108 w 3412099"/>
                <a:gd name="connsiteY1" fmla="*/ 2494950 h 3412098"/>
                <a:gd name="connsiteX2" fmla="*/ 124922 w 3412099"/>
                <a:gd name="connsiteY2" fmla="*/ 2348037 h 3412098"/>
                <a:gd name="connsiteX3" fmla="*/ 499690 w 3412099"/>
                <a:gd name="connsiteY3" fmla="*/ 499689 h 3412098"/>
                <a:gd name="connsiteX4" fmla="*/ 2912409 w 3412099"/>
                <a:gd name="connsiteY4" fmla="*/ 499689 h 3412098"/>
                <a:gd name="connsiteX5" fmla="*/ 2912409 w 3412099"/>
                <a:gd name="connsiteY5" fmla="*/ 2912408 h 3412098"/>
                <a:gd name="connsiteX6" fmla="*/ 1064061 w 3412099"/>
                <a:gd name="connsiteY6" fmla="*/ 3287176 h 3412098"/>
                <a:gd name="connsiteX7" fmla="*/ 917145 w 3412099"/>
                <a:gd name="connsiteY7" fmla="*/ 3218989 h 3412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12099" h="3412098">
                  <a:moveTo>
                    <a:pt x="193108" y="3218989"/>
                  </a:moveTo>
                  <a:lnTo>
                    <a:pt x="193108" y="2494950"/>
                  </a:lnTo>
                  <a:lnTo>
                    <a:pt x="124922" y="2348037"/>
                  </a:lnTo>
                  <a:cubicBezTo>
                    <a:pt x="-124923" y="1731921"/>
                    <a:pt x="0" y="999379"/>
                    <a:pt x="499690" y="499689"/>
                  </a:cubicBezTo>
                  <a:cubicBezTo>
                    <a:pt x="1165944" y="-166564"/>
                    <a:pt x="2246155" y="-166564"/>
                    <a:pt x="2912409" y="499689"/>
                  </a:cubicBezTo>
                  <a:cubicBezTo>
                    <a:pt x="3578663" y="1165943"/>
                    <a:pt x="3578663" y="2246155"/>
                    <a:pt x="2912409" y="2912408"/>
                  </a:cubicBezTo>
                  <a:cubicBezTo>
                    <a:pt x="2412719" y="3412099"/>
                    <a:pt x="1680177" y="3537021"/>
                    <a:pt x="1064061" y="3287176"/>
                  </a:cubicBezTo>
                  <a:lnTo>
                    <a:pt x="917145" y="3218989"/>
                  </a:lnTo>
                  <a:close/>
                </a:path>
              </a:pathLst>
            </a:custGeom>
            <a:gradFill>
              <a:gsLst>
                <a:gs pos="0">
                  <a:srgbClr val="37ACCD"/>
                </a:gs>
                <a:gs pos="63000">
                  <a:srgbClr val="1EBDA2"/>
                </a:gs>
              </a:gsLst>
              <a:lin ang="1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8C82BF50-8857-3631-4754-7721C35CF196}"/>
                </a:ext>
              </a:extLst>
            </p:cNvPr>
            <p:cNvSpPr/>
            <p:nvPr/>
          </p:nvSpPr>
          <p:spPr>
            <a:xfrm rot="10800000">
              <a:off x="5364488" y="4978991"/>
              <a:ext cx="910190" cy="91019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28600" dist="152400" dir="28800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B047C666-41F4-218A-C953-739E08F60A37}"/>
                </a:ext>
              </a:extLst>
            </p:cNvPr>
            <p:cNvSpPr/>
            <p:nvPr/>
          </p:nvSpPr>
          <p:spPr>
            <a:xfrm rot="10800000">
              <a:off x="3002806" y="4145950"/>
              <a:ext cx="1193516" cy="1193515"/>
            </a:xfrm>
            <a:custGeom>
              <a:avLst/>
              <a:gdLst>
                <a:gd name="connsiteX0" fmla="*/ 193108 w 3412099"/>
                <a:gd name="connsiteY0" fmla="*/ 3218989 h 3412098"/>
                <a:gd name="connsiteX1" fmla="*/ 193108 w 3412099"/>
                <a:gd name="connsiteY1" fmla="*/ 2494950 h 3412098"/>
                <a:gd name="connsiteX2" fmla="*/ 124922 w 3412099"/>
                <a:gd name="connsiteY2" fmla="*/ 2348037 h 3412098"/>
                <a:gd name="connsiteX3" fmla="*/ 499690 w 3412099"/>
                <a:gd name="connsiteY3" fmla="*/ 499689 h 3412098"/>
                <a:gd name="connsiteX4" fmla="*/ 2912409 w 3412099"/>
                <a:gd name="connsiteY4" fmla="*/ 499689 h 3412098"/>
                <a:gd name="connsiteX5" fmla="*/ 2912409 w 3412099"/>
                <a:gd name="connsiteY5" fmla="*/ 2912408 h 3412098"/>
                <a:gd name="connsiteX6" fmla="*/ 1064061 w 3412099"/>
                <a:gd name="connsiteY6" fmla="*/ 3287176 h 3412098"/>
                <a:gd name="connsiteX7" fmla="*/ 917145 w 3412099"/>
                <a:gd name="connsiteY7" fmla="*/ 3218989 h 3412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12099" h="3412098">
                  <a:moveTo>
                    <a:pt x="193108" y="3218989"/>
                  </a:moveTo>
                  <a:lnTo>
                    <a:pt x="193108" y="2494950"/>
                  </a:lnTo>
                  <a:lnTo>
                    <a:pt x="124922" y="2348037"/>
                  </a:lnTo>
                  <a:cubicBezTo>
                    <a:pt x="-124923" y="1731921"/>
                    <a:pt x="0" y="999379"/>
                    <a:pt x="499690" y="499689"/>
                  </a:cubicBezTo>
                  <a:cubicBezTo>
                    <a:pt x="1165944" y="-166564"/>
                    <a:pt x="2246155" y="-166564"/>
                    <a:pt x="2912409" y="499689"/>
                  </a:cubicBezTo>
                  <a:cubicBezTo>
                    <a:pt x="3578663" y="1165943"/>
                    <a:pt x="3578663" y="2246155"/>
                    <a:pt x="2912409" y="2912408"/>
                  </a:cubicBezTo>
                  <a:cubicBezTo>
                    <a:pt x="2412719" y="3412099"/>
                    <a:pt x="1680177" y="3537021"/>
                    <a:pt x="1064061" y="3287176"/>
                  </a:cubicBezTo>
                  <a:lnTo>
                    <a:pt x="917145" y="3218989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3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21524802-42D8-1A31-0A02-69FDF87C4C2A}"/>
                </a:ext>
              </a:extLst>
            </p:cNvPr>
            <p:cNvSpPr/>
            <p:nvPr/>
          </p:nvSpPr>
          <p:spPr>
            <a:xfrm rot="13500000">
              <a:off x="3148448" y="4283633"/>
              <a:ext cx="910190" cy="91019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28600" dist="152400" dir="28800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82A491A1-7E1E-192C-6856-AE38C0916218}"/>
                </a:ext>
              </a:extLst>
            </p:cNvPr>
            <p:cNvSpPr/>
            <p:nvPr/>
          </p:nvSpPr>
          <p:spPr>
            <a:xfrm rot="5400000">
              <a:off x="7320913" y="4145949"/>
              <a:ext cx="1193515" cy="1193516"/>
            </a:xfrm>
            <a:custGeom>
              <a:avLst/>
              <a:gdLst>
                <a:gd name="connsiteX0" fmla="*/ 193108 w 3412099"/>
                <a:gd name="connsiteY0" fmla="*/ 3218989 h 3412098"/>
                <a:gd name="connsiteX1" fmla="*/ 193108 w 3412099"/>
                <a:gd name="connsiteY1" fmla="*/ 2494950 h 3412098"/>
                <a:gd name="connsiteX2" fmla="*/ 124922 w 3412099"/>
                <a:gd name="connsiteY2" fmla="*/ 2348037 h 3412098"/>
                <a:gd name="connsiteX3" fmla="*/ 499690 w 3412099"/>
                <a:gd name="connsiteY3" fmla="*/ 499689 h 3412098"/>
                <a:gd name="connsiteX4" fmla="*/ 2912409 w 3412099"/>
                <a:gd name="connsiteY4" fmla="*/ 499689 h 3412098"/>
                <a:gd name="connsiteX5" fmla="*/ 2912409 w 3412099"/>
                <a:gd name="connsiteY5" fmla="*/ 2912408 h 3412098"/>
                <a:gd name="connsiteX6" fmla="*/ 1064061 w 3412099"/>
                <a:gd name="connsiteY6" fmla="*/ 3287176 h 3412098"/>
                <a:gd name="connsiteX7" fmla="*/ 917145 w 3412099"/>
                <a:gd name="connsiteY7" fmla="*/ 3218989 h 3412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12099" h="3412098">
                  <a:moveTo>
                    <a:pt x="193108" y="3218989"/>
                  </a:moveTo>
                  <a:lnTo>
                    <a:pt x="193108" y="2494950"/>
                  </a:lnTo>
                  <a:lnTo>
                    <a:pt x="124922" y="2348037"/>
                  </a:lnTo>
                  <a:cubicBezTo>
                    <a:pt x="-124923" y="1731921"/>
                    <a:pt x="0" y="999379"/>
                    <a:pt x="499690" y="499689"/>
                  </a:cubicBezTo>
                  <a:cubicBezTo>
                    <a:pt x="1165944" y="-166564"/>
                    <a:pt x="2246155" y="-166564"/>
                    <a:pt x="2912409" y="499689"/>
                  </a:cubicBezTo>
                  <a:cubicBezTo>
                    <a:pt x="3578663" y="1165943"/>
                    <a:pt x="3578663" y="2246155"/>
                    <a:pt x="2912409" y="2912408"/>
                  </a:cubicBezTo>
                  <a:cubicBezTo>
                    <a:pt x="2412719" y="3412099"/>
                    <a:pt x="1680177" y="3537021"/>
                    <a:pt x="1064061" y="3287176"/>
                  </a:cubicBezTo>
                  <a:lnTo>
                    <a:pt x="917145" y="3218989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3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0644447E-D1A5-6B47-F897-81D751A7CA49}"/>
                </a:ext>
              </a:extLst>
            </p:cNvPr>
            <p:cNvSpPr/>
            <p:nvPr/>
          </p:nvSpPr>
          <p:spPr>
            <a:xfrm rot="8100000">
              <a:off x="7458596" y="4283633"/>
              <a:ext cx="910190" cy="91019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28600" dist="152400" dir="28800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BFD633BF-D3A9-DCE2-1074-7F50DFC7F25F}"/>
                </a:ext>
              </a:extLst>
            </p:cNvPr>
            <p:cNvSpPr/>
            <p:nvPr/>
          </p:nvSpPr>
          <p:spPr>
            <a:xfrm rot="12600000">
              <a:off x="2227346" y="2428072"/>
              <a:ext cx="1193516" cy="1193515"/>
            </a:xfrm>
            <a:custGeom>
              <a:avLst/>
              <a:gdLst>
                <a:gd name="connsiteX0" fmla="*/ 193108 w 3412099"/>
                <a:gd name="connsiteY0" fmla="*/ 3218989 h 3412098"/>
                <a:gd name="connsiteX1" fmla="*/ 193108 w 3412099"/>
                <a:gd name="connsiteY1" fmla="*/ 2494950 h 3412098"/>
                <a:gd name="connsiteX2" fmla="*/ 124922 w 3412099"/>
                <a:gd name="connsiteY2" fmla="*/ 2348037 h 3412098"/>
                <a:gd name="connsiteX3" fmla="*/ 499690 w 3412099"/>
                <a:gd name="connsiteY3" fmla="*/ 499689 h 3412098"/>
                <a:gd name="connsiteX4" fmla="*/ 2912409 w 3412099"/>
                <a:gd name="connsiteY4" fmla="*/ 499689 h 3412098"/>
                <a:gd name="connsiteX5" fmla="*/ 2912409 w 3412099"/>
                <a:gd name="connsiteY5" fmla="*/ 2912408 h 3412098"/>
                <a:gd name="connsiteX6" fmla="*/ 1064061 w 3412099"/>
                <a:gd name="connsiteY6" fmla="*/ 3287176 h 3412098"/>
                <a:gd name="connsiteX7" fmla="*/ 917145 w 3412099"/>
                <a:gd name="connsiteY7" fmla="*/ 3218989 h 3412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12099" h="3412098">
                  <a:moveTo>
                    <a:pt x="193108" y="3218989"/>
                  </a:moveTo>
                  <a:lnTo>
                    <a:pt x="193108" y="2494950"/>
                  </a:lnTo>
                  <a:lnTo>
                    <a:pt x="124922" y="2348037"/>
                  </a:lnTo>
                  <a:cubicBezTo>
                    <a:pt x="-124923" y="1731921"/>
                    <a:pt x="0" y="999379"/>
                    <a:pt x="499690" y="499689"/>
                  </a:cubicBezTo>
                  <a:cubicBezTo>
                    <a:pt x="1165944" y="-166564"/>
                    <a:pt x="2246155" y="-166564"/>
                    <a:pt x="2912409" y="499689"/>
                  </a:cubicBezTo>
                  <a:cubicBezTo>
                    <a:pt x="3578663" y="1165943"/>
                    <a:pt x="3578663" y="2246155"/>
                    <a:pt x="2912409" y="2912408"/>
                  </a:cubicBezTo>
                  <a:cubicBezTo>
                    <a:pt x="2412719" y="3412099"/>
                    <a:pt x="1680177" y="3537021"/>
                    <a:pt x="1064061" y="3287176"/>
                  </a:cubicBezTo>
                  <a:lnTo>
                    <a:pt x="917145" y="3218989"/>
                  </a:lnTo>
                  <a:close/>
                </a:path>
              </a:pathLst>
            </a:custGeom>
            <a:gradFill>
              <a:gsLst>
                <a:gs pos="0">
                  <a:srgbClr val="37ACCD"/>
                </a:gs>
                <a:gs pos="63000">
                  <a:srgbClr val="1EBDA2"/>
                </a:gs>
              </a:gsLst>
              <a:lin ang="1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C003BD0F-52F2-8128-2E86-A3E21A6C66DD}"/>
                </a:ext>
              </a:extLst>
            </p:cNvPr>
            <p:cNvSpPr/>
            <p:nvPr/>
          </p:nvSpPr>
          <p:spPr>
            <a:xfrm rot="15300000">
              <a:off x="2374445" y="2568278"/>
              <a:ext cx="910190" cy="91019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28600" dist="152400" dir="28800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83552443-A9A8-11C4-78CA-2A6D3CF70EC3}"/>
                </a:ext>
              </a:extLst>
            </p:cNvPr>
            <p:cNvSpPr/>
            <p:nvPr/>
          </p:nvSpPr>
          <p:spPr>
            <a:xfrm rot="3600000">
              <a:off x="8229205" y="2428071"/>
              <a:ext cx="1193515" cy="1193516"/>
            </a:xfrm>
            <a:custGeom>
              <a:avLst/>
              <a:gdLst>
                <a:gd name="connsiteX0" fmla="*/ 193108 w 3412099"/>
                <a:gd name="connsiteY0" fmla="*/ 3218989 h 3412098"/>
                <a:gd name="connsiteX1" fmla="*/ 193108 w 3412099"/>
                <a:gd name="connsiteY1" fmla="*/ 2494950 h 3412098"/>
                <a:gd name="connsiteX2" fmla="*/ 124922 w 3412099"/>
                <a:gd name="connsiteY2" fmla="*/ 2348037 h 3412098"/>
                <a:gd name="connsiteX3" fmla="*/ 499690 w 3412099"/>
                <a:gd name="connsiteY3" fmla="*/ 499689 h 3412098"/>
                <a:gd name="connsiteX4" fmla="*/ 2912409 w 3412099"/>
                <a:gd name="connsiteY4" fmla="*/ 499689 h 3412098"/>
                <a:gd name="connsiteX5" fmla="*/ 2912409 w 3412099"/>
                <a:gd name="connsiteY5" fmla="*/ 2912408 h 3412098"/>
                <a:gd name="connsiteX6" fmla="*/ 1064061 w 3412099"/>
                <a:gd name="connsiteY6" fmla="*/ 3287176 h 3412098"/>
                <a:gd name="connsiteX7" fmla="*/ 917145 w 3412099"/>
                <a:gd name="connsiteY7" fmla="*/ 3218989 h 3412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12099" h="3412098">
                  <a:moveTo>
                    <a:pt x="193108" y="3218989"/>
                  </a:moveTo>
                  <a:lnTo>
                    <a:pt x="193108" y="2494950"/>
                  </a:lnTo>
                  <a:lnTo>
                    <a:pt x="124922" y="2348037"/>
                  </a:lnTo>
                  <a:cubicBezTo>
                    <a:pt x="-124923" y="1731921"/>
                    <a:pt x="0" y="999379"/>
                    <a:pt x="499690" y="499689"/>
                  </a:cubicBezTo>
                  <a:cubicBezTo>
                    <a:pt x="1165944" y="-166564"/>
                    <a:pt x="2246155" y="-166564"/>
                    <a:pt x="2912409" y="499689"/>
                  </a:cubicBezTo>
                  <a:cubicBezTo>
                    <a:pt x="3578663" y="1165943"/>
                    <a:pt x="3578663" y="2246155"/>
                    <a:pt x="2912409" y="2912408"/>
                  </a:cubicBezTo>
                  <a:cubicBezTo>
                    <a:pt x="2412719" y="3412099"/>
                    <a:pt x="1680177" y="3537021"/>
                    <a:pt x="1064061" y="3287176"/>
                  </a:cubicBezTo>
                  <a:lnTo>
                    <a:pt x="917145" y="3218989"/>
                  </a:lnTo>
                  <a:close/>
                </a:path>
              </a:pathLst>
            </a:custGeom>
            <a:gradFill>
              <a:gsLst>
                <a:gs pos="0">
                  <a:srgbClr val="37ACCD"/>
                </a:gs>
                <a:gs pos="63000">
                  <a:srgbClr val="1EBDA2"/>
                </a:gs>
              </a:gsLst>
              <a:lin ang="1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C297886E-9E2F-6B58-D12C-1404032B34C5}"/>
                </a:ext>
              </a:extLst>
            </p:cNvPr>
            <p:cNvSpPr/>
            <p:nvPr/>
          </p:nvSpPr>
          <p:spPr>
            <a:xfrm rot="6300000">
              <a:off x="8365432" y="2568278"/>
              <a:ext cx="910190" cy="91019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28600" dist="152400" dir="28800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8F1F0313-C25E-3CB5-2108-2F3D95EEAC56}"/>
                </a:ext>
              </a:extLst>
            </p:cNvPr>
            <p:cNvGrpSpPr/>
            <p:nvPr/>
          </p:nvGrpSpPr>
          <p:grpSpPr>
            <a:xfrm>
              <a:off x="2622502" y="2811449"/>
              <a:ext cx="399111" cy="395958"/>
              <a:chOff x="7788302" y="8874115"/>
              <a:chExt cx="1608146" cy="1595435"/>
            </a:xfrm>
            <a:solidFill>
              <a:schemeClr val="tx1"/>
            </a:solidFill>
          </p:grpSpPr>
          <p:sp>
            <p:nvSpPr>
              <p:cNvPr id="30" name="Freeform 52">
                <a:extLst>
                  <a:ext uri="{FF2B5EF4-FFF2-40B4-BE49-F238E27FC236}">
                    <a16:creationId xmlns:a16="http://schemas.microsoft.com/office/drawing/2014/main" id="{FBD62756-EA2F-6E61-A7D4-F313838AE27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924829" y="8874115"/>
                <a:ext cx="1471619" cy="1457323"/>
              </a:xfrm>
              <a:custGeom>
                <a:avLst/>
                <a:gdLst>
                  <a:gd name="T0" fmla="*/ 311 w 1346"/>
                  <a:gd name="T1" fmla="*/ 1344 h 1344"/>
                  <a:gd name="T2" fmla="*/ 296 w 1346"/>
                  <a:gd name="T3" fmla="*/ 1337 h 1344"/>
                  <a:gd name="T4" fmla="*/ 9 w 1346"/>
                  <a:gd name="T5" fmla="*/ 1050 h 1344"/>
                  <a:gd name="T6" fmla="*/ 9 w 1346"/>
                  <a:gd name="T7" fmla="*/ 1021 h 1344"/>
                  <a:gd name="T8" fmla="*/ 943 w 1346"/>
                  <a:gd name="T9" fmla="*/ 86 h 1344"/>
                  <a:gd name="T10" fmla="*/ 1259 w 1346"/>
                  <a:gd name="T11" fmla="*/ 87 h 1344"/>
                  <a:gd name="T12" fmla="*/ 1260 w 1346"/>
                  <a:gd name="T13" fmla="*/ 403 h 1344"/>
                  <a:gd name="T14" fmla="*/ 325 w 1346"/>
                  <a:gd name="T15" fmla="*/ 1337 h 1344"/>
                  <a:gd name="T16" fmla="*/ 311 w 1346"/>
                  <a:gd name="T17" fmla="*/ 1344 h 1344"/>
                  <a:gd name="T18" fmla="*/ 53 w 1346"/>
                  <a:gd name="T19" fmla="*/ 1035 h 1344"/>
                  <a:gd name="T20" fmla="*/ 311 w 1346"/>
                  <a:gd name="T21" fmla="*/ 1293 h 1344"/>
                  <a:gd name="T22" fmla="*/ 1231 w 1346"/>
                  <a:gd name="T23" fmla="*/ 373 h 1344"/>
                  <a:gd name="T24" fmla="*/ 1284 w 1346"/>
                  <a:gd name="T25" fmla="*/ 244 h 1344"/>
                  <a:gd name="T26" fmla="*/ 1231 w 1346"/>
                  <a:gd name="T27" fmla="*/ 115 h 1344"/>
                  <a:gd name="T28" fmla="*/ 1102 w 1346"/>
                  <a:gd name="T29" fmla="*/ 62 h 1344"/>
                  <a:gd name="T30" fmla="*/ 973 w 1346"/>
                  <a:gd name="T31" fmla="*/ 115 h 1344"/>
                  <a:gd name="T32" fmla="*/ 53 w 1346"/>
                  <a:gd name="T33" fmla="*/ 1035 h 1344"/>
                  <a:gd name="T34" fmla="*/ 53 w 1346"/>
                  <a:gd name="T35" fmla="*/ 1035 h 1344"/>
                  <a:gd name="T36" fmla="*/ 53 w 1346"/>
                  <a:gd name="T37" fmla="*/ 1035 h 1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46" h="1344">
                    <a:moveTo>
                      <a:pt x="311" y="1344"/>
                    </a:moveTo>
                    <a:cubicBezTo>
                      <a:pt x="305" y="1344"/>
                      <a:pt x="300" y="1341"/>
                      <a:pt x="296" y="1337"/>
                    </a:cubicBezTo>
                    <a:cubicBezTo>
                      <a:pt x="9" y="1050"/>
                      <a:pt x="9" y="1050"/>
                      <a:pt x="9" y="1050"/>
                    </a:cubicBezTo>
                    <a:cubicBezTo>
                      <a:pt x="0" y="1042"/>
                      <a:pt x="0" y="1029"/>
                      <a:pt x="9" y="1021"/>
                    </a:cubicBezTo>
                    <a:cubicBezTo>
                      <a:pt x="943" y="86"/>
                      <a:pt x="943" y="86"/>
                      <a:pt x="943" y="86"/>
                    </a:cubicBezTo>
                    <a:cubicBezTo>
                      <a:pt x="1031" y="0"/>
                      <a:pt x="1172" y="1"/>
                      <a:pt x="1259" y="87"/>
                    </a:cubicBezTo>
                    <a:cubicBezTo>
                      <a:pt x="1345" y="174"/>
                      <a:pt x="1346" y="315"/>
                      <a:pt x="1260" y="403"/>
                    </a:cubicBezTo>
                    <a:cubicBezTo>
                      <a:pt x="325" y="1337"/>
                      <a:pt x="325" y="1337"/>
                      <a:pt x="325" y="1337"/>
                    </a:cubicBezTo>
                    <a:cubicBezTo>
                      <a:pt x="321" y="1341"/>
                      <a:pt x="316" y="1344"/>
                      <a:pt x="311" y="1344"/>
                    </a:cubicBezTo>
                    <a:close/>
                    <a:moveTo>
                      <a:pt x="53" y="1035"/>
                    </a:moveTo>
                    <a:cubicBezTo>
                      <a:pt x="311" y="1293"/>
                      <a:pt x="311" y="1293"/>
                      <a:pt x="311" y="1293"/>
                    </a:cubicBezTo>
                    <a:cubicBezTo>
                      <a:pt x="1231" y="373"/>
                      <a:pt x="1231" y="373"/>
                      <a:pt x="1231" y="373"/>
                    </a:cubicBezTo>
                    <a:cubicBezTo>
                      <a:pt x="1265" y="339"/>
                      <a:pt x="1284" y="293"/>
                      <a:pt x="1284" y="244"/>
                    </a:cubicBezTo>
                    <a:cubicBezTo>
                      <a:pt x="1285" y="196"/>
                      <a:pt x="1265" y="149"/>
                      <a:pt x="1231" y="115"/>
                    </a:cubicBezTo>
                    <a:cubicBezTo>
                      <a:pt x="1197" y="81"/>
                      <a:pt x="1150" y="61"/>
                      <a:pt x="1102" y="62"/>
                    </a:cubicBezTo>
                    <a:cubicBezTo>
                      <a:pt x="1053" y="62"/>
                      <a:pt x="1007" y="81"/>
                      <a:pt x="973" y="115"/>
                    </a:cubicBezTo>
                    <a:lnTo>
                      <a:pt x="53" y="1035"/>
                    </a:lnTo>
                    <a:close/>
                    <a:moveTo>
                      <a:pt x="53" y="1035"/>
                    </a:moveTo>
                    <a:cubicBezTo>
                      <a:pt x="53" y="1035"/>
                      <a:pt x="53" y="1035"/>
                      <a:pt x="53" y="103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1" name="Freeform 53">
                <a:extLst>
                  <a:ext uri="{FF2B5EF4-FFF2-40B4-BE49-F238E27FC236}">
                    <a16:creationId xmlns:a16="http://schemas.microsoft.com/office/drawing/2014/main" id="{69B32089-3C8C-B9D1-191D-FF781571306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788302" y="9969489"/>
                <a:ext cx="504828" cy="495299"/>
              </a:xfrm>
              <a:custGeom>
                <a:avLst/>
                <a:gdLst>
                  <a:gd name="T0" fmla="*/ 24 w 461"/>
                  <a:gd name="T1" fmla="*/ 457 h 457"/>
                  <a:gd name="T2" fmla="*/ 4 w 461"/>
                  <a:gd name="T3" fmla="*/ 431 h 457"/>
                  <a:gd name="T4" fmla="*/ 128 w 461"/>
                  <a:gd name="T5" fmla="*/ 20 h 457"/>
                  <a:gd name="T6" fmla="*/ 163 w 461"/>
                  <a:gd name="T7" fmla="*/ 11 h 457"/>
                  <a:gd name="T8" fmla="*/ 450 w 461"/>
                  <a:gd name="T9" fmla="*/ 298 h 457"/>
                  <a:gd name="T10" fmla="*/ 441 w 461"/>
                  <a:gd name="T11" fmla="*/ 333 h 457"/>
                  <a:gd name="T12" fmla="*/ 30 w 461"/>
                  <a:gd name="T13" fmla="*/ 457 h 457"/>
                  <a:gd name="T14" fmla="*/ 24 w 461"/>
                  <a:gd name="T15" fmla="*/ 457 h 457"/>
                  <a:gd name="T16" fmla="*/ 158 w 461"/>
                  <a:gd name="T17" fmla="*/ 65 h 457"/>
                  <a:gd name="T18" fmla="*/ 55 w 461"/>
                  <a:gd name="T19" fmla="*/ 406 h 457"/>
                  <a:gd name="T20" fmla="*/ 396 w 461"/>
                  <a:gd name="T21" fmla="*/ 303 h 457"/>
                  <a:gd name="T22" fmla="*/ 158 w 461"/>
                  <a:gd name="T23" fmla="*/ 65 h 457"/>
                  <a:gd name="T24" fmla="*/ 158 w 461"/>
                  <a:gd name="T25" fmla="*/ 65 h 457"/>
                  <a:gd name="T26" fmla="*/ 158 w 461"/>
                  <a:gd name="T27" fmla="*/ 65 h 4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61" h="457">
                    <a:moveTo>
                      <a:pt x="24" y="457"/>
                    </a:moveTo>
                    <a:cubicBezTo>
                      <a:pt x="10" y="457"/>
                      <a:pt x="0" y="444"/>
                      <a:pt x="4" y="431"/>
                    </a:cubicBezTo>
                    <a:cubicBezTo>
                      <a:pt x="128" y="20"/>
                      <a:pt x="128" y="20"/>
                      <a:pt x="128" y="20"/>
                    </a:cubicBezTo>
                    <a:cubicBezTo>
                      <a:pt x="133" y="4"/>
                      <a:pt x="152" y="0"/>
                      <a:pt x="163" y="11"/>
                    </a:cubicBezTo>
                    <a:cubicBezTo>
                      <a:pt x="450" y="298"/>
                      <a:pt x="450" y="298"/>
                      <a:pt x="450" y="298"/>
                    </a:cubicBezTo>
                    <a:cubicBezTo>
                      <a:pt x="461" y="309"/>
                      <a:pt x="457" y="328"/>
                      <a:pt x="441" y="333"/>
                    </a:cubicBezTo>
                    <a:cubicBezTo>
                      <a:pt x="30" y="457"/>
                      <a:pt x="30" y="457"/>
                      <a:pt x="30" y="457"/>
                    </a:cubicBezTo>
                    <a:cubicBezTo>
                      <a:pt x="28" y="457"/>
                      <a:pt x="26" y="457"/>
                      <a:pt x="24" y="457"/>
                    </a:cubicBezTo>
                    <a:close/>
                    <a:moveTo>
                      <a:pt x="158" y="65"/>
                    </a:moveTo>
                    <a:cubicBezTo>
                      <a:pt x="55" y="406"/>
                      <a:pt x="55" y="406"/>
                      <a:pt x="55" y="406"/>
                    </a:cubicBezTo>
                    <a:cubicBezTo>
                      <a:pt x="396" y="303"/>
                      <a:pt x="396" y="303"/>
                      <a:pt x="396" y="303"/>
                    </a:cubicBezTo>
                    <a:lnTo>
                      <a:pt x="158" y="65"/>
                    </a:lnTo>
                    <a:close/>
                    <a:moveTo>
                      <a:pt x="158" y="65"/>
                    </a:moveTo>
                    <a:cubicBezTo>
                      <a:pt x="158" y="65"/>
                      <a:pt x="158" y="65"/>
                      <a:pt x="158" y="6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2" name="Freeform 54">
                <a:extLst>
                  <a:ext uri="{FF2B5EF4-FFF2-40B4-BE49-F238E27FC236}">
                    <a16:creationId xmlns:a16="http://schemas.microsoft.com/office/drawing/2014/main" id="{9353FC54-8600-8AED-8836-AA222A8D49D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774143" y="9129703"/>
                <a:ext cx="369890" cy="358775"/>
              </a:xfrm>
              <a:custGeom>
                <a:avLst/>
                <a:gdLst>
                  <a:gd name="T0" fmla="*/ 311 w 339"/>
                  <a:gd name="T1" fmla="*/ 331 h 331"/>
                  <a:gd name="T2" fmla="*/ 296 w 339"/>
                  <a:gd name="T3" fmla="*/ 325 h 331"/>
                  <a:gd name="T4" fmla="*/ 9 w 339"/>
                  <a:gd name="T5" fmla="*/ 38 h 331"/>
                  <a:gd name="T6" fmla="*/ 9 w 339"/>
                  <a:gd name="T7" fmla="*/ 8 h 331"/>
                  <a:gd name="T8" fmla="*/ 38 w 339"/>
                  <a:gd name="T9" fmla="*/ 8 h 331"/>
                  <a:gd name="T10" fmla="*/ 326 w 339"/>
                  <a:gd name="T11" fmla="*/ 296 h 331"/>
                  <a:gd name="T12" fmla="*/ 311 w 339"/>
                  <a:gd name="T13" fmla="*/ 331 h 331"/>
                  <a:gd name="T14" fmla="*/ 311 w 339"/>
                  <a:gd name="T15" fmla="*/ 331 h 331"/>
                  <a:gd name="T16" fmla="*/ 311 w 339"/>
                  <a:gd name="T17" fmla="*/ 331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9" h="331">
                    <a:moveTo>
                      <a:pt x="311" y="331"/>
                    </a:moveTo>
                    <a:cubicBezTo>
                      <a:pt x="305" y="331"/>
                      <a:pt x="300" y="329"/>
                      <a:pt x="296" y="325"/>
                    </a:cubicBezTo>
                    <a:cubicBezTo>
                      <a:pt x="9" y="38"/>
                      <a:pt x="9" y="38"/>
                      <a:pt x="9" y="38"/>
                    </a:cubicBezTo>
                    <a:cubicBezTo>
                      <a:pt x="1" y="30"/>
                      <a:pt x="0" y="16"/>
                      <a:pt x="9" y="8"/>
                    </a:cubicBezTo>
                    <a:cubicBezTo>
                      <a:pt x="17" y="0"/>
                      <a:pt x="30" y="0"/>
                      <a:pt x="38" y="8"/>
                    </a:cubicBezTo>
                    <a:cubicBezTo>
                      <a:pt x="326" y="296"/>
                      <a:pt x="326" y="296"/>
                      <a:pt x="326" y="296"/>
                    </a:cubicBezTo>
                    <a:cubicBezTo>
                      <a:pt x="339" y="309"/>
                      <a:pt x="329" y="331"/>
                      <a:pt x="311" y="331"/>
                    </a:cubicBezTo>
                    <a:close/>
                    <a:moveTo>
                      <a:pt x="311" y="331"/>
                    </a:moveTo>
                    <a:cubicBezTo>
                      <a:pt x="311" y="331"/>
                      <a:pt x="311" y="331"/>
                      <a:pt x="311" y="33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3" name="Freeform 55">
                <a:extLst>
                  <a:ext uri="{FF2B5EF4-FFF2-40B4-BE49-F238E27FC236}">
                    <a16:creationId xmlns:a16="http://schemas.microsoft.com/office/drawing/2014/main" id="{796E95C1-C598-AB7C-E3EA-0D1A2EFD96F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077228" y="9274166"/>
                <a:ext cx="915990" cy="901699"/>
              </a:xfrm>
              <a:custGeom>
                <a:avLst/>
                <a:gdLst>
                  <a:gd name="T0" fmla="*/ 28 w 838"/>
                  <a:gd name="T1" fmla="*/ 831 h 831"/>
                  <a:gd name="T2" fmla="*/ 13 w 838"/>
                  <a:gd name="T3" fmla="*/ 795 h 831"/>
                  <a:gd name="T4" fmla="*/ 789 w 838"/>
                  <a:gd name="T5" fmla="*/ 19 h 831"/>
                  <a:gd name="T6" fmla="*/ 819 w 838"/>
                  <a:gd name="T7" fmla="*/ 49 h 831"/>
                  <a:gd name="T8" fmla="*/ 43 w 838"/>
                  <a:gd name="T9" fmla="*/ 825 h 831"/>
                  <a:gd name="T10" fmla="*/ 28 w 838"/>
                  <a:gd name="T11" fmla="*/ 831 h 831"/>
                  <a:gd name="T12" fmla="*/ 28 w 838"/>
                  <a:gd name="T13" fmla="*/ 831 h 831"/>
                  <a:gd name="T14" fmla="*/ 28 w 838"/>
                  <a:gd name="T15" fmla="*/ 831 h 8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38" h="831">
                    <a:moveTo>
                      <a:pt x="28" y="831"/>
                    </a:moveTo>
                    <a:cubicBezTo>
                      <a:pt x="9" y="831"/>
                      <a:pt x="0" y="809"/>
                      <a:pt x="13" y="795"/>
                    </a:cubicBezTo>
                    <a:cubicBezTo>
                      <a:pt x="789" y="19"/>
                      <a:pt x="789" y="19"/>
                      <a:pt x="789" y="19"/>
                    </a:cubicBezTo>
                    <a:cubicBezTo>
                      <a:pt x="809" y="0"/>
                      <a:pt x="838" y="29"/>
                      <a:pt x="819" y="49"/>
                    </a:cubicBezTo>
                    <a:cubicBezTo>
                      <a:pt x="43" y="825"/>
                      <a:pt x="43" y="825"/>
                      <a:pt x="43" y="825"/>
                    </a:cubicBezTo>
                    <a:cubicBezTo>
                      <a:pt x="39" y="829"/>
                      <a:pt x="33" y="831"/>
                      <a:pt x="28" y="831"/>
                    </a:cubicBezTo>
                    <a:close/>
                    <a:moveTo>
                      <a:pt x="28" y="831"/>
                    </a:moveTo>
                    <a:cubicBezTo>
                      <a:pt x="28" y="831"/>
                      <a:pt x="28" y="831"/>
                      <a:pt x="28" y="83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4" name="Freeform 56">
                <a:extLst>
                  <a:ext uri="{FF2B5EF4-FFF2-40B4-BE49-F238E27FC236}">
                    <a16:creationId xmlns:a16="http://schemas.microsoft.com/office/drawing/2014/main" id="{70272C2C-0F79-3195-81E3-5A5352C6755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509030" y="9605951"/>
                <a:ext cx="868366" cy="863599"/>
              </a:xfrm>
              <a:custGeom>
                <a:avLst/>
                <a:gdLst>
                  <a:gd name="T0" fmla="*/ 414 w 795"/>
                  <a:gd name="T1" fmla="*/ 795 h 796"/>
                  <a:gd name="T2" fmla="*/ 414 w 795"/>
                  <a:gd name="T3" fmla="*/ 795 h 796"/>
                  <a:gd name="T4" fmla="*/ 368 w 795"/>
                  <a:gd name="T5" fmla="*/ 776 h 796"/>
                  <a:gd name="T6" fmla="*/ 271 w 795"/>
                  <a:gd name="T7" fmla="*/ 679 h 796"/>
                  <a:gd name="T8" fmla="*/ 269 w 795"/>
                  <a:gd name="T9" fmla="*/ 677 h 796"/>
                  <a:gd name="T10" fmla="*/ 137 w 795"/>
                  <a:gd name="T11" fmla="*/ 545 h 796"/>
                  <a:gd name="T12" fmla="*/ 136 w 795"/>
                  <a:gd name="T13" fmla="*/ 544 h 796"/>
                  <a:gd name="T14" fmla="*/ 9 w 795"/>
                  <a:gd name="T15" fmla="*/ 417 h 796"/>
                  <a:gd name="T16" fmla="*/ 8 w 795"/>
                  <a:gd name="T17" fmla="*/ 387 h 796"/>
                  <a:gd name="T18" fmla="*/ 38 w 795"/>
                  <a:gd name="T19" fmla="*/ 387 h 796"/>
                  <a:gd name="T20" fmla="*/ 163 w 795"/>
                  <a:gd name="T21" fmla="*/ 513 h 796"/>
                  <a:gd name="T22" fmla="*/ 165 w 795"/>
                  <a:gd name="T23" fmla="*/ 514 h 796"/>
                  <a:gd name="T24" fmla="*/ 297 w 795"/>
                  <a:gd name="T25" fmla="*/ 646 h 796"/>
                  <a:gd name="T26" fmla="*/ 298 w 795"/>
                  <a:gd name="T27" fmla="*/ 648 h 796"/>
                  <a:gd name="T28" fmla="*/ 398 w 795"/>
                  <a:gd name="T29" fmla="*/ 747 h 796"/>
                  <a:gd name="T30" fmla="*/ 414 w 795"/>
                  <a:gd name="T31" fmla="*/ 754 h 796"/>
                  <a:gd name="T32" fmla="*/ 431 w 795"/>
                  <a:gd name="T33" fmla="*/ 747 h 796"/>
                  <a:gd name="T34" fmla="*/ 747 w 795"/>
                  <a:gd name="T35" fmla="*/ 431 h 796"/>
                  <a:gd name="T36" fmla="*/ 754 w 795"/>
                  <a:gd name="T37" fmla="*/ 414 h 796"/>
                  <a:gd name="T38" fmla="*/ 747 w 795"/>
                  <a:gd name="T39" fmla="*/ 398 h 796"/>
                  <a:gd name="T40" fmla="*/ 387 w 795"/>
                  <a:gd name="T41" fmla="*/ 38 h 796"/>
                  <a:gd name="T42" fmla="*/ 387 w 795"/>
                  <a:gd name="T43" fmla="*/ 8 h 796"/>
                  <a:gd name="T44" fmla="*/ 417 w 795"/>
                  <a:gd name="T45" fmla="*/ 9 h 796"/>
                  <a:gd name="T46" fmla="*/ 776 w 795"/>
                  <a:gd name="T47" fmla="*/ 368 h 796"/>
                  <a:gd name="T48" fmla="*/ 795 w 795"/>
                  <a:gd name="T49" fmla="*/ 414 h 796"/>
                  <a:gd name="T50" fmla="*/ 776 w 795"/>
                  <a:gd name="T51" fmla="*/ 460 h 796"/>
                  <a:gd name="T52" fmla="*/ 460 w 795"/>
                  <a:gd name="T53" fmla="*/ 776 h 796"/>
                  <a:gd name="T54" fmla="*/ 414 w 795"/>
                  <a:gd name="T55" fmla="*/ 795 h 796"/>
                  <a:gd name="T56" fmla="*/ 414 w 795"/>
                  <a:gd name="T57" fmla="*/ 795 h 796"/>
                  <a:gd name="T58" fmla="*/ 414 w 795"/>
                  <a:gd name="T59" fmla="*/ 795 h 7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795" h="796">
                    <a:moveTo>
                      <a:pt x="414" y="795"/>
                    </a:moveTo>
                    <a:cubicBezTo>
                      <a:pt x="414" y="795"/>
                      <a:pt x="414" y="795"/>
                      <a:pt x="414" y="795"/>
                    </a:cubicBezTo>
                    <a:cubicBezTo>
                      <a:pt x="397" y="795"/>
                      <a:pt x="380" y="789"/>
                      <a:pt x="368" y="776"/>
                    </a:cubicBezTo>
                    <a:cubicBezTo>
                      <a:pt x="271" y="679"/>
                      <a:pt x="271" y="679"/>
                      <a:pt x="271" y="679"/>
                    </a:cubicBezTo>
                    <a:cubicBezTo>
                      <a:pt x="270" y="678"/>
                      <a:pt x="269" y="678"/>
                      <a:pt x="269" y="677"/>
                    </a:cubicBezTo>
                    <a:cubicBezTo>
                      <a:pt x="137" y="545"/>
                      <a:pt x="137" y="545"/>
                      <a:pt x="137" y="545"/>
                    </a:cubicBezTo>
                    <a:cubicBezTo>
                      <a:pt x="137" y="545"/>
                      <a:pt x="136" y="544"/>
                      <a:pt x="136" y="544"/>
                    </a:cubicBezTo>
                    <a:cubicBezTo>
                      <a:pt x="9" y="417"/>
                      <a:pt x="9" y="417"/>
                      <a:pt x="9" y="417"/>
                    </a:cubicBezTo>
                    <a:cubicBezTo>
                      <a:pt x="0" y="409"/>
                      <a:pt x="0" y="395"/>
                      <a:pt x="8" y="387"/>
                    </a:cubicBezTo>
                    <a:cubicBezTo>
                      <a:pt x="17" y="379"/>
                      <a:pt x="30" y="379"/>
                      <a:pt x="38" y="387"/>
                    </a:cubicBezTo>
                    <a:cubicBezTo>
                      <a:pt x="163" y="513"/>
                      <a:pt x="163" y="513"/>
                      <a:pt x="163" y="513"/>
                    </a:cubicBezTo>
                    <a:cubicBezTo>
                      <a:pt x="164" y="513"/>
                      <a:pt x="165" y="514"/>
                      <a:pt x="165" y="514"/>
                    </a:cubicBezTo>
                    <a:cubicBezTo>
                      <a:pt x="297" y="646"/>
                      <a:pt x="297" y="646"/>
                      <a:pt x="297" y="646"/>
                    </a:cubicBezTo>
                    <a:cubicBezTo>
                      <a:pt x="297" y="647"/>
                      <a:pt x="298" y="647"/>
                      <a:pt x="298" y="648"/>
                    </a:cubicBezTo>
                    <a:cubicBezTo>
                      <a:pt x="398" y="747"/>
                      <a:pt x="398" y="747"/>
                      <a:pt x="398" y="747"/>
                    </a:cubicBezTo>
                    <a:cubicBezTo>
                      <a:pt x="402" y="751"/>
                      <a:pt x="408" y="754"/>
                      <a:pt x="414" y="754"/>
                    </a:cubicBezTo>
                    <a:cubicBezTo>
                      <a:pt x="420" y="754"/>
                      <a:pt x="427" y="751"/>
                      <a:pt x="431" y="747"/>
                    </a:cubicBezTo>
                    <a:cubicBezTo>
                      <a:pt x="747" y="431"/>
                      <a:pt x="747" y="431"/>
                      <a:pt x="747" y="431"/>
                    </a:cubicBezTo>
                    <a:cubicBezTo>
                      <a:pt x="751" y="427"/>
                      <a:pt x="754" y="420"/>
                      <a:pt x="754" y="414"/>
                    </a:cubicBezTo>
                    <a:cubicBezTo>
                      <a:pt x="754" y="408"/>
                      <a:pt x="752" y="402"/>
                      <a:pt x="747" y="398"/>
                    </a:cubicBezTo>
                    <a:cubicBezTo>
                      <a:pt x="387" y="38"/>
                      <a:pt x="387" y="38"/>
                      <a:pt x="387" y="38"/>
                    </a:cubicBezTo>
                    <a:cubicBezTo>
                      <a:pt x="379" y="30"/>
                      <a:pt x="379" y="17"/>
                      <a:pt x="387" y="8"/>
                    </a:cubicBezTo>
                    <a:cubicBezTo>
                      <a:pt x="395" y="0"/>
                      <a:pt x="409" y="0"/>
                      <a:pt x="417" y="9"/>
                    </a:cubicBezTo>
                    <a:cubicBezTo>
                      <a:pt x="776" y="368"/>
                      <a:pt x="776" y="368"/>
                      <a:pt x="776" y="368"/>
                    </a:cubicBezTo>
                    <a:cubicBezTo>
                      <a:pt x="789" y="380"/>
                      <a:pt x="795" y="397"/>
                      <a:pt x="795" y="414"/>
                    </a:cubicBezTo>
                    <a:cubicBezTo>
                      <a:pt x="795" y="432"/>
                      <a:pt x="789" y="448"/>
                      <a:pt x="776" y="460"/>
                    </a:cubicBezTo>
                    <a:cubicBezTo>
                      <a:pt x="460" y="776"/>
                      <a:pt x="460" y="776"/>
                      <a:pt x="460" y="776"/>
                    </a:cubicBezTo>
                    <a:cubicBezTo>
                      <a:pt x="448" y="789"/>
                      <a:pt x="432" y="796"/>
                      <a:pt x="414" y="795"/>
                    </a:cubicBezTo>
                    <a:close/>
                    <a:moveTo>
                      <a:pt x="414" y="795"/>
                    </a:moveTo>
                    <a:cubicBezTo>
                      <a:pt x="414" y="795"/>
                      <a:pt x="414" y="795"/>
                      <a:pt x="414" y="79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5" name="Freeform 57">
                <a:extLst>
                  <a:ext uri="{FF2B5EF4-FFF2-40B4-BE49-F238E27FC236}">
                    <a16:creationId xmlns:a16="http://schemas.microsoft.com/office/drawing/2014/main" id="{12548498-FFD1-8394-DE0F-D7DB9AFF236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789892" y="8891579"/>
                <a:ext cx="869953" cy="860423"/>
              </a:xfrm>
              <a:custGeom>
                <a:avLst/>
                <a:gdLst>
                  <a:gd name="T0" fmla="*/ 393 w 795"/>
                  <a:gd name="T1" fmla="*/ 793 h 793"/>
                  <a:gd name="T2" fmla="*/ 378 w 795"/>
                  <a:gd name="T3" fmla="*/ 787 h 793"/>
                  <a:gd name="T4" fmla="*/ 19 w 795"/>
                  <a:gd name="T5" fmla="*/ 428 h 793"/>
                  <a:gd name="T6" fmla="*/ 0 w 795"/>
                  <a:gd name="T7" fmla="*/ 382 h 793"/>
                  <a:gd name="T8" fmla="*/ 19 w 795"/>
                  <a:gd name="T9" fmla="*/ 336 h 793"/>
                  <a:gd name="T10" fmla="*/ 335 w 795"/>
                  <a:gd name="T11" fmla="*/ 20 h 793"/>
                  <a:gd name="T12" fmla="*/ 381 w 795"/>
                  <a:gd name="T13" fmla="*/ 1 h 793"/>
                  <a:gd name="T14" fmla="*/ 381 w 795"/>
                  <a:gd name="T15" fmla="*/ 1 h 793"/>
                  <a:gd name="T16" fmla="*/ 427 w 795"/>
                  <a:gd name="T17" fmla="*/ 20 h 793"/>
                  <a:gd name="T18" fmla="*/ 786 w 795"/>
                  <a:gd name="T19" fmla="*/ 379 h 793"/>
                  <a:gd name="T20" fmla="*/ 787 w 795"/>
                  <a:gd name="T21" fmla="*/ 409 h 793"/>
                  <a:gd name="T22" fmla="*/ 757 w 795"/>
                  <a:gd name="T23" fmla="*/ 409 h 793"/>
                  <a:gd name="T24" fmla="*/ 397 w 795"/>
                  <a:gd name="T25" fmla="*/ 49 h 793"/>
                  <a:gd name="T26" fmla="*/ 381 w 795"/>
                  <a:gd name="T27" fmla="*/ 42 h 793"/>
                  <a:gd name="T28" fmla="*/ 364 w 795"/>
                  <a:gd name="T29" fmla="*/ 49 h 793"/>
                  <a:gd name="T30" fmla="*/ 48 w 795"/>
                  <a:gd name="T31" fmla="*/ 365 h 793"/>
                  <a:gd name="T32" fmla="*/ 41 w 795"/>
                  <a:gd name="T33" fmla="*/ 382 h 793"/>
                  <a:gd name="T34" fmla="*/ 48 w 795"/>
                  <a:gd name="T35" fmla="*/ 398 h 793"/>
                  <a:gd name="T36" fmla="*/ 408 w 795"/>
                  <a:gd name="T37" fmla="*/ 758 h 793"/>
                  <a:gd name="T38" fmla="*/ 393 w 795"/>
                  <a:gd name="T39" fmla="*/ 793 h 793"/>
                  <a:gd name="T40" fmla="*/ 393 w 795"/>
                  <a:gd name="T41" fmla="*/ 793 h 793"/>
                  <a:gd name="T42" fmla="*/ 393 w 795"/>
                  <a:gd name="T43" fmla="*/ 793 h 7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95" h="793">
                    <a:moveTo>
                      <a:pt x="393" y="793"/>
                    </a:moveTo>
                    <a:cubicBezTo>
                      <a:pt x="387" y="793"/>
                      <a:pt x="382" y="791"/>
                      <a:pt x="378" y="787"/>
                    </a:cubicBezTo>
                    <a:cubicBezTo>
                      <a:pt x="19" y="428"/>
                      <a:pt x="19" y="428"/>
                      <a:pt x="19" y="428"/>
                    </a:cubicBezTo>
                    <a:cubicBezTo>
                      <a:pt x="6" y="416"/>
                      <a:pt x="0" y="399"/>
                      <a:pt x="0" y="382"/>
                    </a:cubicBezTo>
                    <a:cubicBezTo>
                      <a:pt x="0" y="364"/>
                      <a:pt x="6" y="348"/>
                      <a:pt x="19" y="336"/>
                    </a:cubicBezTo>
                    <a:cubicBezTo>
                      <a:pt x="335" y="20"/>
                      <a:pt x="335" y="20"/>
                      <a:pt x="335" y="20"/>
                    </a:cubicBezTo>
                    <a:cubicBezTo>
                      <a:pt x="347" y="7"/>
                      <a:pt x="363" y="0"/>
                      <a:pt x="381" y="1"/>
                    </a:cubicBezTo>
                    <a:cubicBezTo>
                      <a:pt x="381" y="1"/>
                      <a:pt x="381" y="1"/>
                      <a:pt x="381" y="1"/>
                    </a:cubicBezTo>
                    <a:cubicBezTo>
                      <a:pt x="398" y="0"/>
                      <a:pt x="415" y="7"/>
                      <a:pt x="427" y="20"/>
                    </a:cubicBezTo>
                    <a:cubicBezTo>
                      <a:pt x="786" y="379"/>
                      <a:pt x="786" y="379"/>
                      <a:pt x="786" y="379"/>
                    </a:cubicBezTo>
                    <a:cubicBezTo>
                      <a:pt x="795" y="387"/>
                      <a:pt x="795" y="401"/>
                      <a:pt x="787" y="409"/>
                    </a:cubicBezTo>
                    <a:cubicBezTo>
                      <a:pt x="778" y="417"/>
                      <a:pt x="765" y="417"/>
                      <a:pt x="757" y="409"/>
                    </a:cubicBezTo>
                    <a:cubicBezTo>
                      <a:pt x="397" y="49"/>
                      <a:pt x="397" y="49"/>
                      <a:pt x="397" y="49"/>
                    </a:cubicBezTo>
                    <a:cubicBezTo>
                      <a:pt x="393" y="45"/>
                      <a:pt x="387" y="42"/>
                      <a:pt x="381" y="42"/>
                    </a:cubicBezTo>
                    <a:cubicBezTo>
                      <a:pt x="375" y="42"/>
                      <a:pt x="368" y="45"/>
                      <a:pt x="364" y="49"/>
                    </a:cubicBezTo>
                    <a:cubicBezTo>
                      <a:pt x="48" y="365"/>
                      <a:pt x="48" y="365"/>
                      <a:pt x="48" y="365"/>
                    </a:cubicBezTo>
                    <a:cubicBezTo>
                      <a:pt x="44" y="369"/>
                      <a:pt x="41" y="376"/>
                      <a:pt x="41" y="382"/>
                    </a:cubicBezTo>
                    <a:cubicBezTo>
                      <a:pt x="41" y="388"/>
                      <a:pt x="43" y="394"/>
                      <a:pt x="48" y="398"/>
                    </a:cubicBezTo>
                    <a:cubicBezTo>
                      <a:pt x="408" y="758"/>
                      <a:pt x="408" y="758"/>
                      <a:pt x="408" y="758"/>
                    </a:cubicBezTo>
                    <a:cubicBezTo>
                      <a:pt x="421" y="771"/>
                      <a:pt x="411" y="793"/>
                      <a:pt x="393" y="793"/>
                    </a:cubicBezTo>
                    <a:close/>
                    <a:moveTo>
                      <a:pt x="393" y="793"/>
                    </a:moveTo>
                    <a:cubicBezTo>
                      <a:pt x="393" y="793"/>
                      <a:pt x="393" y="793"/>
                      <a:pt x="393" y="79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dirty="0"/>
              </a:p>
            </p:txBody>
          </p:sp>
          <p:sp>
            <p:nvSpPr>
              <p:cNvPr id="36" name="Freeform 58">
                <a:extLst>
                  <a:ext uri="{FF2B5EF4-FFF2-40B4-BE49-F238E27FC236}">
                    <a16:creationId xmlns:a16="http://schemas.microsoft.com/office/drawing/2014/main" id="{86270686-F2B4-8A75-A4D3-B1CCBFAF14A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058181" y="9498002"/>
                <a:ext cx="138113" cy="127001"/>
              </a:xfrm>
              <a:custGeom>
                <a:avLst/>
                <a:gdLst>
                  <a:gd name="T0" fmla="*/ 28 w 125"/>
                  <a:gd name="T1" fmla="*/ 117 h 117"/>
                  <a:gd name="T2" fmla="*/ 13 w 125"/>
                  <a:gd name="T3" fmla="*/ 81 h 117"/>
                  <a:gd name="T4" fmla="*/ 76 w 125"/>
                  <a:gd name="T5" fmla="*/ 18 h 117"/>
                  <a:gd name="T6" fmla="*/ 106 w 125"/>
                  <a:gd name="T7" fmla="*/ 48 h 117"/>
                  <a:gd name="T8" fmla="*/ 43 w 125"/>
                  <a:gd name="T9" fmla="*/ 111 h 117"/>
                  <a:gd name="T10" fmla="*/ 28 w 125"/>
                  <a:gd name="T11" fmla="*/ 117 h 117"/>
                  <a:gd name="T12" fmla="*/ 28 w 125"/>
                  <a:gd name="T13" fmla="*/ 117 h 117"/>
                  <a:gd name="T14" fmla="*/ 28 w 125"/>
                  <a:gd name="T15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5" h="117">
                    <a:moveTo>
                      <a:pt x="28" y="117"/>
                    </a:moveTo>
                    <a:cubicBezTo>
                      <a:pt x="10" y="117"/>
                      <a:pt x="0" y="94"/>
                      <a:pt x="13" y="81"/>
                    </a:cubicBezTo>
                    <a:cubicBezTo>
                      <a:pt x="76" y="18"/>
                      <a:pt x="76" y="18"/>
                      <a:pt x="76" y="18"/>
                    </a:cubicBezTo>
                    <a:cubicBezTo>
                      <a:pt x="96" y="0"/>
                      <a:pt x="125" y="28"/>
                      <a:pt x="106" y="48"/>
                    </a:cubicBezTo>
                    <a:cubicBezTo>
                      <a:pt x="43" y="111"/>
                      <a:pt x="43" y="111"/>
                      <a:pt x="43" y="111"/>
                    </a:cubicBezTo>
                    <a:cubicBezTo>
                      <a:pt x="39" y="115"/>
                      <a:pt x="34" y="117"/>
                      <a:pt x="28" y="117"/>
                    </a:cubicBezTo>
                    <a:close/>
                    <a:moveTo>
                      <a:pt x="28" y="117"/>
                    </a:moveTo>
                    <a:cubicBezTo>
                      <a:pt x="28" y="117"/>
                      <a:pt x="28" y="117"/>
                      <a:pt x="28" y="11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7" name="Freeform 59">
                <a:extLst>
                  <a:ext uri="{FF2B5EF4-FFF2-40B4-BE49-F238E27FC236}">
                    <a16:creationId xmlns:a16="http://schemas.microsoft.com/office/drawing/2014/main" id="{3E854A2B-0874-A6DA-81E7-4ACBE5EE6DA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642384" y="10075852"/>
                <a:ext cx="136526" cy="127001"/>
              </a:xfrm>
              <a:custGeom>
                <a:avLst/>
                <a:gdLst>
                  <a:gd name="T0" fmla="*/ 27 w 124"/>
                  <a:gd name="T1" fmla="*/ 117 h 117"/>
                  <a:gd name="T2" fmla="*/ 13 w 124"/>
                  <a:gd name="T3" fmla="*/ 81 h 117"/>
                  <a:gd name="T4" fmla="*/ 75 w 124"/>
                  <a:gd name="T5" fmla="*/ 19 h 117"/>
                  <a:gd name="T6" fmla="*/ 105 w 124"/>
                  <a:gd name="T7" fmla="*/ 48 h 117"/>
                  <a:gd name="T8" fmla="*/ 42 w 124"/>
                  <a:gd name="T9" fmla="*/ 111 h 117"/>
                  <a:gd name="T10" fmla="*/ 27 w 124"/>
                  <a:gd name="T11" fmla="*/ 117 h 117"/>
                  <a:gd name="T12" fmla="*/ 27 w 124"/>
                  <a:gd name="T13" fmla="*/ 117 h 117"/>
                  <a:gd name="T14" fmla="*/ 27 w 124"/>
                  <a:gd name="T15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4" h="117">
                    <a:moveTo>
                      <a:pt x="27" y="117"/>
                    </a:moveTo>
                    <a:cubicBezTo>
                      <a:pt x="9" y="117"/>
                      <a:pt x="0" y="95"/>
                      <a:pt x="13" y="81"/>
                    </a:cubicBezTo>
                    <a:cubicBezTo>
                      <a:pt x="75" y="19"/>
                      <a:pt x="75" y="19"/>
                      <a:pt x="75" y="19"/>
                    </a:cubicBezTo>
                    <a:cubicBezTo>
                      <a:pt x="95" y="0"/>
                      <a:pt x="124" y="28"/>
                      <a:pt x="105" y="48"/>
                    </a:cubicBezTo>
                    <a:cubicBezTo>
                      <a:pt x="42" y="111"/>
                      <a:pt x="42" y="111"/>
                      <a:pt x="42" y="111"/>
                    </a:cubicBezTo>
                    <a:cubicBezTo>
                      <a:pt x="38" y="115"/>
                      <a:pt x="33" y="117"/>
                      <a:pt x="27" y="117"/>
                    </a:cubicBezTo>
                    <a:close/>
                    <a:moveTo>
                      <a:pt x="27" y="117"/>
                    </a:moveTo>
                    <a:cubicBezTo>
                      <a:pt x="27" y="117"/>
                      <a:pt x="27" y="117"/>
                      <a:pt x="27" y="11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8" name="Freeform 60">
                <a:extLst>
                  <a:ext uri="{FF2B5EF4-FFF2-40B4-BE49-F238E27FC236}">
                    <a16:creationId xmlns:a16="http://schemas.microsoft.com/office/drawing/2014/main" id="{A5297183-B843-4829-1130-A29062D0BA2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788438" y="10196501"/>
                <a:ext cx="158750" cy="149225"/>
              </a:xfrm>
              <a:custGeom>
                <a:avLst/>
                <a:gdLst>
                  <a:gd name="T0" fmla="*/ 28 w 145"/>
                  <a:gd name="T1" fmla="*/ 138 h 138"/>
                  <a:gd name="T2" fmla="*/ 13 w 145"/>
                  <a:gd name="T3" fmla="*/ 103 h 138"/>
                  <a:gd name="T4" fmla="*/ 107 w 145"/>
                  <a:gd name="T5" fmla="*/ 8 h 138"/>
                  <a:gd name="T6" fmla="*/ 137 w 145"/>
                  <a:gd name="T7" fmla="*/ 8 h 138"/>
                  <a:gd name="T8" fmla="*/ 137 w 145"/>
                  <a:gd name="T9" fmla="*/ 38 h 138"/>
                  <a:gd name="T10" fmla="*/ 42 w 145"/>
                  <a:gd name="T11" fmla="*/ 132 h 138"/>
                  <a:gd name="T12" fmla="*/ 28 w 145"/>
                  <a:gd name="T13" fmla="*/ 138 h 138"/>
                  <a:gd name="T14" fmla="*/ 28 w 145"/>
                  <a:gd name="T15" fmla="*/ 138 h 138"/>
                  <a:gd name="T16" fmla="*/ 28 w 145"/>
                  <a:gd name="T17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5" h="138">
                    <a:moveTo>
                      <a:pt x="28" y="138"/>
                    </a:moveTo>
                    <a:cubicBezTo>
                      <a:pt x="9" y="138"/>
                      <a:pt x="0" y="116"/>
                      <a:pt x="13" y="103"/>
                    </a:cubicBezTo>
                    <a:cubicBezTo>
                      <a:pt x="107" y="8"/>
                      <a:pt x="107" y="8"/>
                      <a:pt x="107" y="8"/>
                    </a:cubicBezTo>
                    <a:cubicBezTo>
                      <a:pt x="115" y="0"/>
                      <a:pt x="129" y="0"/>
                      <a:pt x="137" y="8"/>
                    </a:cubicBezTo>
                    <a:cubicBezTo>
                      <a:pt x="145" y="16"/>
                      <a:pt x="145" y="30"/>
                      <a:pt x="137" y="38"/>
                    </a:cubicBezTo>
                    <a:cubicBezTo>
                      <a:pt x="42" y="132"/>
                      <a:pt x="42" y="132"/>
                      <a:pt x="42" y="132"/>
                    </a:cubicBezTo>
                    <a:cubicBezTo>
                      <a:pt x="38" y="136"/>
                      <a:pt x="33" y="138"/>
                      <a:pt x="28" y="138"/>
                    </a:cubicBezTo>
                    <a:close/>
                    <a:moveTo>
                      <a:pt x="28" y="138"/>
                    </a:moveTo>
                    <a:cubicBezTo>
                      <a:pt x="28" y="138"/>
                      <a:pt x="28" y="138"/>
                      <a:pt x="28" y="13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9" name="Freeform 61">
                <a:extLst>
                  <a:ext uri="{FF2B5EF4-FFF2-40B4-BE49-F238E27FC236}">
                    <a16:creationId xmlns:a16="http://schemas.microsoft.com/office/drawing/2014/main" id="{B845CDF1-6D94-9740-17AF-4FE2D3F70BE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035926" y="9134474"/>
                <a:ext cx="217488" cy="209550"/>
              </a:xfrm>
              <a:custGeom>
                <a:avLst/>
                <a:gdLst>
                  <a:gd name="T0" fmla="*/ 98 w 199"/>
                  <a:gd name="T1" fmla="*/ 192 h 193"/>
                  <a:gd name="T2" fmla="*/ 9 w 199"/>
                  <a:gd name="T3" fmla="*/ 119 h 193"/>
                  <a:gd name="T4" fmla="*/ 63 w 199"/>
                  <a:gd name="T5" fmla="*/ 17 h 193"/>
                  <a:gd name="T6" fmla="*/ 174 w 199"/>
                  <a:gd name="T7" fmla="*/ 50 h 193"/>
                  <a:gd name="T8" fmla="*/ 163 w 199"/>
                  <a:gd name="T9" fmla="*/ 166 h 193"/>
                  <a:gd name="T10" fmla="*/ 98 w 199"/>
                  <a:gd name="T11" fmla="*/ 192 h 193"/>
                  <a:gd name="T12" fmla="*/ 98 w 199"/>
                  <a:gd name="T13" fmla="*/ 51 h 193"/>
                  <a:gd name="T14" fmla="*/ 50 w 199"/>
                  <a:gd name="T15" fmla="*/ 92 h 193"/>
                  <a:gd name="T16" fmla="*/ 79 w 199"/>
                  <a:gd name="T17" fmla="*/ 147 h 193"/>
                  <a:gd name="T18" fmla="*/ 140 w 199"/>
                  <a:gd name="T19" fmla="*/ 129 h 193"/>
                  <a:gd name="T20" fmla="*/ 134 w 199"/>
                  <a:gd name="T21" fmla="*/ 66 h 193"/>
                  <a:gd name="T22" fmla="*/ 98 w 199"/>
                  <a:gd name="T23" fmla="*/ 51 h 193"/>
                  <a:gd name="T24" fmla="*/ 98 w 199"/>
                  <a:gd name="T25" fmla="*/ 51 h 193"/>
                  <a:gd name="T26" fmla="*/ 98 w 199"/>
                  <a:gd name="T27" fmla="*/ 51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9" h="193">
                    <a:moveTo>
                      <a:pt x="98" y="192"/>
                    </a:moveTo>
                    <a:cubicBezTo>
                      <a:pt x="55" y="192"/>
                      <a:pt x="17" y="162"/>
                      <a:pt x="9" y="119"/>
                    </a:cubicBezTo>
                    <a:cubicBezTo>
                      <a:pt x="0" y="76"/>
                      <a:pt x="23" y="33"/>
                      <a:pt x="63" y="17"/>
                    </a:cubicBezTo>
                    <a:cubicBezTo>
                      <a:pt x="104" y="0"/>
                      <a:pt x="150" y="14"/>
                      <a:pt x="174" y="50"/>
                    </a:cubicBezTo>
                    <a:cubicBezTo>
                      <a:pt x="199" y="87"/>
                      <a:pt x="194" y="135"/>
                      <a:pt x="163" y="166"/>
                    </a:cubicBezTo>
                    <a:cubicBezTo>
                      <a:pt x="146" y="183"/>
                      <a:pt x="123" y="193"/>
                      <a:pt x="98" y="192"/>
                    </a:cubicBezTo>
                    <a:close/>
                    <a:moveTo>
                      <a:pt x="98" y="51"/>
                    </a:moveTo>
                    <a:cubicBezTo>
                      <a:pt x="75" y="52"/>
                      <a:pt x="54" y="68"/>
                      <a:pt x="50" y="92"/>
                    </a:cubicBezTo>
                    <a:cubicBezTo>
                      <a:pt x="45" y="115"/>
                      <a:pt x="58" y="138"/>
                      <a:pt x="79" y="147"/>
                    </a:cubicBezTo>
                    <a:cubicBezTo>
                      <a:pt x="101" y="156"/>
                      <a:pt x="127" y="149"/>
                      <a:pt x="140" y="129"/>
                    </a:cubicBezTo>
                    <a:cubicBezTo>
                      <a:pt x="153" y="109"/>
                      <a:pt x="150" y="83"/>
                      <a:pt x="134" y="66"/>
                    </a:cubicBezTo>
                    <a:cubicBezTo>
                      <a:pt x="124" y="57"/>
                      <a:pt x="112" y="51"/>
                      <a:pt x="98" y="51"/>
                    </a:cubicBezTo>
                    <a:close/>
                    <a:moveTo>
                      <a:pt x="98" y="51"/>
                    </a:moveTo>
                    <a:cubicBezTo>
                      <a:pt x="98" y="51"/>
                      <a:pt x="98" y="51"/>
                      <a:pt x="98" y="5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D21B32B1-CA2C-7673-A853-6BC38550D96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15111" y="5219109"/>
              <a:ext cx="384304" cy="422091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66D24A1C-110A-53A1-ED64-0D233859C11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01451" y="4544819"/>
              <a:ext cx="404183" cy="387820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0864F24D-EEE7-17BA-575D-E073F9179F5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58227" y="4511062"/>
              <a:ext cx="471006" cy="461532"/>
            </a:xfrm>
            <a:prstGeom prst="rect">
              <a:avLst/>
            </a:prstGeom>
          </p:spPr>
        </p:pic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99C3768B-10F9-A192-24C8-548D8939C996}"/>
                </a:ext>
              </a:extLst>
            </p:cNvPr>
            <p:cNvGrpSpPr/>
            <p:nvPr/>
          </p:nvGrpSpPr>
          <p:grpSpPr>
            <a:xfrm>
              <a:off x="8612342" y="2817643"/>
              <a:ext cx="421946" cy="412261"/>
              <a:chOff x="5741991" y="10391768"/>
              <a:chExt cx="1590678" cy="1554163"/>
            </a:xfrm>
            <a:solidFill>
              <a:schemeClr val="tx1"/>
            </a:solidFill>
          </p:grpSpPr>
          <p:sp>
            <p:nvSpPr>
              <p:cNvPr id="20" name="Freeform 65">
                <a:extLst>
                  <a:ext uri="{FF2B5EF4-FFF2-40B4-BE49-F238E27FC236}">
                    <a16:creationId xmlns:a16="http://schemas.microsoft.com/office/drawing/2014/main" id="{28835A12-0DF0-9009-29EF-03EA586EFCD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741991" y="10871190"/>
                <a:ext cx="1590678" cy="617537"/>
              </a:xfrm>
              <a:custGeom>
                <a:avLst/>
                <a:gdLst>
                  <a:gd name="T0" fmla="*/ 1370 w 1453"/>
                  <a:gd name="T1" fmla="*/ 569 h 569"/>
                  <a:gd name="T2" fmla="*/ 1225 w 1453"/>
                  <a:gd name="T3" fmla="*/ 569 h 569"/>
                  <a:gd name="T4" fmla="*/ 1225 w 1453"/>
                  <a:gd name="T5" fmla="*/ 527 h 569"/>
                  <a:gd name="T6" fmla="*/ 1370 w 1453"/>
                  <a:gd name="T7" fmla="*/ 527 h 569"/>
                  <a:gd name="T8" fmla="*/ 1411 w 1453"/>
                  <a:gd name="T9" fmla="*/ 486 h 569"/>
                  <a:gd name="T10" fmla="*/ 1411 w 1453"/>
                  <a:gd name="T11" fmla="*/ 83 h 569"/>
                  <a:gd name="T12" fmla="*/ 1370 w 1453"/>
                  <a:gd name="T13" fmla="*/ 42 h 569"/>
                  <a:gd name="T14" fmla="*/ 83 w 1453"/>
                  <a:gd name="T15" fmla="*/ 42 h 569"/>
                  <a:gd name="T16" fmla="*/ 42 w 1453"/>
                  <a:gd name="T17" fmla="*/ 83 h 569"/>
                  <a:gd name="T18" fmla="*/ 42 w 1453"/>
                  <a:gd name="T19" fmla="*/ 486 h 569"/>
                  <a:gd name="T20" fmla="*/ 83 w 1453"/>
                  <a:gd name="T21" fmla="*/ 527 h 569"/>
                  <a:gd name="T22" fmla="*/ 228 w 1453"/>
                  <a:gd name="T23" fmla="*/ 527 h 569"/>
                  <a:gd name="T24" fmla="*/ 228 w 1453"/>
                  <a:gd name="T25" fmla="*/ 569 h 569"/>
                  <a:gd name="T26" fmla="*/ 83 w 1453"/>
                  <a:gd name="T27" fmla="*/ 569 h 569"/>
                  <a:gd name="T28" fmla="*/ 0 w 1453"/>
                  <a:gd name="T29" fmla="*/ 486 h 569"/>
                  <a:gd name="T30" fmla="*/ 0 w 1453"/>
                  <a:gd name="T31" fmla="*/ 83 h 569"/>
                  <a:gd name="T32" fmla="*/ 83 w 1453"/>
                  <a:gd name="T33" fmla="*/ 0 h 569"/>
                  <a:gd name="T34" fmla="*/ 1370 w 1453"/>
                  <a:gd name="T35" fmla="*/ 0 h 569"/>
                  <a:gd name="T36" fmla="*/ 1453 w 1453"/>
                  <a:gd name="T37" fmla="*/ 83 h 569"/>
                  <a:gd name="T38" fmla="*/ 1453 w 1453"/>
                  <a:gd name="T39" fmla="*/ 486 h 569"/>
                  <a:gd name="T40" fmla="*/ 1370 w 1453"/>
                  <a:gd name="T41" fmla="*/ 569 h 569"/>
                  <a:gd name="T42" fmla="*/ 1370 w 1453"/>
                  <a:gd name="T43" fmla="*/ 569 h 569"/>
                  <a:gd name="T44" fmla="*/ 1370 w 1453"/>
                  <a:gd name="T45" fmla="*/ 569 h 5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453" h="569">
                    <a:moveTo>
                      <a:pt x="1370" y="569"/>
                    </a:moveTo>
                    <a:cubicBezTo>
                      <a:pt x="1225" y="569"/>
                      <a:pt x="1225" y="569"/>
                      <a:pt x="1225" y="569"/>
                    </a:cubicBezTo>
                    <a:cubicBezTo>
                      <a:pt x="1197" y="569"/>
                      <a:pt x="1197" y="527"/>
                      <a:pt x="1225" y="527"/>
                    </a:cubicBezTo>
                    <a:cubicBezTo>
                      <a:pt x="1370" y="527"/>
                      <a:pt x="1370" y="527"/>
                      <a:pt x="1370" y="527"/>
                    </a:cubicBezTo>
                    <a:cubicBezTo>
                      <a:pt x="1393" y="527"/>
                      <a:pt x="1411" y="509"/>
                      <a:pt x="1411" y="486"/>
                    </a:cubicBezTo>
                    <a:cubicBezTo>
                      <a:pt x="1411" y="83"/>
                      <a:pt x="1411" y="83"/>
                      <a:pt x="1411" y="83"/>
                    </a:cubicBezTo>
                    <a:cubicBezTo>
                      <a:pt x="1411" y="60"/>
                      <a:pt x="1393" y="42"/>
                      <a:pt x="1370" y="42"/>
                    </a:cubicBezTo>
                    <a:cubicBezTo>
                      <a:pt x="83" y="42"/>
                      <a:pt x="83" y="42"/>
                      <a:pt x="83" y="42"/>
                    </a:cubicBezTo>
                    <a:cubicBezTo>
                      <a:pt x="60" y="42"/>
                      <a:pt x="42" y="60"/>
                      <a:pt x="42" y="83"/>
                    </a:cubicBezTo>
                    <a:cubicBezTo>
                      <a:pt x="42" y="486"/>
                      <a:pt x="42" y="486"/>
                      <a:pt x="42" y="486"/>
                    </a:cubicBezTo>
                    <a:cubicBezTo>
                      <a:pt x="42" y="509"/>
                      <a:pt x="60" y="527"/>
                      <a:pt x="83" y="527"/>
                    </a:cubicBezTo>
                    <a:cubicBezTo>
                      <a:pt x="228" y="527"/>
                      <a:pt x="228" y="527"/>
                      <a:pt x="228" y="527"/>
                    </a:cubicBezTo>
                    <a:cubicBezTo>
                      <a:pt x="256" y="527"/>
                      <a:pt x="256" y="569"/>
                      <a:pt x="228" y="569"/>
                    </a:cubicBezTo>
                    <a:cubicBezTo>
                      <a:pt x="83" y="569"/>
                      <a:pt x="83" y="569"/>
                      <a:pt x="83" y="569"/>
                    </a:cubicBezTo>
                    <a:cubicBezTo>
                      <a:pt x="37" y="569"/>
                      <a:pt x="0" y="532"/>
                      <a:pt x="0" y="486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37"/>
                      <a:pt x="37" y="0"/>
                      <a:pt x="83" y="0"/>
                    </a:cubicBezTo>
                    <a:cubicBezTo>
                      <a:pt x="1370" y="0"/>
                      <a:pt x="1370" y="0"/>
                      <a:pt x="1370" y="0"/>
                    </a:cubicBezTo>
                    <a:cubicBezTo>
                      <a:pt x="1416" y="0"/>
                      <a:pt x="1453" y="37"/>
                      <a:pt x="1453" y="83"/>
                    </a:cubicBezTo>
                    <a:cubicBezTo>
                      <a:pt x="1453" y="486"/>
                      <a:pt x="1453" y="486"/>
                      <a:pt x="1453" y="486"/>
                    </a:cubicBezTo>
                    <a:cubicBezTo>
                      <a:pt x="1453" y="532"/>
                      <a:pt x="1416" y="569"/>
                      <a:pt x="1370" y="569"/>
                    </a:cubicBezTo>
                    <a:close/>
                    <a:moveTo>
                      <a:pt x="1370" y="569"/>
                    </a:moveTo>
                    <a:cubicBezTo>
                      <a:pt x="1370" y="569"/>
                      <a:pt x="1370" y="569"/>
                      <a:pt x="1370" y="56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1" name="Freeform 66">
                <a:extLst>
                  <a:ext uri="{FF2B5EF4-FFF2-40B4-BE49-F238E27FC236}">
                    <a16:creationId xmlns:a16="http://schemas.microsoft.com/office/drawing/2014/main" id="{B6871073-4509-2258-E792-0CAEEA580DB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159505" y="10391768"/>
                <a:ext cx="755651" cy="525463"/>
              </a:xfrm>
              <a:custGeom>
                <a:avLst/>
                <a:gdLst>
                  <a:gd name="T0" fmla="*/ 670 w 691"/>
                  <a:gd name="T1" fmla="*/ 484 h 484"/>
                  <a:gd name="T2" fmla="*/ 21 w 691"/>
                  <a:gd name="T3" fmla="*/ 484 h 484"/>
                  <a:gd name="T4" fmla="*/ 0 w 691"/>
                  <a:gd name="T5" fmla="*/ 463 h 484"/>
                  <a:gd name="T6" fmla="*/ 0 w 691"/>
                  <a:gd name="T7" fmla="*/ 21 h 484"/>
                  <a:gd name="T8" fmla="*/ 21 w 691"/>
                  <a:gd name="T9" fmla="*/ 0 h 484"/>
                  <a:gd name="T10" fmla="*/ 512 w 691"/>
                  <a:gd name="T11" fmla="*/ 0 h 484"/>
                  <a:gd name="T12" fmla="*/ 526 w 691"/>
                  <a:gd name="T13" fmla="*/ 6 h 484"/>
                  <a:gd name="T14" fmla="*/ 685 w 691"/>
                  <a:gd name="T15" fmla="*/ 165 h 484"/>
                  <a:gd name="T16" fmla="*/ 691 w 691"/>
                  <a:gd name="T17" fmla="*/ 180 h 484"/>
                  <a:gd name="T18" fmla="*/ 691 w 691"/>
                  <a:gd name="T19" fmla="*/ 463 h 484"/>
                  <a:gd name="T20" fmla="*/ 670 w 691"/>
                  <a:gd name="T21" fmla="*/ 484 h 484"/>
                  <a:gd name="T22" fmla="*/ 41 w 691"/>
                  <a:gd name="T23" fmla="*/ 442 h 484"/>
                  <a:gd name="T24" fmla="*/ 650 w 691"/>
                  <a:gd name="T25" fmla="*/ 442 h 484"/>
                  <a:gd name="T26" fmla="*/ 650 w 691"/>
                  <a:gd name="T27" fmla="*/ 188 h 484"/>
                  <a:gd name="T28" fmla="*/ 503 w 691"/>
                  <a:gd name="T29" fmla="*/ 42 h 484"/>
                  <a:gd name="T30" fmla="*/ 41 w 691"/>
                  <a:gd name="T31" fmla="*/ 42 h 484"/>
                  <a:gd name="T32" fmla="*/ 41 w 691"/>
                  <a:gd name="T33" fmla="*/ 442 h 484"/>
                  <a:gd name="T34" fmla="*/ 41 w 691"/>
                  <a:gd name="T35" fmla="*/ 442 h 484"/>
                  <a:gd name="T36" fmla="*/ 41 w 691"/>
                  <a:gd name="T37" fmla="*/ 442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91" h="484">
                    <a:moveTo>
                      <a:pt x="670" y="484"/>
                    </a:moveTo>
                    <a:cubicBezTo>
                      <a:pt x="21" y="484"/>
                      <a:pt x="21" y="484"/>
                      <a:pt x="21" y="484"/>
                    </a:cubicBezTo>
                    <a:cubicBezTo>
                      <a:pt x="9" y="484"/>
                      <a:pt x="0" y="474"/>
                      <a:pt x="0" y="463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9"/>
                      <a:pt x="9" y="0"/>
                      <a:pt x="21" y="0"/>
                    </a:cubicBezTo>
                    <a:cubicBezTo>
                      <a:pt x="512" y="0"/>
                      <a:pt x="512" y="0"/>
                      <a:pt x="512" y="0"/>
                    </a:cubicBezTo>
                    <a:cubicBezTo>
                      <a:pt x="517" y="0"/>
                      <a:pt x="522" y="2"/>
                      <a:pt x="526" y="6"/>
                    </a:cubicBezTo>
                    <a:cubicBezTo>
                      <a:pt x="685" y="165"/>
                      <a:pt x="685" y="165"/>
                      <a:pt x="685" y="165"/>
                    </a:cubicBezTo>
                    <a:cubicBezTo>
                      <a:pt x="689" y="169"/>
                      <a:pt x="691" y="174"/>
                      <a:pt x="691" y="180"/>
                    </a:cubicBezTo>
                    <a:cubicBezTo>
                      <a:pt x="691" y="463"/>
                      <a:pt x="691" y="463"/>
                      <a:pt x="691" y="463"/>
                    </a:cubicBezTo>
                    <a:cubicBezTo>
                      <a:pt x="691" y="474"/>
                      <a:pt x="682" y="484"/>
                      <a:pt x="670" y="484"/>
                    </a:cubicBezTo>
                    <a:close/>
                    <a:moveTo>
                      <a:pt x="41" y="442"/>
                    </a:moveTo>
                    <a:cubicBezTo>
                      <a:pt x="650" y="442"/>
                      <a:pt x="650" y="442"/>
                      <a:pt x="650" y="442"/>
                    </a:cubicBezTo>
                    <a:cubicBezTo>
                      <a:pt x="650" y="188"/>
                      <a:pt x="650" y="188"/>
                      <a:pt x="650" y="188"/>
                    </a:cubicBezTo>
                    <a:cubicBezTo>
                      <a:pt x="503" y="42"/>
                      <a:pt x="503" y="42"/>
                      <a:pt x="503" y="42"/>
                    </a:cubicBezTo>
                    <a:cubicBezTo>
                      <a:pt x="41" y="42"/>
                      <a:pt x="41" y="42"/>
                      <a:pt x="41" y="42"/>
                    </a:cubicBezTo>
                    <a:lnTo>
                      <a:pt x="41" y="442"/>
                    </a:lnTo>
                    <a:close/>
                    <a:moveTo>
                      <a:pt x="41" y="442"/>
                    </a:moveTo>
                    <a:cubicBezTo>
                      <a:pt x="41" y="442"/>
                      <a:pt x="41" y="442"/>
                      <a:pt x="41" y="44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2" name="Freeform 67">
                <a:extLst>
                  <a:ext uri="{FF2B5EF4-FFF2-40B4-BE49-F238E27FC236}">
                    <a16:creationId xmlns:a16="http://schemas.microsoft.com/office/drawing/2014/main" id="{9FEEDB61-53A1-910D-7098-6EDEC9C4A45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870705" y="10661642"/>
                <a:ext cx="188913" cy="255587"/>
              </a:xfrm>
              <a:custGeom>
                <a:avLst/>
                <a:gdLst>
                  <a:gd name="T0" fmla="*/ 152 w 173"/>
                  <a:gd name="T1" fmla="*/ 235 h 235"/>
                  <a:gd name="T2" fmla="*/ 20 w 173"/>
                  <a:gd name="T3" fmla="*/ 235 h 235"/>
                  <a:gd name="T4" fmla="*/ 0 w 173"/>
                  <a:gd name="T5" fmla="*/ 214 h 235"/>
                  <a:gd name="T6" fmla="*/ 0 w 173"/>
                  <a:gd name="T7" fmla="*/ 21 h 235"/>
                  <a:gd name="T8" fmla="*/ 20 w 173"/>
                  <a:gd name="T9" fmla="*/ 0 h 235"/>
                  <a:gd name="T10" fmla="*/ 88 w 173"/>
                  <a:gd name="T11" fmla="*/ 0 h 235"/>
                  <a:gd name="T12" fmla="*/ 173 w 173"/>
                  <a:gd name="T13" fmla="*/ 85 h 235"/>
                  <a:gd name="T14" fmla="*/ 173 w 173"/>
                  <a:gd name="T15" fmla="*/ 214 h 235"/>
                  <a:gd name="T16" fmla="*/ 152 w 173"/>
                  <a:gd name="T17" fmla="*/ 235 h 235"/>
                  <a:gd name="T18" fmla="*/ 41 w 173"/>
                  <a:gd name="T19" fmla="*/ 193 h 235"/>
                  <a:gd name="T20" fmla="*/ 131 w 173"/>
                  <a:gd name="T21" fmla="*/ 193 h 235"/>
                  <a:gd name="T22" fmla="*/ 131 w 173"/>
                  <a:gd name="T23" fmla="*/ 85 h 235"/>
                  <a:gd name="T24" fmla="*/ 88 w 173"/>
                  <a:gd name="T25" fmla="*/ 42 h 235"/>
                  <a:gd name="T26" fmla="*/ 41 w 173"/>
                  <a:gd name="T27" fmla="*/ 42 h 235"/>
                  <a:gd name="T28" fmla="*/ 41 w 173"/>
                  <a:gd name="T29" fmla="*/ 193 h 235"/>
                  <a:gd name="T30" fmla="*/ 41 w 173"/>
                  <a:gd name="T31" fmla="*/ 193 h 235"/>
                  <a:gd name="T32" fmla="*/ 41 w 173"/>
                  <a:gd name="T33" fmla="*/ 193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73" h="235">
                    <a:moveTo>
                      <a:pt x="152" y="235"/>
                    </a:moveTo>
                    <a:cubicBezTo>
                      <a:pt x="20" y="235"/>
                      <a:pt x="20" y="235"/>
                      <a:pt x="20" y="235"/>
                    </a:cubicBezTo>
                    <a:cubicBezTo>
                      <a:pt x="9" y="235"/>
                      <a:pt x="0" y="225"/>
                      <a:pt x="0" y="214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135" y="0"/>
                      <a:pt x="173" y="38"/>
                      <a:pt x="173" y="85"/>
                    </a:cubicBezTo>
                    <a:cubicBezTo>
                      <a:pt x="173" y="214"/>
                      <a:pt x="173" y="214"/>
                      <a:pt x="173" y="214"/>
                    </a:cubicBezTo>
                    <a:cubicBezTo>
                      <a:pt x="173" y="225"/>
                      <a:pt x="164" y="235"/>
                      <a:pt x="152" y="235"/>
                    </a:cubicBezTo>
                    <a:close/>
                    <a:moveTo>
                      <a:pt x="41" y="193"/>
                    </a:moveTo>
                    <a:cubicBezTo>
                      <a:pt x="131" y="193"/>
                      <a:pt x="131" y="193"/>
                      <a:pt x="131" y="193"/>
                    </a:cubicBezTo>
                    <a:cubicBezTo>
                      <a:pt x="131" y="85"/>
                      <a:pt x="131" y="85"/>
                      <a:pt x="131" y="85"/>
                    </a:cubicBezTo>
                    <a:cubicBezTo>
                      <a:pt x="131" y="61"/>
                      <a:pt x="112" y="42"/>
                      <a:pt x="88" y="42"/>
                    </a:cubicBezTo>
                    <a:cubicBezTo>
                      <a:pt x="41" y="42"/>
                      <a:pt x="41" y="42"/>
                      <a:pt x="41" y="42"/>
                    </a:cubicBezTo>
                    <a:lnTo>
                      <a:pt x="41" y="193"/>
                    </a:lnTo>
                    <a:close/>
                    <a:moveTo>
                      <a:pt x="41" y="193"/>
                    </a:moveTo>
                    <a:cubicBezTo>
                      <a:pt x="41" y="193"/>
                      <a:pt x="41" y="193"/>
                      <a:pt x="41" y="19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3" name="Freeform 68">
                <a:extLst>
                  <a:ext uri="{FF2B5EF4-FFF2-40B4-BE49-F238E27FC236}">
                    <a16:creationId xmlns:a16="http://schemas.microsoft.com/office/drawing/2014/main" id="{9496D5F6-1DB8-854E-D7F0-9654C56EDD9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015043" y="10661640"/>
                <a:ext cx="188913" cy="255587"/>
              </a:xfrm>
              <a:custGeom>
                <a:avLst/>
                <a:gdLst>
                  <a:gd name="T0" fmla="*/ 153 w 173"/>
                  <a:gd name="T1" fmla="*/ 235 h 235"/>
                  <a:gd name="T2" fmla="*/ 21 w 173"/>
                  <a:gd name="T3" fmla="*/ 235 h 235"/>
                  <a:gd name="T4" fmla="*/ 0 w 173"/>
                  <a:gd name="T5" fmla="*/ 214 h 235"/>
                  <a:gd name="T6" fmla="*/ 0 w 173"/>
                  <a:gd name="T7" fmla="*/ 85 h 235"/>
                  <a:gd name="T8" fmla="*/ 85 w 173"/>
                  <a:gd name="T9" fmla="*/ 0 h 235"/>
                  <a:gd name="T10" fmla="*/ 153 w 173"/>
                  <a:gd name="T11" fmla="*/ 0 h 235"/>
                  <a:gd name="T12" fmla="*/ 173 w 173"/>
                  <a:gd name="T13" fmla="*/ 21 h 235"/>
                  <a:gd name="T14" fmla="*/ 173 w 173"/>
                  <a:gd name="T15" fmla="*/ 214 h 235"/>
                  <a:gd name="T16" fmla="*/ 153 w 173"/>
                  <a:gd name="T17" fmla="*/ 235 h 235"/>
                  <a:gd name="T18" fmla="*/ 42 w 173"/>
                  <a:gd name="T19" fmla="*/ 193 h 235"/>
                  <a:gd name="T20" fmla="*/ 132 w 173"/>
                  <a:gd name="T21" fmla="*/ 193 h 235"/>
                  <a:gd name="T22" fmla="*/ 132 w 173"/>
                  <a:gd name="T23" fmla="*/ 42 h 235"/>
                  <a:gd name="T24" fmla="*/ 85 w 173"/>
                  <a:gd name="T25" fmla="*/ 42 h 235"/>
                  <a:gd name="T26" fmla="*/ 42 w 173"/>
                  <a:gd name="T27" fmla="*/ 85 h 235"/>
                  <a:gd name="T28" fmla="*/ 42 w 173"/>
                  <a:gd name="T29" fmla="*/ 193 h 235"/>
                  <a:gd name="T30" fmla="*/ 42 w 173"/>
                  <a:gd name="T31" fmla="*/ 193 h 235"/>
                  <a:gd name="T32" fmla="*/ 42 w 173"/>
                  <a:gd name="T33" fmla="*/ 193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73" h="235">
                    <a:moveTo>
                      <a:pt x="153" y="235"/>
                    </a:moveTo>
                    <a:cubicBezTo>
                      <a:pt x="21" y="235"/>
                      <a:pt x="21" y="235"/>
                      <a:pt x="21" y="235"/>
                    </a:cubicBezTo>
                    <a:cubicBezTo>
                      <a:pt x="9" y="235"/>
                      <a:pt x="0" y="225"/>
                      <a:pt x="0" y="214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0" y="38"/>
                      <a:pt x="38" y="0"/>
                      <a:pt x="85" y="0"/>
                    </a:cubicBezTo>
                    <a:cubicBezTo>
                      <a:pt x="153" y="0"/>
                      <a:pt x="153" y="0"/>
                      <a:pt x="153" y="0"/>
                    </a:cubicBezTo>
                    <a:cubicBezTo>
                      <a:pt x="164" y="0"/>
                      <a:pt x="173" y="9"/>
                      <a:pt x="173" y="21"/>
                    </a:cubicBezTo>
                    <a:cubicBezTo>
                      <a:pt x="173" y="214"/>
                      <a:pt x="173" y="214"/>
                      <a:pt x="173" y="214"/>
                    </a:cubicBezTo>
                    <a:cubicBezTo>
                      <a:pt x="173" y="225"/>
                      <a:pt x="164" y="235"/>
                      <a:pt x="153" y="235"/>
                    </a:cubicBezTo>
                    <a:close/>
                    <a:moveTo>
                      <a:pt x="42" y="193"/>
                    </a:moveTo>
                    <a:cubicBezTo>
                      <a:pt x="132" y="193"/>
                      <a:pt x="132" y="193"/>
                      <a:pt x="132" y="193"/>
                    </a:cubicBezTo>
                    <a:cubicBezTo>
                      <a:pt x="132" y="42"/>
                      <a:pt x="132" y="42"/>
                      <a:pt x="132" y="42"/>
                    </a:cubicBezTo>
                    <a:cubicBezTo>
                      <a:pt x="85" y="42"/>
                      <a:pt x="85" y="42"/>
                      <a:pt x="85" y="42"/>
                    </a:cubicBezTo>
                    <a:cubicBezTo>
                      <a:pt x="61" y="42"/>
                      <a:pt x="42" y="61"/>
                      <a:pt x="42" y="85"/>
                    </a:cubicBezTo>
                    <a:lnTo>
                      <a:pt x="42" y="193"/>
                    </a:lnTo>
                    <a:close/>
                    <a:moveTo>
                      <a:pt x="42" y="193"/>
                    </a:moveTo>
                    <a:cubicBezTo>
                      <a:pt x="42" y="193"/>
                      <a:pt x="42" y="193"/>
                      <a:pt x="42" y="19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4" name="Freeform 69">
                <a:extLst>
                  <a:ext uri="{FF2B5EF4-FFF2-40B4-BE49-F238E27FC236}">
                    <a16:creationId xmlns:a16="http://schemas.microsoft.com/office/drawing/2014/main" id="{E34D5B78-A109-0A04-0238-5D72ABB4CB4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970594" y="11309339"/>
                <a:ext cx="1135065" cy="314324"/>
              </a:xfrm>
              <a:custGeom>
                <a:avLst/>
                <a:gdLst>
                  <a:gd name="T0" fmla="*/ 975 w 1037"/>
                  <a:gd name="T1" fmla="*/ 290 h 290"/>
                  <a:gd name="T2" fmla="*/ 863 w 1037"/>
                  <a:gd name="T3" fmla="*/ 290 h 290"/>
                  <a:gd name="T4" fmla="*/ 863 w 1037"/>
                  <a:gd name="T5" fmla="*/ 249 h 290"/>
                  <a:gd name="T6" fmla="*/ 975 w 1037"/>
                  <a:gd name="T7" fmla="*/ 249 h 290"/>
                  <a:gd name="T8" fmla="*/ 996 w 1037"/>
                  <a:gd name="T9" fmla="*/ 228 h 290"/>
                  <a:gd name="T10" fmla="*/ 996 w 1037"/>
                  <a:gd name="T11" fmla="*/ 62 h 290"/>
                  <a:gd name="T12" fmla="*/ 975 w 1037"/>
                  <a:gd name="T13" fmla="*/ 41 h 290"/>
                  <a:gd name="T14" fmla="*/ 62 w 1037"/>
                  <a:gd name="T15" fmla="*/ 41 h 290"/>
                  <a:gd name="T16" fmla="*/ 41 w 1037"/>
                  <a:gd name="T17" fmla="*/ 62 h 290"/>
                  <a:gd name="T18" fmla="*/ 41 w 1037"/>
                  <a:gd name="T19" fmla="*/ 228 h 290"/>
                  <a:gd name="T20" fmla="*/ 62 w 1037"/>
                  <a:gd name="T21" fmla="*/ 249 h 290"/>
                  <a:gd name="T22" fmla="*/ 174 w 1037"/>
                  <a:gd name="T23" fmla="*/ 249 h 290"/>
                  <a:gd name="T24" fmla="*/ 174 w 1037"/>
                  <a:gd name="T25" fmla="*/ 290 h 290"/>
                  <a:gd name="T26" fmla="*/ 62 w 1037"/>
                  <a:gd name="T27" fmla="*/ 290 h 290"/>
                  <a:gd name="T28" fmla="*/ 0 w 1037"/>
                  <a:gd name="T29" fmla="*/ 228 h 290"/>
                  <a:gd name="T30" fmla="*/ 0 w 1037"/>
                  <a:gd name="T31" fmla="*/ 62 h 290"/>
                  <a:gd name="T32" fmla="*/ 62 w 1037"/>
                  <a:gd name="T33" fmla="*/ 0 h 290"/>
                  <a:gd name="T34" fmla="*/ 975 w 1037"/>
                  <a:gd name="T35" fmla="*/ 0 h 290"/>
                  <a:gd name="T36" fmla="*/ 1037 w 1037"/>
                  <a:gd name="T37" fmla="*/ 62 h 290"/>
                  <a:gd name="T38" fmla="*/ 1037 w 1037"/>
                  <a:gd name="T39" fmla="*/ 228 h 290"/>
                  <a:gd name="T40" fmla="*/ 975 w 1037"/>
                  <a:gd name="T41" fmla="*/ 290 h 290"/>
                  <a:gd name="T42" fmla="*/ 975 w 1037"/>
                  <a:gd name="T43" fmla="*/ 290 h 290"/>
                  <a:gd name="T44" fmla="*/ 975 w 1037"/>
                  <a:gd name="T45" fmla="*/ 290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37" h="290">
                    <a:moveTo>
                      <a:pt x="975" y="290"/>
                    </a:moveTo>
                    <a:cubicBezTo>
                      <a:pt x="863" y="290"/>
                      <a:pt x="863" y="290"/>
                      <a:pt x="863" y="290"/>
                    </a:cubicBezTo>
                    <a:cubicBezTo>
                      <a:pt x="835" y="290"/>
                      <a:pt x="835" y="249"/>
                      <a:pt x="863" y="249"/>
                    </a:cubicBezTo>
                    <a:cubicBezTo>
                      <a:pt x="975" y="249"/>
                      <a:pt x="975" y="249"/>
                      <a:pt x="975" y="249"/>
                    </a:cubicBezTo>
                    <a:cubicBezTo>
                      <a:pt x="987" y="249"/>
                      <a:pt x="996" y="240"/>
                      <a:pt x="996" y="228"/>
                    </a:cubicBezTo>
                    <a:cubicBezTo>
                      <a:pt x="996" y="62"/>
                      <a:pt x="996" y="62"/>
                      <a:pt x="996" y="62"/>
                    </a:cubicBezTo>
                    <a:cubicBezTo>
                      <a:pt x="996" y="51"/>
                      <a:pt x="987" y="41"/>
                      <a:pt x="975" y="41"/>
                    </a:cubicBezTo>
                    <a:cubicBezTo>
                      <a:pt x="62" y="41"/>
                      <a:pt x="62" y="41"/>
                      <a:pt x="62" y="41"/>
                    </a:cubicBezTo>
                    <a:cubicBezTo>
                      <a:pt x="50" y="41"/>
                      <a:pt x="41" y="51"/>
                      <a:pt x="41" y="62"/>
                    </a:cubicBezTo>
                    <a:cubicBezTo>
                      <a:pt x="41" y="228"/>
                      <a:pt x="41" y="228"/>
                      <a:pt x="41" y="228"/>
                    </a:cubicBezTo>
                    <a:cubicBezTo>
                      <a:pt x="41" y="240"/>
                      <a:pt x="50" y="249"/>
                      <a:pt x="62" y="249"/>
                    </a:cubicBezTo>
                    <a:cubicBezTo>
                      <a:pt x="174" y="249"/>
                      <a:pt x="174" y="249"/>
                      <a:pt x="174" y="249"/>
                    </a:cubicBezTo>
                    <a:cubicBezTo>
                      <a:pt x="202" y="249"/>
                      <a:pt x="202" y="290"/>
                      <a:pt x="174" y="290"/>
                    </a:cubicBezTo>
                    <a:cubicBezTo>
                      <a:pt x="62" y="290"/>
                      <a:pt x="62" y="290"/>
                      <a:pt x="62" y="290"/>
                    </a:cubicBezTo>
                    <a:cubicBezTo>
                      <a:pt x="27" y="290"/>
                      <a:pt x="0" y="263"/>
                      <a:pt x="0" y="228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28"/>
                      <a:pt x="27" y="0"/>
                      <a:pt x="62" y="0"/>
                    </a:cubicBezTo>
                    <a:cubicBezTo>
                      <a:pt x="975" y="0"/>
                      <a:pt x="975" y="0"/>
                      <a:pt x="975" y="0"/>
                    </a:cubicBezTo>
                    <a:cubicBezTo>
                      <a:pt x="1010" y="0"/>
                      <a:pt x="1037" y="28"/>
                      <a:pt x="1037" y="62"/>
                    </a:cubicBezTo>
                    <a:cubicBezTo>
                      <a:pt x="1037" y="228"/>
                      <a:pt x="1037" y="228"/>
                      <a:pt x="1037" y="228"/>
                    </a:cubicBezTo>
                    <a:cubicBezTo>
                      <a:pt x="1037" y="263"/>
                      <a:pt x="1010" y="290"/>
                      <a:pt x="975" y="290"/>
                    </a:cubicBezTo>
                    <a:close/>
                    <a:moveTo>
                      <a:pt x="975" y="290"/>
                    </a:moveTo>
                    <a:cubicBezTo>
                      <a:pt x="975" y="290"/>
                      <a:pt x="975" y="290"/>
                      <a:pt x="975" y="29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5" name="Freeform 70">
                <a:extLst>
                  <a:ext uri="{FF2B5EF4-FFF2-40B4-BE49-F238E27FC236}">
                    <a16:creationId xmlns:a16="http://schemas.microsoft.com/office/drawing/2014/main" id="{098E70F1-98C8-0F77-8B6A-9EFB0A54887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080132" y="11455394"/>
                <a:ext cx="914402" cy="490537"/>
              </a:xfrm>
              <a:custGeom>
                <a:avLst/>
                <a:gdLst>
                  <a:gd name="T0" fmla="*/ 812 w 835"/>
                  <a:gd name="T1" fmla="*/ 451 h 451"/>
                  <a:gd name="T2" fmla="*/ 23 w 835"/>
                  <a:gd name="T3" fmla="*/ 451 h 451"/>
                  <a:gd name="T4" fmla="*/ 3 w 835"/>
                  <a:gd name="T5" fmla="*/ 427 h 451"/>
                  <a:gd name="T6" fmla="*/ 75 w 835"/>
                  <a:gd name="T7" fmla="*/ 17 h 451"/>
                  <a:gd name="T8" fmla="*/ 96 w 835"/>
                  <a:gd name="T9" fmla="*/ 0 h 451"/>
                  <a:gd name="T10" fmla="*/ 739 w 835"/>
                  <a:gd name="T11" fmla="*/ 0 h 451"/>
                  <a:gd name="T12" fmla="*/ 760 w 835"/>
                  <a:gd name="T13" fmla="*/ 17 h 451"/>
                  <a:gd name="T14" fmla="*/ 832 w 835"/>
                  <a:gd name="T15" fmla="*/ 427 h 451"/>
                  <a:gd name="T16" fmla="*/ 812 w 835"/>
                  <a:gd name="T17" fmla="*/ 451 h 451"/>
                  <a:gd name="T18" fmla="*/ 48 w 835"/>
                  <a:gd name="T19" fmla="*/ 410 h 451"/>
                  <a:gd name="T20" fmla="*/ 787 w 835"/>
                  <a:gd name="T21" fmla="*/ 410 h 451"/>
                  <a:gd name="T22" fmla="*/ 722 w 835"/>
                  <a:gd name="T23" fmla="*/ 41 h 451"/>
                  <a:gd name="T24" fmla="*/ 113 w 835"/>
                  <a:gd name="T25" fmla="*/ 41 h 451"/>
                  <a:gd name="T26" fmla="*/ 48 w 835"/>
                  <a:gd name="T27" fmla="*/ 410 h 451"/>
                  <a:gd name="T28" fmla="*/ 48 w 835"/>
                  <a:gd name="T29" fmla="*/ 410 h 451"/>
                  <a:gd name="T30" fmla="*/ 48 w 835"/>
                  <a:gd name="T31" fmla="*/ 410 h 4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35" h="451">
                    <a:moveTo>
                      <a:pt x="812" y="451"/>
                    </a:moveTo>
                    <a:cubicBezTo>
                      <a:pt x="23" y="451"/>
                      <a:pt x="23" y="451"/>
                      <a:pt x="23" y="451"/>
                    </a:cubicBezTo>
                    <a:cubicBezTo>
                      <a:pt x="10" y="451"/>
                      <a:pt x="0" y="440"/>
                      <a:pt x="3" y="427"/>
                    </a:cubicBezTo>
                    <a:cubicBezTo>
                      <a:pt x="75" y="17"/>
                      <a:pt x="75" y="17"/>
                      <a:pt x="75" y="17"/>
                    </a:cubicBezTo>
                    <a:cubicBezTo>
                      <a:pt x="77" y="7"/>
                      <a:pt x="86" y="0"/>
                      <a:pt x="96" y="0"/>
                    </a:cubicBezTo>
                    <a:cubicBezTo>
                      <a:pt x="739" y="0"/>
                      <a:pt x="739" y="0"/>
                      <a:pt x="739" y="0"/>
                    </a:cubicBezTo>
                    <a:cubicBezTo>
                      <a:pt x="749" y="0"/>
                      <a:pt x="758" y="7"/>
                      <a:pt x="760" y="17"/>
                    </a:cubicBezTo>
                    <a:cubicBezTo>
                      <a:pt x="832" y="427"/>
                      <a:pt x="832" y="427"/>
                      <a:pt x="832" y="427"/>
                    </a:cubicBezTo>
                    <a:cubicBezTo>
                      <a:pt x="835" y="440"/>
                      <a:pt x="825" y="451"/>
                      <a:pt x="812" y="451"/>
                    </a:cubicBezTo>
                    <a:close/>
                    <a:moveTo>
                      <a:pt x="48" y="410"/>
                    </a:moveTo>
                    <a:cubicBezTo>
                      <a:pt x="787" y="410"/>
                      <a:pt x="787" y="410"/>
                      <a:pt x="787" y="410"/>
                    </a:cubicBezTo>
                    <a:cubicBezTo>
                      <a:pt x="722" y="41"/>
                      <a:pt x="722" y="41"/>
                      <a:pt x="722" y="41"/>
                    </a:cubicBezTo>
                    <a:cubicBezTo>
                      <a:pt x="113" y="41"/>
                      <a:pt x="113" y="41"/>
                      <a:pt x="113" y="41"/>
                    </a:cubicBezTo>
                    <a:lnTo>
                      <a:pt x="48" y="410"/>
                    </a:lnTo>
                    <a:close/>
                    <a:moveTo>
                      <a:pt x="48" y="410"/>
                    </a:moveTo>
                    <a:cubicBezTo>
                      <a:pt x="48" y="410"/>
                      <a:pt x="48" y="410"/>
                      <a:pt x="48" y="41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6" name="Freeform 71">
                <a:extLst>
                  <a:ext uri="{FF2B5EF4-FFF2-40B4-BE49-F238E27FC236}">
                    <a16:creationId xmlns:a16="http://schemas.microsoft.com/office/drawing/2014/main" id="{F3B31D16-D949-E4E3-748E-A86CE9C5D44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235711" y="11755432"/>
                <a:ext cx="604840" cy="46037"/>
              </a:xfrm>
              <a:custGeom>
                <a:avLst/>
                <a:gdLst>
                  <a:gd name="T0" fmla="*/ 526 w 553"/>
                  <a:gd name="T1" fmla="*/ 42 h 42"/>
                  <a:gd name="T2" fmla="*/ 27 w 553"/>
                  <a:gd name="T3" fmla="*/ 42 h 42"/>
                  <a:gd name="T4" fmla="*/ 27 w 553"/>
                  <a:gd name="T5" fmla="*/ 0 h 42"/>
                  <a:gd name="T6" fmla="*/ 526 w 553"/>
                  <a:gd name="T7" fmla="*/ 0 h 42"/>
                  <a:gd name="T8" fmla="*/ 526 w 553"/>
                  <a:gd name="T9" fmla="*/ 42 h 42"/>
                  <a:gd name="T10" fmla="*/ 526 w 553"/>
                  <a:gd name="T11" fmla="*/ 42 h 42"/>
                  <a:gd name="T12" fmla="*/ 526 w 553"/>
                  <a:gd name="T13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3" h="42">
                    <a:moveTo>
                      <a:pt x="526" y="42"/>
                    </a:moveTo>
                    <a:cubicBezTo>
                      <a:pt x="27" y="42"/>
                      <a:pt x="27" y="42"/>
                      <a:pt x="27" y="42"/>
                    </a:cubicBezTo>
                    <a:cubicBezTo>
                      <a:pt x="0" y="42"/>
                      <a:pt x="0" y="0"/>
                      <a:pt x="27" y="0"/>
                    </a:cubicBezTo>
                    <a:cubicBezTo>
                      <a:pt x="526" y="0"/>
                      <a:pt x="526" y="0"/>
                      <a:pt x="526" y="0"/>
                    </a:cubicBezTo>
                    <a:cubicBezTo>
                      <a:pt x="553" y="0"/>
                      <a:pt x="553" y="42"/>
                      <a:pt x="526" y="42"/>
                    </a:cubicBezTo>
                    <a:close/>
                    <a:moveTo>
                      <a:pt x="526" y="42"/>
                    </a:moveTo>
                    <a:cubicBezTo>
                      <a:pt x="526" y="42"/>
                      <a:pt x="526" y="42"/>
                      <a:pt x="526" y="4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7" name="Freeform 72">
                <a:extLst>
                  <a:ext uri="{FF2B5EF4-FFF2-40B4-BE49-F238E27FC236}">
                    <a16:creationId xmlns:a16="http://schemas.microsoft.com/office/drawing/2014/main" id="{E3906870-4A0E-EF04-98A4-61B4A6CFD59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296038" y="11607805"/>
                <a:ext cx="482602" cy="44450"/>
              </a:xfrm>
              <a:custGeom>
                <a:avLst/>
                <a:gdLst>
                  <a:gd name="T0" fmla="*/ 413 w 441"/>
                  <a:gd name="T1" fmla="*/ 41 h 41"/>
                  <a:gd name="T2" fmla="*/ 28 w 441"/>
                  <a:gd name="T3" fmla="*/ 41 h 41"/>
                  <a:gd name="T4" fmla="*/ 28 w 441"/>
                  <a:gd name="T5" fmla="*/ 0 h 41"/>
                  <a:gd name="T6" fmla="*/ 413 w 441"/>
                  <a:gd name="T7" fmla="*/ 0 h 41"/>
                  <a:gd name="T8" fmla="*/ 413 w 441"/>
                  <a:gd name="T9" fmla="*/ 41 h 41"/>
                  <a:gd name="T10" fmla="*/ 413 w 441"/>
                  <a:gd name="T11" fmla="*/ 41 h 41"/>
                  <a:gd name="T12" fmla="*/ 413 w 441"/>
                  <a:gd name="T13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1" h="41">
                    <a:moveTo>
                      <a:pt x="413" y="41"/>
                    </a:moveTo>
                    <a:cubicBezTo>
                      <a:pt x="28" y="41"/>
                      <a:pt x="28" y="41"/>
                      <a:pt x="28" y="41"/>
                    </a:cubicBezTo>
                    <a:cubicBezTo>
                      <a:pt x="0" y="41"/>
                      <a:pt x="0" y="0"/>
                      <a:pt x="28" y="0"/>
                    </a:cubicBezTo>
                    <a:cubicBezTo>
                      <a:pt x="413" y="0"/>
                      <a:pt x="413" y="0"/>
                      <a:pt x="413" y="0"/>
                    </a:cubicBezTo>
                    <a:cubicBezTo>
                      <a:pt x="441" y="0"/>
                      <a:pt x="441" y="41"/>
                      <a:pt x="413" y="41"/>
                    </a:cubicBezTo>
                    <a:close/>
                    <a:moveTo>
                      <a:pt x="413" y="41"/>
                    </a:moveTo>
                    <a:cubicBezTo>
                      <a:pt x="413" y="41"/>
                      <a:pt x="413" y="41"/>
                      <a:pt x="413" y="4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8" name="Freeform 73">
                <a:extLst>
                  <a:ext uri="{FF2B5EF4-FFF2-40B4-BE49-F238E27FC236}">
                    <a16:creationId xmlns:a16="http://schemas.microsoft.com/office/drawing/2014/main" id="{2F72C797-8909-04BD-250E-3EB59602A2C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019942" y="10971204"/>
                <a:ext cx="165100" cy="163513"/>
              </a:xfrm>
              <a:custGeom>
                <a:avLst/>
                <a:gdLst>
                  <a:gd name="T0" fmla="*/ 78 w 151"/>
                  <a:gd name="T1" fmla="*/ 151 h 151"/>
                  <a:gd name="T2" fmla="*/ 11 w 151"/>
                  <a:gd name="T3" fmla="*/ 106 h 151"/>
                  <a:gd name="T4" fmla="*/ 27 w 151"/>
                  <a:gd name="T5" fmla="*/ 27 h 151"/>
                  <a:gd name="T6" fmla="*/ 106 w 151"/>
                  <a:gd name="T7" fmla="*/ 11 h 151"/>
                  <a:gd name="T8" fmla="*/ 151 w 151"/>
                  <a:gd name="T9" fmla="*/ 78 h 151"/>
                  <a:gd name="T10" fmla="*/ 78 w 151"/>
                  <a:gd name="T11" fmla="*/ 151 h 151"/>
                  <a:gd name="T12" fmla="*/ 78 w 151"/>
                  <a:gd name="T13" fmla="*/ 47 h 151"/>
                  <a:gd name="T14" fmla="*/ 50 w 151"/>
                  <a:gd name="T15" fmla="*/ 66 h 151"/>
                  <a:gd name="T16" fmla="*/ 56 w 151"/>
                  <a:gd name="T17" fmla="*/ 100 h 151"/>
                  <a:gd name="T18" fmla="*/ 90 w 151"/>
                  <a:gd name="T19" fmla="*/ 107 h 151"/>
                  <a:gd name="T20" fmla="*/ 110 w 151"/>
                  <a:gd name="T21" fmla="*/ 78 h 151"/>
                  <a:gd name="T22" fmla="*/ 78 w 151"/>
                  <a:gd name="T23" fmla="*/ 47 h 151"/>
                  <a:gd name="T24" fmla="*/ 78 w 151"/>
                  <a:gd name="T25" fmla="*/ 47 h 151"/>
                  <a:gd name="T26" fmla="*/ 78 w 151"/>
                  <a:gd name="T27" fmla="*/ 4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1" h="151">
                    <a:moveTo>
                      <a:pt x="78" y="151"/>
                    </a:moveTo>
                    <a:cubicBezTo>
                      <a:pt x="49" y="151"/>
                      <a:pt x="23" y="133"/>
                      <a:pt x="11" y="106"/>
                    </a:cubicBezTo>
                    <a:cubicBezTo>
                      <a:pt x="0" y="79"/>
                      <a:pt x="6" y="48"/>
                      <a:pt x="27" y="27"/>
                    </a:cubicBezTo>
                    <a:cubicBezTo>
                      <a:pt x="48" y="6"/>
                      <a:pt x="79" y="0"/>
                      <a:pt x="106" y="11"/>
                    </a:cubicBezTo>
                    <a:cubicBezTo>
                      <a:pt x="133" y="22"/>
                      <a:pt x="151" y="49"/>
                      <a:pt x="151" y="78"/>
                    </a:cubicBezTo>
                    <a:cubicBezTo>
                      <a:pt x="151" y="118"/>
                      <a:pt x="119" y="151"/>
                      <a:pt x="78" y="151"/>
                    </a:cubicBezTo>
                    <a:close/>
                    <a:moveTo>
                      <a:pt x="78" y="47"/>
                    </a:moveTo>
                    <a:cubicBezTo>
                      <a:pt x="66" y="47"/>
                      <a:pt x="54" y="55"/>
                      <a:pt x="50" y="66"/>
                    </a:cubicBezTo>
                    <a:cubicBezTo>
                      <a:pt x="45" y="78"/>
                      <a:pt x="47" y="91"/>
                      <a:pt x="56" y="100"/>
                    </a:cubicBezTo>
                    <a:cubicBezTo>
                      <a:pt x="65" y="109"/>
                      <a:pt x="79" y="112"/>
                      <a:pt x="90" y="107"/>
                    </a:cubicBezTo>
                    <a:cubicBezTo>
                      <a:pt x="102" y="102"/>
                      <a:pt x="110" y="91"/>
                      <a:pt x="110" y="78"/>
                    </a:cubicBezTo>
                    <a:cubicBezTo>
                      <a:pt x="110" y="61"/>
                      <a:pt x="96" y="47"/>
                      <a:pt x="78" y="47"/>
                    </a:cubicBezTo>
                    <a:close/>
                    <a:moveTo>
                      <a:pt x="78" y="47"/>
                    </a:moveTo>
                    <a:cubicBezTo>
                      <a:pt x="78" y="47"/>
                      <a:pt x="78" y="47"/>
                      <a:pt x="78" y="4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9" name="Freeform 74">
                <a:extLst>
                  <a:ext uri="{FF2B5EF4-FFF2-40B4-BE49-F238E27FC236}">
                    <a16:creationId xmlns:a16="http://schemas.microsoft.com/office/drawing/2014/main" id="{E9DCE7CD-A9A3-7CE3-0430-9DD52051F8F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804025" y="10971213"/>
                <a:ext cx="165100" cy="163513"/>
              </a:xfrm>
              <a:custGeom>
                <a:avLst/>
                <a:gdLst>
                  <a:gd name="T0" fmla="*/ 78 w 151"/>
                  <a:gd name="T1" fmla="*/ 151 h 151"/>
                  <a:gd name="T2" fmla="*/ 11 w 151"/>
                  <a:gd name="T3" fmla="*/ 106 h 151"/>
                  <a:gd name="T4" fmla="*/ 27 w 151"/>
                  <a:gd name="T5" fmla="*/ 27 h 151"/>
                  <a:gd name="T6" fmla="*/ 106 w 151"/>
                  <a:gd name="T7" fmla="*/ 11 h 151"/>
                  <a:gd name="T8" fmla="*/ 151 w 151"/>
                  <a:gd name="T9" fmla="*/ 78 h 151"/>
                  <a:gd name="T10" fmla="*/ 78 w 151"/>
                  <a:gd name="T11" fmla="*/ 151 h 151"/>
                  <a:gd name="T12" fmla="*/ 78 w 151"/>
                  <a:gd name="T13" fmla="*/ 47 h 151"/>
                  <a:gd name="T14" fmla="*/ 49 w 151"/>
                  <a:gd name="T15" fmla="*/ 66 h 151"/>
                  <a:gd name="T16" fmla="*/ 56 w 151"/>
                  <a:gd name="T17" fmla="*/ 100 h 151"/>
                  <a:gd name="T18" fmla="*/ 90 w 151"/>
                  <a:gd name="T19" fmla="*/ 107 h 151"/>
                  <a:gd name="T20" fmla="*/ 109 w 151"/>
                  <a:gd name="T21" fmla="*/ 78 h 151"/>
                  <a:gd name="T22" fmla="*/ 78 w 151"/>
                  <a:gd name="T23" fmla="*/ 47 h 151"/>
                  <a:gd name="T24" fmla="*/ 78 w 151"/>
                  <a:gd name="T25" fmla="*/ 47 h 151"/>
                  <a:gd name="T26" fmla="*/ 78 w 151"/>
                  <a:gd name="T27" fmla="*/ 4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1" h="151">
                    <a:moveTo>
                      <a:pt x="78" y="151"/>
                    </a:moveTo>
                    <a:cubicBezTo>
                      <a:pt x="49" y="151"/>
                      <a:pt x="22" y="133"/>
                      <a:pt x="11" y="106"/>
                    </a:cubicBezTo>
                    <a:cubicBezTo>
                      <a:pt x="0" y="79"/>
                      <a:pt x="6" y="48"/>
                      <a:pt x="27" y="27"/>
                    </a:cubicBezTo>
                    <a:cubicBezTo>
                      <a:pt x="48" y="6"/>
                      <a:pt x="79" y="0"/>
                      <a:pt x="106" y="11"/>
                    </a:cubicBezTo>
                    <a:cubicBezTo>
                      <a:pt x="133" y="22"/>
                      <a:pt x="151" y="49"/>
                      <a:pt x="151" y="78"/>
                    </a:cubicBezTo>
                    <a:cubicBezTo>
                      <a:pt x="151" y="118"/>
                      <a:pt x="118" y="151"/>
                      <a:pt x="78" y="151"/>
                    </a:cubicBezTo>
                    <a:close/>
                    <a:moveTo>
                      <a:pt x="78" y="47"/>
                    </a:moveTo>
                    <a:cubicBezTo>
                      <a:pt x="66" y="47"/>
                      <a:pt x="54" y="55"/>
                      <a:pt x="49" y="66"/>
                    </a:cubicBezTo>
                    <a:cubicBezTo>
                      <a:pt x="45" y="78"/>
                      <a:pt x="47" y="91"/>
                      <a:pt x="56" y="100"/>
                    </a:cubicBezTo>
                    <a:cubicBezTo>
                      <a:pt x="65" y="109"/>
                      <a:pt x="78" y="112"/>
                      <a:pt x="90" y="107"/>
                    </a:cubicBezTo>
                    <a:cubicBezTo>
                      <a:pt x="102" y="102"/>
                      <a:pt x="109" y="91"/>
                      <a:pt x="109" y="78"/>
                    </a:cubicBezTo>
                    <a:cubicBezTo>
                      <a:pt x="109" y="61"/>
                      <a:pt x="95" y="47"/>
                      <a:pt x="78" y="47"/>
                    </a:cubicBezTo>
                    <a:close/>
                    <a:moveTo>
                      <a:pt x="78" y="47"/>
                    </a:moveTo>
                    <a:cubicBezTo>
                      <a:pt x="78" y="47"/>
                      <a:pt x="78" y="47"/>
                      <a:pt x="78" y="4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</p:grpSp>
      <p:pic>
        <p:nvPicPr>
          <p:cNvPr id="47" name="Picture 46">
            <a:extLst>
              <a:ext uri="{FF2B5EF4-FFF2-40B4-BE49-F238E27FC236}">
                <a16:creationId xmlns:a16="http://schemas.microsoft.com/office/drawing/2014/main" id="{BE207CD2-54F4-812D-642B-F2A6BD9B4BB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55907" y="1235744"/>
            <a:ext cx="3307066" cy="3274259"/>
          </a:xfrm>
          <a:prstGeom prst="roundRect">
            <a:avLst>
              <a:gd name="adj" fmla="val 50000"/>
            </a:avLst>
          </a:prstGeom>
          <a:ln w="76200">
            <a:solidFill>
              <a:srgbClr val="1EBDA2"/>
            </a:solidFill>
          </a:ln>
        </p:spPr>
      </p:pic>
      <p:sp>
        <p:nvSpPr>
          <p:cNvPr id="50" name="TextBox 49">
            <a:extLst>
              <a:ext uri="{FF2B5EF4-FFF2-40B4-BE49-F238E27FC236}">
                <a16:creationId xmlns:a16="http://schemas.microsoft.com/office/drawing/2014/main" id="{1F8BBA6D-60BA-4CB4-36F4-B350E6FEA0E5}"/>
              </a:ext>
            </a:extLst>
          </p:cNvPr>
          <p:cNvSpPr txBox="1"/>
          <p:nvPr/>
        </p:nvSpPr>
        <p:spPr>
          <a:xfrm>
            <a:off x="5109328" y="583661"/>
            <a:ext cx="68721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400" b="1" dirty="0">
                <a:solidFill>
                  <a:srgbClr val="A8A8A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اصلی </a:t>
            </a:r>
            <a:r>
              <a:rPr lang="fa-IR" sz="24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ارائه خود را در این قسمت وارد نمایید.</a:t>
            </a:r>
            <a:endParaRPr lang="en-US" sz="24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1E80FBD3-F04F-FB9E-82F5-FDAB8A3E7763}"/>
              </a:ext>
            </a:extLst>
          </p:cNvPr>
          <p:cNvSpPr txBox="1"/>
          <p:nvPr/>
        </p:nvSpPr>
        <p:spPr>
          <a:xfrm>
            <a:off x="8738647" y="1235744"/>
            <a:ext cx="32428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نمایید.</a:t>
            </a:r>
            <a:endParaRPr lang="en-US" sz="20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22C5E57-4E2B-3DA4-A3D4-95DFD8E9D45F}"/>
              </a:ext>
            </a:extLst>
          </p:cNvPr>
          <p:cNvSpPr txBox="1"/>
          <p:nvPr/>
        </p:nvSpPr>
        <p:spPr>
          <a:xfrm>
            <a:off x="8809668" y="2976702"/>
            <a:ext cx="2897750" cy="1438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2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404040"/>
              </a:solidFill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CFBB64EB-72BB-4FE7-0FFE-C08F93CC5CD8}"/>
              </a:ext>
            </a:extLst>
          </p:cNvPr>
          <p:cNvSpPr txBox="1"/>
          <p:nvPr/>
        </p:nvSpPr>
        <p:spPr>
          <a:xfrm>
            <a:off x="7728590" y="4870714"/>
            <a:ext cx="2897750" cy="1438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2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404040"/>
              </a:solidFill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F5B19DB3-0C09-EE77-8458-D7C4112D8568}"/>
              </a:ext>
            </a:extLst>
          </p:cNvPr>
          <p:cNvSpPr txBox="1"/>
          <p:nvPr/>
        </p:nvSpPr>
        <p:spPr>
          <a:xfrm>
            <a:off x="205895" y="3466040"/>
            <a:ext cx="2573336" cy="1438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2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404040"/>
              </a:solidFill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366867B6-A026-7247-372E-5D413D205830}"/>
              </a:ext>
            </a:extLst>
          </p:cNvPr>
          <p:cNvSpPr txBox="1"/>
          <p:nvPr/>
        </p:nvSpPr>
        <p:spPr>
          <a:xfrm>
            <a:off x="278514" y="5406136"/>
            <a:ext cx="4540496" cy="977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2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404040"/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2EF28AFC-EC0B-0575-88FF-9C2CB9C376FC}"/>
              </a:ext>
            </a:extLst>
          </p:cNvPr>
          <p:cNvSpPr txBox="1"/>
          <p:nvPr/>
        </p:nvSpPr>
        <p:spPr>
          <a:xfrm>
            <a:off x="9348281" y="6421153"/>
            <a:ext cx="22087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مهندسی عمران</a:t>
            </a:r>
            <a:endParaRPr lang="en-US" sz="16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43527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/>
      <p:bldP spid="44" grpId="0"/>
      <p:bldP spid="45" grpId="0"/>
      <p:bldP spid="46" grpId="0"/>
      <p:bldP spid="4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5EC5EC0C-78C9-4F9A-916B-ABFC5851921A}"/>
              </a:ext>
            </a:extLst>
          </p:cNvPr>
          <p:cNvSpPr/>
          <p:nvPr/>
        </p:nvSpPr>
        <p:spPr>
          <a:xfrm rot="2706240">
            <a:off x="4009439" y="3126531"/>
            <a:ext cx="1601710" cy="1601710"/>
          </a:xfrm>
          <a:prstGeom prst="rect">
            <a:avLst/>
          </a:prstGeom>
          <a:gradFill>
            <a:gsLst>
              <a:gs pos="0">
                <a:srgbClr val="37ACCD"/>
              </a:gs>
              <a:gs pos="63000">
                <a:srgbClr val="1EBDA2"/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22258A4-1E52-4F45-AF93-A38399922C09}"/>
              </a:ext>
            </a:extLst>
          </p:cNvPr>
          <p:cNvSpPr/>
          <p:nvPr/>
        </p:nvSpPr>
        <p:spPr>
          <a:xfrm rot="2706240">
            <a:off x="5286137" y="4353787"/>
            <a:ext cx="1601710" cy="160171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400">
              <a:solidFill>
                <a:schemeClr val="tx1"/>
              </a:solidFill>
              <a:latin typeface="Montserrat" panose="00000500000000000000" pitchFamily="50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DC5133F-C1D3-49CE-8CC3-0141323C3D77}"/>
              </a:ext>
            </a:extLst>
          </p:cNvPr>
          <p:cNvSpPr/>
          <p:nvPr/>
        </p:nvSpPr>
        <p:spPr>
          <a:xfrm rot="2706240">
            <a:off x="6580851" y="3122989"/>
            <a:ext cx="1601710" cy="1601710"/>
          </a:xfrm>
          <a:prstGeom prst="rect">
            <a:avLst/>
          </a:prstGeom>
          <a:gradFill>
            <a:gsLst>
              <a:gs pos="0">
                <a:srgbClr val="37ACCD"/>
              </a:gs>
              <a:gs pos="63000">
                <a:srgbClr val="1EBDA2"/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3E952B1-9C72-4954-920B-75DB7CBC9F92}"/>
              </a:ext>
            </a:extLst>
          </p:cNvPr>
          <p:cNvSpPr/>
          <p:nvPr/>
        </p:nvSpPr>
        <p:spPr>
          <a:xfrm rot="2706240">
            <a:off x="5286137" y="1895733"/>
            <a:ext cx="1601710" cy="160171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400">
              <a:solidFill>
                <a:schemeClr val="tx1"/>
              </a:solidFill>
              <a:latin typeface="Montserrat" panose="00000500000000000000" pitchFamily="50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D9DC3A5F-CAF7-4194-817D-D0BFAFC0F81C}"/>
              </a:ext>
            </a:extLst>
          </p:cNvPr>
          <p:cNvGrpSpPr/>
          <p:nvPr/>
        </p:nvGrpSpPr>
        <p:grpSpPr>
          <a:xfrm>
            <a:off x="4265426" y="3730622"/>
            <a:ext cx="638236" cy="380341"/>
            <a:chOff x="4666002" y="2935972"/>
            <a:chExt cx="363732" cy="216757"/>
          </a:xfrm>
        </p:grpSpPr>
        <p:sp>
          <p:nvSpPr>
            <p:cNvPr id="12" name="Freeform 405">
              <a:extLst>
                <a:ext uri="{FF2B5EF4-FFF2-40B4-BE49-F238E27FC236}">
                  <a16:creationId xmlns:a16="http://schemas.microsoft.com/office/drawing/2014/main" id="{6E888499-F16D-49BD-A6E1-7365FCE978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66002" y="2950484"/>
              <a:ext cx="363732" cy="202245"/>
            </a:xfrm>
            <a:custGeom>
              <a:avLst/>
              <a:gdLst>
                <a:gd name="T0" fmla="*/ 752 w 754"/>
                <a:gd name="T1" fmla="*/ 233 h 418"/>
                <a:gd name="T2" fmla="*/ 749 w 754"/>
                <a:gd name="T3" fmla="*/ 203 h 418"/>
                <a:gd name="T4" fmla="*/ 725 w 754"/>
                <a:gd name="T5" fmla="*/ 123 h 418"/>
                <a:gd name="T6" fmla="*/ 724 w 754"/>
                <a:gd name="T7" fmla="*/ 120 h 418"/>
                <a:gd name="T8" fmla="*/ 698 w 754"/>
                <a:gd name="T9" fmla="*/ 99 h 418"/>
                <a:gd name="T10" fmla="*/ 549 w 754"/>
                <a:gd name="T11" fmla="*/ 98 h 418"/>
                <a:gd name="T12" fmla="*/ 517 w 754"/>
                <a:gd name="T13" fmla="*/ 130 h 418"/>
                <a:gd name="T14" fmla="*/ 517 w 754"/>
                <a:gd name="T15" fmla="*/ 280 h 418"/>
                <a:gd name="T16" fmla="*/ 103 w 754"/>
                <a:gd name="T17" fmla="*/ 185 h 418"/>
                <a:gd name="T18" fmla="*/ 65 w 754"/>
                <a:gd name="T19" fmla="*/ 51 h 418"/>
                <a:gd name="T20" fmla="*/ 34 w 754"/>
                <a:gd name="T21" fmla="*/ 11 h 418"/>
                <a:gd name="T22" fmla="*/ 6 w 754"/>
                <a:gd name="T23" fmla="*/ 27 h 418"/>
                <a:gd name="T24" fmla="*/ 33 w 754"/>
                <a:gd name="T25" fmla="*/ 63 h 418"/>
                <a:gd name="T26" fmla="*/ 25 w 754"/>
                <a:gd name="T27" fmla="*/ 297 h 418"/>
                <a:gd name="T28" fmla="*/ 27 w 754"/>
                <a:gd name="T29" fmla="*/ 362 h 418"/>
                <a:gd name="T30" fmla="*/ 156 w 754"/>
                <a:gd name="T31" fmla="*/ 371 h 418"/>
                <a:gd name="T32" fmla="*/ 241 w 754"/>
                <a:gd name="T33" fmla="*/ 418 h 418"/>
                <a:gd name="T34" fmla="*/ 388 w 754"/>
                <a:gd name="T35" fmla="*/ 357 h 418"/>
                <a:gd name="T36" fmla="*/ 438 w 754"/>
                <a:gd name="T37" fmla="*/ 382 h 418"/>
                <a:gd name="T38" fmla="*/ 614 w 754"/>
                <a:gd name="T39" fmla="*/ 418 h 418"/>
                <a:gd name="T40" fmla="*/ 734 w 754"/>
                <a:gd name="T41" fmla="*/ 382 h 418"/>
                <a:gd name="T42" fmla="*/ 753 w 754"/>
                <a:gd name="T43" fmla="*/ 330 h 418"/>
                <a:gd name="T44" fmla="*/ 96 w 754"/>
                <a:gd name="T45" fmla="*/ 280 h 418"/>
                <a:gd name="T46" fmla="*/ 66 w 754"/>
                <a:gd name="T47" fmla="*/ 175 h 418"/>
                <a:gd name="T48" fmla="*/ 59 w 754"/>
                <a:gd name="T49" fmla="*/ 351 h 418"/>
                <a:gd name="T50" fmla="*/ 126 w 754"/>
                <a:gd name="T51" fmla="*/ 351 h 418"/>
                <a:gd name="T52" fmla="*/ 176 w 754"/>
                <a:gd name="T53" fmla="*/ 338 h 418"/>
                <a:gd name="T54" fmla="*/ 146 w 754"/>
                <a:gd name="T55" fmla="*/ 313 h 418"/>
                <a:gd name="T56" fmla="*/ 176 w 754"/>
                <a:gd name="T57" fmla="*/ 338 h 418"/>
                <a:gd name="T58" fmla="*/ 207 w 754"/>
                <a:gd name="T59" fmla="*/ 351 h 418"/>
                <a:gd name="T60" fmla="*/ 274 w 754"/>
                <a:gd name="T61" fmla="*/ 351 h 418"/>
                <a:gd name="T62" fmla="*/ 548 w 754"/>
                <a:gd name="T63" fmla="*/ 349 h 418"/>
                <a:gd name="T64" fmla="*/ 422 w 754"/>
                <a:gd name="T65" fmla="*/ 338 h 418"/>
                <a:gd name="T66" fmla="*/ 385 w 754"/>
                <a:gd name="T67" fmla="*/ 324 h 418"/>
                <a:gd name="T68" fmla="*/ 294 w 754"/>
                <a:gd name="T69" fmla="*/ 313 h 418"/>
                <a:gd name="T70" fmla="*/ 548 w 754"/>
                <a:gd name="T71" fmla="*/ 349 h 418"/>
                <a:gd name="T72" fmla="*/ 581 w 754"/>
                <a:gd name="T73" fmla="*/ 351 h 418"/>
                <a:gd name="T74" fmla="*/ 648 w 754"/>
                <a:gd name="T75" fmla="*/ 351 h 418"/>
                <a:gd name="T76" fmla="*/ 550 w 754"/>
                <a:gd name="T77" fmla="*/ 280 h 418"/>
                <a:gd name="T78" fmla="*/ 550 w 754"/>
                <a:gd name="T79" fmla="*/ 131 h 418"/>
                <a:gd name="T80" fmla="*/ 682 w 754"/>
                <a:gd name="T81" fmla="*/ 131 h 418"/>
                <a:gd name="T82" fmla="*/ 694 w 754"/>
                <a:gd name="T83" fmla="*/ 133 h 418"/>
                <a:gd name="T84" fmla="*/ 718 w 754"/>
                <a:gd name="T85" fmla="*/ 214 h 418"/>
                <a:gd name="T86" fmla="*/ 719 w 754"/>
                <a:gd name="T87" fmla="*/ 280 h 418"/>
                <a:gd name="T88" fmla="*/ 719 w 754"/>
                <a:gd name="T89" fmla="*/ 349 h 418"/>
                <a:gd name="T90" fmla="*/ 668 w 754"/>
                <a:gd name="T91" fmla="*/ 313 h 418"/>
                <a:gd name="T92" fmla="*/ 719 w 754"/>
                <a:gd name="T93" fmla="*/ 317 h 418"/>
                <a:gd name="T94" fmla="*/ 719 w 754"/>
                <a:gd name="T95" fmla="*/ 349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54" h="418">
                  <a:moveTo>
                    <a:pt x="753" y="330"/>
                  </a:moveTo>
                  <a:cubicBezTo>
                    <a:pt x="752" y="298"/>
                    <a:pt x="752" y="266"/>
                    <a:pt x="752" y="233"/>
                  </a:cubicBezTo>
                  <a:cubicBezTo>
                    <a:pt x="752" y="217"/>
                    <a:pt x="752" y="217"/>
                    <a:pt x="752" y="217"/>
                  </a:cubicBezTo>
                  <a:cubicBezTo>
                    <a:pt x="752" y="212"/>
                    <a:pt x="750" y="208"/>
                    <a:pt x="749" y="203"/>
                  </a:cubicBezTo>
                  <a:cubicBezTo>
                    <a:pt x="743" y="183"/>
                    <a:pt x="737" y="164"/>
                    <a:pt x="731" y="144"/>
                  </a:cubicBezTo>
                  <a:cubicBezTo>
                    <a:pt x="729" y="137"/>
                    <a:pt x="727" y="130"/>
                    <a:pt x="725" y="123"/>
                  </a:cubicBezTo>
                  <a:cubicBezTo>
                    <a:pt x="725" y="123"/>
                    <a:pt x="725" y="122"/>
                    <a:pt x="725" y="122"/>
                  </a:cubicBezTo>
                  <a:cubicBezTo>
                    <a:pt x="724" y="121"/>
                    <a:pt x="724" y="120"/>
                    <a:pt x="724" y="120"/>
                  </a:cubicBezTo>
                  <a:cubicBezTo>
                    <a:pt x="724" y="117"/>
                    <a:pt x="723" y="115"/>
                    <a:pt x="721" y="112"/>
                  </a:cubicBezTo>
                  <a:cubicBezTo>
                    <a:pt x="716" y="104"/>
                    <a:pt x="708" y="99"/>
                    <a:pt x="698" y="99"/>
                  </a:cubicBezTo>
                  <a:cubicBezTo>
                    <a:pt x="687" y="99"/>
                    <a:pt x="675" y="99"/>
                    <a:pt x="664" y="98"/>
                  </a:cubicBezTo>
                  <a:cubicBezTo>
                    <a:pt x="549" y="98"/>
                    <a:pt x="549" y="98"/>
                    <a:pt x="549" y="98"/>
                  </a:cubicBezTo>
                  <a:cubicBezTo>
                    <a:pt x="540" y="98"/>
                    <a:pt x="531" y="99"/>
                    <a:pt x="525" y="106"/>
                  </a:cubicBezTo>
                  <a:cubicBezTo>
                    <a:pt x="519" y="113"/>
                    <a:pt x="517" y="121"/>
                    <a:pt x="517" y="130"/>
                  </a:cubicBezTo>
                  <a:cubicBezTo>
                    <a:pt x="517" y="278"/>
                    <a:pt x="517" y="278"/>
                    <a:pt x="517" y="278"/>
                  </a:cubicBezTo>
                  <a:cubicBezTo>
                    <a:pt x="517" y="279"/>
                    <a:pt x="517" y="279"/>
                    <a:pt x="517" y="280"/>
                  </a:cubicBezTo>
                  <a:cubicBezTo>
                    <a:pt x="130" y="280"/>
                    <a:pt x="130" y="280"/>
                    <a:pt x="130" y="280"/>
                  </a:cubicBezTo>
                  <a:cubicBezTo>
                    <a:pt x="121" y="248"/>
                    <a:pt x="112" y="217"/>
                    <a:pt x="103" y="185"/>
                  </a:cubicBezTo>
                  <a:cubicBezTo>
                    <a:pt x="92" y="147"/>
                    <a:pt x="82" y="109"/>
                    <a:pt x="71" y="71"/>
                  </a:cubicBezTo>
                  <a:cubicBezTo>
                    <a:pt x="69" y="65"/>
                    <a:pt x="68" y="57"/>
                    <a:pt x="65" y="51"/>
                  </a:cubicBezTo>
                  <a:cubicBezTo>
                    <a:pt x="64" y="48"/>
                    <a:pt x="62" y="46"/>
                    <a:pt x="60" y="45"/>
                  </a:cubicBezTo>
                  <a:cubicBezTo>
                    <a:pt x="52" y="33"/>
                    <a:pt x="43" y="22"/>
                    <a:pt x="34" y="11"/>
                  </a:cubicBezTo>
                  <a:cubicBezTo>
                    <a:pt x="29" y="3"/>
                    <a:pt x="20" y="0"/>
                    <a:pt x="12" y="5"/>
                  </a:cubicBezTo>
                  <a:cubicBezTo>
                    <a:pt x="5" y="9"/>
                    <a:pt x="0" y="20"/>
                    <a:pt x="6" y="27"/>
                  </a:cubicBezTo>
                  <a:cubicBezTo>
                    <a:pt x="12" y="35"/>
                    <a:pt x="18" y="43"/>
                    <a:pt x="24" y="51"/>
                  </a:cubicBezTo>
                  <a:cubicBezTo>
                    <a:pt x="27" y="55"/>
                    <a:pt x="30" y="59"/>
                    <a:pt x="33" y="63"/>
                  </a:cubicBezTo>
                  <a:cubicBezTo>
                    <a:pt x="33" y="283"/>
                    <a:pt x="33" y="283"/>
                    <a:pt x="33" y="283"/>
                  </a:cubicBezTo>
                  <a:cubicBezTo>
                    <a:pt x="28" y="286"/>
                    <a:pt x="25" y="291"/>
                    <a:pt x="25" y="297"/>
                  </a:cubicBezTo>
                  <a:cubicBezTo>
                    <a:pt x="25" y="354"/>
                    <a:pt x="25" y="354"/>
                    <a:pt x="25" y="354"/>
                  </a:cubicBezTo>
                  <a:cubicBezTo>
                    <a:pt x="25" y="357"/>
                    <a:pt x="26" y="360"/>
                    <a:pt x="27" y="362"/>
                  </a:cubicBezTo>
                  <a:cubicBezTo>
                    <a:pt x="33" y="393"/>
                    <a:pt x="60" y="418"/>
                    <a:pt x="92" y="418"/>
                  </a:cubicBezTo>
                  <a:cubicBezTo>
                    <a:pt x="122" y="417"/>
                    <a:pt x="147" y="398"/>
                    <a:pt x="156" y="371"/>
                  </a:cubicBezTo>
                  <a:cubicBezTo>
                    <a:pt x="178" y="371"/>
                    <a:pt x="178" y="371"/>
                    <a:pt x="178" y="371"/>
                  </a:cubicBezTo>
                  <a:cubicBezTo>
                    <a:pt x="186" y="398"/>
                    <a:pt x="211" y="418"/>
                    <a:pt x="241" y="418"/>
                  </a:cubicBezTo>
                  <a:cubicBezTo>
                    <a:pt x="275" y="417"/>
                    <a:pt x="303" y="391"/>
                    <a:pt x="307" y="357"/>
                  </a:cubicBezTo>
                  <a:cubicBezTo>
                    <a:pt x="388" y="357"/>
                    <a:pt x="388" y="357"/>
                    <a:pt x="388" y="357"/>
                  </a:cubicBezTo>
                  <a:cubicBezTo>
                    <a:pt x="400" y="364"/>
                    <a:pt x="413" y="370"/>
                    <a:pt x="425" y="377"/>
                  </a:cubicBezTo>
                  <a:cubicBezTo>
                    <a:pt x="429" y="380"/>
                    <a:pt x="433" y="382"/>
                    <a:pt x="438" y="382"/>
                  </a:cubicBezTo>
                  <a:cubicBezTo>
                    <a:pt x="556" y="382"/>
                    <a:pt x="556" y="382"/>
                    <a:pt x="556" y="382"/>
                  </a:cubicBezTo>
                  <a:cubicBezTo>
                    <a:pt x="567" y="403"/>
                    <a:pt x="589" y="418"/>
                    <a:pt x="614" y="418"/>
                  </a:cubicBezTo>
                  <a:cubicBezTo>
                    <a:pt x="640" y="417"/>
                    <a:pt x="662" y="403"/>
                    <a:pt x="673" y="382"/>
                  </a:cubicBezTo>
                  <a:cubicBezTo>
                    <a:pt x="734" y="382"/>
                    <a:pt x="734" y="382"/>
                    <a:pt x="734" y="382"/>
                  </a:cubicBezTo>
                  <a:cubicBezTo>
                    <a:pt x="742" y="382"/>
                    <a:pt x="747" y="376"/>
                    <a:pt x="749" y="370"/>
                  </a:cubicBezTo>
                  <a:cubicBezTo>
                    <a:pt x="754" y="358"/>
                    <a:pt x="753" y="340"/>
                    <a:pt x="753" y="330"/>
                  </a:cubicBezTo>
                  <a:close/>
                  <a:moveTo>
                    <a:pt x="66" y="175"/>
                  </a:moveTo>
                  <a:cubicBezTo>
                    <a:pt x="76" y="210"/>
                    <a:pt x="86" y="245"/>
                    <a:pt x="96" y="280"/>
                  </a:cubicBezTo>
                  <a:cubicBezTo>
                    <a:pt x="66" y="280"/>
                    <a:pt x="66" y="280"/>
                    <a:pt x="66" y="280"/>
                  </a:cubicBezTo>
                  <a:lnTo>
                    <a:pt x="66" y="175"/>
                  </a:lnTo>
                  <a:close/>
                  <a:moveTo>
                    <a:pt x="92" y="385"/>
                  </a:moveTo>
                  <a:cubicBezTo>
                    <a:pt x="74" y="384"/>
                    <a:pt x="59" y="370"/>
                    <a:pt x="59" y="351"/>
                  </a:cubicBezTo>
                  <a:cubicBezTo>
                    <a:pt x="59" y="333"/>
                    <a:pt x="74" y="318"/>
                    <a:pt x="92" y="318"/>
                  </a:cubicBezTo>
                  <a:cubicBezTo>
                    <a:pt x="111" y="318"/>
                    <a:pt x="125" y="333"/>
                    <a:pt x="126" y="351"/>
                  </a:cubicBezTo>
                  <a:cubicBezTo>
                    <a:pt x="125" y="369"/>
                    <a:pt x="111" y="385"/>
                    <a:pt x="92" y="385"/>
                  </a:cubicBezTo>
                  <a:close/>
                  <a:moveTo>
                    <a:pt x="176" y="338"/>
                  </a:moveTo>
                  <a:cubicBezTo>
                    <a:pt x="157" y="338"/>
                    <a:pt x="157" y="338"/>
                    <a:pt x="157" y="338"/>
                  </a:cubicBezTo>
                  <a:cubicBezTo>
                    <a:pt x="155" y="329"/>
                    <a:pt x="151" y="320"/>
                    <a:pt x="146" y="313"/>
                  </a:cubicBezTo>
                  <a:cubicBezTo>
                    <a:pt x="187" y="313"/>
                    <a:pt x="187" y="313"/>
                    <a:pt x="187" y="313"/>
                  </a:cubicBezTo>
                  <a:cubicBezTo>
                    <a:pt x="181" y="320"/>
                    <a:pt x="177" y="329"/>
                    <a:pt x="176" y="338"/>
                  </a:cubicBezTo>
                  <a:close/>
                  <a:moveTo>
                    <a:pt x="241" y="385"/>
                  </a:moveTo>
                  <a:cubicBezTo>
                    <a:pt x="223" y="384"/>
                    <a:pt x="207" y="370"/>
                    <a:pt x="207" y="351"/>
                  </a:cubicBezTo>
                  <a:cubicBezTo>
                    <a:pt x="208" y="333"/>
                    <a:pt x="222" y="318"/>
                    <a:pt x="241" y="318"/>
                  </a:cubicBezTo>
                  <a:cubicBezTo>
                    <a:pt x="259" y="318"/>
                    <a:pt x="274" y="333"/>
                    <a:pt x="274" y="351"/>
                  </a:cubicBezTo>
                  <a:cubicBezTo>
                    <a:pt x="274" y="369"/>
                    <a:pt x="259" y="385"/>
                    <a:pt x="241" y="385"/>
                  </a:cubicBezTo>
                  <a:close/>
                  <a:moveTo>
                    <a:pt x="548" y="349"/>
                  </a:moveTo>
                  <a:cubicBezTo>
                    <a:pt x="442" y="349"/>
                    <a:pt x="442" y="349"/>
                    <a:pt x="442" y="349"/>
                  </a:cubicBezTo>
                  <a:cubicBezTo>
                    <a:pt x="422" y="338"/>
                    <a:pt x="422" y="338"/>
                    <a:pt x="422" y="338"/>
                  </a:cubicBezTo>
                  <a:cubicBezTo>
                    <a:pt x="415" y="334"/>
                    <a:pt x="408" y="330"/>
                    <a:pt x="401" y="326"/>
                  </a:cubicBezTo>
                  <a:cubicBezTo>
                    <a:pt x="396" y="324"/>
                    <a:pt x="390" y="324"/>
                    <a:pt x="385" y="324"/>
                  </a:cubicBezTo>
                  <a:cubicBezTo>
                    <a:pt x="301" y="324"/>
                    <a:pt x="301" y="324"/>
                    <a:pt x="301" y="324"/>
                  </a:cubicBezTo>
                  <a:cubicBezTo>
                    <a:pt x="299" y="320"/>
                    <a:pt x="297" y="317"/>
                    <a:pt x="294" y="313"/>
                  </a:cubicBezTo>
                  <a:cubicBezTo>
                    <a:pt x="560" y="313"/>
                    <a:pt x="560" y="313"/>
                    <a:pt x="560" y="313"/>
                  </a:cubicBezTo>
                  <a:cubicBezTo>
                    <a:pt x="553" y="323"/>
                    <a:pt x="548" y="335"/>
                    <a:pt x="548" y="349"/>
                  </a:cubicBezTo>
                  <a:close/>
                  <a:moveTo>
                    <a:pt x="614" y="385"/>
                  </a:moveTo>
                  <a:cubicBezTo>
                    <a:pt x="596" y="384"/>
                    <a:pt x="581" y="370"/>
                    <a:pt x="581" y="351"/>
                  </a:cubicBezTo>
                  <a:cubicBezTo>
                    <a:pt x="581" y="333"/>
                    <a:pt x="596" y="318"/>
                    <a:pt x="614" y="318"/>
                  </a:cubicBezTo>
                  <a:cubicBezTo>
                    <a:pt x="633" y="318"/>
                    <a:pt x="647" y="333"/>
                    <a:pt x="648" y="351"/>
                  </a:cubicBezTo>
                  <a:cubicBezTo>
                    <a:pt x="647" y="369"/>
                    <a:pt x="633" y="385"/>
                    <a:pt x="614" y="385"/>
                  </a:cubicBezTo>
                  <a:close/>
                  <a:moveTo>
                    <a:pt x="550" y="280"/>
                  </a:moveTo>
                  <a:cubicBezTo>
                    <a:pt x="550" y="279"/>
                    <a:pt x="550" y="279"/>
                    <a:pt x="550" y="278"/>
                  </a:cubicBezTo>
                  <a:cubicBezTo>
                    <a:pt x="550" y="131"/>
                    <a:pt x="550" y="131"/>
                    <a:pt x="550" y="131"/>
                  </a:cubicBezTo>
                  <a:cubicBezTo>
                    <a:pt x="554" y="131"/>
                    <a:pt x="558" y="131"/>
                    <a:pt x="562" y="131"/>
                  </a:cubicBezTo>
                  <a:cubicBezTo>
                    <a:pt x="602" y="131"/>
                    <a:pt x="642" y="131"/>
                    <a:pt x="682" y="131"/>
                  </a:cubicBezTo>
                  <a:cubicBezTo>
                    <a:pt x="686" y="132"/>
                    <a:pt x="689" y="132"/>
                    <a:pt x="693" y="132"/>
                  </a:cubicBezTo>
                  <a:cubicBezTo>
                    <a:pt x="693" y="132"/>
                    <a:pt x="693" y="133"/>
                    <a:pt x="694" y="133"/>
                  </a:cubicBezTo>
                  <a:cubicBezTo>
                    <a:pt x="699" y="152"/>
                    <a:pt x="704" y="170"/>
                    <a:pt x="710" y="188"/>
                  </a:cubicBezTo>
                  <a:cubicBezTo>
                    <a:pt x="713" y="197"/>
                    <a:pt x="715" y="205"/>
                    <a:pt x="718" y="214"/>
                  </a:cubicBezTo>
                  <a:cubicBezTo>
                    <a:pt x="718" y="216"/>
                    <a:pt x="719" y="218"/>
                    <a:pt x="719" y="219"/>
                  </a:cubicBezTo>
                  <a:cubicBezTo>
                    <a:pt x="719" y="280"/>
                    <a:pt x="719" y="280"/>
                    <a:pt x="719" y="280"/>
                  </a:cubicBezTo>
                  <a:lnTo>
                    <a:pt x="550" y="280"/>
                  </a:lnTo>
                  <a:close/>
                  <a:moveTo>
                    <a:pt x="719" y="349"/>
                  </a:moveTo>
                  <a:cubicBezTo>
                    <a:pt x="681" y="349"/>
                    <a:pt x="681" y="349"/>
                    <a:pt x="681" y="349"/>
                  </a:cubicBezTo>
                  <a:cubicBezTo>
                    <a:pt x="680" y="336"/>
                    <a:pt x="675" y="323"/>
                    <a:pt x="668" y="313"/>
                  </a:cubicBezTo>
                  <a:cubicBezTo>
                    <a:pt x="719" y="313"/>
                    <a:pt x="719" y="313"/>
                    <a:pt x="719" y="313"/>
                  </a:cubicBezTo>
                  <a:cubicBezTo>
                    <a:pt x="719" y="317"/>
                    <a:pt x="719" y="317"/>
                    <a:pt x="719" y="317"/>
                  </a:cubicBezTo>
                  <a:cubicBezTo>
                    <a:pt x="719" y="324"/>
                    <a:pt x="720" y="330"/>
                    <a:pt x="720" y="337"/>
                  </a:cubicBezTo>
                  <a:cubicBezTo>
                    <a:pt x="720" y="341"/>
                    <a:pt x="720" y="345"/>
                    <a:pt x="719" y="34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406">
              <a:extLst>
                <a:ext uri="{FF2B5EF4-FFF2-40B4-BE49-F238E27FC236}">
                  <a16:creationId xmlns:a16="http://schemas.microsoft.com/office/drawing/2014/main" id="{87B7E8F5-6B1F-4943-8850-C85179F67E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21889" y="2935972"/>
              <a:ext cx="173838" cy="145431"/>
            </a:xfrm>
            <a:custGeom>
              <a:avLst/>
              <a:gdLst>
                <a:gd name="T0" fmla="*/ 3 w 360"/>
                <a:gd name="T1" fmla="*/ 129 h 301"/>
                <a:gd name="T2" fmla="*/ 7 w 360"/>
                <a:gd name="T3" fmla="*/ 155 h 301"/>
                <a:gd name="T4" fmla="*/ 30 w 360"/>
                <a:gd name="T5" fmla="*/ 198 h 301"/>
                <a:gd name="T6" fmla="*/ 115 w 360"/>
                <a:gd name="T7" fmla="*/ 270 h 301"/>
                <a:gd name="T8" fmla="*/ 233 w 360"/>
                <a:gd name="T9" fmla="*/ 300 h 301"/>
                <a:gd name="T10" fmla="*/ 286 w 360"/>
                <a:gd name="T11" fmla="*/ 290 h 301"/>
                <a:gd name="T12" fmla="*/ 299 w 360"/>
                <a:gd name="T13" fmla="*/ 285 h 301"/>
                <a:gd name="T14" fmla="*/ 306 w 360"/>
                <a:gd name="T15" fmla="*/ 278 h 301"/>
                <a:gd name="T16" fmla="*/ 306 w 360"/>
                <a:gd name="T17" fmla="*/ 278 h 301"/>
                <a:gd name="T18" fmla="*/ 307 w 360"/>
                <a:gd name="T19" fmla="*/ 277 h 301"/>
                <a:gd name="T20" fmla="*/ 357 w 360"/>
                <a:gd name="T21" fmla="*/ 176 h 301"/>
                <a:gd name="T22" fmla="*/ 359 w 360"/>
                <a:gd name="T23" fmla="*/ 169 h 301"/>
                <a:gd name="T24" fmla="*/ 359 w 360"/>
                <a:gd name="T25" fmla="*/ 169 h 301"/>
                <a:gd name="T26" fmla="*/ 359 w 360"/>
                <a:gd name="T27" fmla="*/ 168 h 301"/>
                <a:gd name="T28" fmla="*/ 359 w 360"/>
                <a:gd name="T29" fmla="*/ 163 h 301"/>
                <a:gd name="T30" fmla="*/ 353 w 360"/>
                <a:gd name="T31" fmla="*/ 143 h 301"/>
                <a:gd name="T32" fmla="*/ 329 w 360"/>
                <a:gd name="T33" fmla="*/ 100 h 301"/>
                <a:gd name="T34" fmla="*/ 243 w 360"/>
                <a:gd name="T35" fmla="*/ 29 h 301"/>
                <a:gd name="T36" fmla="*/ 126 w 360"/>
                <a:gd name="T37" fmla="*/ 2 h 301"/>
                <a:gd name="T38" fmla="*/ 74 w 360"/>
                <a:gd name="T39" fmla="*/ 11 h 301"/>
                <a:gd name="T40" fmla="*/ 55 w 360"/>
                <a:gd name="T41" fmla="*/ 23 h 301"/>
                <a:gd name="T42" fmla="*/ 53 w 360"/>
                <a:gd name="T43" fmla="*/ 27 h 301"/>
                <a:gd name="T44" fmla="*/ 5 w 360"/>
                <a:gd name="T45" fmla="*/ 123 h 301"/>
                <a:gd name="T46" fmla="*/ 3 w 360"/>
                <a:gd name="T47" fmla="*/ 129 h 301"/>
                <a:gd name="T48" fmla="*/ 82 w 360"/>
                <a:gd name="T49" fmla="*/ 44 h 301"/>
                <a:gd name="T50" fmla="*/ 146 w 360"/>
                <a:gd name="T51" fmla="*/ 35 h 301"/>
                <a:gd name="T52" fmla="*/ 226 w 360"/>
                <a:gd name="T53" fmla="*/ 57 h 301"/>
                <a:gd name="T54" fmla="*/ 296 w 360"/>
                <a:gd name="T55" fmla="*/ 110 h 301"/>
                <a:gd name="T56" fmla="*/ 326 w 360"/>
                <a:gd name="T57" fmla="*/ 166 h 301"/>
                <a:gd name="T58" fmla="*/ 280 w 360"/>
                <a:gd name="T59" fmla="*/ 258 h 301"/>
                <a:gd name="T60" fmla="*/ 209 w 360"/>
                <a:gd name="T61" fmla="*/ 266 h 301"/>
                <a:gd name="T62" fmla="*/ 125 w 360"/>
                <a:gd name="T63" fmla="*/ 238 h 301"/>
                <a:gd name="T64" fmla="*/ 36 w 360"/>
                <a:gd name="T65" fmla="*/ 135 h 301"/>
                <a:gd name="T66" fmla="*/ 82 w 360"/>
                <a:gd name="T67" fmla="*/ 44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60" h="301">
                  <a:moveTo>
                    <a:pt x="3" y="129"/>
                  </a:moveTo>
                  <a:cubicBezTo>
                    <a:pt x="0" y="137"/>
                    <a:pt x="5" y="147"/>
                    <a:pt x="7" y="155"/>
                  </a:cubicBezTo>
                  <a:cubicBezTo>
                    <a:pt x="13" y="170"/>
                    <a:pt x="20" y="185"/>
                    <a:pt x="30" y="198"/>
                  </a:cubicBezTo>
                  <a:cubicBezTo>
                    <a:pt x="52" y="228"/>
                    <a:pt x="81" y="253"/>
                    <a:pt x="115" y="270"/>
                  </a:cubicBezTo>
                  <a:cubicBezTo>
                    <a:pt x="151" y="289"/>
                    <a:pt x="192" y="301"/>
                    <a:pt x="233" y="300"/>
                  </a:cubicBezTo>
                  <a:cubicBezTo>
                    <a:pt x="251" y="299"/>
                    <a:pt x="269" y="297"/>
                    <a:pt x="286" y="290"/>
                  </a:cubicBezTo>
                  <a:cubicBezTo>
                    <a:pt x="290" y="289"/>
                    <a:pt x="295" y="287"/>
                    <a:pt x="299" y="285"/>
                  </a:cubicBezTo>
                  <a:cubicBezTo>
                    <a:pt x="302" y="284"/>
                    <a:pt x="305" y="282"/>
                    <a:pt x="306" y="278"/>
                  </a:cubicBezTo>
                  <a:cubicBezTo>
                    <a:pt x="306" y="278"/>
                    <a:pt x="306" y="278"/>
                    <a:pt x="306" y="278"/>
                  </a:cubicBezTo>
                  <a:cubicBezTo>
                    <a:pt x="307" y="278"/>
                    <a:pt x="307" y="277"/>
                    <a:pt x="307" y="277"/>
                  </a:cubicBezTo>
                  <a:cubicBezTo>
                    <a:pt x="324" y="243"/>
                    <a:pt x="341" y="210"/>
                    <a:pt x="357" y="176"/>
                  </a:cubicBezTo>
                  <a:cubicBezTo>
                    <a:pt x="359" y="174"/>
                    <a:pt x="359" y="171"/>
                    <a:pt x="359" y="169"/>
                  </a:cubicBezTo>
                  <a:cubicBezTo>
                    <a:pt x="359" y="169"/>
                    <a:pt x="359" y="169"/>
                    <a:pt x="359" y="169"/>
                  </a:cubicBezTo>
                  <a:cubicBezTo>
                    <a:pt x="359" y="168"/>
                    <a:pt x="359" y="168"/>
                    <a:pt x="359" y="168"/>
                  </a:cubicBezTo>
                  <a:cubicBezTo>
                    <a:pt x="360" y="166"/>
                    <a:pt x="359" y="165"/>
                    <a:pt x="359" y="163"/>
                  </a:cubicBezTo>
                  <a:cubicBezTo>
                    <a:pt x="358" y="156"/>
                    <a:pt x="356" y="150"/>
                    <a:pt x="353" y="143"/>
                  </a:cubicBezTo>
                  <a:cubicBezTo>
                    <a:pt x="347" y="128"/>
                    <a:pt x="339" y="113"/>
                    <a:pt x="329" y="100"/>
                  </a:cubicBezTo>
                  <a:cubicBezTo>
                    <a:pt x="306" y="70"/>
                    <a:pt x="277" y="46"/>
                    <a:pt x="243" y="29"/>
                  </a:cubicBezTo>
                  <a:cubicBezTo>
                    <a:pt x="207" y="11"/>
                    <a:pt x="167" y="0"/>
                    <a:pt x="126" y="2"/>
                  </a:cubicBezTo>
                  <a:cubicBezTo>
                    <a:pt x="109" y="2"/>
                    <a:pt x="90" y="5"/>
                    <a:pt x="74" y="11"/>
                  </a:cubicBezTo>
                  <a:cubicBezTo>
                    <a:pt x="68" y="14"/>
                    <a:pt x="59" y="16"/>
                    <a:pt x="55" y="23"/>
                  </a:cubicBezTo>
                  <a:cubicBezTo>
                    <a:pt x="54" y="24"/>
                    <a:pt x="54" y="26"/>
                    <a:pt x="53" y="27"/>
                  </a:cubicBezTo>
                  <a:cubicBezTo>
                    <a:pt x="37" y="59"/>
                    <a:pt x="21" y="91"/>
                    <a:pt x="5" y="123"/>
                  </a:cubicBezTo>
                  <a:cubicBezTo>
                    <a:pt x="4" y="125"/>
                    <a:pt x="3" y="127"/>
                    <a:pt x="3" y="129"/>
                  </a:cubicBezTo>
                  <a:close/>
                  <a:moveTo>
                    <a:pt x="82" y="44"/>
                  </a:moveTo>
                  <a:cubicBezTo>
                    <a:pt x="101" y="36"/>
                    <a:pt x="124" y="33"/>
                    <a:pt x="146" y="35"/>
                  </a:cubicBezTo>
                  <a:cubicBezTo>
                    <a:pt x="174" y="37"/>
                    <a:pt x="201" y="45"/>
                    <a:pt x="226" y="57"/>
                  </a:cubicBezTo>
                  <a:cubicBezTo>
                    <a:pt x="252" y="71"/>
                    <a:pt x="276" y="88"/>
                    <a:pt x="296" y="110"/>
                  </a:cubicBezTo>
                  <a:cubicBezTo>
                    <a:pt x="310" y="127"/>
                    <a:pt x="320" y="145"/>
                    <a:pt x="326" y="166"/>
                  </a:cubicBezTo>
                  <a:cubicBezTo>
                    <a:pt x="310" y="196"/>
                    <a:pt x="295" y="227"/>
                    <a:pt x="280" y="258"/>
                  </a:cubicBezTo>
                  <a:cubicBezTo>
                    <a:pt x="259" y="266"/>
                    <a:pt x="233" y="268"/>
                    <a:pt x="209" y="266"/>
                  </a:cubicBezTo>
                  <a:cubicBezTo>
                    <a:pt x="180" y="263"/>
                    <a:pt x="151" y="253"/>
                    <a:pt x="125" y="238"/>
                  </a:cubicBezTo>
                  <a:cubicBezTo>
                    <a:pt x="84" y="215"/>
                    <a:pt x="48" y="180"/>
                    <a:pt x="36" y="135"/>
                  </a:cubicBezTo>
                  <a:cubicBezTo>
                    <a:pt x="51" y="105"/>
                    <a:pt x="66" y="74"/>
                    <a:pt x="82" y="4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4" name="Freeform 358">
            <a:extLst>
              <a:ext uri="{FF2B5EF4-FFF2-40B4-BE49-F238E27FC236}">
                <a16:creationId xmlns:a16="http://schemas.microsoft.com/office/drawing/2014/main" id="{5FFC71C4-855D-4111-8893-415B44002822}"/>
              </a:ext>
            </a:extLst>
          </p:cNvPr>
          <p:cNvSpPr>
            <a:spLocks noEditPoints="1"/>
          </p:cNvSpPr>
          <p:nvPr/>
        </p:nvSpPr>
        <p:spPr bwMode="auto">
          <a:xfrm>
            <a:off x="5777216" y="5209215"/>
            <a:ext cx="637567" cy="296679"/>
          </a:xfrm>
          <a:custGeom>
            <a:avLst/>
            <a:gdLst>
              <a:gd name="T0" fmla="*/ 701 w 701"/>
              <a:gd name="T1" fmla="*/ 145 h 325"/>
              <a:gd name="T2" fmla="*/ 682 w 701"/>
              <a:gd name="T3" fmla="*/ 79 h 325"/>
              <a:gd name="T4" fmla="*/ 676 w 701"/>
              <a:gd name="T5" fmla="*/ 59 h 325"/>
              <a:gd name="T6" fmla="*/ 673 w 701"/>
              <a:gd name="T7" fmla="*/ 50 h 325"/>
              <a:gd name="T8" fmla="*/ 621 w 701"/>
              <a:gd name="T9" fmla="*/ 38 h 325"/>
              <a:gd name="T10" fmla="*/ 497 w 701"/>
              <a:gd name="T11" fmla="*/ 45 h 325"/>
              <a:gd name="T12" fmla="*/ 490 w 701"/>
              <a:gd name="T13" fmla="*/ 140 h 325"/>
              <a:gd name="T14" fmla="*/ 486 w 701"/>
              <a:gd name="T15" fmla="*/ 36 h 325"/>
              <a:gd name="T16" fmla="*/ 548 w 701"/>
              <a:gd name="T17" fmla="*/ 30 h 325"/>
              <a:gd name="T18" fmla="*/ 464 w 701"/>
              <a:gd name="T19" fmla="*/ 1 h 325"/>
              <a:gd name="T20" fmla="*/ 411 w 701"/>
              <a:gd name="T21" fmla="*/ 16 h 325"/>
              <a:gd name="T22" fmla="*/ 251 w 701"/>
              <a:gd name="T23" fmla="*/ 25 h 325"/>
              <a:gd name="T24" fmla="*/ 96 w 701"/>
              <a:gd name="T25" fmla="*/ 14 h 325"/>
              <a:gd name="T26" fmla="*/ 55 w 701"/>
              <a:gd name="T27" fmla="*/ 46 h 325"/>
              <a:gd name="T28" fmla="*/ 3 w 701"/>
              <a:gd name="T29" fmla="*/ 160 h 325"/>
              <a:gd name="T30" fmla="*/ 38 w 701"/>
              <a:gd name="T31" fmla="*/ 217 h 325"/>
              <a:gd name="T32" fmla="*/ 36 w 701"/>
              <a:gd name="T33" fmla="*/ 265 h 325"/>
              <a:gd name="T34" fmla="*/ 153 w 701"/>
              <a:gd name="T35" fmla="*/ 280 h 325"/>
              <a:gd name="T36" fmla="*/ 220 w 701"/>
              <a:gd name="T37" fmla="*/ 325 h 325"/>
              <a:gd name="T38" fmla="*/ 519 w 701"/>
              <a:gd name="T39" fmla="*/ 280 h 325"/>
              <a:gd name="T40" fmla="*/ 634 w 701"/>
              <a:gd name="T41" fmla="*/ 280 h 325"/>
              <a:gd name="T42" fmla="*/ 692 w 701"/>
              <a:gd name="T43" fmla="*/ 273 h 325"/>
              <a:gd name="T44" fmla="*/ 701 w 701"/>
              <a:gd name="T45" fmla="*/ 216 h 325"/>
              <a:gd name="T46" fmla="*/ 490 w 701"/>
              <a:gd name="T47" fmla="*/ 199 h 325"/>
              <a:gd name="T48" fmla="*/ 414 w 701"/>
              <a:gd name="T49" fmla="*/ 201 h 325"/>
              <a:gd name="T50" fmla="*/ 490 w 701"/>
              <a:gd name="T51" fmla="*/ 170 h 325"/>
              <a:gd name="T52" fmla="*/ 66 w 701"/>
              <a:gd name="T53" fmla="*/ 265 h 325"/>
              <a:gd name="T54" fmla="*/ 126 w 701"/>
              <a:gd name="T55" fmla="*/ 265 h 325"/>
              <a:gd name="T56" fmla="*/ 162 w 701"/>
              <a:gd name="T57" fmla="*/ 250 h 325"/>
              <a:gd name="T58" fmla="*/ 144 w 701"/>
              <a:gd name="T59" fmla="*/ 231 h 325"/>
              <a:gd name="T60" fmla="*/ 162 w 701"/>
              <a:gd name="T61" fmla="*/ 250 h 325"/>
              <a:gd name="T62" fmla="*/ 190 w 701"/>
              <a:gd name="T63" fmla="*/ 265 h 325"/>
              <a:gd name="T64" fmla="*/ 250 w 701"/>
              <a:gd name="T65" fmla="*/ 265 h 325"/>
              <a:gd name="T66" fmla="*/ 66 w 701"/>
              <a:gd name="T67" fmla="*/ 201 h 325"/>
              <a:gd name="T68" fmla="*/ 66 w 701"/>
              <a:gd name="T69" fmla="*/ 90 h 325"/>
              <a:gd name="T70" fmla="*/ 84 w 701"/>
              <a:gd name="T71" fmla="*/ 55 h 325"/>
              <a:gd name="T72" fmla="*/ 95 w 701"/>
              <a:gd name="T73" fmla="*/ 55 h 325"/>
              <a:gd name="T74" fmla="*/ 393 w 701"/>
              <a:gd name="T75" fmla="*/ 55 h 325"/>
              <a:gd name="T76" fmla="*/ 430 w 701"/>
              <a:gd name="T77" fmla="*/ 41 h 325"/>
              <a:gd name="T78" fmla="*/ 456 w 701"/>
              <a:gd name="T79" fmla="*/ 30 h 325"/>
              <a:gd name="T80" fmla="*/ 382 w 701"/>
              <a:gd name="T81" fmla="*/ 201 h 325"/>
              <a:gd name="T82" fmla="*/ 519 w 701"/>
              <a:gd name="T83" fmla="*/ 250 h 325"/>
              <a:gd name="T84" fmla="*/ 268 w 701"/>
              <a:gd name="T85" fmla="*/ 231 h 325"/>
              <a:gd name="T86" fmla="*/ 519 w 701"/>
              <a:gd name="T87" fmla="*/ 250 h 325"/>
              <a:gd name="T88" fmla="*/ 547 w 701"/>
              <a:gd name="T89" fmla="*/ 265 h 325"/>
              <a:gd name="T90" fmla="*/ 607 w 701"/>
              <a:gd name="T91" fmla="*/ 265 h 325"/>
              <a:gd name="T92" fmla="*/ 671 w 701"/>
              <a:gd name="T93" fmla="*/ 236 h 325"/>
              <a:gd name="T94" fmla="*/ 670 w 701"/>
              <a:gd name="T95" fmla="*/ 250 h 325"/>
              <a:gd name="T96" fmla="*/ 625 w 701"/>
              <a:gd name="T97" fmla="*/ 231 h 325"/>
              <a:gd name="T98" fmla="*/ 671 w 701"/>
              <a:gd name="T99" fmla="*/ 236 h 325"/>
              <a:gd name="T100" fmla="*/ 519 w 701"/>
              <a:gd name="T101" fmla="*/ 201 h 325"/>
              <a:gd name="T102" fmla="*/ 519 w 701"/>
              <a:gd name="T103" fmla="*/ 67 h 325"/>
              <a:gd name="T104" fmla="*/ 647 w 701"/>
              <a:gd name="T105" fmla="*/ 68 h 325"/>
              <a:gd name="T106" fmla="*/ 656 w 701"/>
              <a:gd name="T107" fmla="*/ 97 h 325"/>
              <a:gd name="T108" fmla="*/ 671 w 701"/>
              <a:gd name="T109" fmla="*/ 147 h 325"/>
              <a:gd name="T110" fmla="*/ 671 w 701"/>
              <a:gd name="T111" fmla="*/ 147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01" h="325">
                <a:moveTo>
                  <a:pt x="701" y="216"/>
                </a:moveTo>
                <a:cubicBezTo>
                  <a:pt x="701" y="145"/>
                  <a:pt x="701" y="145"/>
                  <a:pt x="701" y="145"/>
                </a:cubicBezTo>
                <a:cubicBezTo>
                  <a:pt x="701" y="140"/>
                  <a:pt x="699" y="136"/>
                  <a:pt x="698" y="132"/>
                </a:cubicBezTo>
                <a:cubicBezTo>
                  <a:pt x="692" y="114"/>
                  <a:pt x="687" y="96"/>
                  <a:pt x="682" y="79"/>
                </a:cubicBezTo>
                <a:cubicBezTo>
                  <a:pt x="680" y="72"/>
                  <a:pt x="678" y="66"/>
                  <a:pt x="676" y="60"/>
                </a:cubicBezTo>
                <a:cubicBezTo>
                  <a:pt x="676" y="60"/>
                  <a:pt x="676" y="59"/>
                  <a:pt x="676" y="59"/>
                </a:cubicBezTo>
                <a:cubicBezTo>
                  <a:pt x="676" y="58"/>
                  <a:pt x="675" y="57"/>
                  <a:pt x="675" y="57"/>
                </a:cubicBezTo>
                <a:cubicBezTo>
                  <a:pt x="675" y="55"/>
                  <a:pt x="674" y="52"/>
                  <a:pt x="673" y="50"/>
                </a:cubicBezTo>
                <a:cubicBezTo>
                  <a:pt x="668" y="43"/>
                  <a:pt x="661" y="38"/>
                  <a:pt x="652" y="38"/>
                </a:cubicBezTo>
                <a:cubicBezTo>
                  <a:pt x="641" y="38"/>
                  <a:pt x="631" y="38"/>
                  <a:pt x="621" y="38"/>
                </a:cubicBezTo>
                <a:cubicBezTo>
                  <a:pt x="518" y="38"/>
                  <a:pt x="518" y="38"/>
                  <a:pt x="518" y="38"/>
                </a:cubicBezTo>
                <a:cubicBezTo>
                  <a:pt x="510" y="38"/>
                  <a:pt x="502" y="39"/>
                  <a:pt x="497" y="45"/>
                </a:cubicBezTo>
                <a:cubicBezTo>
                  <a:pt x="491" y="51"/>
                  <a:pt x="490" y="58"/>
                  <a:pt x="490" y="66"/>
                </a:cubicBezTo>
                <a:cubicBezTo>
                  <a:pt x="490" y="140"/>
                  <a:pt x="490" y="140"/>
                  <a:pt x="490" y="140"/>
                </a:cubicBezTo>
                <a:cubicBezTo>
                  <a:pt x="473" y="140"/>
                  <a:pt x="457" y="140"/>
                  <a:pt x="441" y="140"/>
                </a:cubicBezTo>
                <a:cubicBezTo>
                  <a:pt x="456" y="105"/>
                  <a:pt x="471" y="71"/>
                  <a:pt x="486" y="36"/>
                </a:cubicBezTo>
                <a:cubicBezTo>
                  <a:pt x="487" y="34"/>
                  <a:pt x="487" y="32"/>
                  <a:pt x="488" y="30"/>
                </a:cubicBezTo>
                <a:cubicBezTo>
                  <a:pt x="508" y="30"/>
                  <a:pt x="528" y="30"/>
                  <a:pt x="548" y="30"/>
                </a:cubicBezTo>
                <a:cubicBezTo>
                  <a:pt x="567" y="30"/>
                  <a:pt x="567" y="1"/>
                  <a:pt x="548" y="1"/>
                </a:cubicBezTo>
                <a:cubicBezTo>
                  <a:pt x="520" y="1"/>
                  <a:pt x="492" y="1"/>
                  <a:pt x="464" y="1"/>
                </a:cubicBezTo>
                <a:cubicBezTo>
                  <a:pt x="431" y="0"/>
                  <a:pt x="431" y="0"/>
                  <a:pt x="431" y="0"/>
                </a:cubicBezTo>
                <a:cubicBezTo>
                  <a:pt x="421" y="0"/>
                  <a:pt x="417" y="10"/>
                  <a:pt x="411" y="16"/>
                </a:cubicBezTo>
                <a:cubicBezTo>
                  <a:pt x="409" y="19"/>
                  <a:pt x="407" y="22"/>
                  <a:pt x="405" y="25"/>
                </a:cubicBezTo>
                <a:cubicBezTo>
                  <a:pt x="353" y="25"/>
                  <a:pt x="302" y="25"/>
                  <a:pt x="251" y="25"/>
                </a:cubicBezTo>
                <a:cubicBezTo>
                  <a:pt x="204" y="25"/>
                  <a:pt x="157" y="25"/>
                  <a:pt x="110" y="26"/>
                </a:cubicBezTo>
                <a:cubicBezTo>
                  <a:pt x="108" y="19"/>
                  <a:pt x="103" y="14"/>
                  <a:pt x="96" y="14"/>
                </a:cubicBezTo>
                <a:cubicBezTo>
                  <a:pt x="88" y="14"/>
                  <a:pt x="79" y="13"/>
                  <a:pt x="71" y="17"/>
                </a:cubicBezTo>
                <a:cubicBezTo>
                  <a:pt x="61" y="21"/>
                  <a:pt x="57" y="35"/>
                  <a:pt x="55" y="46"/>
                </a:cubicBezTo>
                <a:cubicBezTo>
                  <a:pt x="38" y="79"/>
                  <a:pt x="20" y="112"/>
                  <a:pt x="3" y="145"/>
                </a:cubicBezTo>
                <a:cubicBezTo>
                  <a:pt x="0" y="150"/>
                  <a:pt x="0" y="156"/>
                  <a:pt x="3" y="160"/>
                </a:cubicBezTo>
                <a:cubicBezTo>
                  <a:pt x="15" y="178"/>
                  <a:pt x="27" y="196"/>
                  <a:pt x="39" y="214"/>
                </a:cubicBezTo>
                <a:cubicBezTo>
                  <a:pt x="38" y="215"/>
                  <a:pt x="38" y="216"/>
                  <a:pt x="38" y="217"/>
                </a:cubicBezTo>
                <a:cubicBezTo>
                  <a:pt x="35" y="229"/>
                  <a:pt x="36" y="242"/>
                  <a:pt x="37" y="255"/>
                </a:cubicBezTo>
                <a:cubicBezTo>
                  <a:pt x="36" y="258"/>
                  <a:pt x="36" y="262"/>
                  <a:pt x="36" y="265"/>
                </a:cubicBezTo>
                <a:cubicBezTo>
                  <a:pt x="37" y="297"/>
                  <a:pt x="63" y="325"/>
                  <a:pt x="96" y="325"/>
                </a:cubicBezTo>
                <a:cubicBezTo>
                  <a:pt x="123" y="324"/>
                  <a:pt x="146" y="305"/>
                  <a:pt x="153" y="280"/>
                </a:cubicBezTo>
                <a:cubicBezTo>
                  <a:pt x="163" y="280"/>
                  <a:pt x="163" y="280"/>
                  <a:pt x="163" y="280"/>
                </a:cubicBezTo>
                <a:cubicBezTo>
                  <a:pt x="170" y="305"/>
                  <a:pt x="193" y="325"/>
                  <a:pt x="220" y="325"/>
                </a:cubicBezTo>
                <a:cubicBezTo>
                  <a:pt x="248" y="324"/>
                  <a:pt x="271" y="305"/>
                  <a:pt x="278" y="280"/>
                </a:cubicBezTo>
                <a:cubicBezTo>
                  <a:pt x="519" y="280"/>
                  <a:pt x="519" y="280"/>
                  <a:pt x="519" y="280"/>
                </a:cubicBezTo>
                <a:cubicBezTo>
                  <a:pt x="526" y="305"/>
                  <a:pt x="549" y="325"/>
                  <a:pt x="577" y="325"/>
                </a:cubicBezTo>
                <a:cubicBezTo>
                  <a:pt x="604" y="324"/>
                  <a:pt x="627" y="305"/>
                  <a:pt x="634" y="280"/>
                </a:cubicBezTo>
                <a:cubicBezTo>
                  <a:pt x="680" y="280"/>
                  <a:pt x="680" y="280"/>
                  <a:pt x="680" y="280"/>
                </a:cubicBezTo>
                <a:cubicBezTo>
                  <a:pt x="686" y="280"/>
                  <a:pt x="690" y="277"/>
                  <a:pt x="692" y="273"/>
                </a:cubicBezTo>
                <a:cubicBezTo>
                  <a:pt x="698" y="267"/>
                  <a:pt x="700" y="257"/>
                  <a:pt x="700" y="249"/>
                </a:cubicBezTo>
                <a:cubicBezTo>
                  <a:pt x="701" y="238"/>
                  <a:pt x="701" y="227"/>
                  <a:pt x="701" y="216"/>
                </a:cubicBezTo>
                <a:close/>
                <a:moveTo>
                  <a:pt x="490" y="170"/>
                </a:moveTo>
                <a:cubicBezTo>
                  <a:pt x="490" y="199"/>
                  <a:pt x="490" y="199"/>
                  <a:pt x="490" y="199"/>
                </a:cubicBezTo>
                <a:cubicBezTo>
                  <a:pt x="490" y="200"/>
                  <a:pt x="490" y="200"/>
                  <a:pt x="490" y="201"/>
                </a:cubicBezTo>
                <a:cubicBezTo>
                  <a:pt x="414" y="201"/>
                  <a:pt x="414" y="201"/>
                  <a:pt x="414" y="201"/>
                </a:cubicBezTo>
                <a:cubicBezTo>
                  <a:pt x="419" y="191"/>
                  <a:pt x="423" y="180"/>
                  <a:pt x="428" y="170"/>
                </a:cubicBezTo>
                <a:cubicBezTo>
                  <a:pt x="448" y="170"/>
                  <a:pt x="469" y="170"/>
                  <a:pt x="490" y="170"/>
                </a:cubicBezTo>
                <a:close/>
                <a:moveTo>
                  <a:pt x="96" y="295"/>
                </a:moveTo>
                <a:cubicBezTo>
                  <a:pt x="79" y="295"/>
                  <a:pt x="65" y="282"/>
                  <a:pt x="66" y="265"/>
                </a:cubicBezTo>
                <a:cubicBezTo>
                  <a:pt x="66" y="249"/>
                  <a:pt x="79" y="235"/>
                  <a:pt x="96" y="235"/>
                </a:cubicBezTo>
                <a:cubicBezTo>
                  <a:pt x="112" y="235"/>
                  <a:pt x="125" y="248"/>
                  <a:pt x="126" y="265"/>
                </a:cubicBezTo>
                <a:cubicBezTo>
                  <a:pt x="125" y="281"/>
                  <a:pt x="112" y="295"/>
                  <a:pt x="96" y="295"/>
                </a:cubicBezTo>
                <a:close/>
                <a:moveTo>
                  <a:pt x="162" y="250"/>
                </a:moveTo>
                <a:cubicBezTo>
                  <a:pt x="153" y="250"/>
                  <a:pt x="153" y="250"/>
                  <a:pt x="153" y="250"/>
                </a:cubicBezTo>
                <a:cubicBezTo>
                  <a:pt x="151" y="243"/>
                  <a:pt x="148" y="237"/>
                  <a:pt x="144" y="231"/>
                </a:cubicBezTo>
                <a:cubicBezTo>
                  <a:pt x="172" y="231"/>
                  <a:pt x="172" y="231"/>
                  <a:pt x="172" y="231"/>
                </a:cubicBezTo>
                <a:cubicBezTo>
                  <a:pt x="167" y="236"/>
                  <a:pt x="164" y="243"/>
                  <a:pt x="162" y="250"/>
                </a:cubicBezTo>
                <a:close/>
                <a:moveTo>
                  <a:pt x="220" y="295"/>
                </a:moveTo>
                <a:cubicBezTo>
                  <a:pt x="204" y="295"/>
                  <a:pt x="190" y="282"/>
                  <a:pt x="190" y="265"/>
                </a:cubicBezTo>
                <a:cubicBezTo>
                  <a:pt x="191" y="249"/>
                  <a:pt x="204" y="235"/>
                  <a:pt x="220" y="235"/>
                </a:cubicBezTo>
                <a:cubicBezTo>
                  <a:pt x="237" y="235"/>
                  <a:pt x="250" y="248"/>
                  <a:pt x="250" y="265"/>
                </a:cubicBezTo>
                <a:cubicBezTo>
                  <a:pt x="250" y="281"/>
                  <a:pt x="237" y="295"/>
                  <a:pt x="220" y="295"/>
                </a:cubicBezTo>
                <a:close/>
                <a:moveTo>
                  <a:pt x="66" y="201"/>
                </a:moveTo>
                <a:cubicBezTo>
                  <a:pt x="55" y="185"/>
                  <a:pt x="44" y="168"/>
                  <a:pt x="33" y="152"/>
                </a:cubicBezTo>
                <a:cubicBezTo>
                  <a:pt x="44" y="131"/>
                  <a:pt x="55" y="111"/>
                  <a:pt x="66" y="90"/>
                </a:cubicBezTo>
                <a:cubicBezTo>
                  <a:pt x="71" y="79"/>
                  <a:pt x="77" y="69"/>
                  <a:pt x="82" y="58"/>
                </a:cubicBezTo>
                <a:cubicBezTo>
                  <a:pt x="83" y="57"/>
                  <a:pt x="83" y="56"/>
                  <a:pt x="84" y="55"/>
                </a:cubicBezTo>
                <a:cubicBezTo>
                  <a:pt x="84" y="55"/>
                  <a:pt x="85" y="55"/>
                  <a:pt x="86" y="55"/>
                </a:cubicBezTo>
                <a:cubicBezTo>
                  <a:pt x="89" y="55"/>
                  <a:pt x="92" y="55"/>
                  <a:pt x="95" y="55"/>
                </a:cubicBezTo>
                <a:cubicBezTo>
                  <a:pt x="163" y="55"/>
                  <a:pt x="230" y="55"/>
                  <a:pt x="298" y="55"/>
                </a:cubicBezTo>
                <a:cubicBezTo>
                  <a:pt x="330" y="55"/>
                  <a:pt x="362" y="55"/>
                  <a:pt x="393" y="55"/>
                </a:cubicBezTo>
                <a:cubicBezTo>
                  <a:pt x="399" y="55"/>
                  <a:pt x="405" y="55"/>
                  <a:pt x="412" y="55"/>
                </a:cubicBezTo>
                <a:cubicBezTo>
                  <a:pt x="421" y="55"/>
                  <a:pt x="425" y="47"/>
                  <a:pt x="430" y="41"/>
                </a:cubicBezTo>
                <a:cubicBezTo>
                  <a:pt x="433" y="37"/>
                  <a:pt x="435" y="34"/>
                  <a:pt x="438" y="30"/>
                </a:cubicBezTo>
                <a:cubicBezTo>
                  <a:pt x="444" y="30"/>
                  <a:pt x="450" y="30"/>
                  <a:pt x="456" y="30"/>
                </a:cubicBezTo>
                <a:cubicBezTo>
                  <a:pt x="455" y="33"/>
                  <a:pt x="454" y="37"/>
                  <a:pt x="452" y="40"/>
                </a:cubicBezTo>
                <a:cubicBezTo>
                  <a:pt x="429" y="94"/>
                  <a:pt x="406" y="147"/>
                  <a:pt x="382" y="201"/>
                </a:cubicBezTo>
                <a:lnTo>
                  <a:pt x="66" y="201"/>
                </a:lnTo>
                <a:close/>
                <a:moveTo>
                  <a:pt x="519" y="250"/>
                </a:moveTo>
                <a:cubicBezTo>
                  <a:pt x="278" y="250"/>
                  <a:pt x="278" y="250"/>
                  <a:pt x="278" y="250"/>
                </a:cubicBezTo>
                <a:cubicBezTo>
                  <a:pt x="276" y="243"/>
                  <a:pt x="273" y="237"/>
                  <a:pt x="268" y="231"/>
                </a:cubicBezTo>
                <a:cubicBezTo>
                  <a:pt x="528" y="231"/>
                  <a:pt x="528" y="231"/>
                  <a:pt x="528" y="231"/>
                </a:cubicBezTo>
                <a:cubicBezTo>
                  <a:pt x="524" y="236"/>
                  <a:pt x="521" y="243"/>
                  <a:pt x="519" y="250"/>
                </a:cubicBezTo>
                <a:close/>
                <a:moveTo>
                  <a:pt x="577" y="295"/>
                </a:moveTo>
                <a:cubicBezTo>
                  <a:pt x="561" y="295"/>
                  <a:pt x="547" y="282"/>
                  <a:pt x="547" y="265"/>
                </a:cubicBezTo>
                <a:cubicBezTo>
                  <a:pt x="547" y="249"/>
                  <a:pt x="560" y="235"/>
                  <a:pt x="577" y="235"/>
                </a:cubicBezTo>
                <a:cubicBezTo>
                  <a:pt x="593" y="235"/>
                  <a:pt x="606" y="248"/>
                  <a:pt x="607" y="265"/>
                </a:cubicBezTo>
                <a:cubicBezTo>
                  <a:pt x="606" y="281"/>
                  <a:pt x="593" y="295"/>
                  <a:pt x="577" y="295"/>
                </a:cubicBezTo>
                <a:close/>
                <a:moveTo>
                  <a:pt x="671" y="236"/>
                </a:moveTo>
                <a:cubicBezTo>
                  <a:pt x="671" y="241"/>
                  <a:pt x="671" y="245"/>
                  <a:pt x="671" y="249"/>
                </a:cubicBezTo>
                <a:cubicBezTo>
                  <a:pt x="671" y="249"/>
                  <a:pt x="670" y="250"/>
                  <a:pt x="670" y="250"/>
                </a:cubicBezTo>
                <a:cubicBezTo>
                  <a:pt x="634" y="250"/>
                  <a:pt x="634" y="250"/>
                  <a:pt x="634" y="250"/>
                </a:cubicBezTo>
                <a:cubicBezTo>
                  <a:pt x="632" y="243"/>
                  <a:pt x="629" y="237"/>
                  <a:pt x="625" y="231"/>
                </a:cubicBezTo>
                <a:cubicBezTo>
                  <a:pt x="671" y="231"/>
                  <a:pt x="671" y="231"/>
                  <a:pt x="671" y="231"/>
                </a:cubicBezTo>
                <a:cubicBezTo>
                  <a:pt x="671" y="232"/>
                  <a:pt x="671" y="234"/>
                  <a:pt x="671" y="236"/>
                </a:cubicBezTo>
                <a:close/>
                <a:moveTo>
                  <a:pt x="671" y="201"/>
                </a:moveTo>
                <a:cubicBezTo>
                  <a:pt x="519" y="201"/>
                  <a:pt x="519" y="201"/>
                  <a:pt x="519" y="201"/>
                </a:cubicBezTo>
                <a:cubicBezTo>
                  <a:pt x="519" y="200"/>
                  <a:pt x="519" y="200"/>
                  <a:pt x="519" y="199"/>
                </a:cubicBezTo>
                <a:cubicBezTo>
                  <a:pt x="519" y="67"/>
                  <a:pt x="519" y="67"/>
                  <a:pt x="519" y="67"/>
                </a:cubicBezTo>
                <a:cubicBezTo>
                  <a:pt x="553" y="67"/>
                  <a:pt x="587" y="67"/>
                  <a:pt x="621" y="67"/>
                </a:cubicBezTo>
                <a:cubicBezTo>
                  <a:pt x="630" y="67"/>
                  <a:pt x="639" y="68"/>
                  <a:pt x="647" y="68"/>
                </a:cubicBezTo>
                <a:cubicBezTo>
                  <a:pt x="648" y="69"/>
                  <a:pt x="648" y="71"/>
                  <a:pt x="649" y="73"/>
                </a:cubicBezTo>
                <a:cubicBezTo>
                  <a:pt x="651" y="81"/>
                  <a:pt x="654" y="89"/>
                  <a:pt x="656" y="97"/>
                </a:cubicBezTo>
                <a:cubicBezTo>
                  <a:pt x="661" y="113"/>
                  <a:pt x="666" y="130"/>
                  <a:pt x="671" y="146"/>
                </a:cubicBezTo>
                <a:cubicBezTo>
                  <a:pt x="671" y="146"/>
                  <a:pt x="671" y="146"/>
                  <a:pt x="671" y="147"/>
                </a:cubicBezTo>
                <a:lnTo>
                  <a:pt x="671" y="201"/>
                </a:lnTo>
                <a:close/>
                <a:moveTo>
                  <a:pt x="671" y="147"/>
                </a:moveTo>
                <a:cubicBezTo>
                  <a:pt x="671" y="148"/>
                  <a:pt x="671" y="148"/>
                  <a:pt x="671" y="147"/>
                </a:cubicBezTo>
                <a:close/>
              </a:path>
            </a:pathLst>
          </a:custGeom>
          <a:solidFill>
            <a:srgbClr val="202E3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5" name="Freeform 162">
            <a:extLst>
              <a:ext uri="{FF2B5EF4-FFF2-40B4-BE49-F238E27FC236}">
                <a16:creationId xmlns:a16="http://schemas.microsoft.com/office/drawing/2014/main" id="{F327BCAD-0539-4293-AD56-6DC3E0DB8C30}"/>
              </a:ext>
            </a:extLst>
          </p:cNvPr>
          <p:cNvSpPr>
            <a:spLocks noEditPoints="1"/>
          </p:cNvSpPr>
          <p:nvPr/>
        </p:nvSpPr>
        <p:spPr bwMode="auto">
          <a:xfrm>
            <a:off x="5709811" y="2313482"/>
            <a:ext cx="754362" cy="321554"/>
          </a:xfrm>
          <a:custGeom>
            <a:avLst/>
            <a:gdLst>
              <a:gd name="T0" fmla="*/ 710 w 711"/>
              <a:gd name="T1" fmla="*/ 127 h 302"/>
              <a:gd name="T2" fmla="*/ 707 w 711"/>
              <a:gd name="T3" fmla="*/ 99 h 302"/>
              <a:gd name="T4" fmla="*/ 684 w 711"/>
              <a:gd name="T5" fmla="*/ 24 h 302"/>
              <a:gd name="T6" fmla="*/ 683 w 711"/>
              <a:gd name="T7" fmla="*/ 20 h 302"/>
              <a:gd name="T8" fmla="*/ 659 w 711"/>
              <a:gd name="T9" fmla="*/ 1 h 302"/>
              <a:gd name="T10" fmla="*/ 518 w 711"/>
              <a:gd name="T11" fmla="*/ 0 h 302"/>
              <a:gd name="T12" fmla="*/ 489 w 711"/>
              <a:gd name="T13" fmla="*/ 30 h 302"/>
              <a:gd name="T14" fmla="*/ 489 w 711"/>
              <a:gd name="T15" fmla="*/ 171 h 302"/>
              <a:gd name="T16" fmla="*/ 478 w 711"/>
              <a:gd name="T17" fmla="*/ 68 h 302"/>
              <a:gd name="T18" fmla="*/ 447 w 711"/>
              <a:gd name="T19" fmla="*/ 77 h 302"/>
              <a:gd name="T20" fmla="*/ 0 w 711"/>
              <a:gd name="T21" fmla="*/ 92 h 302"/>
              <a:gd name="T22" fmla="*/ 15 w 711"/>
              <a:gd name="T23" fmla="*/ 203 h 302"/>
              <a:gd name="T24" fmla="*/ 25 w 711"/>
              <a:gd name="T25" fmla="*/ 241 h 302"/>
              <a:gd name="T26" fmla="*/ 89 w 711"/>
              <a:gd name="T27" fmla="*/ 301 h 302"/>
              <a:gd name="T28" fmla="*/ 169 w 711"/>
              <a:gd name="T29" fmla="*/ 257 h 302"/>
              <a:gd name="T30" fmla="*/ 290 w 711"/>
              <a:gd name="T31" fmla="*/ 244 h 302"/>
              <a:gd name="T32" fmla="*/ 402 w 711"/>
              <a:gd name="T33" fmla="*/ 263 h 302"/>
              <a:gd name="T34" fmla="*/ 525 w 711"/>
              <a:gd name="T35" fmla="*/ 267 h 302"/>
              <a:gd name="T36" fmla="*/ 635 w 711"/>
              <a:gd name="T37" fmla="*/ 267 h 302"/>
              <a:gd name="T38" fmla="*/ 707 w 711"/>
              <a:gd name="T39" fmla="*/ 256 h 302"/>
              <a:gd name="T40" fmla="*/ 89 w 711"/>
              <a:gd name="T41" fmla="*/ 270 h 302"/>
              <a:gd name="T42" fmla="*/ 89 w 711"/>
              <a:gd name="T43" fmla="*/ 207 h 302"/>
              <a:gd name="T44" fmla="*/ 89 w 711"/>
              <a:gd name="T45" fmla="*/ 270 h 302"/>
              <a:gd name="T46" fmla="*/ 150 w 711"/>
              <a:gd name="T47" fmla="*/ 226 h 302"/>
              <a:gd name="T48" fmla="*/ 177 w 711"/>
              <a:gd name="T49" fmla="*/ 203 h 302"/>
              <a:gd name="T50" fmla="*/ 228 w 711"/>
              <a:gd name="T51" fmla="*/ 270 h 302"/>
              <a:gd name="T52" fmla="*/ 228 w 711"/>
              <a:gd name="T53" fmla="*/ 207 h 302"/>
              <a:gd name="T54" fmla="*/ 228 w 711"/>
              <a:gd name="T55" fmla="*/ 270 h 302"/>
              <a:gd name="T56" fmla="*/ 36 w 711"/>
              <a:gd name="T57" fmla="*/ 172 h 302"/>
              <a:gd name="T58" fmla="*/ 31 w 711"/>
              <a:gd name="T59" fmla="*/ 108 h 302"/>
              <a:gd name="T60" fmla="*/ 447 w 711"/>
              <a:gd name="T61" fmla="*/ 171 h 302"/>
              <a:gd name="T62" fmla="*/ 518 w 711"/>
              <a:gd name="T63" fmla="*/ 236 h 302"/>
              <a:gd name="T64" fmla="*/ 398 w 711"/>
              <a:gd name="T65" fmla="*/ 226 h 302"/>
              <a:gd name="T66" fmla="*/ 364 w 711"/>
              <a:gd name="T67" fmla="*/ 213 h 302"/>
              <a:gd name="T68" fmla="*/ 279 w 711"/>
              <a:gd name="T69" fmla="*/ 203 h 302"/>
              <a:gd name="T70" fmla="*/ 467 w 711"/>
              <a:gd name="T71" fmla="*/ 203 h 302"/>
              <a:gd name="T72" fmla="*/ 518 w 711"/>
              <a:gd name="T73" fmla="*/ 236 h 302"/>
              <a:gd name="T74" fmla="*/ 549 w 711"/>
              <a:gd name="T75" fmla="*/ 239 h 302"/>
              <a:gd name="T76" fmla="*/ 611 w 711"/>
              <a:gd name="T77" fmla="*/ 239 h 302"/>
              <a:gd name="T78" fmla="*/ 520 w 711"/>
              <a:gd name="T79" fmla="*/ 171 h 302"/>
              <a:gd name="T80" fmla="*/ 520 w 711"/>
              <a:gd name="T81" fmla="*/ 31 h 302"/>
              <a:gd name="T82" fmla="*/ 644 w 711"/>
              <a:gd name="T83" fmla="*/ 32 h 302"/>
              <a:gd name="T84" fmla="*/ 654 w 711"/>
              <a:gd name="T85" fmla="*/ 33 h 302"/>
              <a:gd name="T86" fmla="*/ 677 w 711"/>
              <a:gd name="T87" fmla="*/ 109 h 302"/>
              <a:gd name="T88" fmla="*/ 679 w 711"/>
              <a:gd name="T89" fmla="*/ 171 h 302"/>
              <a:gd name="T90" fmla="*/ 679 w 711"/>
              <a:gd name="T91" fmla="*/ 236 h 302"/>
              <a:gd name="T92" fmla="*/ 631 w 711"/>
              <a:gd name="T93" fmla="*/ 203 h 302"/>
              <a:gd name="T94" fmla="*/ 679 w 711"/>
              <a:gd name="T95" fmla="*/ 207 h 302"/>
              <a:gd name="T96" fmla="*/ 679 w 711"/>
              <a:gd name="T97" fmla="*/ 236 h 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711" h="302">
                <a:moveTo>
                  <a:pt x="710" y="219"/>
                </a:moveTo>
                <a:cubicBezTo>
                  <a:pt x="710" y="188"/>
                  <a:pt x="710" y="158"/>
                  <a:pt x="710" y="127"/>
                </a:cubicBezTo>
                <a:cubicBezTo>
                  <a:pt x="710" y="112"/>
                  <a:pt x="710" y="112"/>
                  <a:pt x="710" y="112"/>
                </a:cubicBezTo>
                <a:cubicBezTo>
                  <a:pt x="710" y="108"/>
                  <a:pt x="708" y="103"/>
                  <a:pt x="707" y="99"/>
                </a:cubicBezTo>
                <a:cubicBezTo>
                  <a:pt x="701" y="80"/>
                  <a:pt x="695" y="62"/>
                  <a:pt x="690" y="43"/>
                </a:cubicBezTo>
                <a:cubicBezTo>
                  <a:pt x="688" y="37"/>
                  <a:pt x="686" y="30"/>
                  <a:pt x="684" y="24"/>
                </a:cubicBezTo>
                <a:cubicBezTo>
                  <a:pt x="684" y="23"/>
                  <a:pt x="684" y="23"/>
                  <a:pt x="684" y="23"/>
                </a:cubicBezTo>
                <a:cubicBezTo>
                  <a:pt x="684" y="22"/>
                  <a:pt x="683" y="21"/>
                  <a:pt x="683" y="20"/>
                </a:cubicBezTo>
                <a:cubicBezTo>
                  <a:pt x="683" y="18"/>
                  <a:pt x="682" y="16"/>
                  <a:pt x="681" y="14"/>
                </a:cubicBezTo>
                <a:cubicBezTo>
                  <a:pt x="676" y="6"/>
                  <a:pt x="668" y="1"/>
                  <a:pt x="659" y="1"/>
                </a:cubicBezTo>
                <a:cubicBezTo>
                  <a:pt x="648" y="1"/>
                  <a:pt x="637" y="1"/>
                  <a:pt x="627" y="1"/>
                </a:cubicBezTo>
                <a:cubicBezTo>
                  <a:pt x="591" y="0"/>
                  <a:pt x="554" y="0"/>
                  <a:pt x="518" y="0"/>
                </a:cubicBezTo>
                <a:cubicBezTo>
                  <a:pt x="510" y="0"/>
                  <a:pt x="502" y="1"/>
                  <a:pt x="496" y="8"/>
                </a:cubicBezTo>
                <a:cubicBezTo>
                  <a:pt x="490" y="14"/>
                  <a:pt x="489" y="22"/>
                  <a:pt x="489" y="30"/>
                </a:cubicBezTo>
                <a:cubicBezTo>
                  <a:pt x="489" y="169"/>
                  <a:pt x="489" y="169"/>
                  <a:pt x="489" y="169"/>
                </a:cubicBezTo>
                <a:cubicBezTo>
                  <a:pt x="489" y="170"/>
                  <a:pt x="489" y="171"/>
                  <a:pt x="489" y="171"/>
                </a:cubicBezTo>
                <a:cubicBezTo>
                  <a:pt x="478" y="171"/>
                  <a:pt x="478" y="171"/>
                  <a:pt x="478" y="171"/>
                </a:cubicBezTo>
                <a:cubicBezTo>
                  <a:pt x="478" y="68"/>
                  <a:pt x="478" y="68"/>
                  <a:pt x="478" y="68"/>
                </a:cubicBezTo>
                <a:cubicBezTo>
                  <a:pt x="478" y="48"/>
                  <a:pt x="447" y="48"/>
                  <a:pt x="447" y="68"/>
                </a:cubicBezTo>
                <a:cubicBezTo>
                  <a:pt x="447" y="77"/>
                  <a:pt x="447" y="77"/>
                  <a:pt x="447" y="77"/>
                </a:cubicBezTo>
                <a:cubicBezTo>
                  <a:pt x="15" y="77"/>
                  <a:pt x="15" y="77"/>
                  <a:pt x="15" y="77"/>
                </a:cubicBezTo>
                <a:cubicBezTo>
                  <a:pt x="7" y="77"/>
                  <a:pt x="0" y="84"/>
                  <a:pt x="0" y="92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196"/>
                  <a:pt x="7" y="203"/>
                  <a:pt x="15" y="203"/>
                </a:cubicBezTo>
                <a:cubicBezTo>
                  <a:pt x="25" y="203"/>
                  <a:pt x="25" y="203"/>
                  <a:pt x="25" y="203"/>
                </a:cubicBezTo>
                <a:cubicBezTo>
                  <a:pt x="25" y="241"/>
                  <a:pt x="25" y="241"/>
                  <a:pt x="25" y="241"/>
                </a:cubicBezTo>
                <a:cubicBezTo>
                  <a:pt x="25" y="244"/>
                  <a:pt x="26" y="246"/>
                  <a:pt x="27" y="249"/>
                </a:cubicBezTo>
                <a:cubicBezTo>
                  <a:pt x="33" y="278"/>
                  <a:pt x="58" y="302"/>
                  <a:pt x="89" y="301"/>
                </a:cubicBezTo>
                <a:cubicBezTo>
                  <a:pt x="117" y="300"/>
                  <a:pt x="140" y="282"/>
                  <a:pt x="148" y="257"/>
                </a:cubicBezTo>
                <a:cubicBezTo>
                  <a:pt x="169" y="257"/>
                  <a:pt x="169" y="257"/>
                  <a:pt x="169" y="257"/>
                </a:cubicBezTo>
                <a:cubicBezTo>
                  <a:pt x="177" y="282"/>
                  <a:pt x="200" y="302"/>
                  <a:pt x="228" y="301"/>
                </a:cubicBezTo>
                <a:cubicBezTo>
                  <a:pt x="261" y="300"/>
                  <a:pt x="287" y="276"/>
                  <a:pt x="290" y="244"/>
                </a:cubicBezTo>
                <a:cubicBezTo>
                  <a:pt x="367" y="244"/>
                  <a:pt x="367" y="244"/>
                  <a:pt x="367" y="244"/>
                </a:cubicBezTo>
                <a:cubicBezTo>
                  <a:pt x="379" y="250"/>
                  <a:pt x="390" y="256"/>
                  <a:pt x="402" y="263"/>
                </a:cubicBezTo>
                <a:cubicBezTo>
                  <a:pt x="406" y="265"/>
                  <a:pt x="410" y="267"/>
                  <a:pt x="414" y="267"/>
                </a:cubicBezTo>
                <a:cubicBezTo>
                  <a:pt x="525" y="267"/>
                  <a:pt x="525" y="267"/>
                  <a:pt x="525" y="267"/>
                </a:cubicBezTo>
                <a:cubicBezTo>
                  <a:pt x="535" y="287"/>
                  <a:pt x="556" y="301"/>
                  <a:pt x="580" y="301"/>
                </a:cubicBezTo>
                <a:cubicBezTo>
                  <a:pt x="604" y="301"/>
                  <a:pt x="625" y="287"/>
                  <a:pt x="635" y="267"/>
                </a:cubicBezTo>
                <a:cubicBezTo>
                  <a:pt x="692" y="267"/>
                  <a:pt x="692" y="267"/>
                  <a:pt x="692" y="267"/>
                </a:cubicBezTo>
                <a:cubicBezTo>
                  <a:pt x="700" y="267"/>
                  <a:pt x="705" y="262"/>
                  <a:pt x="707" y="256"/>
                </a:cubicBezTo>
                <a:cubicBezTo>
                  <a:pt x="711" y="245"/>
                  <a:pt x="710" y="227"/>
                  <a:pt x="710" y="219"/>
                </a:cubicBezTo>
                <a:close/>
                <a:moveTo>
                  <a:pt x="89" y="270"/>
                </a:moveTo>
                <a:cubicBezTo>
                  <a:pt x="72" y="270"/>
                  <a:pt x="57" y="256"/>
                  <a:pt x="57" y="239"/>
                </a:cubicBezTo>
                <a:cubicBezTo>
                  <a:pt x="58" y="222"/>
                  <a:pt x="71" y="207"/>
                  <a:pt x="89" y="207"/>
                </a:cubicBezTo>
                <a:cubicBezTo>
                  <a:pt x="106" y="207"/>
                  <a:pt x="120" y="221"/>
                  <a:pt x="120" y="239"/>
                </a:cubicBezTo>
                <a:cubicBezTo>
                  <a:pt x="120" y="256"/>
                  <a:pt x="106" y="270"/>
                  <a:pt x="89" y="270"/>
                </a:cubicBezTo>
                <a:close/>
                <a:moveTo>
                  <a:pt x="167" y="226"/>
                </a:moveTo>
                <a:cubicBezTo>
                  <a:pt x="150" y="226"/>
                  <a:pt x="150" y="226"/>
                  <a:pt x="150" y="226"/>
                </a:cubicBezTo>
                <a:cubicBezTo>
                  <a:pt x="148" y="218"/>
                  <a:pt x="144" y="210"/>
                  <a:pt x="140" y="203"/>
                </a:cubicBezTo>
                <a:cubicBezTo>
                  <a:pt x="177" y="203"/>
                  <a:pt x="177" y="203"/>
                  <a:pt x="177" y="203"/>
                </a:cubicBezTo>
                <a:cubicBezTo>
                  <a:pt x="172" y="210"/>
                  <a:pt x="169" y="218"/>
                  <a:pt x="167" y="226"/>
                </a:cubicBezTo>
                <a:close/>
                <a:moveTo>
                  <a:pt x="228" y="270"/>
                </a:moveTo>
                <a:cubicBezTo>
                  <a:pt x="211" y="270"/>
                  <a:pt x="197" y="256"/>
                  <a:pt x="197" y="239"/>
                </a:cubicBezTo>
                <a:cubicBezTo>
                  <a:pt x="197" y="222"/>
                  <a:pt x="211" y="207"/>
                  <a:pt x="228" y="207"/>
                </a:cubicBezTo>
                <a:cubicBezTo>
                  <a:pt x="246" y="207"/>
                  <a:pt x="259" y="221"/>
                  <a:pt x="260" y="239"/>
                </a:cubicBezTo>
                <a:cubicBezTo>
                  <a:pt x="259" y="256"/>
                  <a:pt x="246" y="270"/>
                  <a:pt x="228" y="270"/>
                </a:cubicBezTo>
                <a:close/>
                <a:moveTo>
                  <a:pt x="41" y="171"/>
                </a:moveTo>
                <a:cubicBezTo>
                  <a:pt x="39" y="171"/>
                  <a:pt x="38" y="172"/>
                  <a:pt x="36" y="172"/>
                </a:cubicBezTo>
                <a:cubicBezTo>
                  <a:pt x="31" y="172"/>
                  <a:pt x="31" y="172"/>
                  <a:pt x="31" y="172"/>
                </a:cubicBezTo>
                <a:cubicBezTo>
                  <a:pt x="31" y="108"/>
                  <a:pt x="31" y="108"/>
                  <a:pt x="31" y="108"/>
                </a:cubicBezTo>
                <a:cubicBezTo>
                  <a:pt x="447" y="108"/>
                  <a:pt x="447" y="108"/>
                  <a:pt x="447" y="108"/>
                </a:cubicBezTo>
                <a:cubicBezTo>
                  <a:pt x="447" y="171"/>
                  <a:pt x="447" y="171"/>
                  <a:pt x="447" y="171"/>
                </a:cubicBezTo>
                <a:lnTo>
                  <a:pt x="41" y="171"/>
                </a:lnTo>
                <a:close/>
                <a:moveTo>
                  <a:pt x="518" y="236"/>
                </a:moveTo>
                <a:cubicBezTo>
                  <a:pt x="418" y="236"/>
                  <a:pt x="418" y="236"/>
                  <a:pt x="418" y="236"/>
                </a:cubicBezTo>
                <a:cubicBezTo>
                  <a:pt x="398" y="226"/>
                  <a:pt x="398" y="226"/>
                  <a:pt x="398" y="226"/>
                </a:cubicBezTo>
                <a:cubicBezTo>
                  <a:pt x="392" y="222"/>
                  <a:pt x="385" y="219"/>
                  <a:pt x="379" y="215"/>
                </a:cubicBezTo>
                <a:cubicBezTo>
                  <a:pt x="374" y="212"/>
                  <a:pt x="369" y="213"/>
                  <a:pt x="364" y="213"/>
                </a:cubicBezTo>
                <a:cubicBezTo>
                  <a:pt x="285" y="213"/>
                  <a:pt x="285" y="213"/>
                  <a:pt x="285" y="213"/>
                </a:cubicBezTo>
                <a:cubicBezTo>
                  <a:pt x="283" y="210"/>
                  <a:pt x="281" y="206"/>
                  <a:pt x="279" y="203"/>
                </a:cubicBezTo>
                <a:cubicBezTo>
                  <a:pt x="462" y="203"/>
                  <a:pt x="462" y="203"/>
                  <a:pt x="462" y="203"/>
                </a:cubicBezTo>
                <a:cubicBezTo>
                  <a:pt x="464" y="203"/>
                  <a:pt x="466" y="203"/>
                  <a:pt x="467" y="203"/>
                </a:cubicBezTo>
                <a:cubicBezTo>
                  <a:pt x="529" y="203"/>
                  <a:pt x="529" y="203"/>
                  <a:pt x="529" y="203"/>
                </a:cubicBezTo>
                <a:cubicBezTo>
                  <a:pt x="522" y="212"/>
                  <a:pt x="518" y="224"/>
                  <a:pt x="518" y="236"/>
                </a:cubicBezTo>
                <a:close/>
                <a:moveTo>
                  <a:pt x="580" y="270"/>
                </a:moveTo>
                <a:cubicBezTo>
                  <a:pt x="563" y="270"/>
                  <a:pt x="548" y="256"/>
                  <a:pt x="549" y="239"/>
                </a:cubicBezTo>
                <a:cubicBezTo>
                  <a:pt x="549" y="222"/>
                  <a:pt x="563" y="207"/>
                  <a:pt x="580" y="207"/>
                </a:cubicBezTo>
                <a:cubicBezTo>
                  <a:pt x="598" y="207"/>
                  <a:pt x="611" y="221"/>
                  <a:pt x="611" y="239"/>
                </a:cubicBezTo>
                <a:cubicBezTo>
                  <a:pt x="611" y="256"/>
                  <a:pt x="598" y="270"/>
                  <a:pt x="580" y="270"/>
                </a:cubicBezTo>
                <a:close/>
                <a:moveTo>
                  <a:pt x="520" y="171"/>
                </a:moveTo>
                <a:cubicBezTo>
                  <a:pt x="520" y="171"/>
                  <a:pt x="520" y="170"/>
                  <a:pt x="520" y="169"/>
                </a:cubicBezTo>
                <a:cubicBezTo>
                  <a:pt x="520" y="31"/>
                  <a:pt x="520" y="31"/>
                  <a:pt x="520" y="31"/>
                </a:cubicBezTo>
                <a:cubicBezTo>
                  <a:pt x="523" y="31"/>
                  <a:pt x="527" y="31"/>
                  <a:pt x="530" y="31"/>
                </a:cubicBezTo>
                <a:cubicBezTo>
                  <a:pt x="568" y="31"/>
                  <a:pt x="606" y="32"/>
                  <a:pt x="644" y="32"/>
                </a:cubicBezTo>
                <a:cubicBezTo>
                  <a:pt x="647" y="32"/>
                  <a:pt x="651" y="32"/>
                  <a:pt x="654" y="32"/>
                </a:cubicBezTo>
                <a:cubicBezTo>
                  <a:pt x="654" y="32"/>
                  <a:pt x="654" y="33"/>
                  <a:pt x="654" y="33"/>
                </a:cubicBezTo>
                <a:cubicBezTo>
                  <a:pt x="660" y="50"/>
                  <a:pt x="665" y="68"/>
                  <a:pt x="670" y="85"/>
                </a:cubicBezTo>
                <a:cubicBezTo>
                  <a:pt x="672" y="93"/>
                  <a:pt x="675" y="101"/>
                  <a:pt x="677" y="109"/>
                </a:cubicBezTo>
                <a:cubicBezTo>
                  <a:pt x="678" y="111"/>
                  <a:pt x="678" y="113"/>
                  <a:pt x="679" y="114"/>
                </a:cubicBezTo>
                <a:cubicBezTo>
                  <a:pt x="679" y="171"/>
                  <a:pt x="679" y="171"/>
                  <a:pt x="679" y="171"/>
                </a:cubicBezTo>
                <a:lnTo>
                  <a:pt x="520" y="171"/>
                </a:lnTo>
                <a:close/>
                <a:moveTo>
                  <a:pt x="679" y="236"/>
                </a:moveTo>
                <a:cubicBezTo>
                  <a:pt x="642" y="236"/>
                  <a:pt x="642" y="236"/>
                  <a:pt x="642" y="236"/>
                </a:cubicBezTo>
                <a:cubicBezTo>
                  <a:pt x="642" y="224"/>
                  <a:pt x="637" y="212"/>
                  <a:pt x="631" y="203"/>
                </a:cubicBezTo>
                <a:cubicBezTo>
                  <a:pt x="679" y="203"/>
                  <a:pt x="679" y="203"/>
                  <a:pt x="679" y="203"/>
                </a:cubicBezTo>
                <a:cubicBezTo>
                  <a:pt x="679" y="207"/>
                  <a:pt x="679" y="207"/>
                  <a:pt x="679" y="207"/>
                </a:cubicBezTo>
                <a:cubicBezTo>
                  <a:pt x="679" y="213"/>
                  <a:pt x="679" y="219"/>
                  <a:pt x="679" y="225"/>
                </a:cubicBezTo>
                <a:cubicBezTo>
                  <a:pt x="679" y="229"/>
                  <a:pt x="679" y="232"/>
                  <a:pt x="679" y="236"/>
                </a:cubicBezTo>
                <a:close/>
              </a:path>
            </a:pathLst>
          </a:custGeom>
          <a:solidFill>
            <a:srgbClr val="202E3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314">
            <a:extLst>
              <a:ext uri="{FF2B5EF4-FFF2-40B4-BE49-F238E27FC236}">
                <a16:creationId xmlns:a16="http://schemas.microsoft.com/office/drawing/2014/main" id="{07A20361-B251-42D7-8511-EEDEB8684527}"/>
              </a:ext>
            </a:extLst>
          </p:cNvPr>
          <p:cNvSpPr>
            <a:spLocks noEditPoints="1"/>
          </p:cNvSpPr>
          <p:nvPr/>
        </p:nvSpPr>
        <p:spPr bwMode="auto">
          <a:xfrm>
            <a:off x="7327918" y="3650560"/>
            <a:ext cx="608873" cy="521501"/>
          </a:xfrm>
          <a:custGeom>
            <a:avLst/>
            <a:gdLst>
              <a:gd name="T0" fmla="*/ 308 w 713"/>
              <a:gd name="T1" fmla="*/ 120 h 611"/>
              <a:gd name="T2" fmla="*/ 138 w 713"/>
              <a:gd name="T3" fmla="*/ 179 h 611"/>
              <a:gd name="T4" fmla="*/ 78 w 713"/>
              <a:gd name="T5" fmla="*/ 263 h 611"/>
              <a:gd name="T6" fmla="*/ 41 w 713"/>
              <a:gd name="T7" fmla="*/ 417 h 611"/>
              <a:gd name="T8" fmla="*/ 23 w 713"/>
              <a:gd name="T9" fmla="*/ 576 h 611"/>
              <a:gd name="T10" fmla="*/ 454 w 713"/>
              <a:gd name="T11" fmla="*/ 575 h 611"/>
              <a:gd name="T12" fmla="*/ 535 w 713"/>
              <a:gd name="T13" fmla="*/ 455 h 611"/>
              <a:gd name="T14" fmla="*/ 391 w 713"/>
              <a:gd name="T15" fmla="*/ 375 h 611"/>
              <a:gd name="T16" fmla="*/ 415 w 713"/>
              <a:gd name="T17" fmla="*/ 179 h 611"/>
              <a:gd name="T18" fmla="*/ 421 w 713"/>
              <a:gd name="T19" fmla="*/ 165 h 611"/>
              <a:gd name="T20" fmla="*/ 618 w 713"/>
              <a:gd name="T21" fmla="*/ 110 h 611"/>
              <a:gd name="T22" fmla="*/ 472 w 713"/>
              <a:gd name="T23" fmla="*/ 289 h 611"/>
              <a:gd name="T24" fmla="*/ 665 w 713"/>
              <a:gd name="T25" fmla="*/ 291 h 611"/>
              <a:gd name="T26" fmla="*/ 693 w 713"/>
              <a:gd name="T27" fmla="*/ 3 h 611"/>
              <a:gd name="T28" fmla="*/ 78 w 713"/>
              <a:gd name="T29" fmla="*/ 294 h 611"/>
              <a:gd name="T30" fmla="*/ 156 w 713"/>
              <a:gd name="T31" fmla="*/ 278 h 611"/>
              <a:gd name="T32" fmla="*/ 249 w 713"/>
              <a:gd name="T33" fmla="*/ 196 h 611"/>
              <a:gd name="T34" fmla="*/ 275 w 713"/>
              <a:gd name="T35" fmla="*/ 202 h 611"/>
              <a:gd name="T36" fmla="*/ 289 w 713"/>
              <a:gd name="T37" fmla="*/ 210 h 611"/>
              <a:gd name="T38" fmla="*/ 299 w 713"/>
              <a:gd name="T39" fmla="*/ 220 h 611"/>
              <a:gd name="T40" fmla="*/ 308 w 713"/>
              <a:gd name="T41" fmla="*/ 235 h 611"/>
              <a:gd name="T42" fmla="*/ 313 w 713"/>
              <a:gd name="T43" fmla="*/ 291 h 611"/>
              <a:gd name="T44" fmla="*/ 299 w 713"/>
              <a:gd name="T45" fmla="*/ 337 h 611"/>
              <a:gd name="T46" fmla="*/ 264 w 713"/>
              <a:gd name="T47" fmla="*/ 389 h 611"/>
              <a:gd name="T48" fmla="*/ 242 w 713"/>
              <a:gd name="T49" fmla="*/ 409 h 611"/>
              <a:gd name="T50" fmla="*/ 78 w 713"/>
              <a:gd name="T51" fmla="*/ 414 h 611"/>
              <a:gd name="T52" fmla="*/ 72 w 713"/>
              <a:gd name="T53" fmla="*/ 412 h 611"/>
              <a:gd name="T54" fmla="*/ 38 w 713"/>
              <a:gd name="T55" fmla="*/ 529 h 611"/>
              <a:gd name="T56" fmla="*/ 513 w 713"/>
              <a:gd name="T57" fmla="*/ 483 h 611"/>
              <a:gd name="T58" fmla="*/ 468 w 713"/>
              <a:gd name="T59" fmla="*/ 528 h 611"/>
              <a:gd name="T60" fmla="*/ 503 w 713"/>
              <a:gd name="T61" fmla="*/ 445 h 611"/>
              <a:gd name="T62" fmla="*/ 450 w 713"/>
              <a:gd name="T63" fmla="*/ 485 h 611"/>
              <a:gd name="T64" fmla="*/ 92 w 713"/>
              <a:gd name="T65" fmla="*/ 453 h 611"/>
              <a:gd name="T66" fmla="*/ 221 w 713"/>
              <a:gd name="T67" fmla="*/ 445 h 611"/>
              <a:gd name="T68" fmla="*/ 420 w 713"/>
              <a:gd name="T69" fmla="*/ 165 h 611"/>
              <a:gd name="T70" fmla="*/ 636 w 713"/>
              <a:gd name="T71" fmla="*/ 280 h 611"/>
              <a:gd name="T72" fmla="*/ 624 w 713"/>
              <a:gd name="T73" fmla="*/ 301 h 611"/>
              <a:gd name="T74" fmla="*/ 605 w 713"/>
              <a:gd name="T75" fmla="*/ 320 h 611"/>
              <a:gd name="T76" fmla="*/ 587 w 713"/>
              <a:gd name="T77" fmla="*/ 331 h 611"/>
              <a:gd name="T78" fmla="*/ 574 w 713"/>
              <a:gd name="T79" fmla="*/ 334 h 611"/>
              <a:gd name="T80" fmla="*/ 512 w 713"/>
              <a:gd name="T81" fmla="*/ 306 h 611"/>
              <a:gd name="T82" fmla="*/ 506 w 713"/>
              <a:gd name="T83" fmla="*/ 295 h 611"/>
              <a:gd name="T84" fmla="*/ 501 w 713"/>
              <a:gd name="T85" fmla="*/ 273 h 611"/>
              <a:gd name="T86" fmla="*/ 502 w 713"/>
              <a:gd name="T87" fmla="*/ 250 h 611"/>
              <a:gd name="T88" fmla="*/ 623 w 713"/>
              <a:gd name="T89" fmla="*/ 270 h 611"/>
              <a:gd name="T90" fmla="*/ 448 w 713"/>
              <a:gd name="T91" fmla="*/ 125 h 611"/>
              <a:gd name="T92" fmla="*/ 399 w 713"/>
              <a:gd name="T93" fmla="*/ 143 h 611"/>
              <a:gd name="T94" fmla="*/ 381 w 713"/>
              <a:gd name="T95" fmla="*/ 302 h 611"/>
              <a:gd name="T96" fmla="*/ 371 w 713"/>
              <a:gd name="T97" fmla="*/ 345 h 611"/>
              <a:gd name="T98" fmla="*/ 313 w 713"/>
              <a:gd name="T99" fmla="*/ 414 h 611"/>
              <a:gd name="T100" fmla="*/ 315 w 713"/>
              <a:gd name="T101" fmla="*/ 192 h 611"/>
              <a:gd name="T102" fmla="*/ 315 w 713"/>
              <a:gd name="T103" fmla="*/ 179 h 611"/>
              <a:gd name="T104" fmla="*/ 335 w 713"/>
              <a:gd name="T105" fmla="*/ 135 h 611"/>
              <a:gd name="T106" fmla="*/ 343 w 713"/>
              <a:gd name="T107" fmla="*/ 126 h 611"/>
              <a:gd name="T108" fmla="*/ 354 w 713"/>
              <a:gd name="T109" fmla="*/ 116 h 611"/>
              <a:gd name="T110" fmla="*/ 463 w 713"/>
              <a:gd name="T111" fmla="*/ 84 h 6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13" h="611">
                <a:moveTo>
                  <a:pt x="693" y="3"/>
                </a:moveTo>
                <a:cubicBezTo>
                  <a:pt x="610" y="21"/>
                  <a:pt x="528" y="39"/>
                  <a:pt x="445" y="56"/>
                </a:cubicBezTo>
                <a:cubicBezTo>
                  <a:pt x="420" y="61"/>
                  <a:pt x="393" y="64"/>
                  <a:pt x="368" y="74"/>
                </a:cubicBezTo>
                <a:cubicBezTo>
                  <a:pt x="344" y="83"/>
                  <a:pt x="324" y="99"/>
                  <a:pt x="308" y="120"/>
                </a:cubicBezTo>
                <a:cubicBezTo>
                  <a:pt x="297" y="135"/>
                  <a:pt x="289" y="154"/>
                  <a:pt x="285" y="173"/>
                </a:cubicBezTo>
                <a:cubicBezTo>
                  <a:pt x="270" y="167"/>
                  <a:pt x="253" y="164"/>
                  <a:pt x="237" y="164"/>
                </a:cubicBezTo>
                <a:cubicBezTo>
                  <a:pt x="191" y="164"/>
                  <a:pt x="191" y="164"/>
                  <a:pt x="191" y="164"/>
                </a:cubicBezTo>
                <a:cubicBezTo>
                  <a:pt x="173" y="164"/>
                  <a:pt x="148" y="160"/>
                  <a:pt x="138" y="179"/>
                </a:cubicBezTo>
                <a:cubicBezTo>
                  <a:pt x="135" y="186"/>
                  <a:pt x="135" y="194"/>
                  <a:pt x="134" y="201"/>
                </a:cubicBezTo>
                <a:cubicBezTo>
                  <a:pt x="131" y="231"/>
                  <a:pt x="131" y="231"/>
                  <a:pt x="131" y="231"/>
                </a:cubicBezTo>
                <a:cubicBezTo>
                  <a:pt x="129" y="242"/>
                  <a:pt x="128" y="252"/>
                  <a:pt x="127" y="263"/>
                </a:cubicBezTo>
                <a:cubicBezTo>
                  <a:pt x="78" y="263"/>
                  <a:pt x="78" y="263"/>
                  <a:pt x="78" y="263"/>
                </a:cubicBezTo>
                <a:cubicBezTo>
                  <a:pt x="78" y="263"/>
                  <a:pt x="77" y="263"/>
                  <a:pt x="76" y="263"/>
                </a:cubicBezTo>
                <a:cubicBezTo>
                  <a:pt x="61" y="264"/>
                  <a:pt x="43" y="273"/>
                  <a:pt x="41" y="290"/>
                </a:cubicBezTo>
                <a:cubicBezTo>
                  <a:pt x="41" y="293"/>
                  <a:pt x="41" y="296"/>
                  <a:pt x="41" y="299"/>
                </a:cubicBezTo>
                <a:cubicBezTo>
                  <a:pt x="41" y="417"/>
                  <a:pt x="41" y="417"/>
                  <a:pt x="41" y="417"/>
                </a:cubicBezTo>
                <a:cubicBezTo>
                  <a:pt x="41" y="430"/>
                  <a:pt x="51" y="437"/>
                  <a:pt x="62" y="441"/>
                </a:cubicBezTo>
                <a:cubicBezTo>
                  <a:pt x="61" y="446"/>
                  <a:pt x="61" y="451"/>
                  <a:pt x="61" y="456"/>
                </a:cubicBezTo>
                <a:cubicBezTo>
                  <a:pt x="45" y="461"/>
                  <a:pt x="30" y="472"/>
                  <a:pt x="20" y="486"/>
                </a:cubicBezTo>
                <a:cubicBezTo>
                  <a:pt x="0" y="513"/>
                  <a:pt x="4" y="551"/>
                  <a:pt x="23" y="576"/>
                </a:cubicBezTo>
                <a:cubicBezTo>
                  <a:pt x="43" y="602"/>
                  <a:pt x="79" y="611"/>
                  <a:pt x="109" y="600"/>
                </a:cubicBezTo>
                <a:cubicBezTo>
                  <a:pt x="135" y="591"/>
                  <a:pt x="153" y="568"/>
                  <a:pt x="157" y="542"/>
                </a:cubicBezTo>
                <a:cubicBezTo>
                  <a:pt x="439" y="542"/>
                  <a:pt x="439" y="542"/>
                  <a:pt x="439" y="542"/>
                </a:cubicBezTo>
                <a:cubicBezTo>
                  <a:pt x="441" y="554"/>
                  <a:pt x="446" y="565"/>
                  <a:pt x="454" y="575"/>
                </a:cubicBezTo>
                <a:cubicBezTo>
                  <a:pt x="473" y="600"/>
                  <a:pt x="509" y="610"/>
                  <a:pt x="539" y="599"/>
                </a:cubicBezTo>
                <a:cubicBezTo>
                  <a:pt x="569" y="588"/>
                  <a:pt x="588" y="560"/>
                  <a:pt x="589" y="529"/>
                </a:cubicBezTo>
                <a:cubicBezTo>
                  <a:pt x="588" y="495"/>
                  <a:pt x="567" y="466"/>
                  <a:pt x="536" y="455"/>
                </a:cubicBezTo>
                <a:cubicBezTo>
                  <a:pt x="535" y="455"/>
                  <a:pt x="535" y="455"/>
                  <a:pt x="535" y="455"/>
                </a:cubicBezTo>
                <a:cubicBezTo>
                  <a:pt x="535" y="451"/>
                  <a:pt x="535" y="448"/>
                  <a:pt x="534" y="444"/>
                </a:cubicBezTo>
                <a:cubicBezTo>
                  <a:pt x="532" y="428"/>
                  <a:pt x="521" y="414"/>
                  <a:pt x="505" y="414"/>
                </a:cubicBezTo>
                <a:cubicBezTo>
                  <a:pt x="363" y="414"/>
                  <a:pt x="363" y="414"/>
                  <a:pt x="363" y="414"/>
                </a:cubicBezTo>
                <a:cubicBezTo>
                  <a:pt x="374" y="403"/>
                  <a:pt x="384" y="389"/>
                  <a:pt x="391" y="375"/>
                </a:cubicBezTo>
                <a:cubicBezTo>
                  <a:pt x="403" y="351"/>
                  <a:pt x="409" y="325"/>
                  <a:pt x="412" y="299"/>
                </a:cubicBezTo>
                <a:cubicBezTo>
                  <a:pt x="414" y="276"/>
                  <a:pt x="414" y="253"/>
                  <a:pt x="413" y="231"/>
                </a:cubicBezTo>
                <a:cubicBezTo>
                  <a:pt x="413" y="220"/>
                  <a:pt x="412" y="209"/>
                  <a:pt x="413" y="198"/>
                </a:cubicBezTo>
                <a:cubicBezTo>
                  <a:pt x="413" y="190"/>
                  <a:pt x="413" y="186"/>
                  <a:pt x="415" y="179"/>
                </a:cubicBezTo>
                <a:cubicBezTo>
                  <a:pt x="415" y="176"/>
                  <a:pt x="416" y="174"/>
                  <a:pt x="417" y="171"/>
                </a:cubicBezTo>
                <a:cubicBezTo>
                  <a:pt x="417" y="171"/>
                  <a:pt x="417" y="170"/>
                  <a:pt x="418" y="170"/>
                </a:cubicBezTo>
                <a:cubicBezTo>
                  <a:pt x="418" y="169"/>
                  <a:pt x="418" y="168"/>
                  <a:pt x="419" y="168"/>
                </a:cubicBezTo>
                <a:cubicBezTo>
                  <a:pt x="419" y="167"/>
                  <a:pt x="420" y="166"/>
                  <a:pt x="421" y="165"/>
                </a:cubicBezTo>
                <a:cubicBezTo>
                  <a:pt x="421" y="165"/>
                  <a:pt x="421" y="165"/>
                  <a:pt x="421" y="165"/>
                </a:cubicBezTo>
                <a:cubicBezTo>
                  <a:pt x="422" y="164"/>
                  <a:pt x="423" y="164"/>
                  <a:pt x="424" y="164"/>
                </a:cubicBezTo>
                <a:cubicBezTo>
                  <a:pt x="433" y="161"/>
                  <a:pt x="442" y="159"/>
                  <a:pt x="452" y="156"/>
                </a:cubicBezTo>
                <a:cubicBezTo>
                  <a:pt x="507" y="141"/>
                  <a:pt x="563" y="125"/>
                  <a:pt x="618" y="110"/>
                </a:cubicBezTo>
                <a:cubicBezTo>
                  <a:pt x="611" y="154"/>
                  <a:pt x="603" y="199"/>
                  <a:pt x="596" y="243"/>
                </a:cubicBezTo>
                <a:cubicBezTo>
                  <a:pt x="566" y="227"/>
                  <a:pt x="535" y="212"/>
                  <a:pt x="505" y="196"/>
                </a:cubicBezTo>
                <a:cubicBezTo>
                  <a:pt x="498" y="193"/>
                  <a:pt x="487" y="194"/>
                  <a:pt x="484" y="202"/>
                </a:cubicBezTo>
                <a:cubicBezTo>
                  <a:pt x="472" y="229"/>
                  <a:pt x="467" y="260"/>
                  <a:pt x="472" y="289"/>
                </a:cubicBezTo>
                <a:cubicBezTo>
                  <a:pt x="481" y="341"/>
                  <a:pt x="541" y="377"/>
                  <a:pt x="592" y="362"/>
                </a:cubicBezTo>
                <a:cubicBezTo>
                  <a:pt x="613" y="355"/>
                  <a:pt x="631" y="340"/>
                  <a:pt x="645" y="323"/>
                </a:cubicBezTo>
                <a:cubicBezTo>
                  <a:pt x="650" y="317"/>
                  <a:pt x="655" y="310"/>
                  <a:pt x="660" y="303"/>
                </a:cubicBezTo>
                <a:cubicBezTo>
                  <a:pt x="662" y="300"/>
                  <a:pt x="665" y="295"/>
                  <a:pt x="665" y="291"/>
                </a:cubicBezTo>
                <a:cubicBezTo>
                  <a:pt x="669" y="271"/>
                  <a:pt x="672" y="250"/>
                  <a:pt x="676" y="229"/>
                </a:cubicBezTo>
                <a:cubicBezTo>
                  <a:pt x="688" y="161"/>
                  <a:pt x="699" y="93"/>
                  <a:pt x="711" y="25"/>
                </a:cubicBezTo>
                <a:cubicBezTo>
                  <a:pt x="711" y="24"/>
                  <a:pt x="711" y="23"/>
                  <a:pt x="712" y="22"/>
                </a:cubicBezTo>
                <a:cubicBezTo>
                  <a:pt x="713" y="10"/>
                  <a:pt x="705" y="0"/>
                  <a:pt x="693" y="3"/>
                </a:cubicBezTo>
                <a:close/>
                <a:moveTo>
                  <a:pt x="72" y="296"/>
                </a:moveTo>
                <a:cubicBezTo>
                  <a:pt x="72" y="296"/>
                  <a:pt x="72" y="296"/>
                  <a:pt x="72" y="296"/>
                </a:cubicBezTo>
                <a:cubicBezTo>
                  <a:pt x="72" y="295"/>
                  <a:pt x="73" y="295"/>
                  <a:pt x="73" y="295"/>
                </a:cubicBezTo>
                <a:cubicBezTo>
                  <a:pt x="75" y="295"/>
                  <a:pt x="76" y="294"/>
                  <a:pt x="78" y="294"/>
                </a:cubicBezTo>
                <a:cubicBezTo>
                  <a:pt x="78" y="294"/>
                  <a:pt x="78" y="294"/>
                  <a:pt x="78" y="294"/>
                </a:cubicBezTo>
                <a:cubicBezTo>
                  <a:pt x="78" y="294"/>
                  <a:pt x="78" y="294"/>
                  <a:pt x="78" y="294"/>
                </a:cubicBezTo>
                <a:cubicBezTo>
                  <a:pt x="141" y="294"/>
                  <a:pt x="141" y="294"/>
                  <a:pt x="141" y="294"/>
                </a:cubicBezTo>
                <a:cubicBezTo>
                  <a:pt x="150" y="294"/>
                  <a:pt x="155" y="287"/>
                  <a:pt x="156" y="278"/>
                </a:cubicBezTo>
                <a:cubicBezTo>
                  <a:pt x="159" y="251"/>
                  <a:pt x="162" y="223"/>
                  <a:pt x="166" y="195"/>
                </a:cubicBezTo>
                <a:cubicBezTo>
                  <a:pt x="197" y="195"/>
                  <a:pt x="197" y="195"/>
                  <a:pt x="197" y="195"/>
                </a:cubicBezTo>
                <a:cubicBezTo>
                  <a:pt x="211" y="195"/>
                  <a:pt x="224" y="195"/>
                  <a:pt x="238" y="195"/>
                </a:cubicBezTo>
                <a:cubicBezTo>
                  <a:pt x="242" y="195"/>
                  <a:pt x="245" y="195"/>
                  <a:pt x="249" y="196"/>
                </a:cubicBezTo>
                <a:cubicBezTo>
                  <a:pt x="249" y="196"/>
                  <a:pt x="250" y="196"/>
                  <a:pt x="251" y="196"/>
                </a:cubicBezTo>
                <a:cubicBezTo>
                  <a:pt x="252" y="196"/>
                  <a:pt x="253" y="196"/>
                  <a:pt x="254" y="196"/>
                </a:cubicBezTo>
                <a:cubicBezTo>
                  <a:pt x="257" y="197"/>
                  <a:pt x="261" y="198"/>
                  <a:pt x="264" y="199"/>
                </a:cubicBezTo>
                <a:cubicBezTo>
                  <a:pt x="268" y="200"/>
                  <a:pt x="271" y="201"/>
                  <a:pt x="275" y="202"/>
                </a:cubicBezTo>
                <a:cubicBezTo>
                  <a:pt x="275" y="202"/>
                  <a:pt x="275" y="202"/>
                  <a:pt x="275" y="202"/>
                </a:cubicBezTo>
                <a:cubicBezTo>
                  <a:pt x="276" y="203"/>
                  <a:pt x="276" y="203"/>
                  <a:pt x="277" y="203"/>
                </a:cubicBezTo>
                <a:cubicBezTo>
                  <a:pt x="280" y="204"/>
                  <a:pt x="282" y="206"/>
                  <a:pt x="284" y="207"/>
                </a:cubicBezTo>
                <a:cubicBezTo>
                  <a:pt x="285" y="208"/>
                  <a:pt x="287" y="209"/>
                  <a:pt x="289" y="210"/>
                </a:cubicBezTo>
                <a:cubicBezTo>
                  <a:pt x="289" y="210"/>
                  <a:pt x="289" y="211"/>
                  <a:pt x="290" y="211"/>
                </a:cubicBezTo>
                <a:cubicBezTo>
                  <a:pt x="290" y="211"/>
                  <a:pt x="291" y="212"/>
                  <a:pt x="292" y="213"/>
                </a:cubicBezTo>
                <a:cubicBezTo>
                  <a:pt x="293" y="214"/>
                  <a:pt x="295" y="216"/>
                  <a:pt x="296" y="217"/>
                </a:cubicBezTo>
                <a:cubicBezTo>
                  <a:pt x="297" y="218"/>
                  <a:pt x="298" y="219"/>
                  <a:pt x="299" y="220"/>
                </a:cubicBezTo>
                <a:cubicBezTo>
                  <a:pt x="299" y="220"/>
                  <a:pt x="300" y="221"/>
                  <a:pt x="300" y="221"/>
                </a:cubicBezTo>
                <a:cubicBezTo>
                  <a:pt x="303" y="225"/>
                  <a:pt x="305" y="230"/>
                  <a:pt x="308" y="234"/>
                </a:cubicBezTo>
                <a:cubicBezTo>
                  <a:pt x="308" y="234"/>
                  <a:pt x="308" y="235"/>
                  <a:pt x="308" y="235"/>
                </a:cubicBezTo>
                <a:cubicBezTo>
                  <a:pt x="308" y="235"/>
                  <a:pt x="308" y="235"/>
                  <a:pt x="308" y="235"/>
                </a:cubicBezTo>
                <a:cubicBezTo>
                  <a:pt x="309" y="237"/>
                  <a:pt x="309" y="238"/>
                  <a:pt x="310" y="239"/>
                </a:cubicBezTo>
                <a:cubicBezTo>
                  <a:pt x="311" y="243"/>
                  <a:pt x="312" y="246"/>
                  <a:pt x="312" y="249"/>
                </a:cubicBezTo>
                <a:cubicBezTo>
                  <a:pt x="314" y="256"/>
                  <a:pt x="314" y="259"/>
                  <a:pt x="314" y="267"/>
                </a:cubicBezTo>
                <a:cubicBezTo>
                  <a:pt x="315" y="275"/>
                  <a:pt x="314" y="283"/>
                  <a:pt x="313" y="291"/>
                </a:cubicBezTo>
                <a:cubicBezTo>
                  <a:pt x="313" y="295"/>
                  <a:pt x="311" y="304"/>
                  <a:pt x="310" y="309"/>
                </a:cubicBezTo>
                <a:cubicBezTo>
                  <a:pt x="308" y="316"/>
                  <a:pt x="305" y="323"/>
                  <a:pt x="303" y="330"/>
                </a:cubicBezTo>
                <a:cubicBezTo>
                  <a:pt x="303" y="330"/>
                  <a:pt x="301" y="333"/>
                  <a:pt x="301" y="333"/>
                </a:cubicBezTo>
                <a:cubicBezTo>
                  <a:pt x="301" y="334"/>
                  <a:pt x="300" y="336"/>
                  <a:pt x="299" y="337"/>
                </a:cubicBezTo>
                <a:cubicBezTo>
                  <a:pt x="298" y="340"/>
                  <a:pt x="296" y="343"/>
                  <a:pt x="295" y="346"/>
                </a:cubicBezTo>
                <a:cubicBezTo>
                  <a:pt x="292" y="352"/>
                  <a:pt x="288" y="358"/>
                  <a:pt x="284" y="363"/>
                </a:cubicBezTo>
                <a:cubicBezTo>
                  <a:pt x="280" y="369"/>
                  <a:pt x="278" y="372"/>
                  <a:pt x="275" y="376"/>
                </a:cubicBezTo>
                <a:cubicBezTo>
                  <a:pt x="272" y="380"/>
                  <a:pt x="268" y="384"/>
                  <a:pt x="264" y="389"/>
                </a:cubicBezTo>
                <a:cubicBezTo>
                  <a:pt x="257" y="395"/>
                  <a:pt x="250" y="402"/>
                  <a:pt x="243" y="408"/>
                </a:cubicBezTo>
                <a:cubicBezTo>
                  <a:pt x="243" y="408"/>
                  <a:pt x="243" y="408"/>
                  <a:pt x="242" y="408"/>
                </a:cubicBezTo>
                <a:cubicBezTo>
                  <a:pt x="244" y="407"/>
                  <a:pt x="243" y="408"/>
                  <a:pt x="242" y="409"/>
                </a:cubicBezTo>
                <a:cubicBezTo>
                  <a:pt x="242" y="409"/>
                  <a:pt x="242" y="409"/>
                  <a:pt x="242" y="409"/>
                </a:cubicBezTo>
                <a:cubicBezTo>
                  <a:pt x="242" y="409"/>
                  <a:pt x="242" y="409"/>
                  <a:pt x="242" y="409"/>
                </a:cubicBezTo>
                <a:cubicBezTo>
                  <a:pt x="240" y="410"/>
                  <a:pt x="239" y="411"/>
                  <a:pt x="238" y="412"/>
                </a:cubicBezTo>
                <a:cubicBezTo>
                  <a:pt x="237" y="412"/>
                  <a:pt x="235" y="413"/>
                  <a:pt x="234" y="414"/>
                </a:cubicBezTo>
                <a:cubicBezTo>
                  <a:pt x="78" y="414"/>
                  <a:pt x="78" y="414"/>
                  <a:pt x="78" y="414"/>
                </a:cubicBezTo>
                <a:cubicBezTo>
                  <a:pt x="78" y="414"/>
                  <a:pt x="78" y="414"/>
                  <a:pt x="77" y="414"/>
                </a:cubicBezTo>
                <a:cubicBezTo>
                  <a:pt x="81" y="414"/>
                  <a:pt x="76" y="414"/>
                  <a:pt x="75" y="413"/>
                </a:cubicBezTo>
                <a:cubicBezTo>
                  <a:pt x="75" y="413"/>
                  <a:pt x="72" y="412"/>
                  <a:pt x="72" y="412"/>
                </a:cubicBezTo>
                <a:cubicBezTo>
                  <a:pt x="72" y="412"/>
                  <a:pt x="72" y="412"/>
                  <a:pt x="72" y="412"/>
                </a:cubicBezTo>
                <a:lnTo>
                  <a:pt x="72" y="296"/>
                </a:lnTo>
                <a:close/>
                <a:moveTo>
                  <a:pt x="114" y="561"/>
                </a:moveTo>
                <a:cubicBezTo>
                  <a:pt x="106" y="570"/>
                  <a:pt x="94" y="574"/>
                  <a:pt x="83" y="574"/>
                </a:cubicBezTo>
                <a:cubicBezTo>
                  <a:pt x="58" y="574"/>
                  <a:pt x="38" y="553"/>
                  <a:pt x="38" y="529"/>
                </a:cubicBezTo>
                <a:cubicBezTo>
                  <a:pt x="37" y="504"/>
                  <a:pt x="58" y="484"/>
                  <a:pt x="83" y="484"/>
                </a:cubicBezTo>
                <a:cubicBezTo>
                  <a:pt x="107" y="483"/>
                  <a:pt x="127" y="505"/>
                  <a:pt x="128" y="530"/>
                </a:cubicBezTo>
                <a:cubicBezTo>
                  <a:pt x="127" y="542"/>
                  <a:pt x="123" y="553"/>
                  <a:pt x="114" y="561"/>
                </a:cubicBezTo>
                <a:close/>
                <a:moveTo>
                  <a:pt x="513" y="483"/>
                </a:moveTo>
                <a:cubicBezTo>
                  <a:pt x="538" y="482"/>
                  <a:pt x="558" y="504"/>
                  <a:pt x="558" y="529"/>
                </a:cubicBezTo>
                <a:cubicBezTo>
                  <a:pt x="558" y="541"/>
                  <a:pt x="553" y="551"/>
                  <a:pt x="545" y="560"/>
                </a:cubicBezTo>
                <a:cubicBezTo>
                  <a:pt x="536" y="568"/>
                  <a:pt x="525" y="573"/>
                  <a:pt x="513" y="573"/>
                </a:cubicBezTo>
                <a:cubicBezTo>
                  <a:pt x="488" y="573"/>
                  <a:pt x="468" y="552"/>
                  <a:pt x="468" y="528"/>
                </a:cubicBezTo>
                <a:cubicBezTo>
                  <a:pt x="467" y="503"/>
                  <a:pt x="489" y="483"/>
                  <a:pt x="513" y="483"/>
                </a:cubicBezTo>
                <a:close/>
                <a:moveTo>
                  <a:pt x="503" y="445"/>
                </a:moveTo>
                <a:cubicBezTo>
                  <a:pt x="503" y="445"/>
                  <a:pt x="503" y="445"/>
                  <a:pt x="503" y="445"/>
                </a:cubicBezTo>
                <a:cubicBezTo>
                  <a:pt x="503" y="445"/>
                  <a:pt x="503" y="445"/>
                  <a:pt x="503" y="445"/>
                </a:cubicBezTo>
                <a:cubicBezTo>
                  <a:pt x="503" y="445"/>
                  <a:pt x="503" y="445"/>
                  <a:pt x="503" y="445"/>
                </a:cubicBezTo>
                <a:cubicBezTo>
                  <a:pt x="504" y="447"/>
                  <a:pt x="504" y="445"/>
                  <a:pt x="504" y="448"/>
                </a:cubicBezTo>
                <a:cubicBezTo>
                  <a:pt x="504" y="452"/>
                  <a:pt x="504" y="452"/>
                  <a:pt x="504" y="452"/>
                </a:cubicBezTo>
                <a:cubicBezTo>
                  <a:pt x="483" y="455"/>
                  <a:pt x="463" y="467"/>
                  <a:pt x="450" y="485"/>
                </a:cubicBezTo>
                <a:cubicBezTo>
                  <a:pt x="445" y="493"/>
                  <a:pt x="441" y="502"/>
                  <a:pt x="439" y="511"/>
                </a:cubicBezTo>
                <a:cubicBezTo>
                  <a:pt x="156" y="511"/>
                  <a:pt x="156" y="511"/>
                  <a:pt x="156" y="511"/>
                </a:cubicBezTo>
                <a:cubicBezTo>
                  <a:pt x="149" y="486"/>
                  <a:pt x="131" y="466"/>
                  <a:pt x="105" y="457"/>
                </a:cubicBezTo>
                <a:cubicBezTo>
                  <a:pt x="101" y="455"/>
                  <a:pt x="97" y="454"/>
                  <a:pt x="92" y="453"/>
                </a:cubicBezTo>
                <a:cubicBezTo>
                  <a:pt x="92" y="448"/>
                  <a:pt x="92" y="448"/>
                  <a:pt x="92" y="448"/>
                </a:cubicBezTo>
                <a:cubicBezTo>
                  <a:pt x="92" y="447"/>
                  <a:pt x="93" y="446"/>
                  <a:pt x="93" y="445"/>
                </a:cubicBezTo>
                <a:cubicBezTo>
                  <a:pt x="97" y="445"/>
                  <a:pt x="101" y="445"/>
                  <a:pt x="106" y="445"/>
                </a:cubicBezTo>
                <a:cubicBezTo>
                  <a:pt x="221" y="445"/>
                  <a:pt x="221" y="445"/>
                  <a:pt x="221" y="445"/>
                </a:cubicBezTo>
                <a:cubicBezTo>
                  <a:pt x="226" y="445"/>
                  <a:pt x="231" y="445"/>
                  <a:pt x="235" y="445"/>
                </a:cubicBezTo>
                <a:lnTo>
                  <a:pt x="503" y="445"/>
                </a:lnTo>
                <a:close/>
                <a:moveTo>
                  <a:pt x="420" y="165"/>
                </a:moveTo>
                <a:cubicBezTo>
                  <a:pt x="419" y="166"/>
                  <a:pt x="420" y="165"/>
                  <a:pt x="420" y="165"/>
                </a:cubicBezTo>
                <a:close/>
                <a:moveTo>
                  <a:pt x="623" y="302"/>
                </a:moveTo>
                <a:cubicBezTo>
                  <a:pt x="623" y="302"/>
                  <a:pt x="623" y="302"/>
                  <a:pt x="623" y="302"/>
                </a:cubicBezTo>
                <a:close/>
                <a:moveTo>
                  <a:pt x="650" y="198"/>
                </a:moveTo>
                <a:cubicBezTo>
                  <a:pt x="646" y="225"/>
                  <a:pt x="641" y="253"/>
                  <a:pt x="636" y="280"/>
                </a:cubicBezTo>
                <a:cubicBezTo>
                  <a:pt x="636" y="281"/>
                  <a:pt x="636" y="282"/>
                  <a:pt x="636" y="282"/>
                </a:cubicBezTo>
                <a:cubicBezTo>
                  <a:pt x="634" y="285"/>
                  <a:pt x="632" y="288"/>
                  <a:pt x="630" y="292"/>
                </a:cubicBezTo>
                <a:cubicBezTo>
                  <a:pt x="628" y="295"/>
                  <a:pt x="626" y="298"/>
                  <a:pt x="624" y="301"/>
                </a:cubicBezTo>
                <a:cubicBezTo>
                  <a:pt x="624" y="301"/>
                  <a:pt x="624" y="301"/>
                  <a:pt x="624" y="301"/>
                </a:cubicBezTo>
                <a:cubicBezTo>
                  <a:pt x="623" y="302"/>
                  <a:pt x="623" y="302"/>
                  <a:pt x="622" y="303"/>
                </a:cubicBezTo>
                <a:cubicBezTo>
                  <a:pt x="620" y="305"/>
                  <a:pt x="619" y="307"/>
                  <a:pt x="617" y="309"/>
                </a:cubicBezTo>
                <a:cubicBezTo>
                  <a:pt x="614" y="313"/>
                  <a:pt x="610" y="316"/>
                  <a:pt x="607" y="319"/>
                </a:cubicBezTo>
                <a:cubicBezTo>
                  <a:pt x="606" y="319"/>
                  <a:pt x="605" y="320"/>
                  <a:pt x="605" y="320"/>
                </a:cubicBezTo>
                <a:cubicBezTo>
                  <a:pt x="605" y="321"/>
                  <a:pt x="603" y="322"/>
                  <a:pt x="603" y="322"/>
                </a:cubicBezTo>
                <a:cubicBezTo>
                  <a:pt x="600" y="324"/>
                  <a:pt x="598" y="325"/>
                  <a:pt x="595" y="327"/>
                </a:cubicBezTo>
                <a:cubicBezTo>
                  <a:pt x="593" y="328"/>
                  <a:pt x="591" y="329"/>
                  <a:pt x="590" y="330"/>
                </a:cubicBezTo>
                <a:cubicBezTo>
                  <a:pt x="589" y="330"/>
                  <a:pt x="587" y="331"/>
                  <a:pt x="587" y="331"/>
                </a:cubicBezTo>
                <a:cubicBezTo>
                  <a:pt x="586" y="331"/>
                  <a:pt x="585" y="332"/>
                  <a:pt x="583" y="332"/>
                </a:cubicBezTo>
                <a:cubicBezTo>
                  <a:pt x="581" y="333"/>
                  <a:pt x="578" y="333"/>
                  <a:pt x="576" y="334"/>
                </a:cubicBezTo>
                <a:cubicBezTo>
                  <a:pt x="575" y="334"/>
                  <a:pt x="575" y="334"/>
                  <a:pt x="575" y="334"/>
                </a:cubicBezTo>
                <a:cubicBezTo>
                  <a:pt x="575" y="334"/>
                  <a:pt x="574" y="334"/>
                  <a:pt x="574" y="334"/>
                </a:cubicBezTo>
                <a:cubicBezTo>
                  <a:pt x="573" y="334"/>
                  <a:pt x="571" y="334"/>
                  <a:pt x="570" y="334"/>
                </a:cubicBezTo>
                <a:cubicBezTo>
                  <a:pt x="559" y="335"/>
                  <a:pt x="548" y="332"/>
                  <a:pt x="538" y="327"/>
                </a:cubicBezTo>
                <a:cubicBezTo>
                  <a:pt x="527" y="321"/>
                  <a:pt x="521" y="317"/>
                  <a:pt x="513" y="308"/>
                </a:cubicBezTo>
                <a:cubicBezTo>
                  <a:pt x="514" y="308"/>
                  <a:pt x="512" y="306"/>
                  <a:pt x="512" y="306"/>
                </a:cubicBezTo>
                <a:cubicBezTo>
                  <a:pt x="511" y="305"/>
                  <a:pt x="510" y="304"/>
                  <a:pt x="510" y="303"/>
                </a:cubicBezTo>
                <a:cubicBezTo>
                  <a:pt x="508" y="301"/>
                  <a:pt x="507" y="298"/>
                  <a:pt x="506" y="296"/>
                </a:cubicBezTo>
                <a:cubicBezTo>
                  <a:pt x="506" y="296"/>
                  <a:pt x="506" y="296"/>
                  <a:pt x="506" y="295"/>
                </a:cubicBezTo>
                <a:cubicBezTo>
                  <a:pt x="506" y="295"/>
                  <a:pt x="506" y="295"/>
                  <a:pt x="506" y="295"/>
                </a:cubicBezTo>
                <a:cubicBezTo>
                  <a:pt x="505" y="294"/>
                  <a:pt x="505" y="293"/>
                  <a:pt x="505" y="292"/>
                </a:cubicBezTo>
                <a:cubicBezTo>
                  <a:pt x="504" y="289"/>
                  <a:pt x="503" y="287"/>
                  <a:pt x="502" y="284"/>
                </a:cubicBezTo>
                <a:cubicBezTo>
                  <a:pt x="502" y="282"/>
                  <a:pt x="502" y="280"/>
                  <a:pt x="501" y="278"/>
                </a:cubicBezTo>
                <a:cubicBezTo>
                  <a:pt x="501" y="279"/>
                  <a:pt x="501" y="274"/>
                  <a:pt x="501" y="273"/>
                </a:cubicBezTo>
                <a:cubicBezTo>
                  <a:pt x="500" y="269"/>
                  <a:pt x="501" y="264"/>
                  <a:pt x="501" y="260"/>
                </a:cubicBezTo>
                <a:cubicBezTo>
                  <a:pt x="501" y="258"/>
                  <a:pt x="501" y="255"/>
                  <a:pt x="501" y="253"/>
                </a:cubicBezTo>
                <a:cubicBezTo>
                  <a:pt x="501" y="253"/>
                  <a:pt x="501" y="252"/>
                  <a:pt x="501" y="252"/>
                </a:cubicBezTo>
                <a:cubicBezTo>
                  <a:pt x="502" y="251"/>
                  <a:pt x="502" y="250"/>
                  <a:pt x="502" y="250"/>
                </a:cubicBezTo>
                <a:cubicBezTo>
                  <a:pt x="502" y="246"/>
                  <a:pt x="503" y="242"/>
                  <a:pt x="504" y="239"/>
                </a:cubicBezTo>
                <a:cubicBezTo>
                  <a:pt x="504" y="236"/>
                  <a:pt x="505" y="234"/>
                  <a:pt x="506" y="231"/>
                </a:cubicBezTo>
                <a:cubicBezTo>
                  <a:pt x="537" y="247"/>
                  <a:pt x="569" y="264"/>
                  <a:pt x="600" y="280"/>
                </a:cubicBezTo>
                <a:cubicBezTo>
                  <a:pt x="608" y="284"/>
                  <a:pt x="621" y="281"/>
                  <a:pt x="623" y="270"/>
                </a:cubicBezTo>
                <a:cubicBezTo>
                  <a:pt x="632" y="211"/>
                  <a:pt x="642" y="153"/>
                  <a:pt x="652" y="94"/>
                </a:cubicBezTo>
                <a:cubicBezTo>
                  <a:pt x="652" y="93"/>
                  <a:pt x="652" y="93"/>
                  <a:pt x="652" y="92"/>
                </a:cubicBezTo>
                <a:cubicBezTo>
                  <a:pt x="654" y="81"/>
                  <a:pt x="645" y="70"/>
                  <a:pt x="633" y="73"/>
                </a:cubicBezTo>
                <a:cubicBezTo>
                  <a:pt x="571" y="91"/>
                  <a:pt x="510" y="108"/>
                  <a:pt x="448" y="125"/>
                </a:cubicBezTo>
                <a:cubicBezTo>
                  <a:pt x="438" y="128"/>
                  <a:pt x="427" y="131"/>
                  <a:pt x="417" y="134"/>
                </a:cubicBezTo>
                <a:cubicBezTo>
                  <a:pt x="416" y="134"/>
                  <a:pt x="416" y="134"/>
                  <a:pt x="416" y="134"/>
                </a:cubicBezTo>
                <a:cubicBezTo>
                  <a:pt x="415" y="134"/>
                  <a:pt x="415" y="134"/>
                  <a:pt x="414" y="134"/>
                </a:cubicBezTo>
                <a:cubicBezTo>
                  <a:pt x="408" y="135"/>
                  <a:pt x="403" y="139"/>
                  <a:pt x="399" y="143"/>
                </a:cubicBezTo>
                <a:cubicBezTo>
                  <a:pt x="381" y="160"/>
                  <a:pt x="381" y="191"/>
                  <a:pt x="382" y="213"/>
                </a:cubicBezTo>
                <a:cubicBezTo>
                  <a:pt x="382" y="235"/>
                  <a:pt x="383" y="256"/>
                  <a:pt x="383" y="277"/>
                </a:cubicBezTo>
                <a:cubicBezTo>
                  <a:pt x="382" y="284"/>
                  <a:pt x="382" y="291"/>
                  <a:pt x="381" y="297"/>
                </a:cubicBezTo>
                <a:cubicBezTo>
                  <a:pt x="381" y="299"/>
                  <a:pt x="381" y="300"/>
                  <a:pt x="381" y="302"/>
                </a:cubicBezTo>
                <a:cubicBezTo>
                  <a:pt x="381" y="302"/>
                  <a:pt x="380" y="305"/>
                  <a:pt x="380" y="306"/>
                </a:cubicBezTo>
                <a:cubicBezTo>
                  <a:pt x="380" y="309"/>
                  <a:pt x="379" y="312"/>
                  <a:pt x="379" y="315"/>
                </a:cubicBezTo>
                <a:cubicBezTo>
                  <a:pt x="378" y="322"/>
                  <a:pt x="376" y="328"/>
                  <a:pt x="374" y="335"/>
                </a:cubicBezTo>
                <a:cubicBezTo>
                  <a:pt x="373" y="338"/>
                  <a:pt x="372" y="342"/>
                  <a:pt x="371" y="345"/>
                </a:cubicBezTo>
                <a:cubicBezTo>
                  <a:pt x="370" y="346"/>
                  <a:pt x="370" y="348"/>
                  <a:pt x="369" y="349"/>
                </a:cubicBezTo>
                <a:cubicBezTo>
                  <a:pt x="369" y="350"/>
                  <a:pt x="369" y="351"/>
                  <a:pt x="368" y="352"/>
                </a:cubicBezTo>
                <a:cubicBezTo>
                  <a:pt x="368" y="352"/>
                  <a:pt x="368" y="352"/>
                  <a:pt x="368" y="352"/>
                </a:cubicBezTo>
                <a:cubicBezTo>
                  <a:pt x="356" y="380"/>
                  <a:pt x="338" y="399"/>
                  <a:pt x="313" y="414"/>
                </a:cubicBezTo>
                <a:cubicBezTo>
                  <a:pt x="282" y="414"/>
                  <a:pt x="282" y="414"/>
                  <a:pt x="282" y="414"/>
                </a:cubicBezTo>
                <a:cubicBezTo>
                  <a:pt x="283" y="414"/>
                  <a:pt x="283" y="413"/>
                  <a:pt x="284" y="412"/>
                </a:cubicBezTo>
                <a:cubicBezTo>
                  <a:pt x="301" y="394"/>
                  <a:pt x="317" y="373"/>
                  <a:pt x="327" y="350"/>
                </a:cubicBezTo>
                <a:cubicBezTo>
                  <a:pt x="350" y="302"/>
                  <a:pt x="357" y="232"/>
                  <a:pt x="315" y="192"/>
                </a:cubicBezTo>
                <a:cubicBezTo>
                  <a:pt x="315" y="192"/>
                  <a:pt x="314" y="191"/>
                  <a:pt x="313" y="191"/>
                </a:cubicBezTo>
                <a:cubicBezTo>
                  <a:pt x="313" y="190"/>
                  <a:pt x="313" y="189"/>
                  <a:pt x="314" y="188"/>
                </a:cubicBezTo>
                <a:cubicBezTo>
                  <a:pt x="314" y="188"/>
                  <a:pt x="314" y="188"/>
                  <a:pt x="314" y="188"/>
                </a:cubicBezTo>
                <a:cubicBezTo>
                  <a:pt x="314" y="185"/>
                  <a:pt x="315" y="182"/>
                  <a:pt x="315" y="179"/>
                </a:cubicBezTo>
                <a:cubicBezTo>
                  <a:pt x="317" y="172"/>
                  <a:pt x="319" y="165"/>
                  <a:pt x="322" y="158"/>
                </a:cubicBezTo>
                <a:cubicBezTo>
                  <a:pt x="322" y="158"/>
                  <a:pt x="323" y="155"/>
                  <a:pt x="324" y="154"/>
                </a:cubicBezTo>
                <a:cubicBezTo>
                  <a:pt x="325" y="152"/>
                  <a:pt x="326" y="150"/>
                  <a:pt x="327" y="148"/>
                </a:cubicBezTo>
                <a:cubicBezTo>
                  <a:pt x="329" y="144"/>
                  <a:pt x="332" y="139"/>
                  <a:pt x="335" y="135"/>
                </a:cubicBezTo>
                <a:cubicBezTo>
                  <a:pt x="335" y="135"/>
                  <a:pt x="335" y="135"/>
                  <a:pt x="335" y="135"/>
                </a:cubicBezTo>
                <a:cubicBezTo>
                  <a:pt x="335" y="135"/>
                  <a:pt x="335" y="135"/>
                  <a:pt x="335" y="135"/>
                </a:cubicBezTo>
                <a:cubicBezTo>
                  <a:pt x="336" y="134"/>
                  <a:pt x="337" y="133"/>
                  <a:pt x="338" y="132"/>
                </a:cubicBezTo>
                <a:cubicBezTo>
                  <a:pt x="339" y="130"/>
                  <a:pt x="341" y="128"/>
                  <a:pt x="343" y="126"/>
                </a:cubicBezTo>
                <a:cubicBezTo>
                  <a:pt x="345" y="124"/>
                  <a:pt x="347" y="122"/>
                  <a:pt x="348" y="121"/>
                </a:cubicBezTo>
                <a:cubicBezTo>
                  <a:pt x="349" y="120"/>
                  <a:pt x="351" y="119"/>
                  <a:pt x="352" y="118"/>
                </a:cubicBezTo>
                <a:cubicBezTo>
                  <a:pt x="352" y="118"/>
                  <a:pt x="352" y="118"/>
                  <a:pt x="352" y="117"/>
                </a:cubicBezTo>
                <a:cubicBezTo>
                  <a:pt x="353" y="117"/>
                  <a:pt x="353" y="117"/>
                  <a:pt x="354" y="116"/>
                </a:cubicBezTo>
                <a:cubicBezTo>
                  <a:pt x="359" y="113"/>
                  <a:pt x="364" y="110"/>
                  <a:pt x="369" y="107"/>
                </a:cubicBezTo>
                <a:cubicBezTo>
                  <a:pt x="375" y="104"/>
                  <a:pt x="379" y="103"/>
                  <a:pt x="386" y="100"/>
                </a:cubicBezTo>
                <a:cubicBezTo>
                  <a:pt x="399" y="96"/>
                  <a:pt x="412" y="94"/>
                  <a:pt x="424" y="92"/>
                </a:cubicBezTo>
                <a:cubicBezTo>
                  <a:pt x="437" y="89"/>
                  <a:pt x="450" y="87"/>
                  <a:pt x="463" y="84"/>
                </a:cubicBezTo>
                <a:cubicBezTo>
                  <a:pt x="535" y="69"/>
                  <a:pt x="606" y="54"/>
                  <a:pt x="678" y="38"/>
                </a:cubicBezTo>
                <a:cubicBezTo>
                  <a:pt x="669" y="91"/>
                  <a:pt x="659" y="145"/>
                  <a:pt x="650" y="198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E61975E-72F0-732F-362D-15665FFE8961}"/>
              </a:ext>
            </a:extLst>
          </p:cNvPr>
          <p:cNvGrpSpPr/>
          <p:nvPr/>
        </p:nvGrpSpPr>
        <p:grpSpPr>
          <a:xfrm>
            <a:off x="3451639" y="2664113"/>
            <a:ext cx="1264749" cy="950358"/>
            <a:chOff x="3451639" y="2664113"/>
            <a:chExt cx="1264749" cy="950358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472D3BEB-A5DC-47E1-A2C0-29086185ED67}"/>
                </a:ext>
              </a:extLst>
            </p:cNvPr>
            <p:cNvGrpSpPr/>
            <p:nvPr/>
          </p:nvGrpSpPr>
          <p:grpSpPr>
            <a:xfrm rot="16200000">
              <a:off x="4206284" y="3104367"/>
              <a:ext cx="950358" cy="69850"/>
              <a:chOff x="774588" y="2743133"/>
              <a:chExt cx="950358" cy="69850"/>
            </a:xfrm>
            <a:solidFill>
              <a:srgbClr val="202E31"/>
            </a:solidFill>
          </p:grpSpPr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ABD092F7-7EF8-4A8E-9DF1-EA9EA5188E8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1281573" y="2337927"/>
                <a:ext cx="0" cy="886746"/>
              </a:xfrm>
              <a:prstGeom prst="line">
                <a:avLst/>
              </a:prstGeom>
              <a:grpFill/>
              <a:ln>
                <a:solidFill>
                  <a:srgbClr val="202E3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id="{95BEB865-3C33-4662-A7F1-BFED97344B1B}"/>
                  </a:ext>
                </a:extLst>
              </p:cNvPr>
              <p:cNvSpPr/>
              <p:nvPr/>
            </p:nvSpPr>
            <p:spPr>
              <a:xfrm>
                <a:off x="774588" y="2743133"/>
                <a:ext cx="69850" cy="69850"/>
              </a:xfrm>
              <a:prstGeom prst="ellipse">
                <a:avLst/>
              </a:prstGeom>
              <a:grpFill/>
              <a:ln>
                <a:solidFill>
                  <a:srgbClr val="202E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CACD49C5-92AD-4707-97C0-8B8D9E37D67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451639" y="2664624"/>
              <a:ext cx="1242525" cy="0"/>
            </a:xfrm>
            <a:prstGeom prst="line">
              <a:avLst/>
            </a:prstGeom>
            <a:ln>
              <a:solidFill>
                <a:srgbClr val="202E3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B5E63F49-009E-4A59-AE70-28ABEBD7CE64}"/>
              </a:ext>
            </a:extLst>
          </p:cNvPr>
          <p:cNvGrpSpPr/>
          <p:nvPr/>
        </p:nvGrpSpPr>
        <p:grpSpPr>
          <a:xfrm rot="10800000">
            <a:off x="3451639" y="5326539"/>
            <a:ext cx="2176341" cy="69850"/>
            <a:chOff x="774588" y="2743133"/>
            <a:chExt cx="2176341" cy="69850"/>
          </a:xfrm>
          <a:solidFill>
            <a:srgbClr val="202E31"/>
          </a:solidFill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0EBDFE9E-3DAD-48ED-9B04-BC1F16C3DECE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838200" y="2781300"/>
              <a:ext cx="2112729" cy="0"/>
            </a:xfrm>
            <a:prstGeom prst="line">
              <a:avLst/>
            </a:prstGeom>
            <a:grpFill/>
            <a:ln>
              <a:solidFill>
                <a:srgbClr val="202E31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01B37B3A-AC33-426D-A360-6E44EF2E6E82}"/>
                </a:ext>
              </a:extLst>
            </p:cNvPr>
            <p:cNvSpPr/>
            <p:nvPr/>
          </p:nvSpPr>
          <p:spPr>
            <a:xfrm>
              <a:off x="774588" y="2743133"/>
              <a:ext cx="69850" cy="69850"/>
            </a:xfrm>
            <a:prstGeom prst="ellipse">
              <a:avLst/>
            </a:prstGeom>
            <a:grpFill/>
            <a:ln>
              <a:solidFill>
                <a:srgbClr val="202E3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2FA5A46D-3A37-4E05-A361-948E8A759235}"/>
              </a:ext>
            </a:extLst>
          </p:cNvPr>
          <p:cNvGrpSpPr/>
          <p:nvPr/>
        </p:nvGrpSpPr>
        <p:grpSpPr>
          <a:xfrm>
            <a:off x="6570321" y="2433086"/>
            <a:ext cx="1900578" cy="69850"/>
            <a:chOff x="780826" y="5374889"/>
            <a:chExt cx="1900578" cy="69850"/>
          </a:xfrm>
          <a:solidFill>
            <a:srgbClr val="202E31"/>
          </a:solidFill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B926BE02-E6A6-4DDF-84A2-389A9947DA10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844440" y="5413057"/>
              <a:ext cx="1836964" cy="3397"/>
            </a:xfrm>
            <a:prstGeom prst="line">
              <a:avLst/>
            </a:prstGeom>
            <a:grpFill/>
            <a:ln>
              <a:solidFill>
                <a:srgbClr val="202E31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43A67202-2A6F-4584-86AC-2633CDD5E33D}"/>
                </a:ext>
              </a:extLst>
            </p:cNvPr>
            <p:cNvSpPr/>
            <p:nvPr/>
          </p:nvSpPr>
          <p:spPr>
            <a:xfrm>
              <a:off x="780826" y="5374889"/>
              <a:ext cx="69850" cy="69850"/>
            </a:xfrm>
            <a:prstGeom prst="ellipse">
              <a:avLst/>
            </a:prstGeom>
            <a:grpFill/>
            <a:ln>
              <a:solidFill>
                <a:srgbClr val="202E3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B652077B-F9BF-F65C-C869-5FE42524CFD6}"/>
              </a:ext>
            </a:extLst>
          </p:cNvPr>
          <p:cNvGrpSpPr/>
          <p:nvPr/>
        </p:nvGrpSpPr>
        <p:grpSpPr>
          <a:xfrm>
            <a:off x="7559239" y="4246285"/>
            <a:ext cx="928152" cy="950359"/>
            <a:chOff x="7559239" y="4246285"/>
            <a:chExt cx="928152" cy="950359"/>
          </a:xfrm>
        </p:grpSpPr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1CC5C0A9-3DE4-4182-A355-F15460664528}"/>
                </a:ext>
              </a:extLst>
            </p:cNvPr>
            <p:cNvGrpSpPr/>
            <p:nvPr/>
          </p:nvGrpSpPr>
          <p:grpSpPr>
            <a:xfrm rot="5400000">
              <a:off x="7118985" y="4686539"/>
              <a:ext cx="950358" cy="69850"/>
              <a:chOff x="774588" y="2743133"/>
              <a:chExt cx="950358" cy="69850"/>
            </a:xfrm>
            <a:solidFill>
              <a:srgbClr val="202E31"/>
            </a:solidFill>
          </p:grpSpPr>
          <p:cxnSp>
            <p:nvCxnSpPr>
              <p:cNvPr id="45" name="Straight Connector 44">
                <a:extLst>
                  <a:ext uri="{FF2B5EF4-FFF2-40B4-BE49-F238E27FC236}">
                    <a16:creationId xmlns:a16="http://schemas.microsoft.com/office/drawing/2014/main" id="{74CC20BE-83C0-46FE-B28A-771445DF45E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1281573" y="2337927"/>
                <a:ext cx="0" cy="886746"/>
              </a:xfrm>
              <a:prstGeom prst="line">
                <a:avLst/>
              </a:prstGeom>
              <a:grpFill/>
              <a:ln>
                <a:solidFill>
                  <a:srgbClr val="202E31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46" name="Oval 45">
                <a:extLst>
                  <a:ext uri="{FF2B5EF4-FFF2-40B4-BE49-F238E27FC236}">
                    <a16:creationId xmlns:a16="http://schemas.microsoft.com/office/drawing/2014/main" id="{6868C287-04D2-42F6-8688-21465F8C991A}"/>
                  </a:ext>
                </a:extLst>
              </p:cNvPr>
              <p:cNvSpPr/>
              <p:nvPr/>
            </p:nvSpPr>
            <p:spPr>
              <a:xfrm>
                <a:off x="774588" y="2743133"/>
                <a:ext cx="69850" cy="69850"/>
              </a:xfrm>
              <a:prstGeom prst="ellipse">
                <a:avLst/>
              </a:prstGeom>
              <a:grpFill/>
              <a:ln>
                <a:solidFill>
                  <a:srgbClr val="202E3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3429F51C-0CC3-45A1-BDA0-98292F7F56F3}"/>
                </a:ext>
              </a:extLst>
            </p:cNvPr>
            <p:cNvCxnSpPr/>
            <p:nvPr/>
          </p:nvCxnSpPr>
          <p:spPr>
            <a:xfrm>
              <a:off x="7602196" y="5196644"/>
              <a:ext cx="885195" cy="0"/>
            </a:xfrm>
            <a:prstGeom prst="line">
              <a:avLst/>
            </a:prstGeom>
            <a:ln>
              <a:solidFill>
                <a:srgbClr val="202E3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AB0900AF-B2A0-E97B-495D-768BC444ECEA}"/>
              </a:ext>
            </a:extLst>
          </p:cNvPr>
          <p:cNvSpPr txBox="1"/>
          <p:nvPr/>
        </p:nvSpPr>
        <p:spPr>
          <a:xfrm>
            <a:off x="9348281" y="6421153"/>
            <a:ext cx="22087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مهندسی عمران</a:t>
            </a:r>
            <a:endParaRPr lang="en-US" sz="16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F40C44-3423-A06D-CA4E-03757C551B32}"/>
              </a:ext>
            </a:extLst>
          </p:cNvPr>
          <p:cNvSpPr txBox="1"/>
          <p:nvPr/>
        </p:nvSpPr>
        <p:spPr>
          <a:xfrm>
            <a:off x="0" y="1986567"/>
            <a:ext cx="3388299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16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وارد نمایید</a:t>
            </a:r>
          </a:p>
          <a:p>
            <a:pPr algn="r" rtl="1">
              <a:lnSpc>
                <a:spcPct val="200000"/>
              </a:lnSpc>
            </a:pPr>
            <a:r>
              <a:rPr lang="fa-IR" sz="12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ارائه دهنده انواع فایل های کاربردی با بهترین کیفیت این متن تست می باشد</a:t>
            </a:r>
            <a:endParaRPr lang="en-US" sz="1200" dirty="0">
              <a:solidFill>
                <a:srgbClr val="404040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2F05E55-182F-2A69-EE00-53FCF6E7CA79}"/>
              </a:ext>
            </a:extLst>
          </p:cNvPr>
          <p:cNvSpPr txBox="1"/>
          <p:nvPr/>
        </p:nvSpPr>
        <p:spPr>
          <a:xfrm>
            <a:off x="432619" y="4687902"/>
            <a:ext cx="3053783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16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وارد نمایید</a:t>
            </a:r>
          </a:p>
          <a:p>
            <a:pPr algn="r" rtl="1">
              <a:lnSpc>
                <a:spcPct val="200000"/>
              </a:lnSpc>
            </a:pPr>
            <a:r>
              <a:rPr lang="fa-IR" sz="12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ارائه دهنده انواع فایل های کاربردی با بهترین کیفیت این متن تست می باشد</a:t>
            </a:r>
            <a:endParaRPr lang="en-US" sz="1200" dirty="0">
              <a:solidFill>
                <a:srgbClr val="404040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D6A0A25-86A8-9AE8-7354-037DBB5EE7E8}"/>
              </a:ext>
            </a:extLst>
          </p:cNvPr>
          <p:cNvSpPr txBox="1"/>
          <p:nvPr/>
        </p:nvSpPr>
        <p:spPr>
          <a:xfrm>
            <a:off x="7974969" y="1959901"/>
            <a:ext cx="3053783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16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وارد نمایید</a:t>
            </a:r>
          </a:p>
          <a:p>
            <a:pPr algn="r" rtl="1">
              <a:lnSpc>
                <a:spcPct val="200000"/>
              </a:lnSpc>
            </a:pPr>
            <a:r>
              <a:rPr lang="fa-IR" sz="12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ارائه دهنده انواع فایل های کاربردی با بهترین کیفیت این متن تست می باشد</a:t>
            </a:r>
            <a:endParaRPr lang="en-US" sz="1200" dirty="0">
              <a:solidFill>
                <a:srgbClr val="404040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5A71B94-ACCA-51B4-8EA5-6FB2EE377605}"/>
              </a:ext>
            </a:extLst>
          </p:cNvPr>
          <p:cNvSpPr txBox="1"/>
          <p:nvPr/>
        </p:nvSpPr>
        <p:spPr>
          <a:xfrm>
            <a:off x="8042374" y="4687901"/>
            <a:ext cx="3053783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fa-IR" sz="16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وارد نمایید</a:t>
            </a:r>
          </a:p>
          <a:p>
            <a:pPr algn="r" rtl="1">
              <a:lnSpc>
                <a:spcPct val="200000"/>
              </a:lnSpc>
            </a:pPr>
            <a:r>
              <a:rPr lang="fa-IR" sz="12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ارائه دهنده انواع فایل های کاربردی با بهترین کیفیت این متن تست می باشد</a:t>
            </a:r>
            <a:endParaRPr lang="en-US" sz="1200" dirty="0">
              <a:solidFill>
                <a:srgbClr val="404040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9DB5F56-E8F0-074B-ADBF-7641DE0DD44A}"/>
              </a:ext>
            </a:extLst>
          </p:cNvPr>
          <p:cNvSpPr txBox="1"/>
          <p:nvPr/>
        </p:nvSpPr>
        <p:spPr>
          <a:xfrm>
            <a:off x="5109328" y="489391"/>
            <a:ext cx="68721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400" b="1" dirty="0">
                <a:solidFill>
                  <a:srgbClr val="A8A8A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اصلی </a:t>
            </a:r>
            <a:r>
              <a:rPr lang="fa-IR" sz="24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ارائه خود را در این قسمت وارد نمایید.</a:t>
            </a:r>
            <a:endParaRPr lang="en-US" sz="24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BF47863-91D5-1873-0EFC-2C5AAAE48FB5}"/>
              </a:ext>
            </a:extLst>
          </p:cNvPr>
          <p:cNvSpPr txBox="1"/>
          <p:nvPr/>
        </p:nvSpPr>
        <p:spPr>
          <a:xfrm>
            <a:off x="8727761" y="1076157"/>
            <a:ext cx="32428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نمایید.</a:t>
            </a:r>
            <a:endParaRPr lang="en-US" sz="20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0143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5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0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500"/>
                            </p:stCondLst>
                            <p:childTnLst>
                              <p:par>
                                <p:cTn id="9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000"/>
                            </p:stCondLst>
                            <p:childTnLst>
                              <p:par>
                                <p:cTn id="9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500"/>
                            </p:stCondLst>
                            <p:childTnLst>
                              <p:par>
                                <p:cTn id="1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7" grpId="0" animBg="1"/>
      <p:bldP spid="6" grpId="0" animBg="1"/>
      <p:bldP spid="14" grpId="0" animBg="1"/>
      <p:bldP spid="15" grpId="0" animBg="1"/>
      <p:bldP spid="16" grpId="0" animBg="1"/>
      <p:bldP spid="22" grpId="0"/>
      <p:bldP spid="23" grpId="0"/>
      <p:bldP spid="24" grpId="0"/>
      <p:bldP spid="28" grpId="0"/>
      <p:bldP spid="32" grpId="0"/>
      <p:bldP spid="3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Related image">
            <a:extLst>
              <a:ext uri="{FF2B5EF4-FFF2-40B4-BE49-F238E27FC236}">
                <a16:creationId xmlns:a16="http://schemas.microsoft.com/office/drawing/2014/main" id="{D3A9968B-8FD8-4074-A198-EA15497885D9}"/>
              </a:ext>
            </a:extLst>
          </p:cNvPr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1C815195-39FB-4C35-92DD-76A4EE9A578E}"/>
              </a:ext>
            </a:extLst>
          </p:cNvPr>
          <p:cNvSpPr/>
          <p:nvPr/>
        </p:nvSpPr>
        <p:spPr>
          <a:xfrm>
            <a:off x="6618267" y="1397000"/>
            <a:ext cx="3543497" cy="4064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04800" sx="102000" sy="102000" algn="c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B4DF2FE-7D16-366F-494C-EA8C65379702}"/>
              </a:ext>
            </a:extLst>
          </p:cNvPr>
          <p:cNvSpPr txBox="1"/>
          <p:nvPr/>
        </p:nvSpPr>
        <p:spPr>
          <a:xfrm>
            <a:off x="9348281" y="6421153"/>
            <a:ext cx="22087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مهندسی عمران</a:t>
            </a:r>
            <a:endParaRPr lang="en-US" sz="16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E43F181-A192-91FD-A279-1BCCA4EA773A}"/>
              </a:ext>
            </a:extLst>
          </p:cNvPr>
          <p:cNvSpPr txBox="1"/>
          <p:nvPr/>
        </p:nvSpPr>
        <p:spPr>
          <a:xfrm>
            <a:off x="5711387" y="2387016"/>
            <a:ext cx="43123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4000" b="1" dirty="0">
                <a:solidFill>
                  <a:srgbClr val="A8A8A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با تشکر </a:t>
            </a:r>
          </a:p>
          <a:p>
            <a:pPr algn="r" rtl="1">
              <a:lnSpc>
                <a:spcPct val="200000"/>
              </a:lnSpc>
            </a:pPr>
            <a:r>
              <a:rPr lang="fa-IR" sz="3200" b="1" dirty="0">
                <a:solidFill>
                  <a:srgbClr val="202E3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از توجه شما عزیزان</a:t>
            </a:r>
            <a:endParaRPr lang="en-US" sz="3200" b="1" dirty="0">
              <a:solidFill>
                <a:srgbClr val="202E3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85688929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8601D7B-6824-4559-847F-F3E18217DF6D}"/>
              </a:ext>
            </a:extLst>
          </p:cNvPr>
          <p:cNvSpPr/>
          <p:nvPr/>
        </p:nvSpPr>
        <p:spPr>
          <a:xfrm>
            <a:off x="704864" y="2195606"/>
            <a:ext cx="3383280" cy="33832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C8DE085-3042-498C-8C4D-149D827E2F5E}"/>
              </a:ext>
            </a:extLst>
          </p:cNvPr>
          <p:cNvSpPr/>
          <p:nvPr/>
        </p:nvSpPr>
        <p:spPr>
          <a:xfrm>
            <a:off x="4404360" y="2195606"/>
            <a:ext cx="3383280" cy="33832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FA6A444-F32B-42D2-AE68-088F321590E3}"/>
              </a:ext>
            </a:extLst>
          </p:cNvPr>
          <p:cNvSpPr/>
          <p:nvPr/>
        </p:nvSpPr>
        <p:spPr>
          <a:xfrm>
            <a:off x="8103856" y="2195606"/>
            <a:ext cx="3383280" cy="33832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1" name="Freeform 1060">
            <a:extLst>
              <a:ext uri="{FF2B5EF4-FFF2-40B4-BE49-F238E27FC236}">
                <a16:creationId xmlns:a16="http://schemas.microsoft.com/office/drawing/2014/main" id="{FE17D553-44A7-4E19-857F-375E28DACCF9}"/>
              </a:ext>
            </a:extLst>
          </p:cNvPr>
          <p:cNvSpPr>
            <a:spLocks noEditPoints="1"/>
          </p:cNvSpPr>
          <p:nvPr/>
        </p:nvSpPr>
        <p:spPr bwMode="auto">
          <a:xfrm>
            <a:off x="1021572" y="2539304"/>
            <a:ext cx="559033" cy="472258"/>
          </a:xfrm>
          <a:custGeom>
            <a:avLst/>
            <a:gdLst>
              <a:gd name="T0" fmla="*/ 444 w 444"/>
              <a:gd name="T1" fmla="*/ 188 h 375"/>
              <a:gd name="T2" fmla="*/ 257 w 444"/>
              <a:gd name="T3" fmla="*/ 375 h 375"/>
              <a:gd name="T4" fmla="*/ 151 w 444"/>
              <a:gd name="T5" fmla="*/ 343 h 375"/>
              <a:gd name="T6" fmla="*/ 147 w 444"/>
              <a:gd name="T7" fmla="*/ 316 h 375"/>
              <a:gd name="T8" fmla="*/ 173 w 444"/>
              <a:gd name="T9" fmla="*/ 311 h 375"/>
              <a:gd name="T10" fmla="*/ 257 w 444"/>
              <a:gd name="T11" fmla="*/ 337 h 375"/>
              <a:gd name="T12" fmla="*/ 405 w 444"/>
              <a:gd name="T13" fmla="*/ 188 h 375"/>
              <a:gd name="T14" fmla="*/ 257 w 444"/>
              <a:gd name="T15" fmla="*/ 39 h 375"/>
              <a:gd name="T16" fmla="*/ 109 w 444"/>
              <a:gd name="T17" fmla="*/ 183 h 375"/>
              <a:gd name="T18" fmla="*/ 154 w 444"/>
              <a:gd name="T19" fmla="*/ 137 h 375"/>
              <a:gd name="T20" fmla="*/ 181 w 444"/>
              <a:gd name="T21" fmla="*/ 137 h 375"/>
              <a:gd name="T22" fmla="*/ 181 w 444"/>
              <a:gd name="T23" fmla="*/ 165 h 375"/>
              <a:gd name="T24" fmla="*/ 108 w 444"/>
              <a:gd name="T25" fmla="*/ 238 h 375"/>
              <a:gd name="T26" fmla="*/ 94 w 444"/>
              <a:gd name="T27" fmla="*/ 244 h 375"/>
              <a:gd name="T28" fmla="*/ 80 w 444"/>
              <a:gd name="T29" fmla="*/ 238 h 375"/>
              <a:gd name="T30" fmla="*/ 7 w 444"/>
              <a:gd name="T31" fmla="*/ 165 h 375"/>
              <a:gd name="T32" fmla="*/ 7 w 444"/>
              <a:gd name="T33" fmla="*/ 137 h 375"/>
              <a:gd name="T34" fmla="*/ 34 w 444"/>
              <a:gd name="T35" fmla="*/ 137 h 375"/>
              <a:gd name="T36" fmla="*/ 71 w 444"/>
              <a:gd name="T37" fmla="*/ 174 h 375"/>
              <a:gd name="T38" fmla="*/ 257 w 444"/>
              <a:gd name="T39" fmla="*/ 0 h 375"/>
              <a:gd name="T40" fmla="*/ 444 w 444"/>
              <a:gd name="T41" fmla="*/ 188 h 375"/>
              <a:gd name="T42" fmla="*/ 256 w 444"/>
              <a:gd name="T43" fmla="*/ 79 h 375"/>
              <a:gd name="T44" fmla="*/ 237 w 444"/>
              <a:gd name="T45" fmla="*/ 98 h 375"/>
              <a:gd name="T46" fmla="*/ 237 w 444"/>
              <a:gd name="T47" fmla="*/ 188 h 375"/>
              <a:gd name="T48" fmla="*/ 243 w 444"/>
              <a:gd name="T49" fmla="*/ 202 h 375"/>
              <a:gd name="T50" fmla="*/ 284 w 444"/>
              <a:gd name="T51" fmla="*/ 243 h 375"/>
              <a:gd name="T52" fmla="*/ 298 w 444"/>
              <a:gd name="T53" fmla="*/ 248 h 375"/>
              <a:gd name="T54" fmla="*/ 312 w 444"/>
              <a:gd name="T55" fmla="*/ 243 h 375"/>
              <a:gd name="T56" fmla="*/ 311 w 444"/>
              <a:gd name="T57" fmla="*/ 216 h 375"/>
              <a:gd name="T58" fmla="*/ 275 w 444"/>
              <a:gd name="T59" fmla="*/ 180 h 375"/>
              <a:gd name="T60" fmla="*/ 275 w 444"/>
              <a:gd name="T61" fmla="*/ 98 h 375"/>
              <a:gd name="T62" fmla="*/ 256 w 444"/>
              <a:gd name="T63" fmla="*/ 79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44" h="375">
                <a:moveTo>
                  <a:pt x="444" y="188"/>
                </a:moveTo>
                <a:cubicBezTo>
                  <a:pt x="444" y="291"/>
                  <a:pt x="360" y="375"/>
                  <a:pt x="257" y="375"/>
                </a:cubicBezTo>
                <a:cubicBezTo>
                  <a:pt x="219" y="375"/>
                  <a:pt x="183" y="364"/>
                  <a:pt x="151" y="343"/>
                </a:cubicBezTo>
                <a:cubicBezTo>
                  <a:pt x="143" y="336"/>
                  <a:pt x="140" y="325"/>
                  <a:pt x="147" y="316"/>
                </a:cubicBezTo>
                <a:cubicBezTo>
                  <a:pt x="153" y="307"/>
                  <a:pt x="165" y="305"/>
                  <a:pt x="173" y="311"/>
                </a:cubicBezTo>
                <a:cubicBezTo>
                  <a:pt x="198" y="328"/>
                  <a:pt x="227" y="337"/>
                  <a:pt x="257" y="337"/>
                </a:cubicBezTo>
                <a:cubicBezTo>
                  <a:pt x="339" y="337"/>
                  <a:pt x="405" y="270"/>
                  <a:pt x="405" y="188"/>
                </a:cubicBezTo>
                <a:cubicBezTo>
                  <a:pt x="405" y="106"/>
                  <a:pt x="339" y="39"/>
                  <a:pt x="257" y="39"/>
                </a:cubicBezTo>
                <a:cubicBezTo>
                  <a:pt x="177" y="39"/>
                  <a:pt x="112" y="103"/>
                  <a:pt x="109" y="183"/>
                </a:cubicBezTo>
                <a:cubicBezTo>
                  <a:pt x="154" y="137"/>
                  <a:pt x="154" y="137"/>
                  <a:pt x="154" y="137"/>
                </a:cubicBezTo>
                <a:cubicBezTo>
                  <a:pt x="161" y="130"/>
                  <a:pt x="174" y="130"/>
                  <a:pt x="181" y="137"/>
                </a:cubicBezTo>
                <a:cubicBezTo>
                  <a:pt x="189" y="145"/>
                  <a:pt x="189" y="157"/>
                  <a:pt x="181" y="165"/>
                </a:cubicBezTo>
                <a:cubicBezTo>
                  <a:pt x="108" y="238"/>
                  <a:pt x="108" y="238"/>
                  <a:pt x="108" y="238"/>
                </a:cubicBezTo>
                <a:cubicBezTo>
                  <a:pt x="104" y="242"/>
                  <a:pt x="99" y="244"/>
                  <a:pt x="94" y="244"/>
                </a:cubicBezTo>
                <a:cubicBezTo>
                  <a:pt x="89" y="244"/>
                  <a:pt x="84" y="242"/>
                  <a:pt x="80" y="238"/>
                </a:cubicBezTo>
                <a:cubicBezTo>
                  <a:pt x="7" y="165"/>
                  <a:pt x="7" y="165"/>
                  <a:pt x="7" y="165"/>
                </a:cubicBezTo>
                <a:cubicBezTo>
                  <a:pt x="0" y="157"/>
                  <a:pt x="0" y="145"/>
                  <a:pt x="7" y="137"/>
                </a:cubicBezTo>
                <a:cubicBezTo>
                  <a:pt x="15" y="130"/>
                  <a:pt x="27" y="130"/>
                  <a:pt x="34" y="137"/>
                </a:cubicBezTo>
                <a:cubicBezTo>
                  <a:pt x="71" y="174"/>
                  <a:pt x="71" y="174"/>
                  <a:pt x="71" y="174"/>
                </a:cubicBezTo>
                <a:cubicBezTo>
                  <a:pt x="78" y="77"/>
                  <a:pt x="159" y="0"/>
                  <a:pt x="257" y="0"/>
                </a:cubicBezTo>
                <a:cubicBezTo>
                  <a:pt x="360" y="0"/>
                  <a:pt x="444" y="85"/>
                  <a:pt x="444" y="188"/>
                </a:cubicBezTo>
                <a:close/>
                <a:moveTo>
                  <a:pt x="256" y="79"/>
                </a:moveTo>
                <a:cubicBezTo>
                  <a:pt x="246" y="79"/>
                  <a:pt x="237" y="87"/>
                  <a:pt x="237" y="98"/>
                </a:cubicBezTo>
                <a:cubicBezTo>
                  <a:pt x="237" y="188"/>
                  <a:pt x="237" y="188"/>
                  <a:pt x="237" y="188"/>
                </a:cubicBezTo>
                <a:cubicBezTo>
                  <a:pt x="237" y="193"/>
                  <a:pt x="239" y="198"/>
                  <a:pt x="243" y="202"/>
                </a:cubicBezTo>
                <a:cubicBezTo>
                  <a:pt x="284" y="243"/>
                  <a:pt x="284" y="243"/>
                  <a:pt x="284" y="243"/>
                </a:cubicBezTo>
                <a:cubicBezTo>
                  <a:pt x="288" y="247"/>
                  <a:pt x="293" y="248"/>
                  <a:pt x="298" y="248"/>
                </a:cubicBezTo>
                <a:cubicBezTo>
                  <a:pt x="303" y="248"/>
                  <a:pt x="308" y="247"/>
                  <a:pt x="312" y="243"/>
                </a:cubicBezTo>
                <a:cubicBezTo>
                  <a:pt x="319" y="235"/>
                  <a:pt x="319" y="223"/>
                  <a:pt x="311" y="216"/>
                </a:cubicBezTo>
                <a:cubicBezTo>
                  <a:pt x="275" y="180"/>
                  <a:pt x="275" y="180"/>
                  <a:pt x="275" y="180"/>
                </a:cubicBezTo>
                <a:cubicBezTo>
                  <a:pt x="275" y="98"/>
                  <a:pt x="275" y="98"/>
                  <a:pt x="275" y="98"/>
                </a:cubicBezTo>
                <a:cubicBezTo>
                  <a:pt x="275" y="87"/>
                  <a:pt x="267" y="79"/>
                  <a:pt x="256" y="79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45842" tIns="22921" rIns="45842" bIns="22921" numCol="1" anchor="t" anchorCtr="0" compatLnSpc="1">
            <a:prstTxWarp prst="textNoShape">
              <a:avLst/>
            </a:prstTxWarp>
          </a:bodyPr>
          <a:lstStyle/>
          <a:p>
            <a:endParaRPr lang="en-US" sz="902" dirty="0">
              <a:solidFill>
                <a:sysClr val="windowText" lastClr="000000"/>
              </a:solidFill>
            </a:endParaRPr>
          </a:p>
        </p:txBody>
      </p:sp>
      <p:sp>
        <p:nvSpPr>
          <p:cNvPr id="28" name="Freeform 44">
            <a:extLst>
              <a:ext uri="{FF2B5EF4-FFF2-40B4-BE49-F238E27FC236}">
                <a16:creationId xmlns:a16="http://schemas.microsoft.com/office/drawing/2014/main" id="{C546CEFC-A80C-47B5-B431-6D7F9627C328}"/>
              </a:ext>
            </a:extLst>
          </p:cNvPr>
          <p:cNvSpPr>
            <a:spLocks noEditPoints="1"/>
          </p:cNvSpPr>
          <p:nvPr/>
        </p:nvSpPr>
        <p:spPr bwMode="auto">
          <a:xfrm>
            <a:off x="8425162" y="2539304"/>
            <a:ext cx="443736" cy="472258"/>
          </a:xfrm>
          <a:custGeom>
            <a:avLst/>
            <a:gdLst>
              <a:gd name="T0" fmla="*/ 176 w 176"/>
              <a:gd name="T1" fmla="*/ 68 h 176"/>
              <a:gd name="T2" fmla="*/ 174 w 176"/>
              <a:gd name="T3" fmla="*/ 49 h 176"/>
              <a:gd name="T4" fmla="*/ 90 w 176"/>
              <a:gd name="T5" fmla="*/ 1 h 176"/>
              <a:gd name="T6" fmla="*/ 88 w 176"/>
              <a:gd name="T7" fmla="*/ 0 h 176"/>
              <a:gd name="T8" fmla="*/ 86 w 176"/>
              <a:gd name="T9" fmla="*/ 1 h 176"/>
              <a:gd name="T10" fmla="*/ 2 w 176"/>
              <a:gd name="T11" fmla="*/ 49 h 176"/>
              <a:gd name="T12" fmla="*/ 0 w 176"/>
              <a:gd name="T13" fmla="*/ 68 h 176"/>
              <a:gd name="T14" fmla="*/ 16 w 176"/>
              <a:gd name="T15" fmla="*/ 72 h 176"/>
              <a:gd name="T16" fmla="*/ 12 w 176"/>
              <a:gd name="T17" fmla="*/ 144 h 176"/>
              <a:gd name="T18" fmla="*/ 8 w 176"/>
              <a:gd name="T19" fmla="*/ 147 h 176"/>
              <a:gd name="T20" fmla="*/ 0 w 176"/>
              <a:gd name="T21" fmla="*/ 171 h 176"/>
              <a:gd name="T22" fmla="*/ 4 w 176"/>
              <a:gd name="T23" fmla="*/ 176 h 176"/>
              <a:gd name="T24" fmla="*/ 176 w 176"/>
              <a:gd name="T25" fmla="*/ 172 h 176"/>
              <a:gd name="T26" fmla="*/ 176 w 176"/>
              <a:gd name="T27" fmla="*/ 171 h 176"/>
              <a:gd name="T28" fmla="*/ 168 w 176"/>
              <a:gd name="T29" fmla="*/ 147 h 176"/>
              <a:gd name="T30" fmla="*/ 160 w 176"/>
              <a:gd name="T31" fmla="*/ 144 h 176"/>
              <a:gd name="T32" fmla="*/ 172 w 176"/>
              <a:gd name="T33" fmla="*/ 72 h 176"/>
              <a:gd name="T34" fmla="*/ 157 w 176"/>
              <a:gd name="T35" fmla="*/ 48 h 176"/>
              <a:gd name="T36" fmla="*/ 88 w 176"/>
              <a:gd name="T37" fmla="*/ 9 h 176"/>
              <a:gd name="T38" fmla="*/ 166 w 176"/>
              <a:gd name="T39" fmla="*/ 168 h 176"/>
              <a:gd name="T40" fmla="*/ 15 w 176"/>
              <a:gd name="T41" fmla="*/ 152 h 176"/>
              <a:gd name="T42" fmla="*/ 24 w 176"/>
              <a:gd name="T43" fmla="*/ 72 h 176"/>
              <a:gd name="T44" fmla="*/ 40 w 176"/>
              <a:gd name="T45" fmla="*/ 144 h 176"/>
              <a:gd name="T46" fmla="*/ 24 w 176"/>
              <a:gd name="T47" fmla="*/ 72 h 176"/>
              <a:gd name="T48" fmla="*/ 64 w 176"/>
              <a:gd name="T49" fmla="*/ 72 h 176"/>
              <a:gd name="T50" fmla="*/ 48 w 176"/>
              <a:gd name="T51" fmla="*/ 144 h 176"/>
              <a:gd name="T52" fmla="*/ 72 w 176"/>
              <a:gd name="T53" fmla="*/ 72 h 176"/>
              <a:gd name="T54" fmla="*/ 104 w 176"/>
              <a:gd name="T55" fmla="*/ 144 h 176"/>
              <a:gd name="T56" fmla="*/ 72 w 176"/>
              <a:gd name="T57" fmla="*/ 72 h 176"/>
              <a:gd name="T58" fmla="*/ 128 w 176"/>
              <a:gd name="T59" fmla="*/ 72 h 176"/>
              <a:gd name="T60" fmla="*/ 112 w 176"/>
              <a:gd name="T61" fmla="*/ 144 h 176"/>
              <a:gd name="T62" fmla="*/ 136 w 176"/>
              <a:gd name="T63" fmla="*/ 72 h 176"/>
              <a:gd name="T64" fmla="*/ 152 w 176"/>
              <a:gd name="T65" fmla="*/ 144 h 176"/>
              <a:gd name="T66" fmla="*/ 136 w 176"/>
              <a:gd name="T67" fmla="*/ 72 h 176"/>
              <a:gd name="T68" fmla="*/ 168 w 176"/>
              <a:gd name="T69" fmla="*/ 56 h 176"/>
              <a:gd name="T70" fmla="*/ 8 w 176"/>
              <a:gd name="T71" fmla="*/ 64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76" h="176">
                <a:moveTo>
                  <a:pt x="172" y="72"/>
                </a:moveTo>
                <a:cubicBezTo>
                  <a:pt x="174" y="72"/>
                  <a:pt x="176" y="70"/>
                  <a:pt x="176" y="68"/>
                </a:cubicBezTo>
                <a:cubicBezTo>
                  <a:pt x="176" y="52"/>
                  <a:pt x="176" y="52"/>
                  <a:pt x="176" y="52"/>
                </a:cubicBezTo>
                <a:cubicBezTo>
                  <a:pt x="176" y="51"/>
                  <a:pt x="175" y="49"/>
                  <a:pt x="174" y="49"/>
                </a:cubicBezTo>
                <a:cubicBezTo>
                  <a:pt x="174" y="49"/>
                  <a:pt x="174" y="49"/>
                  <a:pt x="174" y="49"/>
                </a:cubicBezTo>
                <a:cubicBezTo>
                  <a:pt x="90" y="1"/>
                  <a:pt x="90" y="1"/>
                  <a:pt x="90" y="1"/>
                </a:cubicBezTo>
                <a:cubicBezTo>
                  <a:pt x="90" y="1"/>
                  <a:pt x="90" y="1"/>
                  <a:pt x="90" y="1"/>
                </a:cubicBezTo>
                <a:cubicBezTo>
                  <a:pt x="89" y="0"/>
                  <a:pt x="89" y="0"/>
                  <a:pt x="88" y="0"/>
                </a:cubicBezTo>
                <a:cubicBezTo>
                  <a:pt x="87" y="0"/>
                  <a:pt x="87" y="0"/>
                  <a:pt x="86" y="1"/>
                </a:cubicBezTo>
                <a:cubicBezTo>
                  <a:pt x="86" y="1"/>
                  <a:pt x="86" y="1"/>
                  <a:pt x="86" y="1"/>
                </a:cubicBezTo>
                <a:cubicBezTo>
                  <a:pt x="2" y="49"/>
                  <a:pt x="2" y="49"/>
                  <a:pt x="2" y="49"/>
                </a:cubicBezTo>
                <a:cubicBezTo>
                  <a:pt x="2" y="49"/>
                  <a:pt x="2" y="49"/>
                  <a:pt x="2" y="49"/>
                </a:cubicBezTo>
                <a:cubicBezTo>
                  <a:pt x="1" y="49"/>
                  <a:pt x="0" y="51"/>
                  <a:pt x="0" y="52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70"/>
                  <a:pt x="2" y="72"/>
                  <a:pt x="4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16" y="144"/>
                  <a:pt x="16" y="144"/>
                  <a:pt x="16" y="144"/>
                </a:cubicBezTo>
                <a:cubicBezTo>
                  <a:pt x="12" y="144"/>
                  <a:pt x="12" y="144"/>
                  <a:pt x="12" y="144"/>
                </a:cubicBezTo>
                <a:cubicBezTo>
                  <a:pt x="10" y="144"/>
                  <a:pt x="9" y="145"/>
                  <a:pt x="8" y="147"/>
                </a:cubicBezTo>
                <a:cubicBezTo>
                  <a:pt x="8" y="147"/>
                  <a:pt x="8" y="147"/>
                  <a:pt x="8" y="147"/>
                </a:cubicBezTo>
                <a:cubicBezTo>
                  <a:pt x="0" y="171"/>
                  <a:pt x="0" y="171"/>
                  <a:pt x="0" y="171"/>
                </a:cubicBezTo>
                <a:cubicBezTo>
                  <a:pt x="0" y="171"/>
                  <a:pt x="0" y="171"/>
                  <a:pt x="0" y="171"/>
                </a:cubicBezTo>
                <a:cubicBezTo>
                  <a:pt x="0" y="171"/>
                  <a:pt x="0" y="172"/>
                  <a:pt x="0" y="172"/>
                </a:cubicBezTo>
                <a:cubicBezTo>
                  <a:pt x="0" y="174"/>
                  <a:pt x="2" y="176"/>
                  <a:pt x="4" y="176"/>
                </a:cubicBezTo>
                <a:cubicBezTo>
                  <a:pt x="172" y="176"/>
                  <a:pt x="172" y="176"/>
                  <a:pt x="172" y="176"/>
                </a:cubicBezTo>
                <a:cubicBezTo>
                  <a:pt x="174" y="176"/>
                  <a:pt x="176" y="174"/>
                  <a:pt x="176" y="172"/>
                </a:cubicBezTo>
                <a:cubicBezTo>
                  <a:pt x="176" y="172"/>
                  <a:pt x="176" y="171"/>
                  <a:pt x="176" y="171"/>
                </a:cubicBezTo>
                <a:cubicBezTo>
                  <a:pt x="176" y="171"/>
                  <a:pt x="176" y="171"/>
                  <a:pt x="176" y="171"/>
                </a:cubicBezTo>
                <a:cubicBezTo>
                  <a:pt x="168" y="147"/>
                  <a:pt x="168" y="147"/>
                  <a:pt x="168" y="147"/>
                </a:cubicBezTo>
                <a:cubicBezTo>
                  <a:pt x="168" y="147"/>
                  <a:pt x="168" y="147"/>
                  <a:pt x="168" y="147"/>
                </a:cubicBezTo>
                <a:cubicBezTo>
                  <a:pt x="167" y="145"/>
                  <a:pt x="166" y="144"/>
                  <a:pt x="164" y="144"/>
                </a:cubicBezTo>
                <a:cubicBezTo>
                  <a:pt x="160" y="144"/>
                  <a:pt x="160" y="144"/>
                  <a:pt x="160" y="144"/>
                </a:cubicBezTo>
                <a:cubicBezTo>
                  <a:pt x="160" y="72"/>
                  <a:pt x="160" y="72"/>
                  <a:pt x="160" y="72"/>
                </a:cubicBezTo>
                <a:lnTo>
                  <a:pt x="172" y="72"/>
                </a:lnTo>
                <a:close/>
                <a:moveTo>
                  <a:pt x="88" y="9"/>
                </a:moveTo>
                <a:cubicBezTo>
                  <a:pt x="157" y="48"/>
                  <a:pt x="157" y="48"/>
                  <a:pt x="157" y="48"/>
                </a:cubicBezTo>
                <a:cubicBezTo>
                  <a:pt x="19" y="48"/>
                  <a:pt x="19" y="48"/>
                  <a:pt x="19" y="48"/>
                </a:cubicBezTo>
                <a:lnTo>
                  <a:pt x="88" y="9"/>
                </a:lnTo>
                <a:close/>
                <a:moveTo>
                  <a:pt x="161" y="152"/>
                </a:moveTo>
                <a:cubicBezTo>
                  <a:pt x="166" y="168"/>
                  <a:pt x="166" y="168"/>
                  <a:pt x="166" y="168"/>
                </a:cubicBezTo>
                <a:cubicBezTo>
                  <a:pt x="10" y="168"/>
                  <a:pt x="10" y="168"/>
                  <a:pt x="10" y="168"/>
                </a:cubicBezTo>
                <a:cubicBezTo>
                  <a:pt x="15" y="152"/>
                  <a:pt x="15" y="152"/>
                  <a:pt x="15" y="152"/>
                </a:cubicBezTo>
                <a:lnTo>
                  <a:pt x="161" y="152"/>
                </a:lnTo>
                <a:close/>
                <a:moveTo>
                  <a:pt x="24" y="72"/>
                </a:moveTo>
                <a:cubicBezTo>
                  <a:pt x="40" y="72"/>
                  <a:pt x="40" y="72"/>
                  <a:pt x="40" y="72"/>
                </a:cubicBezTo>
                <a:cubicBezTo>
                  <a:pt x="40" y="144"/>
                  <a:pt x="40" y="144"/>
                  <a:pt x="40" y="144"/>
                </a:cubicBezTo>
                <a:cubicBezTo>
                  <a:pt x="24" y="144"/>
                  <a:pt x="24" y="144"/>
                  <a:pt x="24" y="144"/>
                </a:cubicBezTo>
                <a:lnTo>
                  <a:pt x="24" y="72"/>
                </a:lnTo>
                <a:close/>
                <a:moveTo>
                  <a:pt x="48" y="72"/>
                </a:moveTo>
                <a:cubicBezTo>
                  <a:pt x="64" y="72"/>
                  <a:pt x="64" y="72"/>
                  <a:pt x="64" y="72"/>
                </a:cubicBezTo>
                <a:cubicBezTo>
                  <a:pt x="64" y="144"/>
                  <a:pt x="64" y="144"/>
                  <a:pt x="64" y="144"/>
                </a:cubicBezTo>
                <a:cubicBezTo>
                  <a:pt x="48" y="144"/>
                  <a:pt x="48" y="144"/>
                  <a:pt x="48" y="144"/>
                </a:cubicBezTo>
                <a:lnTo>
                  <a:pt x="48" y="72"/>
                </a:lnTo>
                <a:close/>
                <a:moveTo>
                  <a:pt x="72" y="72"/>
                </a:moveTo>
                <a:cubicBezTo>
                  <a:pt x="104" y="72"/>
                  <a:pt x="104" y="72"/>
                  <a:pt x="104" y="72"/>
                </a:cubicBezTo>
                <a:cubicBezTo>
                  <a:pt x="104" y="144"/>
                  <a:pt x="104" y="144"/>
                  <a:pt x="104" y="144"/>
                </a:cubicBezTo>
                <a:cubicBezTo>
                  <a:pt x="72" y="144"/>
                  <a:pt x="72" y="144"/>
                  <a:pt x="72" y="144"/>
                </a:cubicBezTo>
                <a:lnTo>
                  <a:pt x="72" y="72"/>
                </a:lnTo>
                <a:close/>
                <a:moveTo>
                  <a:pt x="112" y="72"/>
                </a:moveTo>
                <a:cubicBezTo>
                  <a:pt x="128" y="72"/>
                  <a:pt x="128" y="72"/>
                  <a:pt x="128" y="72"/>
                </a:cubicBezTo>
                <a:cubicBezTo>
                  <a:pt x="128" y="144"/>
                  <a:pt x="128" y="144"/>
                  <a:pt x="128" y="144"/>
                </a:cubicBezTo>
                <a:cubicBezTo>
                  <a:pt x="112" y="144"/>
                  <a:pt x="112" y="144"/>
                  <a:pt x="112" y="144"/>
                </a:cubicBezTo>
                <a:lnTo>
                  <a:pt x="112" y="72"/>
                </a:lnTo>
                <a:close/>
                <a:moveTo>
                  <a:pt x="136" y="72"/>
                </a:moveTo>
                <a:cubicBezTo>
                  <a:pt x="152" y="72"/>
                  <a:pt x="152" y="72"/>
                  <a:pt x="152" y="72"/>
                </a:cubicBezTo>
                <a:cubicBezTo>
                  <a:pt x="152" y="144"/>
                  <a:pt x="152" y="144"/>
                  <a:pt x="152" y="144"/>
                </a:cubicBezTo>
                <a:cubicBezTo>
                  <a:pt x="136" y="144"/>
                  <a:pt x="136" y="144"/>
                  <a:pt x="136" y="144"/>
                </a:cubicBezTo>
                <a:lnTo>
                  <a:pt x="136" y="72"/>
                </a:lnTo>
                <a:close/>
                <a:moveTo>
                  <a:pt x="8" y="56"/>
                </a:moveTo>
                <a:cubicBezTo>
                  <a:pt x="168" y="56"/>
                  <a:pt x="168" y="56"/>
                  <a:pt x="168" y="56"/>
                </a:cubicBezTo>
                <a:cubicBezTo>
                  <a:pt x="168" y="64"/>
                  <a:pt x="168" y="64"/>
                  <a:pt x="168" y="64"/>
                </a:cubicBezTo>
                <a:cubicBezTo>
                  <a:pt x="8" y="64"/>
                  <a:pt x="8" y="64"/>
                  <a:pt x="8" y="64"/>
                </a:cubicBezTo>
                <a:lnTo>
                  <a:pt x="8" y="5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921BAC18-0936-4561-A227-1EAF28859088}"/>
              </a:ext>
            </a:extLst>
          </p:cNvPr>
          <p:cNvSpPr/>
          <p:nvPr/>
        </p:nvSpPr>
        <p:spPr>
          <a:xfrm>
            <a:off x="1021572" y="3542422"/>
            <a:ext cx="2136622" cy="1364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id-ID" dirty="0">
              <a:solidFill>
                <a:schemeClr val="tx1">
                  <a:lumMod val="85000"/>
                  <a:lumOff val="15000"/>
                </a:schemeClr>
              </a:solidFill>
              <a:latin typeface="Montserrat" panose="00000500000000000000" pitchFamily="50" charset="0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0303C04E-1941-42AD-AB0F-775BB0AD7665}"/>
              </a:ext>
            </a:extLst>
          </p:cNvPr>
          <p:cNvGrpSpPr/>
          <p:nvPr/>
        </p:nvGrpSpPr>
        <p:grpSpPr>
          <a:xfrm>
            <a:off x="1001816" y="4923582"/>
            <a:ext cx="1167451" cy="259105"/>
            <a:chOff x="4457798" y="5208245"/>
            <a:chExt cx="1167451" cy="259105"/>
          </a:xfrm>
        </p:grpSpPr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54E67E8D-534B-4FD8-8C71-818164C7D29F}"/>
                </a:ext>
              </a:extLst>
            </p:cNvPr>
            <p:cNvSpPr/>
            <p:nvPr/>
          </p:nvSpPr>
          <p:spPr>
            <a:xfrm>
              <a:off x="4457798" y="5208245"/>
              <a:ext cx="1061941" cy="259105"/>
            </a:xfrm>
            <a:prstGeom prst="roundRect">
              <a:avLst>
                <a:gd name="adj" fmla="val 10898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3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4" name="Text Placeholder 4">
              <a:extLst>
                <a:ext uri="{FF2B5EF4-FFF2-40B4-BE49-F238E27FC236}">
                  <a16:creationId xmlns:a16="http://schemas.microsoft.com/office/drawing/2014/main" id="{6198EF28-CB3B-4C2C-89EB-D40038D262A2}"/>
                </a:ext>
              </a:extLst>
            </p:cNvPr>
            <p:cNvSpPr txBox="1">
              <a:spLocks/>
            </p:cNvSpPr>
            <p:nvPr/>
          </p:nvSpPr>
          <p:spPr>
            <a:xfrm>
              <a:off x="4471840" y="5222533"/>
              <a:ext cx="1153409" cy="208101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fa-I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اطلاعات بیشتر</a:t>
              </a: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sp>
        <p:nvSpPr>
          <p:cNvPr id="42" name="Freeform 16">
            <a:extLst>
              <a:ext uri="{FF2B5EF4-FFF2-40B4-BE49-F238E27FC236}">
                <a16:creationId xmlns:a16="http://schemas.microsoft.com/office/drawing/2014/main" id="{DD9D041B-F267-469F-AF28-9A65CFB9E713}"/>
              </a:ext>
            </a:extLst>
          </p:cNvPr>
          <p:cNvSpPr>
            <a:spLocks noEditPoints="1"/>
          </p:cNvSpPr>
          <p:nvPr/>
        </p:nvSpPr>
        <p:spPr bwMode="auto">
          <a:xfrm>
            <a:off x="4712101" y="2554240"/>
            <a:ext cx="721274" cy="457322"/>
          </a:xfrm>
          <a:custGeom>
            <a:avLst/>
            <a:gdLst>
              <a:gd name="T0" fmla="*/ 36 w 176"/>
              <a:gd name="T1" fmla="*/ 48 h 112"/>
              <a:gd name="T2" fmla="*/ 66 w 176"/>
              <a:gd name="T3" fmla="*/ 60 h 112"/>
              <a:gd name="T4" fmla="*/ 69 w 176"/>
              <a:gd name="T5" fmla="*/ 64 h 112"/>
              <a:gd name="T6" fmla="*/ 67 w 176"/>
              <a:gd name="T7" fmla="*/ 56 h 112"/>
              <a:gd name="T8" fmla="*/ 8 w 176"/>
              <a:gd name="T9" fmla="*/ 24 h 112"/>
              <a:gd name="T10" fmla="*/ 8 w 176"/>
              <a:gd name="T11" fmla="*/ 112 h 112"/>
              <a:gd name="T12" fmla="*/ 144 w 176"/>
              <a:gd name="T13" fmla="*/ 32 h 112"/>
              <a:gd name="T14" fmla="*/ 16 w 176"/>
              <a:gd name="T15" fmla="*/ 36 h 112"/>
              <a:gd name="T16" fmla="*/ 12 w 176"/>
              <a:gd name="T17" fmla="*/ 32 h 112"/>
              <a:gd name="T18" fmla="*/ 12 w 176"/>
              <a:gd name="T19" fmla="*/ 96 h 112"/>
              <a:gd name="T20" fmla="*/ 132 w 176"/>
              <a:gd name="T21" fmla="*/ 104 h 112"/>
              <a:gd name="T22" fmla="*/ 136 w 176"/>
              <a:gd name="T23" fmla="*/ 100 h 112"/>
              <a:gd name="T24" fmla="*/ 132 w 176"/>
              <a:gd name="T25" fmla="*/ 88 h 112"/>
              <a:gd name="T26" fmla="*/ 23 w 176"/>
              <a:gd name="T27" fmla="*/ 104 h 112"/>
              <a:gd name="T28" fmla="*/ 8 w 176"/>
              <a:gd name="T29" fmla="*/ 89 h 112"/>
              <a:gd name="T30" fmla="*/ 24 w 176"/>
              <a:gd name="T31" fmla="*/ 36 h 112"/>
              <a:gd name="T32" fmla="*/ 120 w 176"/>
              <a:gd name="T33" fmla="*/ 36 h 112"/>
              <a:gd name="T34" fmla="*/ 136 w 176"/>
              <a:gd name="T35" fmla="*/ 89 h 112"/>
              <a:gd name="T36" fmla="*/ 132 w 176"/>
              <a:gd name="T37" fmla="*/ 32 h 112"/>
              <a:gd name="T38" fmla="*/ 108 w 176"/>
              <a:gd name="T39" fmla="*/ 88 h 112"/>
              <a:gd name="T40" fmla="*/ 112 w 176"/>
              <a:gd name="T41" fmla="*/ 92 h 112"/>
              <a:gd name="T42" fmla="*/ 75 w 176"/>
              <a:gd name="T43" fmla="*/ 71 h 112"/>
              <a:gd name="T44" fmla="*/ 77 w 176"/>
              <a:gd name="T45" fmla="*/ 79 h 112"/>
              <a:gd name="T46" fmla="*/ 77 w 176"/>
              <a:gd name="T47" fmla="*/ 72 h 112"/>
              <a:gd name="T48" fmla="*/ 32 w 176"/>
              <a:gd name="T49" fmla="*/ 8 h 112"/>
              <a:gd name="T50" fmla="*/ 40 w 176"/>
              <a:gd name="T51" fmla="*/ 12 h 112"/>
              <a:gd name="T52" fmla="*/ 168 w 176"/>
              <a:gd name="T53" fmla="*/ 80 h 112"/>
              <a:gd name="T54" fmla="*/ 156 w 176"/>
              <a:gd name="T55" fmla="*/ 88 h 112"/>
              <a:gd name="T56" fmla="*/ 176 w 176"/>
              <a:gd name="T57" fmla="*/ 8 h 112"/>
              <a:gd name="T58" fmla="*/ 44 w 176"/>
              <a:gd name="T59" fmla="*/ 68 h 112"/>
              <a:gd name="T60" fmla="*/ 72 w 176"/>
              <a:gd name="T61" fmla="*/ 40 h 112"/>
              <a:gd name="T62" fmla="*/ 77 w 176"/>
              <a:gd name="T63" fmla="*/ 84 h 112"/>
              <a:gd name="T64" fmla="*/ 70 w 176"/>
              <a:gd name="T65" fmla="*/ 88 h 112"/>
              <a:gd name="T66" fmla="*/ 63 w 176"/>
              <a:gd name="T67" fmla="*/ 82 h 112"/>
              <a:gd name="T68" fmla="*/ 65 w 176"/>
              <a:gd name="T69" fmla="*/ 74 h 112"/>
              <a:gd name="T70" fmla="*/ 70 w 176"/>
              <a:gd name="T71" fmla="*/ 70 h 112"/>
              <a:gd name="T72" fmla="*/ 62 w 176"/>
              <a:gd name="T73" fmla="*/ 64 h 112"/>
              <a:gd name="T74" fmla="*/ 64 w 176"/>
              <a:gd name="T75" fmla="*/ 53 h 112"/>
              <a:gd name="T76" fmla="*/ 70 w 176"/>
              <a:gd name="T77" fmla="*/ 48 h 112"/>
              <a:gd name="T78" fmla="*/ 77 w 176"/>
              <a:gd name="T79" fmla="*/ 52 h 112"/>
              <a:gd name="T80" fmla="*/ 83 w 176"/>
              <a:gd name="T81" fmla="*/ 60 h 112"/>
              <a:gd name="T82" fmla="*/ 74 w 176"/>
              <a:gd name="T83" fmla="*/ 55 h 112"/>
              <a:gd name="T84" fmla="*/ 81 w 176"/>
              <a:gd name="T85" fmla="*/ 68 h 112"/>
              <a:gd name="T86" fmla="*/ 83 w 176"/>
              <a:gd name="T87" fmla="*/ 79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76" h="112">
                <a:moveTo>
                  <a:pt x="36" y="40"/>
                </a:moveTo>
                <a:cubicBezTo>
                  <a:pt x="34" y="40"/>
                  <a:pt x="32" y="42"/>
                  <a:pt x="32" y="44"/>
                </a:cubicBezTo>
                <a:cubicBezTo>
                  <a:pt x="32" y="46"/>
                  <a:pt x="34" y="48"/>
                  <a:pt x="36" y="48"/>
                </a:cubicBezTo>
                <a:cubicBezTo>
                  <a:pt x="38" y="48"/>
                  <a:pt x="40" y="46"/>
                  <a:pt x="40" y="44"/>
                </a:cubicBezTo>
                <a:cubicBezTo>
                  <a:pt x="40" y="42"/>
                  <a:pt x="38" y="40"/>
                  <a:pt x="36" y="40"/>
                </a:cubicBezTo>
                <a:moveTo>
                  <a:pt x="66" y="60"/>
                </a:moveTo>
                <a:cubicBezTo>
                  <a:pt x="66" y="60"/>
                  <a:pt x="66" y="61"/>
                  <a:pt x="66" y="61"/>
                </a:cubicBezTo>
                <a:cubicBezTo>
                  <a:pt x="67" y="62"/>
                  <a:pt x="67" y="62"/>
                  <a:pt x="68" y="63"/>
                </a:cubicBezTo>
                <a:cubicBezTo>
                  <a:pt x="68" y="63"/>
                  <a:pt x="69" y="63"/>
                  <a:pt x="69" y="64"/>
                </a:cubicBezTo>
                <a:cubicBezTo>
                  <a:pt x="70" y="64"/>
                  <a:pt x="70" y="64"/>
                  <a:pt x="70" y="64"/>
                </a:cubicBezTo>
                <a:cubicBezTo>
                  <a:pt x="70" y="55"/>
                  <a:pt x="70" y="55"/>
                  <a:pt x="70" y="55"/>
                </a:cubicBezTo>
                <a:cubicBezTo>
                  <a:pt x="69" y="55"/>
                  <a:pt x="68" y="56"/>
                  <a:pt x="67" y="56"/>
                </a:cubicBezTo>
                <a:cubicBezTo>
                  <a:pt x="66" y="57"/>
                  <a:pt x="66" y="58"/>
                  <a:pt x="66" y="60"/>
                </a:cubicBezTo>
                <a:moveTo>
                  <a:pt x="136" y="24"/>
                </a:moveTo>
                <a:cubicBezTo>
                  <a:pt x="8" y="24"/>
                  <a:pt x="8" y="24"/>
                  <a:pt x="8" y="24"/>
                </a:cubicBezTo>
                <a:cubicBezTo>
                  <a:pt x="4" y="24"/>
                  <a:pt x="0" y="28"/>
                  <a:pt x="0" y="32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108"/>
                  <a:pt x="4" y="112"/>
                  <a:pt x="8" y="112"/>
                </a:cubicBezTo>
                <a:cubicBezTo>
                  <a:pt x="136" y="112"/>
                  <a:pt x="136" y="112"/>
                  <a:pt x="136" y="112"/>
                </a:cubicBezTo>
                <a:cubicBezTo>
                  <a:pt x="140" y="112"/>
                  <a:pt x="144" y="108"/>
                  <a:pt x="144" y="104"/>
                </a:cubicBezTo>
                <a:cubicBezTo>
                  <a:pt x="144" y="32"/>
                  <a:pt x="144" y="32"/>
                  <a:pt x="144" y="32"/>
                </a:cubicBezTo>
                <a:cubicBezTo>
                  <a:pt x="144" y="28"/>
                  <a:pt x="140" y="24"/>
                  <a:pt x="136" y="24"/>
                </a:cubicBezTo>
                <a:moveTo>
                  <a:pt x="12" y="32"/>
                </a:moveTo>
                <a:cubicBezTo>
                  <a:pt x="14" y="32"/>
                  <a:pt x="16" y="34"/>
                  <a:pt x="16" y="36"/>
                </a:cubicBezTo>
                <a:cubicBezTo>
                  <a:pt x="16" y="38"/>
                  <a:pt x="14" y="40"/>
                  <a:pt x="12" y="40"/>
                </a:cubicBezTo>
                <a:cubicBezTo>
                  <a:pt x="10" y="40"/>
                  <a:pt x="8" y="38"/>
                  <a:pt x="8" y="36"/>
                </a:cubicBezTo>
                <a:cubicBezTo>
                  <a:pt x="8" y="34"/>
                  <a:pt x="10" y="32"/>
                  <a:pt x="12" y="32"/>
                </a:cubicBezTo>
                <a:moveTo>
                  <a:pt x="12" y="104"/>
                </a:moveTo>
                <a:cubicBezTo>
                  <a:pt x="10" y="104"/>
                  <a:pt x="8" y="102"/>
                  <a:pt x="8" y="100"/>
                </a:cubicBezTo>
                <a:cubicBezTo>
                  <a:pt x="8" y="98"/>
                  <a:pt x="10" y="96"/>
                  <a:pt x="12" y="96"/>
                </a:cubicBezTo>
                <a:cubicBezTo>
                  <a:pt x="14" y="96"/>
                  <a:pt x="16" y="98"/>
                  <a:pt x="16" y="100"/>
                </a:cubicBezTo>
                <a:cubicBezTo>
                  <a:pt x="16" y="102"/>
                  <a:pt x="14" y="104"/>
                  <a:pt x="12" y="104"/>
                </a:cubicBezTo>
                <a:moveTo>
                  <a:pt x="132" y="104"/>
                </a:moveTo>
                <a:cubicBezTo>
                  <a:pt x="130" y="104"/>
                  <a:pt x="128" y="102"/>
                  <a:pt x="128" y="100"/>
                </a:cubicBezTo>
                <a:cubicBezTo>
                  <a:pt x="128" y="98"/>
                  <a:pt x="130" y="96"/>
                  <a:pt x="132" y="96"/>
                </a:cubicBezTo>
                <a:cubicBezTo>
                  <a:pt x="134" y="96"/>
                  <a:pt x="136" y="98"/>
                  <a:pt x="136" y="100"/>
                </a:cubicBezTo>
                <a:cubicBezTo>
                  <a:pt x="136" y="102"/>
                  <a:pt x="134" y="104"/>
                  <a:pt x="132" y="104"/>
                </a:cubicBezTo>
                <a:moveTo>
                  <a:pt x="136" y="89"/>
                </a:moveTo>
                <a:cubicBezTo>
                  <a:pt x="135" y="88"/>
                  <a:pt x="133" y="88"/>
                  <a:pt x="132" y="88"/>
                </a:cubicBezTo>
                <a:cubicBezTo>
                  <a:pt x="125" y="88"/>
                  <a:pt x="120" y="93"/>
                  <a:pt x="120" y="100"/>
                </a:cubicBezTo>
                <a:cubicBezTo>
                  <a:pt x="120" y="101"/>
                  <a:pt x="120" y="103"/>
                  <a:pt x="121" y="104"/>
                </a:cubicBezTo>
                <a:cubicBezTo>
                  <a:pt x="23" y="104"/>
                  <a:pt x="23" y="104"/>
                  <a:pt x="23" y="104"/>
                </a:cubicBezTo>
                <a:cubicBezTo>
                  <a:pt x="24" y="103"/>
                  <a:pt x="24" y="101"/>
                  <a:pt x="24" y="100"/>
                </a:cubicBezTo>
                <a:cubicBezTo>
                  <a:pt x="24" y="93"/>
                  <a:pt x="19" y="88"/>
                  <a:pt x="12" y="88"/>
                </a:cubicBezTo>
                <a:cubicBezTo>
                  <a:pt x="11" y="88"/>
                  <a:pt x="9" y="88"/>
                  <a:pt x="8" y="89"/>
                </a:cubicBezTo>
                <a:cubicBezTo>
                  <a:pt x="8" y="47"/>
                  <a:pt x="8" y="47"/>
                  <a:pt x="8" y="47"/>
                </a:cubicBezTo>
                <a:cubicBezTo>
                  <a:pt x="9" y="48"/>
                  <a:pt x="11" y="48"/>
                  <a:pt x="12" y="48"/>
                </a:cubicBezTo>
                <a:cubicBezTo>
                  <a:pt x="19" y="48"/>
                  <a:pt x="24" y="43"/>
                  <a:pt x="24" y="36"/>
                </a:cubicBezTo>
                <a:cubicBezTo>
                  <a:pt x="24" y="35"/>
                  <a:pt x="24" y="33"/>
                  <a:pt x="23" y="32"/>
                </a:cubicBezTo>
                <a:cubicBezTo>
                  <a:pt x="121" y="32"/>
                  <a:pt x="121" y="32"/>
                  <a:pt x="121" y="32"/>
                </a:cubicBezTo>
                <a:cubicBezTo>
                  <a:pt x="120" y="33"/>
                  <a:pt x="120" y="35"/>
                  <a:pt x="120" y="36"/>
                </a:cubicBezTo>
                <a:cubicBezTo>
                  <a:pt x="120" y="43"/>
                  <a:pt x="125" y="48"/>
                  <a:pt x="132" y="48"/>
                </a:cubicBezTo>
                <a:cubicBezTo>
                  <a:pt x="133" y="48"/>
                  <a:pt x="135" y="48"/>
                  <a:pt x="136" y="47"/>
                </a:cubicBezTo>
                <a:lnTo>
                  <a:pt x="136" y="89"/>
                </a:lnTo>
                <a:close/>
                <a:moveTo>
                  <a:pt x="132" y="40"/>
                </a:moveTo>
                <a:cubicBezTo>
                  <a:pt x="130" y="40"/>
                  <a:pt x="128" y="38"/>
                  <a:pt x="128" y="36"/>
                </a:cubicBezTo>
                <a:cubicBezTo>
                  <a:pt x="128" y="34"/>
                  <a:pt x="130" y="32"/>
                  <a:pt x="132" y="32"/>
                </a:cubicBezTo>
                <a:cubicBezTo>
                  <a:pt x="134" y="32"/>
                  <a:pt x="136" y="34"/>
                  <a:pt x="136" y="36"/>
                </a:cubicBezTo>
                <a:cubicBezTo>
                  <a:pt x="136" y="38"/>
                  <a:pt x="134" y="40"/>
                  <a:pt x="132" y="40"/>
                </a:cubicBezTo>
                <a:moveTo>
                  <a:pt x="108" y="88"/>
                </a:moveTo>
                <a:cubicBezTo>
                  <a:pt x="106" y="88"/>
                  <a:pt x="104" y="90"/>
                  <a:pt x="104" y="92"/>
                </a:cubicBezTo>
                <a:cubicBezTo>
                  <a:pt x="104" y="94"/>
                  <a:pt x="106" y="96"/>
                  <a:pt x="108" y="96"/>
                </a:cubicBezTo>
                <a:cubicBezTo>
                  <a:pt x="110" y="96"/>
                  <a:pt x="112" y="94"/>
                  <a:pt x="112" y="92"/>
                </a:cubicBezTo>
                <a:cubicBezTo>
                  <a:pt x="112" y="90"/>
                  <a:pt x="110" y="88"/>
                  <a:pt x="108" y="88"/>
                </a:cubicBezTo>
                <a:moveTo>
                  <a:pt x="77" y="72"/>
                </a:moveTo>
                <a:cubicBezTo>
                  <a:pt x="76" y="71"/>
                  <a:pt x="76" y="71"/>
                  <a:pt x="75" y="71"/>
                </a:cubicBezTo>
                <a:cubicBezTo>
                  <a:pt x="75" y="71"/>
                  <a:pt x="74" y="71"/>
                  <a:pt x="74" y="70"/>
                </a:cubicBezTo>
                <a:cubicBezTo>
                  <a:pt x="74" y="81"/>
                  <a:pt x="74" y="81"/>
                  <a:pt x="74" y="81"/>
                </a:cubicBezTo>
                <a:cubicBezTo>
                  <a:pt x="75" y="80"/>
                  <a:pt x="76" y="80"/>
                  <a:pt x="77" y="79"/>
                </a:cubicBezTo>
                <a:cubicBezTo>
                  <a:pt x="78" y="79"/>
                  <a:pt x="79" y="77"/>
                  <a:pt x="79" y="75"/>
                </a:cubicBezTo>
                <a:cubicBezTo>
                  <a:pt x="79" y="75"/>
                  <a:pt x="79" y="74"/>
                  <a:pt x="78" y="73"/>
                </a:cubicBezTo>
                <a:cubicBezTo>
                  <a:pt x="78" y="73"/>
                  <a:pt x="78" y="72"/>
                  <a:pt x="77" y="72"/>
                </a:cubicBezTo>
                <a:moveTo>
                  <a:pt x="168" y="0"/>
                </a:moveTo>
                <a:cubicBezTo>
                  <a:pt x="40" y="0"/>
                  <a:pt x="40" y="0"/>
                  <a:pt x="40" y="0"/>
                </a:cubicBezTo>
                <a:cubicBezTo>
                  <a:pt x="36" y="0"/>
                  <a:pt x="32" y="4"/>
                  <a:pt x="32" y="8"/>
                </a:cubicBezTo>
                <a:cubicBezTo>
                  <a:pt x="32" y="12"/>
                  <a:pt x="32" y="12"/>
                  <a:pt x="32" y="12"/>
                </a:cubicBezTo>
                <a:cubicBezTo>
                  <a:pt x="32" y="14"/>
                  <a:pt x="34" y="16"/>
                  <a:pt x="36" y="16"/>
                </a:cubicBezTo>
                <a:cubicBezTo>
                  <a:pt x="38" y="16"/>
                  <a:pt x="40" y="14"/>
                  <a:pt x="40" y="12"/>
                </a:cubicBezTo>
                <a:cubicBezTo>
                  <a:pt x="40" y="8"/>
                  <a:pt x="40" y="8"/>
                  <a:pt x="40" y="8"/>
                </a:cubicBezTo>
                <a:cubicBezTo>
                  <a:pt x="168" y="8"/>
                  <a:pt x="168" y="8"/>
                  <a:pt x="168" y="8"/>
                </a:cubicBezTo>
                <a:cubicBezTo>
                  <a:pt x="168" y="80"/>
                  <a:pt x="168" y="80"/>
                  <a:pt x="168" y="80"/>
                </a:cubicBezTo>
                <a:cubicBezTo>
                  <a:pt x="156" y="80"/>
                  <a:pt x="156" y="80"/>
                  <a:pt x="156" y="80"/>
                </a:cubicBezTo>
                <a:cubicBezTo>
                  <a:pt x="154" y="80"/>
                  <a:pt x="152" y="82"/>
                  <a:pt x="152" y="84"/>
                </a:cubicBezTo>
                <a:cubicBezTo>
                  <a:pt x="152" y="86"/>
                  <a:pt x="154" y="88"/>
                  <a:pt x="156" y="88"/>
                </a:cubicBezTo>
                <a:cubicBezTo>
                  <a:pt x="168" y="88"/>
                  <a:pt x="168" y="88"/>
                  <a:pt x="168" y="88"/>
                </a:cubicBezTo>
                <a:cubicBezTo>
                  <a:pt x="172" y="88"/>
                  <a:pt x="176" y="84"/>
                  <a:pt x="176" y="80"/>
                </a:cubicBezTo>
                <a:cubicBezTo>
                  <a:pt x="176" y="8"/>
                  <a:pt x="176" y="8"/>
                  <a:pt x="176" y="8"/>
                </a:cubicBezTo>
                <a:cubicBezTo>
                  <a:pt x="176" y="4"/>
                  <a:pt x="172" y="0"/>
                  <a:pt x="168" y="0"/>
                </a:cubicBezTo>
                <a:moveTo>
                  <a:pt x="72" y="40"/>
                </a:moveTo>
                <a:cubicBezTo>
                  <a:pt x="57" y="40"/>
                  <a:pt x="44" y="53"/>
                  <a:pt x="44" y="68"/>
                </a:cubicBezTo>
                <a:cubicBezTo>
                  <a:pt x="44" y="83"/>
                  <a:pt x="57" y="96"/>
                  <a:pt x="72" y="96"/>
                </a:cubicBezTo>
                <a:cubicBezTo>
                  <a:pt x="87" y="96"/>
                  <a:pt x="100" y="83"/>
                  <a:pt x="100" y="68"/>
                </a:cubicBezTo>
                <a:cubicBezTo>
                  <a:pt x="100" y="53"/>
                  <a:pt x="87" y="40"/>
                  <a:pt x="72" y="40"/>
                </a:cubicBezTo>
                <a:moveTo>
                  <a:pt x="83" y="79"/>
                </a:moveTo>
                <a:cubicBezTo>
                  <a:pt x="83" y="80"/>
                  <a:pt x="82" y="81"/>
                  <a:pt x="81" y="82"/>
                </a:cubicBezTo>
                <a:cubicBezTo>
                  <a:pt x="80" y="83"/>
                  <a:pt x="79" y="84"/>
                  <a:pt x="77" y="84"/>
                </a:cubicBezTo>
                <a:cubicBezTo>
                  <a:pt x="76" y="85"/>
                  <a:pt x="75" y="85"/>
                  <a:pt x="74" y="85"/>
                </a:cubicBezTo>
                <a:cubicBezTo>
                  <a:pt x="74" y="88"/>
                  <a:pt x="74" y="88"/>
                  <a:pt x="74" y="88"/>
                </a:cubicBezTo>
                <a:cubicBezTo>
                  <a:pt x="70" y="88"/>
                  <a:pt x="70" y="88"/>
                  <a:pt x="70" y="88"/>
                </a:cubicBezTo>
                <a:cubicBezTo>
                  <a:pt x="70" y="85"/>
                  <a:pt x="70" y="85"/>
                  <a:pt x="70" y="85"/>
                </a:cubicBezTo>
                <a:cubicBezTo>
                  <a:pt x="69" y="85"/>
                  <a:pt x="68" y="85"/>
                  <a:pt x="67" y="84"/>
                </a:cubicBezTo>
                <a:cubicBezTo>
                  <a:pt x="65" y="84"/>
                  <a:pt x="64" y="83"/>
                  <a:pt x="63" y="82"/>
                </a:cubicBezTo>
                <a:cubicBezTo>
                  <a:pt x="62" y="81"/>
                  <a:pt x="61" y="80"/>
                  <a:pt x="61" y="79"/>
                </a:cubicBezTo>
                <a:cubicBezTo>
                  <a:pt x="60" y="77"/>
                  <a:pt x="60" y="76"/>
                  <a:pt x="60" y="74"/>
                </a:cubicBezTo>
                <a:cubicBezTo>
                  <a:pt x="65" y="74"/>
                  <a:pt x="65" y="74"/>
                  <a:pt x="65" y="74"/>
                </a:cubicBezTo>
                <a:cubicBezTo>
                  <a:pt x="65" y="76"/>
                  <a:pt x="66" y="78"/>
                  <a:pt x="67" y="79"/>
                </a:cubicBezTo>
                <a:cubicBezTo>
                  <a:pt x="67" y="80"/>
                  <a:pt x="68" y="81"/>
                  <a:pt x="70" y="81"/>
                </a:cubicBezTo>
                <a:cubicBezTo>
                  <a:pt x="70" y="70"/>
                  <a:pt x="70" y="70"/>
                  <a:pt x="70" y="70"/>
                </a:cubicBezTo>
                <a:cubicBezTo>
                  <a:pt x="69" y="69"/>
                  <a:pt x="68" y="69"/>
                  <a:pt x="67" y="69"/>
                </a:cubicBezTo>
                <a:cubicBezTo>
                  <a:pt x="66" y="68"/>
                  <a:pt x="65" y="68"/>
                  <a:pt x="64" y="67"/>
                </a:cubicBezTo>
                <a:cubicBezTo>
                  <a:pt x="63" y="66"/>
                  <a:pt x="62" y="65"/>
                  <a:pt x="62" y="64"/>
                </a:cubicBezTo>
                <a:cubicBezTo>
                  <a:pt x="61" y="63"/>
                  <a:pt x="61" y="62"/>
                  <a:pt x="61" y="60"/>
                </a:cubicBezTo>
                <a:cubicBezTo>
                  <a:pt x="61" y="58"/>
                  <a:pt x="61" y="57"/>
                  <a:pt x="62" y="56"/>
                </a:cubicBezTo>
                <a:cubicBezTo>
                  <a:pt x="62" y="55"/>
                  <a:pt x="63" y="54"/>
                  <a:pt x="64" y="53"/>
                </a:cubicBezTo>
                <a:cubicBezTo>
                  <a:pt x="65" y="53"/>
                  <a:pt x="66" y="52"/>
                  <a:pt x="67" y="52"/>
                </a:cubicBezTo>
                <a:cubicBezTo>
                  <a:pt x="68" y="51"/>
                  <a:pt x="69" y="51"/>
                  <a:pt x="70" y="51"/>
                </a:cubicBezTo>
                <a:cubicBezTo>
                  <a:pt x="70" y="48"/>
                  <a:pt x="70" y="48"/>
                  <a:pt x="70" y="48"/>
                </a:cubicBezTo>
                <a:cubicBezTo>
                  <a:pt x="74" y="48"/>
                  <a:pt x="74" y="48"/>
                  <a:pt x="74" y="48"/>
                </a:cubicBezTo>
                <a:cubicBezTo>
                  <a:pt x="74" y="51"/>
                  <a:pt x="74" y="51"/>
                  <a:pt x="74" y="51"/>
                </a:cubicBezTo>
                <a:cubicBezTo>
                  <a:pt x="75" y="51"/>
                  <a:pt x="76" y="51"/>
                  <a:pt x="77" y="52"/>
                </a:cubicBezTo>
                <a:cubicBezTo>
                  <a:pt x="78" y="52"/>
                  <a:pt x="79" y="52"/>
                  <a:pt x="80" y="53"/>
                </a:cubicBezTo>
                <a:cubicBezTo>
                  <a:pt x="81" y="54"/>
                  <a:pt x="82" y="55"/>
                  <a:pt x="82" y="56"/>
                </a:cubicBezTo>
                <a:cubicBezTo>
                  <a:pt x="83" y="57"/>
                  <a:pt x="83" y="58"/>
                  <a:pt x="83" y="60"/>
                </a:cubicBezTo>
                <a:cubicBezTo>
                  <a:pt x="78" y="60"/>
                  <a:pt x="78" y="60"/>
                  <a:pt x="78" y="60"/>
                </a:cubicBezTo>
                <a:cubicBezTo>
                  <a:pt x="78" y="58"/>
                  <a:pt x="77" y="57"/>
                  <a:pt x="77" y="56"/>
                </a:cubicBezTo>
                <a:cubicBezTo>
                  <a:pt x="76" y="56"/>
                  <a:pt x="75" y="55"/>
                  <a:pt x="74" y="55"/>
                </a:cubicBezTo>
                <a:cubicBezTo>
                  <a:pt x="74" y="65"/>
                  <a:pt x="74" y="65"/>
                  <a:pt x="74" y="65"/>
                </a:cubicBezTo>
                <a:cubicBezTo>
                  <a:pt x="75" y="65"/>
                  <a:pt x="76" y="66"/>
                  <a:pt x="77" y="66"/>
                </a:cubicBezTo>
                <a:cubicBezTo>
                  <a:pt x="78" y="66"/>
                  <a:pt x="80" y="67"/>
                  <a:pt x="81" y="68"/>
                </a:cubicBezTo>
                <a:cubicBezTo>
                  <a:pt x="82" y="69"/>
                  <a:pt x="82" y="69"/>
                  <a:pt x="83" y="71"/>
                </a:cubicBezTo>
                <a:cubicBezTo>
                  <a:pt x="84" y="72"/>
                  <a:pt x="84" y="73"/>
                  <a:pt x="84" y="75"/>
                </a:cubicBezTo>
                <a:cubicBezTo>
                  <a:pt x="84" y="76"/>
                  <a:pt x="84" y="78"/>
                  <a:pt x="83" y="79"/>
                </a:cubicBezTo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1D8D3D31-1604-40A2-A996-71F996D91290}"/>
              </a:ext>
            </a:extLst>
          </p:cNvPr>
          <p:cNvGrpSpPr/>
          <p:nvPr/>
        </p:nvGrpSpPr>
        <p:grpSpPr>
          <a:xfrm>
            <a:off x="4713999" y="4934251"/>
            <a:ext cx="1140351" cy="259105"/>
            <a:chOff x="4457798" y="5208245"/>
            <a:chExt cx="1140351" cy="259105"/>
          </a:xfrm>
        </p:grpSpPr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EE9898CA-D9C8-4803-9563-2C49D680A289}"/>
                </a:ext>
              </a:extLst>
            </p:cNvPr>
            <p:cNvSpPr/>
            <p:nvPr/>
          </p:nvSpPr>
          <p:spPr>
            <a:xfrm>
              <a:off x="4457798" y="5208245"/>
              <a:ext cx="1061941" cy="259105"/>
            </a:xfrm>
            <a:prstGeom prst="roundRect">
              <a:avLst>
                <a:gd name="adj" fmla="val 10898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3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9" name="Text Placeholder 4">
              <a:extLst>
                <a:ext uri="{FF2B5EF4-FFF2-40B4-BE49-F238E27FC236}">
                  <a16:creationId xmlns:a16="http://schemas.microsoft.com/office/drawing/2014/main" id="{EBCE2A38-1939-472F-B8C4-99EE4DB65FD7}"/>
                </a:ext>
              </a:extLst>
            </p:cNvPr>
            <p:cNvSpPr txBox="1">
              <a:spLocks/>
            </p:cNvSpPr>
            <p:nvPr/>
          </p:nvSpPr>
          <p:spPr>
            <a:xfrm>
              <a:off x="4471841" y="5222534"/>
              <a:ext cx="1126308" cy="197431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fa-I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اطلاعات بیشتر</a:t>
              </a: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5F44DC67-07C6-4B99-9513-9A7374998482}"/>
              </a:ext>
            </a:extLst>
          </p:cNvPr>
          <p:cNvGrpSpPr/>
          <p:nvPr/>
        </p:nvGrpSpPr>
        <p:grpSpPr>
          <a:xfrm>
            <a:off x="8422422" y="4920318"/>
            <a:ext cx="1115379" cy="259105"/>
            <a:chOff x="4457798" y="5208245"/>
            <a:chExt cx="1115379" cy="259105"/>
          </a:xfrm>
        </p:grpSpPr>
        <p:sp>
          <p:nvSpPr>
            <p:cNvPr id="46" name="Rectangle: Rounded Corners 45">
              <a:extLst>
                <a:ext uri="{FF2B5EF4-FFF2-40B4-BE49-F238E27FC236}">
                  <a16:creationId xmlns:a16="http://schemas.microsoft.com/office/drawing/2014/main" id="{F5349252-B675-4D45-87A9-1796D5C40AA8}"/>
                </a:ext>
              </a:extLst>
            </p:cNvPr>
            <p:cNvSpPr/>
            <p:nvPr/>
          </p:nvSpPr>
          <p:spPr>
            <a:xfrm>
              <a:off x="4457798" y="5208245"/>
              <a:ext cx="1061941" cy="259105"/>
            </a:xfrm>
            <a:prstGeom prst="roundRect">
              <a:avLst>
                <a:gd name="adj" fmla="val 10898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3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7" name="Text Placeholder 4">
              <a:extLst>
                <a:ext uri="{FF2B5EF4-FFF2-40B4-BE49-F238E27FC236}">
                  <a16:creationId xmlns:a16="http://schemas.microsoft.com/office/drawing/2014/main" id="{527FE561-80BC-46B2-AF47-A2A0632E4DF1}"/>
                </a:ext>
              </a:extLst>
            </p:cNvPr>
            <p:cNvSpPr txBox="1">
              <a:spLocks/>
            </p:cNvSpPr>
            <p:nvPr/>
          </p:nvSpPr>
          <p:spPr>
            <a:xfrm>
              <a:off x="4457798" y="5222534"/>
              <a:ext cx="1115379" cy="244816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fa-I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اطلاعات بیشتر</a:t>
              </a: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9D1B2AD2-6BFD-472C-1BD2-4F4BC518036A}"/>
              </a:ext>
            </a:extLst>
          </p:cNvPr>
          <p:cNvSpPr txBox="1"/>
          <p:nvPr/>
        </p:nvSpPr>
        <p:spPr>
          <a:xfrm>
            <a:off x="5109328" y="583661"/>
            <a:ext cx="68721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400" b="1" dirty="0">
                <a:solidFill>
                  <a:srgbClr val="A8A8A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اصلی </a:t>
            </a:r>
            <a:r>
              <a:rPr lang="fa-IR" sz="24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ارائه خود را در این قسمت وارد نمایید.</a:t>
            </a:r>
            <a:endParaRPr lang="en-US" sz="24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5479407-3FB9-9AD8-51F5-ADE8E2BCB908}"/>
              </a:ext>
            </a:extLst>
          </p:cNvPr>
          <p:cNvSpPr txBox="1"/>
          <p:nvPr/>
        </p:nvSpPr>
        <p:spPr>
          <a:xfrm>
            <a:off x="8738647" y="1235744"/>
            <a:ext cx="32428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نمایید.</a:t>
            </a:r>
            <a:endParaRPr lang="en-US" sz="20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4A323DD-ACED-EE9F-BC5B-113E0C75B83E}"/>
              </a:ext>
            </a:extLst>
          </p:cNvPr>
          <p:cNvSpPr txBox="1"/>
          <p:nvPr/>
        </p:nvSpPr>
        <p:spPr>
          <a:xfrm>
            <a:off x="8422422" y="2788082"/>
            <a:ext cx="2897750" cy="1900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2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404040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9D37CC9-AFF5-5FA3-A61C-EB84EAD4E9F3}"/>
              </a:ext>
            </a:extLst>
          </p:cNvPr>
          <p:cNvSpPr txBox="1"/>
          <p:nvPr/>
        </p:nvSpPr>
        <p:spPr>
          <a:xfrm>
            <a:off x="4666263" y="2788082"/>
            <a:ext cx="2897750" cy="1900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2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404040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C00D05B-C69F-32FD-8802-7349690BFEF4}"/>
              </a:ext>
            </a:extLst>
          </p:cNvPr>
          <p:cNvSpPr txBox="1"/>
          <p:nvPr/>
        </p:nvSpPr>
        <p:spPr>
          <a:xfrm>
            <a:off x="910103" y="2788082"/>
            <a:ext cx="2897750" cy="1900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2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404040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AEAAB66-BCCB-3277-4A0A-53A8660C8CDD}"/>
              </a:ext>
            </a:extLst>
          </p:cNvPr>
          <p:cNvSpPr txBox="1"/>
          <p:nvPr/>
        </p:nvSpPr>
        <p:spPr>
          <a:xfrm>
            <a:off x="9348281" y="6421153"/>
            <a:ext cx="22087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مهندسی عمران</a:t>
            </a:r>
            <a:endParaRPr lang="en-US" sz="16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09151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0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000"/>
                            </p:stCondLst>
                            <p:childTnLst>
                              <p:par>
                                <p:cTn id="5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9000"/>
                            </p:stCondLst>
                            <p:childTnLst>
                              <p:par>
                                <p:cTn id="6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1000"/>
                            </p:stCondLst>
                            <p:childTnLst>
                              <p:par>
                                <p:cTn id="7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2000"/>
                            </p:stCondLst>
                            <p:childTnLst>
                              <p:par>
                                <p:cTn id="7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1" grpId="0" animBg="1"/>
      <p:bldP spid="28" grpId="0" animBg="1"/>
      <p:bldP spid="42" grpId="0" animBg="1"/>
      <p:bldP spid="17" grpId="0"/>
      <p:bldP spid="19" grpId="0"/>
      <p:bldP spid="20" grpId="0"/>
      <p:bldP spid="21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>
            <a:extLst>
              <a:ext uri="{FF2B5EF4-FFF2-40B4-BE49-F238E27FC236}">
                <a16:creationId xmlns:a16="http://schemas.microsoft.com/office/drawing/2014/main" id="{8C7A193D-5862-4397-8C4D-3A0EF87D92A9}"/>
              </a:ext>
            </a:extLst>
          </p:cNvPr>
          <p:cNvSpPr/>
          <p:nvPr/>
        </p:nvSpPr>
        <p:spPr>
          <a:xfrm>
            <a:off x="3886200" y="1667836"/>
            <a:ext cx="8305800" cy="4646790"/>
          </a:xfrm>
          <a:custGeom>
            <a:avLst/>
            <a:gdLst>
              <a:gd name="connsiteX0" fmla="*/ 3764055 w 8603785"/>
              <a:gd name="connsiteY0" fmla="*/ 0 h 4646790"/>
              <a:gd name="connsiteX1" fmla="*/ 8603785 w 8603785"/>
              <a:gd name="connsiteY1" fmla="*/ 0 h 4646790"/>
              <a:gd name="connsiteX2" fmla="*/ 8603785 w 8603785"/>
              <a:gd name="connsiteY2" fmla="*/ 4646465 h 4646790"/>
              <a:gd name="connsiteX3" fmla="*/ 3821723 w 8603785"/>
              <a:gd name="connsiteY3" fmla="*/ 4646465 h 4646790"/>
              <a:gd name="connsiteX4" fmla="*/ 3821723 w 8603785"/>
              <a:gd name="connsiteY4" fmla="*/ 4646788 h 4646790"/>
              <a:gd name="connsiteX5" fmla="*/ 2637369 w 8603785"/>
              <a:gd name="connsiteY5" fmla="*/ 4646788 h 4646790"/>
              <a:gd name="connsiteX6" fmla="*/ 2637369 w 8603785"/>
              <a:gd name="connsiteY6" fmla="*/ 4646790 h 4646790"/>
              <a:gd name="connsiteX7" fmla="*/ 0 w 8603785"/>
              <a:gd name="connsiteY7" fmla="*/ 4646790 h 4646790"/>
              <a:gd name="connsiteX8" fmla="*/ 2324920 w 8603785"/>
              <a:gd name="connsiteY8" fmla="*/ 327 h 4646790"/>
              <a:gd name="connsiteX9" fmla="*/ 2637369 w 8603785"/>
              <a:gd name="connsiteY9" fmla="*/ 327 h 4646790"/>
              <a:gd name="connsiteX10" fmla="*/ 2637369 w 8603785"/>
              <a:gd name="connsiteY10" fmla="*/ 325 h 4646790"/>
              <a:gd name="connsiteX11" fmla="*/ 3764055 w 8603785"/>
              <a:gd name="connsiteY11" fmla="*/ 325 h 4646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603785" h="4646790">
                <a:moveTo>
                  <a:pt x="3764055" y="0"/>
                </a:moveTo>
                <a:lnTo>
                  <a:pt x="8603785" y="0"/>
                </a:lnTo>
                <a:lnTo>
                  <a:pt x="8603785" y="4646465"/>
                </a:lnTo>
                <a:lnTo>
                  <a:pt x="3821723" y="4646465"/>
                </a:lnTo>
                <a:lnTo>
                  <a:pt x="3821723" y="4646788"/>
                </a:lnTo>
                <a:lnTo>
                  <a:pt x="2637369" y="4646788"/>
                </a:lnTo>
                <a:lnTo>
                  <a:pt x="2637369" y="4646790"/>
                </a:lnTo>
                <a:lnTo>
                  <a:pt x="0" y="4646790"/>
                </a:lnTo>
                <a:lnTo>
                  <a:pt x="2324920" y="327"/>
                </a:lnTo>
                <a:lnTo>
                  <a:pt x="2637369" y="327"/>
                </a:lnTo>
                <a:lnTo>
                  <a:pt x="2637369" y="325"/>
                </a:lnTo>
                <a:lnTo>
                  <a:pt x="3764055" y="325"/>
                </a:lnTo>
                <a:close/>
              </a:path>
            </a:pathLst>
          </a:custGeom>
          <a:gradFill>
            <a:gsLst>
              <a:gs pos="0">
                <a:srgbClr val="37ACCD"/>
              </a:gs>
              <a:gs pos="63000">
                <a:srgbClr val="1EBDA2"/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2313E8A-42F3-4D6F-B27F-ED5B69630517}"/>
              </a:ext>
            </a:extLst>
          </p:cNvPr>
          <p:cNvGrpSpPr/>
          <p:nvPr/>
        </p:nvGrpSpPr>
        <p:grpSpPr>
          <a:xfrm>
            <a:off x="9982200" y="5521854"/>
            <a:ext cx="1682097" cy="356432"/>
            <a:chOff x="4457798" y="5208245"/>
            <a:chExt cx="1061941" cy="259105"/>
          </a:xfrm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675CD3E0-1FA3-4F9A-B47D-417AF65D1906}"/>
                </a:ext>
              </a:extLst>
            </p:cNvPr>
            <p:cNvSpPr/>
            <p:nvPr/>
          </p:nvSpPr>
          <p:spPr>
            <a:xfrm>
              <a:off x="4457798" y="5208245"/>
              <a:ext cx="1061941" cy="259105"/>
            </a:xfrm>
            <a:prstGeom prst="roundRect">
              <a:avLst>
                <a:gd name="adj" fmla="val 10898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3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ext Placeholder 4">
              <a:extLst>
                <a:ext uri="{FF2B5EF4-FFF2-40B4-BE49-F238E27FC236}">
                  <a16:creationId xmlns:a16="http://schemas.microsoft.com/office/drawing/2014/main" id="{C71DD946-FA91-45AD-89C2-148BABC5FD87}"/>
                </a:ext>
              </a:extLst>
            </p:cNvPr>
            <p:cNvSpPr txBox="1">
              <a:spLocks/>
            </p:cNvSpPr>
            <p:nvPr/>
          </p:nvSpPr>
          <p:spPr>
            <a:xfrm>
              <a:off x="4471841" y="5215349"/>
              <a:ext cx="1047898" cy="197432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fa-IR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اطلاع بیشتر</a:t>
              </a:r>
              <a:endParaRPr 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7F53CFFE-6260-89A4-61B2-74B0A4AD718B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668461"/>
            <a:ext cx="6096000" cy="4646165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9DA8A01-FC64-1EE9-9425-994C381F2105}"/>
              </a:ext>
            </a:extLst>
          </p:cNvPr>
          <p:cNvSpPr txBox="1"/>
          <p:nvPr/>
        </p:nvSpPr>
        <p:spPr>
          <a:xfrm>
            <a:off x="9348281" y="6421153"/>
            <a:ext cx="22087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مهندسی عمران</a:t>
            </a:r>
            <a:endParaRPr lang="en-US" sz="16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3C9CB1E-7A63-3DF9-55BB-0BE560BEEDC0}"/>
              </a:ext>
            </a:extLst>
          </p:cNvPr>
          <p:cNvSpPr txBox="1"/>
          <p:nvPr/>
        </p:nvSpPr>
        <p:spPr>
          <a:xfrm>
            <a:off x="5109328" y="583661"/>
            <a:ext cx="68721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400" b="1" dirty="0">
                <a:solidFill>
                  <a:srgbClr val="A8A8A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اصلی </a:t>
            </a:r>
            <a:r>
              <a:rPr lang="fa-IR" sz="24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ارائه خود را در این قسمت وارد نمایید.</a:t>
            </a:r>
            <a:endParaRPr lang="en-US" sz="24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39808E3-A0E6-A6B3-1DF0-D874B7C86788}"/>
              </a:ext>
            </a:extLst>
          </p:cNvPr>
          <p:cNvSpPr txBox="1"/>
          <p:nvPr/>
        </p:nvSpPr>
        <p:spPr>
          <a:xfrm>
            <a:off x="8738647" y="1235744"/>
            <a:ext cx="32428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نمایید.</a:t>
            </a:r>
            <a:endParaRPr lang="en-US" sz="20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5302A2D-C7D6-DD2B-5FA4-73B35E566333}"/>
              </a:ext>
            </a:extLst>
          </p:cNvPr>
          <p:cNvSpPr txBox="1"/>
          <p:nvPr/>
        </p:nvSpPr>
        <p:spPr>
          <a:xfrm>
            <a:off x="6052456" y="1652104"/>
            <a:ext cx="5987484" cy="36625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6058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/>
      <p:bldP spid="9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>
            <a:extLst>
              <a:ext uri="{FF2B5EF4-FFF2-40B4-BE49-F238E27FC236}">
                <a16:creationId xmlns:a16="http://schemas.microsoft.com/office/drawing/2014/main" id="{88F5266B-28C4-92F9-0BDE-E28727070D03}"/>
              </a:ext>
            </a:extLst>
          </p:cNvPr>
          <p:cNvGrpSpPr/>
          <p:nvPr/>
        </p:nvGrpSpPr>
        <p:grpSpPr>
          <a:xfrm>
            <a:off x="527465" y="1476267"/>
            <a:ext cx="4029075" cy="3969433"/>
            <a:chOff x="527465" y="1476267"/>
            <a:chExt cx="4029075" cy="3969433"/>
          </a:xfrm>
        </p:grpSpPr>
        <p:sp>
          <p:nvSpPr>
            <p:cNvPr id="33" name="Freeform 16">
              <a:extLst>
                <a:ext uri="{FF2B5EF4-FFF2-40B4-BE49-F238E27FC236}">
                  <a16:creationId xmlns:a16="http://schemas.microsoft.com/office/drawing/2014/main" id="{D1F323B2-2783-4090-B3B7-4A0624F35BF7}"/>
                </a:ext>
              </a:extLst>
            </p:cNvPr>
            <p:cNvSpPr>
              <a:spLocks/>
            </p:cNvSpPr>
            <p:nvPr/>
          </p:nvSpPr>
          <p:spPr bwMode="auto">
            <a:xfrm>
              <a:off x="962625" y="1476267"/>
              <a:ext cx="2175789" cy="1583796"/>
            </a:xfrm>
            <a:custGeom>
              <a:avLst/>
              <a:gdLst>
                <a:gd name="T0" fmla="*/ 270 w 425"/>
                <a:gd name="T1" fmla="*/ 219 h 309"/>
                <a:gd name="T2" fmla="*/ 283 w 425"/>
                <a:gd name="T3" fmla="*/ 216 h 309"/>
                <a:gd name="T4" fmla="*/ 283 w 425"/>
                <a:gd name="T5" fmla="*/ 269 h 309"/>
                <a:gd name="T6" fmla="*/ 322 w 425"/>
                <a:gd name="T7" fmla="*/ 232 h 309"/>
                <a:gd name="T8" fmla="*/ 322 w 425"/>
                <a:gd name="T9" fmla="*/ 232 h 309"/>
                <a:gd name="T10" fmla="*/ 425 w 425"/>
                <a:gd name="T11" fmla="*/ 135 h 309"/>
                <a:gd name="T12" fmla="*/ 318 w 425"/>
                <a:gd name="T13" fmla="*/ 34 h 309"/>
                <a:gd name="T14" fmla="*/ 318 w 425"/>
                <a:gd name="T15" fmla="*/ 34 h 309"/>
                <a:gd name="T16" fmla="*/ 283 w 425"/>
                <a:gd name="T17" fmla="*/ 0 h 309"/>
                <a:gd name="T18" fmla="*/ 283 w 425"/>
                <a:gd name="T19" fmla="*/ 57 h 309"/>
                <a:gd name="T20" fmla="*/ 274 w 425"/>
                <a:gd name="T21" fmla="*/ 58 h 309"/>
                <a:gd name="T22" fmla="*/ 0 w 425"/>
                <a:gd name="T23" fmla="*/ 251 h 309"/>
                <a:gd name="T24" fmla="*/ 96 w 425"/>
                <a:gd name="T25" fmla="*/ 199 h 309"/>
                <a:gd name="T26" fmla="*/ 148 w 425"/>
                <a:gd name="T27" fmla="*/ 309 h 309"/>
                <a:gd name="T28" fmla="*/ 270 w 425"/>
                <a:gd name="T29" fmla="*/ 219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25" h="309">
                  <a:moveTo>
                    <a:pt x="270" y="219"/>
                  </a:moveTo>
                  <a:cubicBezTo>
                    <a:pt x="283" y="216"/>
                    <a:pt x="283" y="216"/>
                    <a:pt x="283" y="216"/>
                  </a:cubicBezTo>
                  <a:cubicBezTo>
                    <a:pt x="283" y="269"/>
                    <a:pt x="283" y="269"/>
                    <a:pt x="283" y="269"/>
                  </a:cubicBezTo>
                  <a:cubicBezTo>
                    <a:pt x="322" y="232"/>
                    <a:pt x="322" y="232"/>
                    <a:pt x="322" y="232"/>
                  </a:cubicBezTo>
                  <a:cubicBezTo>
                    <a:pt x="322" y="232"/>
                    <a:pt x="322" y="232"/>
                    <a:pt x="322" y="232"/>
                  </a:cubicBezTo>
                  <a:cubicBezTo>
                    <a:pt x="425" y="135"/>
                    <a:pt x="425" y="135"/>
                    <a:pt x="425" y="135"/>
                  </a:cubicBezTo>
                  <a:cubicBezTo>
                    <a:pt x="318" y="34"/>
                    <a:pt x="318" y="34"/>
                    <a:pt x="318" y="34"/>
                  </a:cubicBezTo>
                  <a:cubicBezTo>
                    <a:pt x="318" y="34"/>
                    <a:pt x="318" y="34"/>
                    <a:pt x="318" y="34"/>
                  </a:cubicBezTo>
                  <a:cubicBezTo>
                    <a:pt x="283" y="0"/>
                    <a:pt x="283" y="0"/>
                    <a:pt x="283" y="0"/>
                  </a:cubicBezTo>
                  <a:cubicBezTo>
                    <a:pt x="283" y="57"/>
                    <a:pt x="283" y="57"/>
                    <a:pt x="283" y="57"/>
                  </a:cubicBezTo>
                  <a:cubicBezTo>
                    <a:pt x="274" y="58"/>
                    <a:pt x="274" y="58"/>
                    <a:pt x="274" y="58"/>
                  </a:cubicBezTo>
                  <a:cubicBezTo>
                    <a:pt x="156" y="74"/>
                    <a:pt x="54" y="146"/>
                    <a:pt x="0" y="251"/>
                  </a:cubicBezTo>
                  <a:cubicBezTo>
                    <a:pt x="96" y="199"/>
                    <a:pt x="96" y="199"/>
                    <a:pt x="96" y="199"/>
                  </a:cubicBezTo>
                  <a:cubicBezTo>
                    <a:pt x="148" y="309"/>
                    <a:pt x="148" y="309"/>
                    <a:pt x="148" y="309"/>
                  </a:cubicBezTo>
                  <a:cubicBezTo>
                    <a:pt x="176" y="265"/>
                    <a:pt x="219" y="232"/>
                    <a:pt x="270" y="219"/>
                  </a:cubicBezTo>
                  <a:close/>
                </a:path>
              </a:pathLst>
            </a:custGeom>
            <a:gradFill>
              <a:gsLst>
                <a:gs pos="0">
                  <a:srgbClr val="37ACCD"/>
                </a:gs>
                <a:gs pos="63000">
                  <a:srgbClr val="1EBDA2"/>
                </a:gs>
              </a:gsLst>
              <a:lin ang="1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 dirty="0">
                <a:solidFill>
                  <a:schemeClr val="lt1"/>
                </a:solidFill>
              </a:endParaRPr>
            </a:p>
          </p:txBody>
        </p:sp>
        <p:sp>
          <p:nvSpPr>
            <p:cNvPr id="29" name="Freeform 12">
              <a:extLst>
                <a:ext uri="{FF2B5EF4-FFF2-40B4-BE49-F238E27FC236}">
                  <a16:creationId xmlns:a16="http://schemas.microsoft.com/office/drawing/2014/main" id="{E119C210-8FEE-4949-9B25-AD5F48D0887B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0208" y="1778890"/>
              <a:ext cx="1716332" cy="1890838"/>
            </a:xfrm>
            <a:custGeom>
              <a:avLst/>
              <a:gdLst>
                <a:gd name="T0" fmla="*/ 124 w 335"/>
                <a:gd name="T1" fmla="*/ 247 h 369"/>
                <a:gd name="T2" fmla="*/ 131 w 335"/>
                <a:gd name="T3" fmla="*/ 258 h 369"/>
                <a:gd name="T4" fmla="*/ 79 w 335"/>
                <a:gd name="T5" fmla="*/ 275 h 369"/>
                <a:gd name="T6" fmla="*/ 251 w 335"/>
                <a:gd name="T7" fmla="*/ 369 h 369"/>
                <a:gd name="T8" fmla="*/ 315 w 335"/>
                <a:gd name="T9" fmla="*/ 233 h 369"/>
                <a:gd name="T10" fmla="*/ 315 w 335"/>
                <a:gd name="T11" fmla="*/ 233 h 369"/>
                <a:gd name="T12" fmla="*/ 335 w 335"/>
                <a:gd name="T13" fmla="*/ 192 h 369"/>
                <a:gd name="T14" fmla="*/ 282 w 335"/>
                <a:gd name="T15" fmla="*/ 209 h 369"/>
                <a:gd name="T16" fmla="*/ 278 w 335"/>
                <a:gd name="T17" fmla="*/ 201 h 369"/>
                <a:gd name="T18" fmla="*/ 8 w 335"/>
                <a:gd name="T19" fmla="*/ 0 h 369"/>
                <a:gd name="T20" fmla="*/ 88 w 335"/>
                <a:gd name="T21" fmla="*/ 76 h 369"/>
                <a:gd name="T22" fmla="*/ 0 w 335"/>
                <a:gd name="T23" fmla="*/ 159 h 369"/>
                <a:gd name="T24" fmla="*/ 124 w 335"/>
                <a:gd name="T25" fmla="*/ 247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5" h="369">
                  <a:moveTo>
                    <a:pt x="124" y="247"/>
                  </a:moveTo>
                  <a:cubicBezTo>
                    <a:pt x="131" y="258"/>
                    <a:pt x="131" y="258"/>
                    <a:pt x="131" y="258"/>
                  </a:cubicBezTo>
                  <a:cubicBezTo>
                    <a:pt x="79" y="275"/>
                    <a:pt x="79" y="275"/>
                    <a:pt x="79" y="275"/>
                  </a:cubicBezTo>
                  <a:cubicBezTo>
                    <a:pt x="251" y="369"/>
                    <a:pt x="251" y="369"/>
                    <a:pt x="251" y="369"/>
                  </a:cubicBezTo>
                  <a:cubicBezTo>
                    <a:pt x="315" y="233"/>
                    <a:pt x="315" y="233"/>
                    <a:pt x="315" y="233"/>
                  </a:cubicBezTo>
                  <a:cubicBezTo>
                    <a:pt x="315" y="233"/>
                    <a:pt x="315" y="233"/>
                    <a:pt x="315" y="233"/>
                  </a:cubicBezTo>
                  <a:cubicBezTo>
                    <a:pt x="335" y="192"/>
                    <a:pt x="335" y="192"/>
                    <a:pt x="335" y="192"/>
                  </a:cubicBezTo>
                  <a:cubicBezTo>
                    <a:pt x="282" y="209"/>
                    <a:pt x="282" y="209"/>
                    <a:pt x="282" y="209"/>
                  </a:cubicBezTo>
                  <a:cubicBezTo>
                    <a:pt x="278" y="201"/>
                    <a:pt x="278" y="201"/>
                    <a:pt x="278" y="201"/>
                  </a:cubicBezTo>
                  <a:cubicBezTo>
                    <a:pt x="227" y="93"/>
                    <a:pt x="125" y="18"/>
                    <a:pt x="8" y="0"/>
                  </a:cubicBezTo>
                  <a:cubicBezTo>
                    <a:pt x="88" y="76"/>
                    <a:pt x="88" y="76"/>
                    <a:pt x="88" y="76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51" y="171"/>
                    <a:pt x="95" y="202"/>
                    <a:pt x="124" y="247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3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400" dirty="0">
                <a:solidFill>
                  <a:schemeClr val="tx1"/>
                </a:solidFill>
                <a:latin typeface="Montserrat" panose="00000500000000000000" pitchFamily="50" charset="0"/>
              </a:endParaRPr>
            </a:p>
          </p:txBody>
        </p:sp>
        <p:sp>
          <p:nvSpPr>
            <p:cNvPr id="25" name="Freeform 13">
              <a:extLst>
                <a:ext uri="{FF2B5EF4-FFF2-40B4-BE49-F238E27FC236}">
                  <a16:creationId xmlns:a16="http://schemas.microsoft.com/office/drawing/2014/main" id="{8A54D92D-4E9A-4E89-AF01-9A63A05604E5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5876" y="3294210"/>
              <a:ext cx="1438008" cy="1906298"/>
            </a:xfrm>
            <a:custGeom>
              <a:avLst/>
              <a:gdLst>
                <a:gd name="T0" fmla="*/ 77 w 281"/>
                <a:gd name="T1" fmla="*/ 190 h 372"/>
                <a:gd name="T2" fmla="*/ 69 w 281"/>
                <a:gd name="T3" fmla="*/ 200 h 372"/>
                <a:gd name="T4" fmla="*/ 36 w 281"/>
                <a:gd name="T5" fmla="*/ 155 h 372"/>
                <a:gd name="T6" fmla="*/ 25 w 281"/>
                <a:gd name="T7" fmla="*/ 211 h 372"/>
                <a:gd name="T8" fmla="*/ 25 w 281"/>
                <a:gd name="T9" fmla="*/ 211 h 372"/>
                <a:gd name="T10" fmla="*/ 0 w 281"/>
                <a:gd name="T11" fmla="*/ 347 h 372"/>
                <a:gd name="T12" fmla="*/ 194 w 281"/>
                <a:gd name="T13" fmla="*/ 372 h 372"/>
                <a:gd name="T14" fmla="*/ 162 w 281"/>
                <a:gd name="T15" fmla="*/ 328 h 372"/>
                <a:gd name="T16" fmla="*/ 168 w 281"/>
                <a:gd name="T17" fmla="*/ 322 h 372"/>
                <a:gd name="T18" fmla="*/ 281 w 281"/>
                <a:gd name="T19" fmla="*/ 60 h 372"/>
                <a:gd name="T20" fmla="*/ 276 w 281"/>
                <a:gd name="T21" fmla="*/ 0 h 372"/>
                <a:gd name="T22" fmla="*/ 249 w 281"/>
                <a:gd name="T23" fmla="*/ 58 h 372"/>
                <a:gd name="T24" fmla="*/ 228 w 281"/>
                <a:gd name="T25" fmla="*/ 102 h 372"/>
                <a:gd name="T26" fmla="*/ 123 w 281"/>
                <a:gd name="T27" fmla="*/ 44 h 372"/>
                <a:gd name="T28" fmla="*/ 124 w 281"/>
                <a:gd name="T29" fmla="*/ 60 h 372"/>
                <a:gd name="T30" fmla="*/ 77 w 281"/>
                <a:gd name="T31" fmla="*/ 190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1" h="372">
                  <a:moveTo>
                    <a:pt x="77" y="190"/>
                  </a:moveTo>
                  <a:cubicBezTo>
                    <a:pt x="69" y="200"/>
                    <a:pt x="69" y="200"/>
                    <a:pt x="69" y="200"/>
                  </a:cubicBezTo>
                  <a:cubicBezTo>
                    <a:pt x="36" y="155"/>
                    <a:pt x="36" y="155"/>
                    <a:pt x="36" y="155"/>
                  </a:cubicBezTo>
                  <a:cubicBezTo>
                    <a:pt x="25" y="211"/>
                    <a:pt x="25" y="211"/>
                    <a:pt x="25" y="211"/>
                  </a:cubicBezTo>
                  <a:cubicBezTo>
                    <a:pt x="25" y="211"/>
                    <a:pt x="25" y="211"/>
                    <a:pt x="25" y="211"/>
                  </a:cubicBezTo>
                  <a:cubicBezTo>
                    <a:pt x="0" y="347"/>
                    <a:pt x="0" y="347"/>
                    <a:pt x="0" y="347"/>
                  </a:cubicBezTo>
                  <a:cubicBezTo>
                    <a:pt x="194" y="372"/>
                    <a:pt x="194" y="372"/>
                    <a:pt x="194" y="372"/>
                  </a:cubicBezTo>
                  <a:cubicBezTo>
                    <a:pt x="162" y="328"/>
                    <a:pt x="162" y="328"/>
                    <a:pt x="162" y="328"/>
                  </a:cubicBezTo>
                  <a:cubicBezTo>
                    <a:pt x="168" y="322"/>
                    <a:pt x="168" y="322"/>
                    <a:pt x="168" y="322"/>
                  </a:cubicBezTo>
                  <a:cubicBezTo>
                    <a:pt x="241" y="253"/>
                    <a:pt x="281" y="160"/>
                    <a:pt x="281" y="60"/>
                  </a:cubicBezTo>
                  <a:cubicBezTo>
                    <a:pt x="281" y="40"/>
                    <a:pt x="280" y="20"/>
                    <a:pt x="276" y="0"/>
                  </a:cubicBezTo>
                  <a:cubicBezTo>
                    <a:pt x="249" y="58"/>
                    <a:pt x="249" y="58"/>
                    <a:pt x="249" y="58"/>
                  </a:cubicBezTo>
                  <a:cubicBezTo>
                    <a:pt x="228" y="102"/>
                    <a:pt x="228" y="102"/>
                    <a:pt x="228" y="102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24" y="50"/>
                    <a:pt x="124" y="55"/>
                    <a:pt x="124" y="60"/>
                  </a:cubicBezTo>
                  <a:cubicBezTo>
                    <a:pt x="124" y="107"/>
                    <a:pt x="107" y="153"/>
                    <a:pt x="77" y="190"/>
                  </a:cubicBezTo>
                  <a:close/>
                </a:path>
              </a:pathLst>
            </a:custGeom>
            <a:gradFill>
              <a:gsLst>
                <a:gs pos="0">
                  <a:srgbClr val="37ACCD"/>
                </a:gs>
                <a:gs pos="63000">
                  <a:srgbClr val="1EBDA2"/>
                </a:gs>
              </a:gsLst>
              <a:lin ang="1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 dirty="0">
                <a:solidFill>
                  <a:schemeClr val="lt1"/>
                </a:solidFill>
              </a:endParaRPr>
            </a:p>
          </p:txBody>
        </p:sp>
        <p:sp>
          <p:nvSpPr>
            <p:cNvPr id="21" name="Freeform 14">
              <a:extLst>
                <a:ext uri="{FF2B5EF4-FFF2-40B4-BE49-F238E27FC236}">
                  <a16:creationId xmlns:a16="http://schemas.microsoft.com/office/drawing/2014/main" id="{E46405F5-30DB-4E9F-A586-29E1FC48CA96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4887" y="4308106"/>
              <a:ext cx="2131610" cy="1137594"/>
            </a:xfrm>
            <a:custGeom>
              <a:avLst/>
              <a:gdLst>
                <a:gd name="T0" fmla="*/ 173 w 416"/>
                <a:gd name="T1" fmla="*/ 49 h 222"/>
                <a:gd name="T2" fmla="*/ 161 w 416"/>
                <a:gd name="T3" fmla="*/ 44 h 222"/>
                <a:gd name="T4" fmla="*/ 193 w 416"/>
                <a:gd name="T5" fmla="*/ 0 h 222"/>
                <a:gd name="T6" fmla="*/ 138 w 416"/>
                <a:gd name="T7" fmla="*/ 7 h 222"/>
                <a:gd name="T8" fmla="*/ 138 w 416"/>
                <a:gd name="T9" fmla="*/ 7 h 222"/>
                <a:gd name="T10" fmla="*/ 0 w 416"/>
                <a:gd name="T11" fmla="*/ 25 h 222"/>
                <a:gd name="T12" fmla="*/ 27 w 416"/>
                <a:gd name="T13" fmla="*/ 172 h 222"/>
                <a:gd name="T14" fmla="*/ 27 w 416"/>
                <a:gd name="T15" fmla="*/ 172 h 222"/>
                <a:gd name="T16" fmla="*/ 35 w 416"/>
                <a:gd name="T17" fmla="*/ 217 h 222"/>
                <a:gd name="T18" fmla="*/ 68 w 416"/>
                <a:gd name="T19" fmla="*/ 173 h 222"/>
                <a:gd name="T20" fmla="*/ 76 w 416"/>
                <a:gd name="T21" fmla="*/ 177 h 222"/>
                <a:gd name="T22" fmla="*/ 250 w 416"/>
                <a:gd name="T23" fmla="*/ 222 h 222"/>
                <a:gd name="T24" fmla="*/ 416 w 416"/>
                <a:gd name="T25" fmla="*/ 181 h 222"/>
                <a:gd name="T26" fmla="*/ 303 w 416"/>
                <a:gd name="T27" fmla="*/ 167 h 222"/>
                <a:gd name="T28" fmla="*/ 325 w 416"/>
                <a:gd name="T29" fmla="*/ 50 h 222"/>
                <a:gd name="T30" fmla="*/ 250 w 416"/>
                <a:gd name="T31" fmla="*/ 64 h 222"/>
                <a:gd name="T32" fmla="*/ 173 w 416"/>
                <a:gd name="T33" fmla="*/ 49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6" h="222">
                  <a:moveTo>
                    <a:pt x="173" y="49"/>
                  </a:moveTo>
                  <a:cubicBezTo>
                    <a:pt x="161" y="44"/>
                    <a:pt x="161" y="44"/>
                    <a:pt x="161" y="44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38" y="7"/>
                    <a:pt x="138" y="7"/>
                    <a:pt x="138" y="7"/>
                  </a:cubicBezTo>
                  <a:cubicBezTo>
                    <a:pt x="138" y="7"/>
                    <a:pt x="138" y="7"/>
                    <a:pt x="138" y="7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27" y="172"/>
                    <a:pt x="27" y="172"/>
                    <a:pt x="27" y="172"/>
                  </a:cubicBezTo>
                  <a:cubicBezTo>
                    <a:pt x="27" y="172"/>
                    <a:pt x="27" y="172"/>
                    <a:pt x="27" y="172"/>
                  </a:cubicBezTo>
                  <a:cubicBezTo>
                    <a:pt x="35" y="217"/>
                    <a:pt x="35" y="217"/>
                    <a:pt x="35" y="217"/>
                  </a:cubicBezTo>
                  <a:cubicBezTo>
                    <a:pt x="68" y="173"/>
                    <a:pt x="68" y="173"/>
                    <a:pt x="68" y="173"/>
                  </a:cubicBezTo>
                  <a:cubicBezTo>
                    <a:pt x="76" y="177"/>
                    <a:pt x="76" y="177"/>
                    <a:pt x="76" y="177"/>
                  </a:cubicBezTo>
                  <a:cubicBezTo>
                    <a:pt x="129" y="206"/>
                    <a:pt x="189" y="222"/>
                    <a:pt x="250" y="222"/>
                  </a:cubicBezTo>
                  <a:cubicBezTo>
                    <a:pt x="308" y="222"/>
                    <a:pt x="365" y="208"/>
                    <a:pt x="416" y="181"/>
                  </a:cubicBezTo>
                  <a:cubicBezTo>
                    <a:pt x="303" y="167"/>
                    <a:pt x="303" y="167"/>
                    <a:pt x="303" y="167"/>
                  </a:cubicBezTo>
                  <a:cubicBezTo>
                    <a:pt x="325" y="50"/>
                    <a:pt x="325" y="50"/>
                    <a:pt x="325" y="50"/>
                  </a:cubicBezTo>
                  <a:cubicBezTo>
                    <a:pt x="301" y="59"/>
                    <a:pt x="276" y="64"/>
                    <a:pt x="250" y="64"/>
                  </a:cubicBezTo>
                  <a:cubicBezTo>
                    <a:pt x="223" y="64"/>
                    <a:pt x="198" y="59"/>
                    <a:pt x="173" y="49"/>
                  </a:cubicBezTo>
                  <a:close/>
                </a:path>
              </a:pathLst>
            </a:custGeom>
            <a:gradFill>
              <a:gsLst>
                <a:gs pos="0">
                  <a:srgbClr val="37ACCD"/>
                </a:gs>
                <a:gs pos="63000">
                  <a:srgbClr val="1EBDA2"/>
                </a:gs>
              </a:gsLst>
              <a:lin ang="1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 dirty="0">
                <a:solidFill>
                  <a:schemeClr val="lt1"/>
                </a:solidFill>
              </a:endParaRPr>
            </a:p>
          </p:txBody>
        </p:sp>
        <p:sp>
          <p:nvSpPr>
            <p:cNvPr id="17" name="Freeform 15">
              <a:extLst>
                <a:ext uri="{FF2B5EF4-FFF2-40B4-BE49-F238E27FC236}">
                  <a16:creationId xmlns:a16="http://schemas.microsoft.com/office/drawing/2014/main" id="{F6BB5735-08CE-4D37-A634-618D5B5EAC9F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465" y="2644786"/>
              <a:ext cx="1309891" cy="2264145"/>
            </a:xfrm>
            <a:custGeom>
              <a:avLst/>
              <a:gdLst>
                <a:gd name="T0" fmla="*/ 204 w 256"/>
                <a:gd name="T1" fmla="*/ 173 h 442"/>
                <a:gd name="T2" fmla="*/ 205 w 256"/>
                <a:gd name="T3" fmla="*/ 160 h 442"/>
                <a:gd name="T4" fmla="*/ 256 w 256"/>
                <a:gd name="T5" fmla="*/ 176 h 442"/>
                <a:gd name="T6" fmla="*/ 233 w 256"/>
                <a:gd name="T7" fmla="*/ 128 h 442"/>
                <a:gd name="T8" fmla="*/ 233 w 256"/>
                <a:gd name="T9" fmla="*/ 128 h 442"/>
                <a:gd name="T10" fmla="*/ 172 w 256"/>
                <a:gd name="T11" fmla="*/ 0 h 442"/>
                <a:gd name="T12" fmla="*/ 42 w 256"/>
                <a:gd name="T13" fmla="*/ 70 h 442"/>
                <a:gd name="T14" fmla="*/ 42 w 256"/>
                <a:gd name="T15" fmla="*/ 70 h 442"/>
                <a:gd name="T16" fmla="*/ 0 w 256"/>
                <a:gd name="T17" fmla="*/ 93 h 442"/>
                <a:gd name="T18" fmla="*/ 54 w 256"/>
                <a:gd name="T19" fmla="*/ 111 h 442"/>
                <a:gd name="T20" fmla="*/ 52 w 256"/>
                <a:gd name="T21" fmla="*/ 120 h 442"/>
                <a:gd name="T22" fmla="*/ 46 w 256"/>
                <a:gd name="T23" fmla="*/ 187 h 442"/>
                <a:gd name="T24" fmla="*/ 152 w 256"/>
                <a:gd name="T25" fmla="*/ 442 h 442"/>
                <a:gd name="T26" fmla="*/ 131 w 256"/>
                <a:gd name="T27" fmla="*/ 332 h 442"/>
                <a:gd name="T28" fmla="*/ 250 w 256"/>
                <a:gd name="T29" fmla="*/ 317 h 442"/>
                <a:gd name="T30" fmla="*/ 203 w 256"/>
                <a:gd name="T31" fmla="*/ 187 h 442"/>
                <a:gd name="T32" fmla="*/ 204 w 256"/>
                <a:gd name="T33" fmla="*/ 173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6" h="442">
                  <a:moveTo>
                    <a:pt x="204" y="173"/>
                  </a:moveTo>
                  <a:cubicBezTo>
                    <a:pt x="205" y="160"/>
                    <a:pt x="205" y="160"/>
                    <a:pt x="205" y="160"/>
                  </a:cubicBezTo>
                  <a:cubicBezTo>
                    <a:pt x="256" y="176"/>
                    <a:pt x="256" y="176"/>
                    <a:pt x="256" y="176"/>
                  </a:cubicBezTo>
                  <a:cubicBezTo>
                    <a:pt x="233" y="128"/>
                    <a:pt x="233" y="128"/>
                    <a:pt x="233" y="128"/>
                  </a:cubicBezTo>
                  <a:cubicBezTo>
                    <a:pt x="233" y="128"/>
                    <a:pt x="233" y="128"/>
                    <a:pt x="233" y="128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42" y="70"/>
                    <a:pt x="42" y="70"/>
                    <a:pt x="42" y="70"/>
                  </a:cubicBezTo>
                  <a:cubicBezTo>
                    <a:pt x="42" y="70"/>
                    <a:pt x="42" y="70"/>
                    <a:pt x="42" y="70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54" y="111"/>
                    <a:pt x="54" y="111"/>
                    <a:pt x="54" y="111"/>
                  </a:cubicBezTo>
                  <a:cubicBezTo>
                    <a:pt x="52" y="120"/>
                    <a:pt x="52" y="120"/>
                    <a:pt x="52" y="120"/>
                  </a:cubicBezTo>
                  <a:cubicBezTo>
                    <a:pt x="48" y="142"/>
                    <a:pt x="46" y="165"/>
                    <a:pt x="46" y="187"/>
                  </a:cubicBezTo>
                  <a:cubicBezTo>
                    <a:pt x="46" y="283"/>
                    <a:pt x="84" y="374"/>
                    <a:pt x="152" y="442"/>
                  </a:cubicBezTo>
                  <a:cubicBezTo>
                    <a:pt x="131" y="332"/>
                    <a:pt x="131" y="332"/>
                    <a:pt x="131" y="332"/>
                  </a:cubicBezTo>
                  <a:cubicBezTo>
                    <a:pt x="250" y="317"/>
                    <a:pt x="250" y="317"/>
                    <a:pt x="250" y="317"/>
                  </a:cubicBezTo>
                  <a:cubicBezTo>
                    <a:pt x="220" y="281"/>
                    <a:pt x="203" y="235"/>
                    <a:pt x="203" y="187"/>
                  </a:cubicBezTo>
                  <a:cubicBezTo>
                    <a:pt x="203" y="183"/>
                    <a:pt x="204" y="178"/>
                    <a:pt x="204" y="173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3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400" dirty="0">
                <a:solidFill>
                  <a:schemeClr val="tx1"/>
                </a:solidFill>
                <a:latin typeface="Montserrat" panose="00000500000000000000" pitchFamily="50" charset="0"/>
              </a:endParaRPr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805199D8-D810-4482-9F91-53D4F4038B3B}"/>
                </a:ext>
              </a:extLst>
            </p:cNvPr>
            <p:cNvSpPr/>
            <p:nvPr/>
          </p:nvSpPr>
          <p:spPr>
            <a:xfrm>
              <a:off x="3321792" y="4397530"/>
              <a:ext cx="533730" cy="5337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9811875F-C573-44CC-8C33-33B5322317EE}"/>
                </a:ext>
              </a:extLst>
            </p:cNvPr>
            <p:cNvSpPr/>
            <p:nvPr/>
          </p:nvSpPr>
          <p:spPr>
            <a:xfrm>
              <a:off x="1659704" y="4568531"/>
              <a:ext cx="533730" cy="5337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2A6434E2-5948-4202-BF0E-60028C761F7C}"/>
                </a:ext>
              </a:extLst>
            </p:cNvPr>
            <p:cNvSpPr/>
            <p:nvPr/>
          </p:nvSpPr>
          <p:spPr>
            <a:xfrm>
              <a:off x="2123827" y="1919400"/>
              <a:ext cx="533730" cy="5337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BBF8A477-A287-4F7C-B034-E9623501CB0F}"/>
                </a:ext>
              </a:extLst>
            </p:cNvPr>
            <p:cNvSpPr/>
            <p:nvPr/>
          </p:nvSpPr>
          <p:spPr>
            <a:xfrm>
              <a:off x="3597178" y="2631688"/>
              <a:ext cx="533730" cy="5337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89895500-E687-46D9-8D41-033F1D1CDDAC}"/>
                </a:ext>
              </a:extLst>
            </p:cNvPr>
            <p:cNvSpPr/>
            <p:nvPr/>
          </p:nvSpPr>
          <p:spPr>
            <a:xfrm>
              <a:off x="929242" y="3112524"/>
              <a:ext cx="533730" cy="5337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7" name="Freeform 44">
              <a:extLst>
                <a:ext uri="{FF2B5EF4-FFF2-40B4-BE49-F238E27FC236}">
                  <a16:creationId xmlns:a16="http://schemas.microsoft.com/office/drawing/2014/main" id="{F105C3BC-EACF-4787-A442-E653BB5EB4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31263" y="3138138"/>
              <a:ext cx="774613" cy="824403"/>
            </a:xfrm>
            <a:custGeom>
              <a:avLst/>
              <a:gdLst>
                <a:gd name="T0" fmla="*/ 176 w 176"/>
                <a:gd name="T1" fmla="*/ 68 h 176"/>
                <a:gd name="T2" fmla="*/ 174 w 176"/>
                <a:gd name="T3" fmla="*/ 49 h 176"/>
                <a:gd name="T4" fmla="*/ 90 w 176"/>
                <a:gd name="T5" fmla="*/ 1 h 176"/>
                <a:gd name="T6" fmla="*/ 88 w 176"/>
                <a:gd name="T7" fmla="*/ 0 h 176"/>
                <a:gd name="T8" fmla="*/ 86 w 176"/>
                <a:gd name="T9" fmla="*/ 1 h 176"/>
                <a:gd name="T10" fmla="*/ 2 w 176"/>
                <a:gd name="T11" fmla="*/ 49 h 176"/>
                <a:gd name="T12" fmla="*/ 0 w 176"/>
                <a:gd name="T13" fmla="*/ 68 h 176"/>
                <a:gd name="T14" fmla="*/ 16 w 176"/>
                <a:gd name="T15" fmla="*/ 72 h 176"/>
                <a:gd name="T16" fmla="*/ 12 w 176"/>
                <a:gd name="T17" fmla="*/ 144 h 176"/>
                <a:gd name="T18" fmla="*/ 8 w 176"/>
                <a:gd name="T19" fmla="*/ 147 h 176"/>
                <a:gd name="T20" fmla="*/ 0 w 176"/>
                <a:gd name="T21" fmla="*/ 171 h 176"/>
                <a:gd name="T22" fmla="*/ 4 w 176"/>
                <a:gd name="T23" fmla="*/ 176 h 176"/>
                <a:gd name="T24" fmla="*/ 176 w 176"/>
                <a:gd name="T25" fmla="*/ 172 h 176"/>
                <a:gd name="T26" fmla="*/ 176 w 176"/>
                <a:gd name="T27" fmla="*/ 171 h 176"/>
                <a:gd name="T28" fmla="*/ 168 w 176"/>
                <a:gd name="T29" fmla="*/ 147 h 176"/>
                <a:gd name="T30" fmla="*/ 160 w 176"/>
                <a:gd name="T31" fmla="*/ 144 h 176"/>
                <a:gd name="T32" fmla="*/ 172 w 176"/>
                <a:gd name="T33" fmla="*/ 72 h 176"/>
                <a:gd name="T34" fmla="*/ 157 w 176"/>
                <a:gd name="T35" fmla="*/ 48 h 176"/>
                <a:gd name="T36" fmla="*/ 88 w 176"/>
                <a:gd name="T37" fmla="*/ 9 h 176"/>
                <a:gd name="T38" fmla="*/ 166 w 176"/>
                <a:gd name="T39" fmla="*/ 168 h 176"/>
                <a:gd name="T40" fmla="*/ 15 w 176"/>
                <a:gd name="T41" fmla="*/ 152 h 176"/>
                <a:gd name="T42" fmla="*/ 24 w 176"/>
                <a:gd name="T43" fmla="*/ 72 h 176"/>
                <a:gd name="T44" fmla="*/ 40 w 176"/>
                <a:gd name="T45" fmla="*/ 144 h 176"/>
                <a:gd name="T46" fmla="*/ 24 w 176"/>
                <a:gd name="T47" fmla="*/ 72 h 176"/>
                <a:gd name="T48" fmla="*/ 64 w 176"/>
                <a:gd name="T49" fmla="*/ 72 h 176"/>
                <a:gd name="T50" fmla="*/ 48 w 176"/>
                <a:gd name="T51" fmla="*/ 144 h 176"/>
                <a:gd name="T52" fmla="*/ 72 w 176"/>
                <a:gd name="T53" fmla="*/ 72 h 176"/>
                <a:gd name="T54" fmla="*/ 104 w 176"/>
                <a:gd name="T55" fmla="*/ 144 h 176"/>
                <a:gd name="T56" fmla="*/ 72 w 176"/>
                <a:gd name="T57" fmla="*/ 72 h 176"/>
                <a:gd name="T58" fmla="*/ 128 w 176"/>
                <a:gd name="T59" fmla="*/ 72 h 176"/>
                <a:gd name="T60" fmla="*/ 112 w 176"/>
                <a:gd name="T61" fmla="*/ 144 h 176"/>
                <a:gd name="T62" fmla="*/ 136 w 176"/>
                <a:gd name="T63" fmla="*/ 72 h 176"/>
                <a:gd name="T64" fmla="*/ 152 w 176"/>
                <a:gd name="T65" fmla="*/ 144 h 176"/>
                <a:gd name="T66" fmla="*/ 136 w 176"/>
                <a:gd name="T67" fmla="*/ 72 h 176"/>
                <a:gd name="T68" fmla="*/ 168 w 176"/>
                <a:gd name="T69" fmla="*/ 56 h 176"/>
                <a:gd name="T70" fmla="*/ 8 w 176"/>
                <a:gd name="T71" fmla="*/ 64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76" h="176">
                  <a:moveTo>
                    <a:pt x="172" y="72"/>
                  </a:moveTo>
                  <a:cubicBezTo>
                    <a:pt x="174" y="72"/>
                    <a:pt x="176" y="70"/>
                    <a:pt x="176" y="68"/>
                  </a:cubicBezTo>
                  <a:cubicBezTo>
                    <a:pt x="176" y="52"/>
                    <a:pt x="176" y="52"/>
                    <a:pt x="176" y="52"/>
                  </a:cubicBezTo>
                  <a:cubicBezTo>
                    <a:pt x="176" y="51"/>
                    <a:pt x="175" y="49"/>
                    <a:pt x="174" y="49"/>
                  </a:cubicBezTo>
                  <a:cubicBezTo>
                    <a:pt x="174" y="49"/>
                    <a:pt x="174" y="49"/>
                    <a:pt x="174" y="49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89" y="0"/>
                    <a:pt x="89" y="0"/>
                    <a:pt x="88" y="0"/>
                  </a:cubicBezTo>
                  <a:cubicBezTo>
                    <a:pt x="87" y="0"/>
                    <a:pt x="87" y="0"/>
                    <a:pt x="86" y="1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1" y="49"/>
                    <a:pt x="0" y="51"/>
                    <a:pt x="0" y="52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0"/>
                    <a:pt x="2" y="72"/>
                    <a:pt x="4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144"/>
                    <a:pt x="16" y="144"/>
                    <a:pt x="16" y="144"/>
                  </a:cubicBezTo>
                  <a:cubicBezTo>
                    <a:pt x="12" y="144"/>
                    <a:pt x="12" y="144"/>
                    <a:pt x="12" y="144"/>
                  </a:cubicBezTo>
                  <a:cubicBezTo>
                    <a:pt x="10" y="144"/>
                    <a:pt x="9" y="145"/>
                    <a:pt x="8" y="147"/>
                  </a:cubicBezTo>
                  <a:cubicBezTo>
                    <a:pt x="8" y="147"/>
                    <a:pt x="8" y="147"/>
                    <a:pt x="8" y="147"/>
                  </a:cubicBezTo>
                  <a:cubicBezTo>
                    <a:pt x="0" y="171"/>
                    <a:pt x="0" y="171"/>
                    <a:pt x="0" y="171"/>
                  </a:cubicBezTo>
                  <a:cubicBezTo>
                    <a:pt x="0" y="171"/>
                    <a:pt x="0" y="171"/>
                    <a:pt x="0" y="171"/>
                  </a:cubicBezTo>
                  <a:cubicBezTo>
                    <a:pt x="0" y="171"/>
                    <a:pt x="0" y="172"/>
                    <a:pt x="0" y="172"/>
                  </a:cubicBezTo>
                  <a:cubicBezTo>
                    <a:pt x="0" y="174"/>
                    <a:pt x="2" y="176"/>
                    <a:pt x="4" y="176"/>
                  </a:cubicBezTo>
                  <a:cubicBezTo>
                    <a:pt x="172" y="176"/>
                    <a:pt x="172" y="176"/>
                    <a:pt x="172" y="176"/>
                  </a:cubicBezTo>
                  <a:cubicBezTo>
                    <a:pt x="174" y="176"/>
                    <a:pt x="176" y="174"/>
                    <a:pt x="176" y="172"/>
                  </a:cubicBezTo>
                  <a:cubicBezTo>
                    <a:pt x="176" y="172"/>
                    <a:pt x="176" y="171"/>
                    <a:pt x="176" y="171"/>
                  </a:cubicBezTo>
                  <a:cubicBezTo>
                    <a:pt x="176" y="171"/>
                    <a:pt x="176" y="171"/>
                    <a:pt x="176" y="171"/>
                  </a:cubicBezTo>
                  <a:cubicBezTo>
                    <a:pt x="168" y="147"/>
                    <a:pt x="168" y="147"/>
                    <a:pt x="168" y="147"/>
                  </a:cubicBezTo>
                  <a:cubicBezTo>
                    <a:pt x="168" y="147"/>
                    <a:pt x="168" y="147"/>
                    <a:pt x="168" y="147"/>
                  </a:cubicBezTo>
                  <a:cubicBezTo>
                    <a:pt x="167" y="145"/>
                    <a:pt x="166" y="144"/>
                    <a:pt x="164" y="144"/>
                  </a:cubicBezTo>
                  <a:cubicBezTo>
                    <a:pt x="160" y="144"/>
                    <a:pt x="160" y="144"/>
                    <a:pt x="160" y="144"/>
                  </a:cubicBezTo>
                  <a:cubicBezTo>
                    <a:pt x="160" y="72"/>
                    <a:pt x="160" y="72"/>
                    <a:pt x="160" y="72"/>
                  </a:cubicBezTo>
                  <a:lnTo>
                    <a:pt x="172" y="72"/>
                  </a:lnTo>
                  <a:close/>
                  <a:moveTo>
                    <a:pt x="88" y="9"/>
                  </a:moveTo>
                  <a:cubicBezTo>
                    <a:pt x="157" y="48"/>
                    <a:pt x="157" y="48"/>
                    <a:pt x="157" y="48"/>
                  </a:cubicBezTo>
                  <a:cubicBezTo>
                    <a:pt x="19" y="48"/>
                    <a:pt x="19" y="48"/>
                    <a:pt x="19" y="48"/>
                  </a:cubicBezTo>
                  <a:lnTo>
                    <a:pt x="88" y="9"/>
                  </a:lnTo>
                  <a:close/>
                  <a:moveTo>
                    <a:pt x="161" y="152"/>
                  </a:moveTo>
                  <a:cubicBezTo>
                    <a:pt x="166" y="168"/>
                    <a:pt x="166" y="168"/>
                    <a:pt x="166" y="168"/>
                  </a:cubicBezTo>
                  <a:cubicBezTo>
                    <a:pt x="10" y="168"/>
                    <a:pt x="10" y="168"/>
                    <a:pt x="10" y="168"/>
                  </a:cubicBezTo>
                  <a:cubicBezTo>
                    <a:pt x="15" y="152"/>
                    <a:pt x="15" y="152"/>
                    <a:pt x="15" y="152"/>
                  </a:cubicBezTo>
                  <a:lnTo>
                    <a:pt x="161" y="152"/>
                  </a:lnTo>
                  <a:close/>
                  <a:moveTo>
                    <a:pt x="24" y="72"/>
                  </a:moveTo>
                  <a:cubicBezTo>
                    <a:pt x="40" y="72"/>
                    <a:pt x="40" y="72"/>
                    <a:pt x="40" y="72"/>
                  </a:cubicBezTo>
                  <a:cubicBezTo>
                    <a:pt x="40" y="144"/>
                    <a:pt x="40" y="144"/>
                    <a:pt x="40" y="144"/>
                  </a:cubicBezTo>
                  <a:cubicBezTo>
                    <a:pt x="24" y="144"/>
                    <a:pt x="24" y="144"/>
                    <a:pt x="24" y="144"/>
                  </a:cubicBezTo>
                  <a:lnTo>
                    <a:pt x="24" y="72"/>
                  </a:lnTo>
                  <a:close/>
                  <a:moveTo>
                    <a:pt x="48" y="72"/>
                  </a:moveTo>
                  <a:cubicBezTo>
                    <a:pt x="64" y="72"/>
                    <a:pt x="64" y="72"/>
                    <a:pt x="64" y="72"/>
                  </a:cubicBezTo>
                  <a:cubicBezTo>
                    <a:pt x="64" y="144"/>
                    <a:pt x="64" y="144"/>
                    <a:pt x="64" y="144"/>
                  </a:cubicBezTo>
                  <a:cubicBezTo>
                    <a:pt x="48" y="144"/>
                    <a:pt x="48" y="144"/>
                    <a:pt x="48" y="144"/>
                  </a:cubicBezTo>
                  <a:lnTo>
                    <a:pt x="48" y="72"/>
                  </a:lnTo>
                  <a:close/>
                  <a:moveTo>
                    <a:pt x="72" y="72"/>
                  </a:moveTo>
                  <a:cubicBezTo>
                    <a:pt x="104" y="72"/>
                    <a:pt x="104" y="72"/>
                    <a:pt x="104" y="72"/>
                  </a:cubicBezTo>
                  <a:cubicBezTo>
                    <a:pt x="104" y="144"/>
                    <a:pt x="104" y="144"/>
                    <a:pt x="104" y="144"/>
                  </a:cubicBezTo>
                  <a:cubicBezTo>
                    <a:pt x="72" y="144"/>
                    <a:pt x="72" y="144"/>
                    <a:pt x="72" y="144"/>
                  </a:cubicBezTo>
                  <a:lnTo>
                    <a:pt x="72" y="72"/>
                  </a:lnTo>
                  <a:close/>
                  <a:moveTo>
                    <a:pt x="112" y="72"/>
                  </a:moveTo>
                  <a:cubicBezTo>
                    <a:pt x="128" y="72"/>
                    <a:pt x="128" y="72"/>
                    <a:pt x="128" y="72"/>
                  </a:cubicBezTo>
                  <a:cubicBezTo>
                    <a:pt x="128" y="144"/>
                    <a:pt x="128" y="144"/>
                    <a:pt x="128" y="144"/>
                  </a:cubicBezTo>
                  <a:cubicBezTo>
                    <a:pt x="112" y="144"/>
                    <a:pt x="112" y="144"/>
                    <a:pt x="112" y="144"/>
                  </a:cubicBezTo>
                  <a:lnTo>
                    <a:pt x="112" y="72"/>
                  </a:lnTo>
                  <a:close/>
                  <a:moveTo>
                    <a:pt x="136" y="72"/>
                  </a:moveTo>
                  <a:cubicBezTo>
                    <a:pt x="152" y="72"/>
                    <a:pt x="152" y="72"/>
                    <a:pt x="152" y="72"/>
                  </a:cubicBezTo>
                  <a:cubicBezTo>
                    <a:pt x="152" y="144"/>
                    <a:pt x="152" y="144"/>
                    <a:pt x="152" y="144"/>
                  </a:cubicBezTo>
                  <a:cubicBezTo>
                    <a:pt x="136" y="144"/>
                    <a:pt x="136" y="144"/>
                    <a:pt x="136" y="144"/>
                  </a:cubicBezTo>
                  <a:lnTo>
                    <a:pt x="136" y="72"/>
                  </a:lnTo>
                  <a:close/>
                  <a:moveTo>
                    <a:pt x="8" y="56"/>
                  </a:moveTo>
                  <a:cubicBezTo>
                    <a:pt x="168" y="56"/>
                    <a:pt x="168" y="56"/>
                    <a:pt x="168" y="56"/>
                  </a:cubicBezTo>
                  <a:cubicBezTo>
                    <a:pt x="168" y="64"/>
                    <a:pt x="168" y="64"/>
                    <a:pt x="168" y="64"/>
                  </a:cubicBezTo>
                  <a:cubicBezTo>
                    <a:pt x="8" y="64"/>
                    <a:pt x="8" y="64"/>
                    <a:pt x="8" y="64"/>
                  </a:cubicBezTo>
                  <a:lnTo>
                    <a:pt x="8" y="56"/>
                  </a:lnTo>
                  <a:close/>
                </a:path>
              </a:pathLst>
            </a:custGeom>
            <a:solidFill>
              <a:srgbClr val="404040"/>
            </a:solidFill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8061CD1D-0983-4D24-9DD2-61178B289758}"/>
                </a:ext>
              </a:extLst>
            </p:cNvPr>
            <p:cNvGrpSpPr/>
            <p:nvPr/>
          </p:nvGrpSpPr>
          <p:grpSpPr>
            <a:xfrm>
              <a:off x="3411005" y="4510457"/>
              <a:ext cx="359457" cy="307876"/>
              <a:chOff x="8251826" y="4387851"/>
              <a:chExt cx="1770063" cy="1516063"/>
            </a:xfrm>
            <a:solidFill>
              <a:srgbClr val="404040"/>
            </a:solidFill>
          </p:grpSpPr>
          <p:sp>
            <p:nvSpPr>
              <p:cNvPr id="56" name="Freeform 314">
                <a:extLst>
                  <a:ext uri="{FF2B5EF4-FFF2-40B4-BE49-F238E27FC236}">
                    <a16:creationId xmlns:a16="http://schemas.microsoft.com/office/drawing/2014/main" id="{5C0272BB-3EDB-415A-9048-AC07ABEBEF9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251826" y="4387851"/>
                <a:ext cx="1770063" cy="1516063"/>
              </a:xfrm>
              <a:custGeom>
                <a:avLst/>
                <a:gdLst>
                  <a:gd name="T0" fmla="*/ 308 w 713"/>
                  <a:gd name="T1" fmla="*/ 120 h 611"/>
                  <a:gd name="T2" fmla="*/ 138 w 713"/>
                  <a:gd name="T3" fmla="*/ 179 h 611"/>
                  <a:gd name="T4" fmla="*/ 78 w 713"/>
                  <a:gd name="T5" fmla="*/ 263 h 611"/>
                  <a:gd name="T6" fmla="*/ 41 w 713"/>
                  <a:gd name="T7" fmla="*/ 417 h 611"/>
                  <a:gd name="T8" fmla="*/ 23 w 713"/>
                  <a:gd name="T9" fmla="*/ 576 h 611"/>
                  <a:gd name="T10" fmla="*/ 454 w 713"/>
                  <a:gd name="T11" fmla="*/ 575 h 611"/>
                  <a:gd name="T12" fmla="*/ 535 w 713"/>
                  <a:gd name="T13" fmla="*/ 455 h 611"/>
                  <a:gd name="T14" fmla="*/ 391 w 713"/>
                  <a:gd name="T15" fmla="*/ 375 h 611"/>
                  <a:gd name="T16" fmla="*/ 415 w 713"/>
                  <a:gd name="T17" fmla="*/ 179 h 611"/>
                  <a:gd name="T18" fmla="*/ 421 w 713"/>
                  <a:gd name="T19" fmla="*/ 165 h 611"/>
                  <a:gd name="T20" fmla="*/ 618 w 713"/>
                  <a:gd name="T21" fmla="*/ 110 h 611"/>
                  <a:gd name="T22" fmla="*/ 472 w 713"/>
                  <a:gd name="T23" fmla="*/ 289 h 611"/>
                  <a:gd name="T24" fmla="*/ 665 w 713"/>
                  <a:gd name="T25" fmla="*/ 291 h 611"/>
                  <a:gd name="T26" fmla="*/ 693 w 713"/>
                  <a:gd name="T27" fmla="*/ 3 h 611"/>
                  <a:gd name="T28" fmla="*/ 78 w 713"/>
                  <a:gd name="T29" fmla="*/ 294 h 611"/>
                  <a:gd name="T30" fmla="*/ 156 w 713"/>
                  <a:gd name="T31" fmla="*/ 278 h 611"/>
                  <a:gd name="T32" fmla="*/ 249 w 713"/>
                  <a:gd name="T33" fmla="*/ 196 h 611"/>
                  <a:gd name="T34" fmla="*/ 275 w 713"/>
                  <a:gd name="T35" fmla="*/ 202 h 611"/>
                  <a:gd name="T36" fmla="*/ 289 w 713"/>
                  <a:gd name="T37" fmla="*/ 210 h 611"/>
                  <a:gd name="T38" fmla="*/ 299 w 713"/>
                  <a:gd name="T39" fmla="*/ 220 h 611"/>
                  <a:gd name="T40" fmla="*/ 308 w 713"/>
                  <a:gd name="T41" fmla="*/ 235 h 611"/>
                  <a:gd name="T42" fmla="*/ 313 w 713"/>
                  <a:gd name="T43" fmla="*/ 291 h 611"/>
                  <a:gd name="T44" fmla="*/ 299 w 713"/>
                  <a:gd name="T45" fmla="*/ 337 h 611"/>
                  <a:gd name="T46" fmla="*/ 264 w 713"/>
                  <a:gd name="T47" fmla="*/ 389 h 611"/>
                  <a:gd name="T48" fmla="*/ 242 w 713"/>
                  <a:gd name="T49" fmla="*/ 409 h 611"/>
                  <a:gd name="T50" fmla="*/ 78 w 713"/>
                  <a:gd name="T51" fmla="*/ 414 h 611"/>
                  <a:gd name="T52" fmla="*/ 72 w 713"/>
                  <a:gd name="T53" fmla="*/ 412 h 611"/>
                  <a:gd name="T54" fmla="*/ 38 w 713"/>
                  <a:gd name="T55" fmla="*/ 529 h 611"/>
                  <a:gd name="T56" fmla="*/ 513 w 713"/>
                  <a:gd name="T57" fmla="*/ 483 h 611"/>
                  <a:gd name="T58" fmla="*/ 468 w 713"/>
                  <a:gd name="T59" fmla="*/ 528 h 611"/>
                  <a:gd name="T60" fmla="*/ 503 w 713"/>
                  <a:gd name="T61" fmla="*/ 445 h 611"/>
                  <a:gd name="T62" fmla="*/ 450 w 713"/>
                  <a:gd name="T63" fmla="*/ 485 h 611"/>
                  <a:gd name="T64" fmla="*/ 92 w 713"/>
                  <a:gd name="T65" fmla="*/ 453 h 611"/>
                  <a:gd name="T66" fmla="*/ 221 w 713"/>
                  <a:gd name="T67" fmla="*/ 445 h 611"/>
                  <a:gd name="T68" fmla="*/ 420 w 713"/>
                  <a:gd name="T69" fmla="*/ 165 h 611"/>
                  <a:gd name="T70" fmla="*/ 636 w 713"/>
                  <a:gd name="T71" fmla="*/ 280 h 611"/>
                  <a:gd name="T72" fmla="*/ 624 w 713"/>
                  <a:gd name="T73" fmla="*/ 301 h 611"/>
                  <a:gd name="T74" fmla="*/ 605 w 713"/>
                  <a:gd name="T75" fmla="*/ 320 h 611"/>
                  <a:gd name="T76" fmla="*/ 587 w 713"/>
                  <a:gd name="T77" fmla="*/ 331 h 611"/>
                  <a:gd name="T78" fmla="*/ 574 w 713"/>
                  <a:gd name="T79" fmla="*/ 334 h 611"/>
                  <a:gd name="T80" fmla="*/ 512 w 713"/>
                  <a:gd name="T81" fmla="*/ 306 h 611"/>
                  <a:gd name="T82" fmla="*/ 506 w 713"/>
                  <a:gd name="T83" fmla="*/ 295 h 611"/>
                  <a:gd name="T84" fmla="*/ 501 w 713"/>
                  <a:gd name="T85" fmla="*/ 273 h 611"/>
                  <a:gd name="T86" fmla="*/ 502 w 713"/>
                  <a:gd name="T87" fmla="*/ 250 h 611"/>
                  <a:gd name="T88" fmla="*/ 623 w 713"/>
                  <a:gd name="T89" fmla="*/ 270 h 611"/>
                  <a:gd name="T90" fmla="*/ 448 w 713"/>
                  <a:gd name="T91" fmla="*/ 125 h 611"/>
                  <a:gd name="T92" fmla="*/ 399 w 713"/>
                  <a:gd name="T93" fmla="*/ 143 h 611"/>
                  <a:gd name="T94" fmla="*/ 381 w 713"/>
                  <a:gd name="T95" fmla="*/ 302 h 611"/>
                  <a:gd name="T96" fmla="*/ 371 w 713"/>
                  <a:gd name="T97" fmla="*/ 345 h 611"/>
                  <a:gd name="T98" fmla="*/ 313 w 713"/>
                  <a:gd name="T99" fmla="*/ 414 h 611"/>
                  <a:gd name="T100" fmla="*/ 315 w 713"/>
                  <a:gd name="T101" fmla="*/ 192 h 611"/>
                  <a:gd name="T102" fmla="*/ 315 w 713"/>
                  <a:gd name="T103" fmla="*/ 179 h 611"/>
                  <a:gd name="T104" fmla="*/ 335 w 713"/>
                  <a:gd name="T105" fmla="*/ 135 h 611"/>
                  <a:gd name="T106" fmla="*/ 343 w 713"/>
                  <a:gd name="T107" fmla="*/ 126 h 611"/>
                  <a:gd name="T108" fmla="*/ 354 w 713"/>
                  <a:gd name="T109" fmla="*/ 116 h 611"/>
                  <a:gd name="T110" fmla="*/ 463 w 713"/>
                  <a:gd name="T111" fmla="*/ 84 h 6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13" h="611">
                    <a:moveTo>
                      <a:pt x="693" y="3"/>
                    </a:moveTo>
                    <a:cubicBezTo>
                      <a:pt x="610" y="21"/>
                      <a:pt x="528" y="39"/>
                      <a:pt x="445" y="56"/>
                    </a:cubicBezTo>
                    <a:cubicBezTo>
                      <a:pt x="420" y="61"/>
                      <a:pt x="393" y="64"/>
                      <a:pt x="368" y="74"/>
                    </a:cubicBezTo>
                    <a:cubicBezTo>
                      <a:pt x="344" y="83"/>
                      <a:pt x="324" y="99"/>
                      <a:pt x="308" y="120"/>
                    </a:cubicBezTo>
                    <a:cubicBezTo>
                      <a:pt x="297" y="135"/>
                      <a:pt x="289" y="154"/>
                      <a:pt x="285" y="173"/>
                    </a:cubicBezTo>
                    <a:cubicBezTo>
                      <a:pt x="270" y="167"/>
                      <a:pt x="253" y="164"/>
                      <a:pt x="237" y="164"/>
                    </a:cubicBezTo>
                    <a:cubicBezTo>
                      <a:pt x="191" y="164"/>
                      <a:pt x="191" y="164"/>
                      <a:pt x="191" y="164"/>
                    </a:cubicBezTo>
                    <a:cubicBezTo>
                      <a:pt x="173" y="164"/>
                      <a:pt x="148" y="160"/>
                      <a:pt x="138" y="179"/>
                    </a:cubicBezTo>
                    <a:cubicBezTo>
                      <a:pt x="135" y="186"/>
                      <a:pt x="135" y="194"/>
                      <a:pt x="134" y="201"/>
                    </a:cubicBezTo>
                    <a:cubicBezTo>
                      <a:pt x="131" y="231"/>
                      <a:pt x="131" y="231"/>
                      <a:pt x="131" y="231"/>
                    </a:cubicBezTo>
                    <a:cubicBezTo>
                      <a:pt x="129" y="242"/>
                      <a:pt x="128" y="252"/>
                      <a:pt x="127" y="263"/>
                    </a:cubicBezTo>
                    <a:cubicBezTo>
                      <a:pt x="78" y="263"/>
                      <a:pt x="78" y="263"/>
                      <a:pt x="78" y="263"/>
                    </a:cubicBezTo>
                    <a:cubicBezTo>
                      <a:pt x="78" y="263"/>
                      <a:pt x="77" y="263"/>
                      <a:pt x="76" y="263"/>
                    </a:cubicBezTo>
                    <a:cubicBezTo>
                      <a:pt x="61" y="264"/>
                      <a:pt x="43" y="273"/>
                      <a:pt x="41" y="290"/>
                    </a:cubicBezTo>
                    <a:cubicBezTo>
                      <a:pt x="41" y="293"/>
                      <a:pt x="41" y="296"/>
                      <a:pt x="41" y="299"/>
                    </a:cubicBezTo>
                    <a:cubicBezTo>
                      <a:pt x="41" y="417"/>
                      <a:pt x="41" y="417"/>
                      <a:pt x="41" y="417"/>
                    </a:cubicBezTo>
                    <a:cubicBezTo>
                      <a:pt x="41" y="430"/>
                      <a:pt x="51" y="437"/>
                      <a:pt x="62" y="441"/>
                    </a:cubicBezTo>
                    <a:cubicBezTo>
                      <a:pt x="61" y="446"/>
                      <a:pt x="61" y="451"/>
                      <a:pt x="61" y="456"/>
                    </a:cubicBezTo>
                    <a:cubicBezTo>
                      <a:pt x="45" y="461"/>
                      <a:pt x="30" y="472"/>
                      <a:pt x="20" y="486"/>
                    </a:cubicBezTo>
                    <a:cubicBezTo>
                      <a:pt x="0" y="513"/>
                      <a:pt x="4" y="551"/>
                      <a:pt x="23" y="576"/>
                    </a:cubicBezTo>
                    <a:cubicBezTo>
                      <a:pt x="43" y="602"/>
                      <a:pt x="79" y="611"/>
                      <a:pt x="109" y="600"/>
                    </a:cubicBezTo>
                    <a:cubicBezTo>
                      <a:pt x="135" y="591"/>
                      <a:pt x="153" y="568"/>
                      <a:pt x="157" y="542"/>
                    </a:cubicBezTo>
                    <a:cubicBezTo>
                      <a:pt x="439" y="542"/>
                      <a:pt x="439" y="542"/>
                      <a:pt x="439" y="542"/>
                    </a:cubicBezTo>
                    <a:cubicBezTo>
                      <a:pt x="441" y="554"/>
                      <a:pt x="446" y="565"/>
                      <a:pt x="454" y="575"/>
                    </a:cubicBezTo>
                    <a:cubicBezTo>
                      <a:pt x="473" y="600"/>
                      <a:pt x="509" y="610"/>
                      <a:pt x="539" y="599"/>
                    </a:cubicBezTo>
                    <a:cubicBezTo>
                      <a:pt x="569" y="588"/>
                      <a:pt x="588" y="560"/>
                      <a:pt x="589" y="529"/>
                    </a:cubicBezTo>
                    <a:cubicBezTo>
                      <a:pt x="588" y="495"/>
                      <a:pt x="567" y="466"/>
                      <a:pt x="536" y="455"/>
                    </a:cubicBezTo>
                    <a:cubicBezTo>
                      <a:pt x="535" y="455"/>
                      <a:pt x="535" y="455"/>
                      <a:pt x="535" y="455"/>
                    </a:cubicBezTo>
                    <a:cubicBezTo>
                      <a:pt x="535" y="451"/>
                      <a:pt x="535" y="448"/>
                      <a:pt x="534" y="444"/>
                    </a:cubicBezTo>
                    <a:cubicBezTo>
                      <a:pt x="532" y="428"/>
                      <a:pt x="521" y="414"/>
                      <a:pt x="505" y="414"/>
                    </a:cubicBezTo>
                    <a:cubicBezTo>
                      <a:pt x="363" y="414"/>
                      <a:pt x="363" y="414"/>
                      <a:pt x="363" y="414"/>
                    </a:cubicBezTo>
                    <a:cubicBezTo>
                      <a:pt x="374" y="403"/>
                      <a:pt x="384" y="389"/>
                      <a:pt x="391" y="375"/>
                    </a:cubicBezTo>
                    <a:cubicBezTo>
                      <a:pt x="403" y="351"/>
                      <a:pt x="409" y="325"/>
                      <a:pt x="412" y="299"/>
                    </a:cubicBezTo>
                    <a:cubicBezTo>
                      <a:pt x="414" y="276"/>
                      <a:pt x="414" y="253"/>
                      <a:pt x="413" y="231"/>
                    </a:cubicBezTo>
                    <a:cubicBezTo>
                      <a:pt x="413" y="220"/>
                      <a:pt x="412" y="209"/>
                      <a:pt x="413" y="198"/>
                    </a:cubicBezTo>
                    <a:cubicBezTo>
                      <a:pt x="413" y="190"/>
                      <a:pt x="413" y="186"/>
                      <a:pt x="415" y="179"/>
                    </a:cubicBezTo>
                    <a:cubicBezTo>
                      <a:pt x="415" y="176"/>
                      <a:pt x="416" y="174"/>
                      <a:pt x="417" y="171"/>
                    </a:cubicBezTo>
                    <a:cubicBezTo>
                      <a:pt x="417" y="171"/>
                      <a:pt x="417" y="170"/>
                      <a:pt x="418" y="170"/>
                    </a:cubicBezTo>
                    <a:cubicBezTo>
                      <a:pt x="418" y="169"/>
                      <a:pt x="418" y="168"/>
                      <a:pt x="419" y="168"/>
                    </a:cubicBezTo>
                    <a:cubicBezTo>
                      <a:pt x="419" y="167"/>
                      <a:pt x="420" y="166"/>
                      <a:pt x="421" y="165"/>
                    </a:cubicBezTo>
                    <a:cubicBezTo>
                      <a:pt x="421" y="165"/>
                      <a:pt x="421" y="165"/>
                      <a:pt x="421" y="165"/>
                    </a:cubicBezTo>
                    <a:cubicBezTo>
                      <a:pt x="422" y="164"/>
                      <a:pt x="423" y="164"/>
                      <a:pt x="424" y="164"/>
                    </a:cubicBezTo>
                    <a:cubicBezTo>
                      <a:pt x="433" y="161"/>
                      <a:pt x="442" y="159"/>
                      <a:pt x="452" y="156"/>
                    </a:cubicBezTo>
                    <a:cubicBezTo>
                      <a:pt x="507" y="141"/>
                      <a:pt x="563" y="125"/>
                      <a:pt x="618" y="110"/>
                    </a:cubicBezTo>
                    <a:cubicBezTo>
                      <a:pt x="611" y="154"/>
                      <a:pt x="603" y="199"/>
                      <a:pt x="596" y="243"/>
                    </a:cubicBezTo>
                    <a:cubicBezTo>
                      <a:pt x="566" y="227"/>
                      <a:pt x="535" y="212"/>
                      <a:pt x="505" y="196"/>
                    </a:cubicBezTo>
                    <a:cubicBezTo>
                      <a:pt x="498" y="193"/>
                      <a:pt x="487" y="194"/>
                      <a:pt x="484" y="202"/>
                    </a:cubicBezTo>
                    <a:cubicBezTo>
                      <a:pt x="472" y="229"/>
                      <a:pt x="467" y="260"/>
                      <a:pt x="472" y="289"/>
                    </a:cubicBezTo>
                    <a:cubicBezTo>
                      <a:pt x="481" y="341"/>
                      <a:pt x="541" y="377"/>
                      <a:pt x="592" y="362"/>
                    </a:cubicBezTo>
                    <a:cubicBezTo>
                      <a:pt x="613" y="355"/>
                      <a:pt x="631" y="340"/>
                      <a:pt x="645" y="323"/>
                    </a:cubicBezTo>
                    <a:cubicBezTo>
                      <a:pt x="650" y="317"/>
                      <a:pt x="655" y="310"/>
                      <a:pt x="660" y="303"/>
                    </a:cubicBezTo>
                    <a:cubicBezTo>
                      <a:pt x="662" y="300"/>
                      <a:pt x="665" y="295"/>
                      <a:pt x="665" y="291"/>
                    </a:cubicBezTo>
                    <a:cubicBezTo>
                      <a:pt x="669" y="271"/>
                      <a:pt x="672" y="250"/>
                      <a:pt x="676" y="229"/>
                    </a:cubicBezTo>
                    <a:cubicBezTo>
                      <a:pt x="688" y="161"/>
                      <a:pt x="699" y="93"/>
                      <a:pt x="711" y="25"/>
                    </a:cubicBezTo>
                    <a:cubicBezTo>
                      <a:pt x="711" y="24"/>
                      <a:pt x="711" y="23"/>
                      <a:pt x="712" y="22"/>
                    </a:cubicBezTo>
                    <a:cubicBezTo>
                      <a:pt x="713" y="10"/>
                      <a:pt x="705" y="0"/>
                      <a:pt x="693" y="3"/>
                    </a:cubicBezTo>
                    <a:close/>
                    <a:moveTo>
                      <a:pt x="72" y="296"/>
                    </a:moveTo>
                    <a:cubicBezTo>
                      <a:pt x="72" y="296"/>
                      <a:pt x="72" y="296"/>
                      <a:pt x="72" y="296"/>
                    </a:cubicBezTo>
                    <a:cubicBezTo>
                      <a:pt x="72" y="295"/>
                      <a:pt x="73" y="295"/>
                      <a:pt x="73" y="295"/>
                    </a:cubicBezTo>
                    <a:cubicBezTo>
                      <a:pt x="75" y="295"/>
                      <a:pt x="76" y="294"/>
                      <a:pt x="78" y="294"/>
                    </a:cubicBezTo>
                    <a:cubicBezTo>
                      <a:pt x="78" y="294"/>
                      <a:pt x="78" y="294"/>
                      <a:pt x="78" y="294"/>
                    </a:cubicBezTo>
                    <a:cubicBezTo>
                      <a:pt x="78" y="294"/>
                      <a:pt x="78" y="294"/>
                      <a:pt x="78" y="294"/>
                    </a:cubicBezTo>
                    <a:cubicBezTo>
                      <a:pt x="141" y="294"/>
                      <a:pt x="141" y="294"/>
                      <a:pt x="141" y="294"/>
                    </a:cubicBezTo>
                    <a:cubicBezTo>
                      <a:pt x="150" y="294"/>
                      <a:pt x="155" y="287"/>
                      <a:pt x="156" y="278"/>
                    </a:cubicBezTo>
                    <a:cubicBezTo>
                      <a:pt x="159" y="251"/>
                      <a:pt x="162" y="223"/>
                      <a:pt x="166" y="195"/>
                    </a:cubicBezTo>
                    <a:cubicBezTo>
                      <a:pt x="197" y="195"/>
                      <a:pt x="197" y="195"/>
                      <a:pt x="197" y="195"/>
                    </a:cubicBezTo>
                    <a:cubicBezTo>
                      <a:pt x="211" y="195"/>
                      <a:pt x="224" y="195"/>
                      <a:pt x="238" y="195"/>
                    </a:cubicBezTo>
                    <a:cubicBezTo>
                      <a:pt x="242" y="195"/>
                      <a:pt x="245" y="195"/>
                      <a:pt x="249" y="196"/>
                    </a:cubicBezTo>
                    <a:cubicBezTo>
                      <a:pt x="249" y="196"/>
                      <a:pt x="250" y="196"/>
                      <a:pt x="251" y="196"/>
                    </a:cubicBezTo>
                    <a:cubicBezTo>
                      <a:pt x="252" y="196"/>
                      <a:pt x="253" y="196"/>
                      <a:pt x="254" y="196"/>
                    </a:cubicBezTo>
                    <a:cubicBezTo>
                      <a:pt x="257" y="197"/>
                      <a:pt x="261" y="198"/>
                      <a:pt x="264" y="199"/>
                    </a:cubicBezTo>
                    <a:cubicBezTo>
                      <a:pt x="268" y="200"/>
                      <a:pt x="271" y="201"/>
                      <a:pt x="275" y="202"/>
                    </a:cubicBezTo>
                    <a:cubicBezTo>
                      <a:pt x="275" y="202"/>
                      <a:pt x="275" y="202"/>
                      <a:pt x="275" y="202"/>
                    </a:cubicBezTo>
                    <a:cubicBezTo>
                      <a:pt x="276" y="203"/>
                      <a:pt x="276" y="203"/>
                      <a:pt x="277" y="203"/>
                    </a:cubicBezTo>
                    <a:cubicBezTo>
                      <a:pt x="280" y="204"/>
                      <a:pt x="282" y="206"/>
                      <a:pt x="284" y="207"/>
                    </a:cubicBezTo>
                    <a:cubicBezTo>
                      <a:pt x="285" y="208"/>
                      <a:pt x="287" y="209"/>
                      <a:pt x="289" y="210"/>
                    </a:cubicBezTo>
                    <a:cubicBezTo>
                      <a:pt x="289" y="210"/>
                      <a:pt x="289" y="211"/>
                      <a:pt x="290" y="211"/>
                    </a:cubicBezTo>
                    <a:cubicBezTo>
                      <a:pt x="290" y="211"/>
                      <a:pt x="291" y="212"/>
                      <a:pt x="292" y="213"/>
                    </a:cubicBezTo>
                    <a:cubicBezTo>
                      <a:pt x="293" y="214"/>
                      <a:pt x="295" y="216"/>
                      <a:pt x="296" y="217"/>
                    </a:cubicBezTo>
                    <a:cubicBezTo>
                      <a:pt x="297" y="218"/>
                      <a:pt x="298" y="219"/>
                      <a:pt x="299" y="220"/>
                    </a:cubicBezTo>
                    <a:cubicBezTo>
                      <a:pt x="299" y="220"/>
                      <a:pt x="300" y="221"/>
                      <a:pt x="300" y="221"/>
                    </a:cubicBezTo>
                    <a:cubicBezTo>
                      <a:pt x="303" y="225"/>
                      <a:pt x="305" y="230"/>
                      <a:pt x="308" y="234"/>
                    </a:cubicBezTo>
                    <a:cubicBezTo>
                      <a:pt x="308" y="234"/>
                      <a:pt x="308" y="235"/>
                      <a:pt x="308" y="235"/>
                    </a:cubicBezTo>
                    <a:cubicBezTo>
                      <a:pt x="308" y="235"/>
                      <a:pt x="308" y="235"/>
                      <a:pt x="308" y="235"/>
                    </a:cubicBezTo>
                    <a:cubicBezTo>
                      <a:pt x="309" y="237"/>
                      <a:pt x="309" y="238"/>
                      <a:pt x="310" y="239"/>
                    </a:cubicBezTo>
                    <a:cubicBezTo>
                      <a:pt x="311" y="243"/>
                      <a:pt x="312" y="246"/>
                      <a:pt x="312" y="249"/>
                    </a:cubicBezTo>
                    <a:cubicBezTo>
                      <a:pt x="314" y="256"/>
                      <a:pt x="314" y="259"/>
                      <a:pt x="314" y="267"/>
                    </a:cubicBezTo>
                    <a:cubicBezTo>
                      <a:pt x="315" y="275"/>
                      <a:pt x="314" y="283"/>
                      <a:pt x="313" y="291"/>
                    </a:cubicBezTo>
                    <a:cubicBezTo>
                      <a:pt x="313" y="295"/>
                      <a:pt x="311" y="304"/>
                      <a:pt x="310" y="309"/>
                    </a:cubicBezTo>
                    <a:cubicBezTo>
                      <a:pt x="308" y="316"/>
                      <a:pt x="305" y="323"/>
                      <a:pt x="303" y="330"/>
                    </a:cubicBezTo>
                    <a:cubicBezTo>
                      <a:pt x="303" y="330"/>
                      <a:pt x="301" y="333"/>
                      <a:pt x="301" y="333"/>
                    </a:cubicBezTo>
                    <a:cubicBezTo>
                      <a:pt x="301" y="334"/>
                      <a:pt x="300" y="336"/>
                      <a:pt x="299" y="337"/>
                    </a:cubicBezTo>
                    <a:cubicBezTo>
                      <a:pt x="298" y="340"/>
                      <a:pt x="296" y="343"/>
                      <a:pt x="295" y="346"/>
                    </a:cubicBezTo>
                    <a:cubicBezTo>
                      <a:pt x="292" y="352"/>
                      <a:pt x="288" y="358"/>
                      <a:pt x="284" y="363"/>
                    </a:cubicBezTo>
                    <a:cubicBezTo>
                      <a:pt x="280" y="369"/>
                      <a:pt x="278" y="372"/>
                      <a:pt x="275" y="376"/>
                    </a:cubicBezTo>
                    <a:cubicBezTo>
                      <a:pt x="272" y="380"/>
                      <a:pt x="268" y="384"/>
                      <a:pt x="264" y="389"/>
                    </a:cubicBezTo>
                    <a:cubicBezTo>
                      <a:pt x="257" y="395"/>
                      <a:pt x="250" y="402"/>
                      <a:pt x="243" y="408"/>
                    </a:cubicBezTo>
                    <a:cubicBezTo>
                      <a:pt x="243" y="408"/>
                      <a:pt x="243" y="408"/>
                      <a:pt x="242" y="408"/>
                    </a:cubicBezTo>
                    <a:cubicBezTo>
                      <a:pt x="244" y="407"/>
                      <a:pt x="243" y="408"/>
                      <a:pt x="242" y="409"/>
                    </a:cubicBezTo>
                    <a:cubicBezTo>
                      <a:pt x="242" y="409"/>
                      <a:pt x="242" y="409"/>
                      <a:pt x="242" y="409"/>
                    </a:cubicBezTo>
                    <a:cubicBezTo>
                      <a:pt x="242" y="409"/>
                      <a:pt x="242" y="409"/>
                      <a:pt x="242" y="409"/>
                    </a:cubicBezTo>
                    <a:cubicBezTo>
                      <a:pt x="240" y="410"/>
                      <a:pt x="239" y="411"/>
                      <a:pt x="238" y="412"/>
                    </a:cubicBezTo>
                    <a:cubicBezTo>
                      <a:pt x="237" y="412"/>
                      <a:pt x="235" y="413"/>
                      <a:pt x="234" y="414"/>
                    </a:cubicBezTo>
                    <a:cubicBezTo>
                      <a:pt x="78" y="414"/>
                      <a:pt x="78" y="414"/>
                      <a:pt x="78" y="414"/>
                    </a:cubicBezTo>
                    <a:cubicBezTo>
                      <a:pt x="78" y="414"/>
                      <a:pt x="78" y="414"/>
                      <a:pt x="77" y="414"/>
                    </a:cubicBezTo>
                    <a:cubicBezTo>
                      <a:pt x="81" y="414"/>
                      <a:pt x="76" y="414"/>
                      <a:pt x="75" y="413"/>
                    </a:cubicBezTo>
                    <a:cubicBezTo>
                      <a:pt x="75" y="413"/>
                      <a:pt x="72" y="412"/>
                      <a:pt x="72" y="412"/>
                    </a:cubicBezTo>
                    <a:cubicBezTo>
                      <a:pt x="72" y="412"/>
                      <a:pt x="72" y="412"/>
                      <a:pt x="72" y="412"/>
                    </a:cubicBezTo>
                    <a:lnTo>
                      <a:pt x="72" y="296"/>
                    </a:lnTo>
                    <a:close/>
                    <a:moveTo>
                      <a:pt x="114" y="561"/>
                    </a:moveTo>
                    <a:cubicBezTo>
                      <a:pt x="106" y="570"/>
                      <a:pt x="94" y="574"/>
                      <a:pt x="83" y="574"/>
                    </a:cubicBezTo>
                    <a:cubicBezTo>
                      <a:pt x="58" y="574"/>
                      <a:pt x="38" y="553"/>
                      <a:pt x="38" y="529"/>
                    </a:cubicBezTo>
                    <a:cubicBezTo>
                      <a:pt x="37" y="504"/>
                      <a:pt x="58" y="484"/>
                      <a:pt x="83" y="484"/>
                    </a:cubicBezTo>
                    <a:cubicBezTo>
                      <a:pt x="107" y="483"/>
                      <a:pt x="127" y="505"/>
                      <a:pt x="128" y="530"/>
                    </a:cubicBezTo>
                    <a:cubicBezTo>
                      <a:pt x="127" y="542"/>
                      <a:pt x="123" y="553"/>
                      <a:pt x="114" y="561"/>
                    </a:cubicBezTo>
                    <a:close/>
                    <a:moveTo>
                      <a:pt x="513" y="483"/>
                    </a:moveTo>
                    <a:cubicBezTo>
                      <a:pt x="538" y="482"/>
                      <a:pt x="558" y="504"/>
                      <a:pt x="558" y="529"/>
                    </a:cubicBezTo>
                    <a:cubicBezTo>
                      <a:pt x="558" y="541"/>
                      <a:pt x="553" y="551"/>
                      <a:pt x="545" y="560"/>
                    </a:cubicBezTo>
                    <a:cubicBezTo>
                      <a:pt x="536" y="568"/>
                      <a:pt x="525" y="573"/>
                      <a:pt x="513" y="573"/>
                    </a:cubicBezTo>
                    <a:cubicBezTo>
                      <a:pt x="488" y="573"/>
                      <a:pt x="468" y="552"/>
                      <a:pt x="468" y="528"/>
                    </a:cubicBezTo>
                    <a:cubicBezTo>
                      <a:pt x="467" y="503"/>
                      <a:pt x="489" y="483"/>
                      <a:pt x="513" y="483"/>
                    </a:cubicBezTo>
                    <a:close/>
                    <a:moveTo>
                      <a:pt x="503" y="445"/>
                    </a:moveTo>
                    <a:cubicBezTo>
                      <a:pt x="503" y="445"/>
                      <a:pt x="503" y="445"/>
                      <a:pt x="503" y="445"/>
                    </a:cubicBezTo>
                    <a:cubicBezTo>
                      <a:pt x="503" y="445"/>
                      <a:pt x="503" y="445"/>
                      <a:pt x="503" y="445"/>
                    </a:cubicBezTo>
                    <a:cubicBezTo>
                      <a:pt x="503" y="445"/>
                      <a:pt x="503" y="445"/>
                      <a:pt x="503" y="445"/>
                    </a:cubicBezTo>
                    <a:cubicBezTo>
                      <a:pt x="504" y="447"/>
                      <a:pt x="504" y="445"/>
                      <a:pt x="504" y="448"/>
                    </a:cubicBezTo>
                    <a:cubicBezTo>
                      <a:pt x="504" y="452"/>
                      <a:pt x="504" y="452"/>
                      <a:pt x="504" y="452"/>
                    </a:cubicBezTo>
                    <a:cubicBezTo>
                      <a:pt x="483" y="455"/>
                      <a:pt x="463" y="467"/>
                      <a:pt x="450" y="485"/>
                    </a:cubicBezTo>
                    <a:cubicBezTo>
                      <a:pt x="445" y="493"/>
                      <a:pt x="441" y="502"/>
                      <a:pt x="439" y="511"/>
                    </a:cubicBezTo>
                    <a:cubicBezTo>
                      <a:pt x="156" y="511"/>
                      <a:pt x="156" y="511"/>
                      <a:pt x="156" y="511"/>
                    </a:cubicBezTo>
                    <a:cubicBezTo>
                      <a:pt x="149" y="486"/>
                      <a:pt x="131" y="466"/>
                      <a:pt x="105" y="457"/>
                    </a:cubicBezTo>
                    <a:cubicBezTo>
                      <a:pt x="101" y="455"/>
                      <a:pt x="97" y="454"/>
                      <a:pt x="92" y="453"/>
                    </a:cubicBezTo>
                    <a:cubicBezTo>
                      <a:pt x="92" y="448"/>
                      <a:pt x="92" y="448"/>
                      <a:pt x="92" y="448"/>
                    </a:cubicBezTo>
                    <a:cubicBezTo>
                      <a:pt x="92" y="447"/>
                      <a:pt x="93" y="446"/>
                      <a:pt x="93" y="445"/>
                    </a:cubicBezTo>
                    <a:cubicBezTo>
                      <a:pt x="97" y="445"/>
                      <a:pt x="101" y="445"/>
                      <a:pt x="106" y="445"/>
                    </a:cubicBezTo>
                    <a:cubicBezTo>
                      <a:pt x="221" y="445"/>
                      <a:pt x="221" y="445"/>
                      <a:pt x="221" y="445"/>
                    </a:cubicBezTo>
                    <a:cubicBezTo>
                      <a:pt x="226" y="445"/>
                      <a:pt x="231" y="445"/>
                      <a:pt x="235" y="445"/>
                    </a:cubicBezTo>
                    <a:lnTo>
                      <a:pt x="503" y="445"/>
                    </a:lnTo>
                    <a:close/>
                    <a:moveTo>
                      <a:pt x="420" y="165"/>
                    </a:moveTo>
                    <a:cubicBezTo>
                      <a:pt x="419" y="166"/>
                      <a:pt x="420" y="165"/>
                      <a:pt x="420" y="165"/>
                    </a:cubicBezTo>
                    <a:close/>
                    <a:moveTo>
                      <a:pt x="623" y="302"/>
                    </a:moveTo>
                    <a:cubicBezTo>
                      <a:pt x="623" y="302"/>
                      <a:pt x="623" y="302"/>
                      <a:pt x="623" y="302"/>
                    </a:cubicBezTo>
                    <a:close/>
                    <a:moveTo>
                      <a:pt x="650" y="198"/>
                    </a:moveTo>
                    <a:cubicBezTo>
                      <a:pt x="646" y="225"/>
                      <a:pt x="641" y="253"/>
                      <a:pt x="636" y="280"/>
                    </a:cubicBezTo>
                    <a:cubicBezTo>
                      <a:pt x="636" y="281"/>
                      <a:pt x="636" y="282"/>
                      <a:pt x="636" y="282"/>
                    </a:cubicBezTo>
                    <a:cubicBezTo>
                      <a:pt x="634" y="285"/>
                      <a:pt x="632" y="288"/>
                      <a:pt x="630" y="292"/>
                    </a:cubicBezTo>
                    <a:cubicBezTo>
                      <a:pt x="628" y="295"/>
                      <a:pt x="626" y="298"/>
                      <a:pt x="624" y="301"/>
                    </a:cubicBezTo>
                    <a:cubicBezTo>
                      <a:pt x="624" y="301"/>
                      <a:pt x="624" y="301"/>
                      <a:pt x="624" y="301"/>
                    </a:cubicBezTo>
                    <a:cubicBezTo>
                      <a:pt x="623" y="302"/>
                      <a:pt x="623" y="302"/>
                      <a:pt x="622" y="303"/>
                    </a:cubicBezTo>
                    <a:cubicBezTo>
                      <a:pt x="620" y="305"/>
                      <a:pt x="619" y="307"/>
                      <a:pt x="617" y="309"/>
                    </a:cubicBezTo>
                    <a:cubicBezTo>
                      <a:pt x="614" y="313"/>
                      <a:pt x="610" y="316"/>
                      <a:pt x="607" y="319"/>
                    </a:cubicBezTo>
                    <a:cubicBezTo>
                      <a:pt x="606" y="319"/>
                      <a:pt x="605" y="320"/>
                      <a:pt x="605" y="320"/>
                    </a:cubicBezTo>
                    <a:cubicBezTo>
                      <a:pt x="605" y="321"/>
                      <a:pt x="603" y="322"/>
                      <a:pt x="603" y="322"/>
                    </a:cubicBezTo>
                    <a:cubicBezTo>
                      <a:pt x="600" y="324"/>
                      <a:pt x="598" y="325"/>
                      <a:pt x="595" y="327"/>
                    </a:cubicBezTo>
                    <a:cubicBezTo>
                      <a:pt x="593" y="328"/>
                      <a:pt x="591" y="329"/>
                      <a:pt x="590" y="330"/>
                    </a:cubicBezTo>
                    <a:cubicBezTo>
                      <a:pt x="589" y="330"/>
                      <a:pt x="587" y="331"/>
                      <a:pt x="587" y="331"/>
                    </a:cubicBezTo>
                    <a:cubicBezTo>
                      <a:pt x="586" y="331"/>
                      <a:pt x="585" y="332"/>
                      <a:pt x="583" y="332"/>
                    </a:cubicBezTo>
                    <a:cubicBezTo>
                      <a:pt x="581" y="333"/>
                      <a:pt x="578" y="333"/>
                      <a:pt x="576" y="334"/>
                    </a:cubicBezTo>
                    <a:cubicBezTo>
                      <a:pt x="575" y="334"/>
                      <a:pt x="575" y="334"/>
                      <a:pt x="575" y="334"/>
                    </a:cubicBezTo>
                    <a:cubicBezTo>
                      <a:pt x="575" y="334"/>
                      <a:pt x="574" y="334"/>
                      <a:pt x="574" y="334"/>
                    </a:cubicBezTo>
                    <a:cubicBezTo>
                      <a:pt x="573" y="334"/>
                      <a:pt x="571" y="334"/>
                      <a:pt x="570" y="334"/>
                    </a:cubicBezTo>
                    <a:cubicBezTo>
                      <a:pt x="559" y="335"/>
                      <a:pt x="548" y="332"/>
                      <a:pt x="538" y="327"/>
                    </a:cubicBezTo>
                    <a:cubicBezTo>
                      <a:pt x="527" y="321"/>
                      <a:pt x="521" y="317"/>
                      <a:pt x="513" y="308"/>
                    </a:cubicBezTo>
                    <a:cubicBezTo>
                      <a:pt x="514" y="308"/>
                      <a:pt x="512" y="306"/>
                      <a:pt x="512" y="306"/>
                    </a:cubicBezTo>
                    <a:cubicBezTo>
                      <a:pt x="511" y="305"/>
                      <a:pt x="510" y="304"/>
                      <a:pt x="510" y="303"/>
                    </a:cubicBezTo>
                    <a:cubicBezTo>
                      <a:pt x="508" y="301"/>
                      <a:pt x="507" y="298"/>
                      <a:pt x="506" y="296"/>
                    </a:cubicBezTo>
                    <a:cubicBezTo>
                      <a:pt x="506" y="296"/>
                      <a:pt x="506" y="296"/>
                      <a:pt x="506" y="295"/>
                    </a:cubicBezTo>
                    <a:cubicBezTo>
                      <a:pt x="506" y="295"/>
                      <a:pt x="506" y="295"/>
                      <a:pt x="506" y="295"/>
                    </a:cubicBezTo>
                    <a:cubicBezTo>
                      <a:pt x="505" y="294"/>
                      <a:pt x="505" y="293"/>
                      <a:pt x="505" y="292"/>
                    </a:cubicBezTo>
                    <a:cubicBezTo>
                      <a:pt x="504" y="289"/>
                      <a:pt x="503" y="287"/>
                      <a:pt x="502" y="284"/>
                    </a:cubicBezTo>
                    <a:cubicBezTo>
                      <a:pt x="502" y="282"/>
                      <a:pt x="502" y="280"/>
                      <a:pt x="501" y="278"/>
                    </a:cubicBezTo>
                    <a:cubicBezTo>
                      <a:pt x="501" y="279"/>
                      <a:pt x="501" y="274"/>
                      <a:pt x="501" y="273"/>
                    </a:cubicBezTo>
                    <a:cubicBezTo>
                      <a:pt x="500" y="269"/>
                      <a:pt x="501" y="264"/>
                      <a:pt x="501" y="260"/>
                    </a:cubicBezTo>
                    <a:cubicBezTo>
                      <a:pt x="501" y="258"/>
                      <a:pt x="501" y="255"/>
                      <a:pt x="501" y="253"/>
                    </a:cubicBezTo>
                    <a:cubicBezTo>
                      <a:pt x="501" y="253"/>
                      <a:pt x="501" y="252"/>
                      <a:pt x="501" y="252"/>
                    </a:cubicBezTo>
                    <a:cubicBezTo>
                      <a:pt x="502" y="251"/>
                      <a:pt x="502" y="250"/>
                      <a:pt x="502" y="250"/>
                    </a:cubicBezTo>
                    <a:cubicBezTo>
                      <a:pt x="502" y="246"/>
                      <a:pt x="503" y="242"/>
                      <a:pt x="504" y="239"/>
                    </a:cubicBezTo>
                    <a:cubicBezTo>
                      <a:pt x="504" y="236"/>
                      <a:pt x="505" y="234"/>
                      <a:pt x="506" y="231"/>
                    </a:cubicBezTo>
                    <a:cubicBezTo>
                      <a:pt x="537" y="247"/>
                      <a:pt x="569" y="264"/>
                      <a:pt x="600" y="280"/>
                    </a:cubicBezTo>
                    <a:cubicBezTo>
                      <a:pt x="608" y="284"/>
                      <a:pt x="621" y="281"/>
                      <a:pt x="623" y="270"/>
                    </a:cubicBezTo>
                    <a:cubicBezTo>
                      <a:pt x="632" y="211"/>
                      <a:pt x="642" y="153"/>
                      <a:pt x="652" y="94"/>
                    </a:cubicBezTo>
                    <a:cubicBezTo>
                      <a:pt x="652" y="93"/>
                      <a:pt x="652" y="93"/>
                      <a:pt x="652" y="92"/>
                    </a:cubicBezTo>
                    <a:cubicBezTo>
                      <a:pt x="654" y="81"/>
                      <a:pt x="645" y="70"/>
                      <a:pt x="633" y="73"/>
                    </a:cubicBezTo>
                    <a:cubicBezTo>
                      <a:pt x="571" y="91"/>
                      <a:pt x="510" y="108"/>
                      <a:pt x="448" y="125"/>
                    </a:cubicBezTo>
                    <a:cubicBezTo>
                      <a:pt x="438" y="128"/>
                      <a:pt x="427" y="131"/>
                      <a:pt x="417" y="134"/>
                    </a:cubicBezTo>
                    <a:cubicBezTo>
                      <a:pt x="416" y="134"/>
                      <a:pt x="416" y="134"/>
                      <a:pt x="416" y="134"/>
                    </a:cubicBezTo>
                    <a:cubicBezTo>
                      <a:pt x="415" y="134"/>
                      <a:pt x="415" y="134"/>
                      <a:pt x="414" y="134"/>
                    </a:cubicBezTo>
                    <a:cubicBezTo>
                      <a:pt x="408" y="135"/>
                      <a:pt x="403" y="139"/>
                      <a:pt x="399" y="143"/>
                    </a:cubicBezTo>
                    <a:cubicBezTo>
                      <a:pt x="381" y="160"/>
                      <a:pt x="381" y="191"/>
                      <a:pt x="382" y="213"/>
                    </a:cubicBezTo>
                    <a:cubicBezTo>
                      <a:pt x="382" y="235"/>
                      <a:pt x="383" y="256"/>
                      <a:pt x="383" y="277"/>
                    </a:cubicBezTo>
                    <a:cubicBezTo>
                      <a:pt x="382" y="284"/>
                      <a:pt x="382" y="291"/>
                      <a:pt x="381" y="297"/>
                    </a:cubicBezTo>
                    <a:cubicBezTo>
                      <a:pt x="381" y="299"/>
                      <a:pt x="381" y="300"/>
                      <a:pt x="381" y="302"/>
                    </a:cubicBezTo>
                    <a:cubicBezTo>
                      <a:pt x="381" y="302"/>
                      <a:pt x="380" y="305"/>
                      <a:pt x="380" y="306"/>
                    </a:cubicBezTo>
                    <a:cubicBezTo>
                      <a:pt x="380" y="309"/>
                      <a:pt x="379" y="312"/>
                      <a:pt x="379" y="315"/>
                    </a:cubicBezTo>
                    <a:cubicBezTo>
                      <a:pt x="378" y="322"/>
                      <a:pt x="376" y="328"/>
                      <a:pt x="374" y="335"/>
                    </a:cubicBezTo>
                    <a:cubicBezTo>
                      <a:pt x="373" y="338"/>
                      <a:pt x="372" y="342"/>
                      <a:pt x="371" y="345"/>
                    </a:cubicBezTo>
                    <a:cubicBezTo>
                      <a:pt x="370" y="346"/>
                      <a:pt x="370" y="348"/>
                      <a:pt x="369" y="349"/>
                    </a:cubicBezTo>
                    <a:cubicBezTo>
                      <a:pt x="369" y="350"/>
                      <a:pt x="369" y="351"/>
                      <a:pt x="368" y="352"/>
                    </a:cubicBezTo>
                    <a:cubicBezTo>
                      <a:pt x="368" y="352"/>
                      <a:pt x="368" y="352"/>
                      <a:pt x="368" y="352"/>
                    </a:cubicBezTo>
                    <a:cubicBezTo>
                      <a:pt x="356" y="380"/>
                      <a:pt x="338" y="399"/>
                      <a:pt x="313" y="414"/>
                    </a:cubicBezTo>
                    <a:cubicBezTo>
                      <a:pt x="282" y="414"/>
                      <a:pt x="282" y="414"/>
                      <a:pt x="282" y="414"/>
                    </a:cubicBezTo>
                    <a:cubicBezTo>
                      <a:pt x="283" y="414"/>
                      <a:pt x="283" y="413"/>
                      <a:pt x="284" y="412"/>
                    </a:cubicBezTo>
                    <a:cubicBezTo>
                      <a:pt x="301" y="394"/>
                      <a:pt x="317" y="373"/>
                      <a:pt x="327" y="350"/>
                    </a:cubicBezTo>
                    <a:cubicBezTo>
                      <a:pt x="350" y="302"/>
                      <a:pt x="357" y="232"/>
                      <a:pt x="315" y="192"/>
                    </a:cubicBezTo>
                    <a:cubicBezTo>
                      <a:pt x="315" y="192"/>
                      <a:pt x="314" y="191"/>
                      <a:pt x="313" y="191"/>
                    </a:cubicBezTo>
                    <a:cubicBezTo>
                      <a:pt x="313" y="190"/>
                      <a:pt x="313" y="189"/>
                      <a:pt x="314" y="188"/>
                    </a:cubicBezTo>
                    <a:cubicBezTo>
                      <a:pt x="314" y="188"/>
                      <a:pt x="314" y="188"/>
                      <a:pt x="314" y="188"/>
                    </a:cubicBezTo>
                    <a:cubicBezTo>
                      <a:pt x="314" y="185"/>
                      <a:pt x="315" y="182"/>
                      <a:pt x="315" y="179"/>
                    </a:cubicBezTo>
                    <a:cubicBezTo>
                      <a:pt x="317" y="172"/>
                      <a:pt x="319" y="165"/>
                      <a:pt x="322" y="158"/>
                    </a:cubicBezTo>
                    <a:cubicBezTo>
                      <a:pt x="322" y="158"/>
                      <a:pt x="323" y="155"/>
                      <a:pt x="324" y="154"/>
                    </a:cubicBezTo>
                    <a:cubicBezTo>
                      <a:pt x="325" y="152"/>
                      <a:pt x="326" y="150"/>
                      <a:pt x="327" y="148"/>
                    </a:cubicBezTo>
                    <a:cubicBezTo>
                      <a:pt x="329" y="144"/>
                      <a:pt x="332" y="139"/>
                      <a:pt x="335" y="135"/>
                    </a:cubicBezTo>
                    <a:cubicBezTo>
                      <a:pt x="335" y="135"/>
                      <a:pt x="335" y="135"/>
                      <a:pt x="335" y="135"/>
                    </a:cubicBezTo>
                    <a:cubicBezTo>
                      <a:pt x="335" y="135"/>
                      <a:pt x="335" y="135"/>
                      <a:pt x="335" y="135"/>
                    </a:cubicBezTo>
                    <a:cubicBezTo>
                      <a:pt x="336" y="134"/>
                      <a:pt x="337" y="133"/>
                      <a:pt x="338" y="132"/>
                    </a:cubicBezTo>
                    <a:cubicBezTo>
                      <a:pt x="339" y="130"/>
                      <a:pt x="341" y="128"/>
                      <a:pt x="343" y="126"/>
                    </a:cubicBezTo>
                    <a:cubicBezTo>
                      <a:pt x="345" y="124"/>
                      <a:pt x="347" y="122"/>
                      <a:pt x="348" y="121"/>
                    </a:cubicBezTo>
                    <a:cubicBezTo>
                      <a:pt x="349" y="120"/>
                      <a:pt x="351" y="119"/>
                      <a:pt x="352" y="118"/>
                    </a:cubicBezTo>
                    <a:cubicBezTo>
                      <a:pt x="352" y="118"/>
                      <a:pt x="352" y="118"/>
                      <a:pt x="352" y="117"/>
                    </a:cubicBezTo>
                    <a:cubicBezTo>
                      <a:pt x="353" y="117"/>
                      <a:pt x="353" y="117"/>
                      <a:pt x="354" y="116"/>
                    </a:cubicBezTo>
                    <a:cubicBezTo>
                      <a:pt x="359" y="113"/>
                      <a:pt x="364" y="110"/>
                      <a:pt x="369" y="107"/>
                    </a:cubicBezTo>
                    <a:cubicBezTo>
                      <a:pt x="375" y="104"/>
                      <a:pt x="379" y="103"/>
                      <a:pt x="386" y="100"/>
                    </a:cubicBezTo>
                    <a:cubicBezTo>
                      <a:pt x="399" y="96"/>
                      <a:pt x="412" y="94"/>
                      <a:pt x="424" y="92"/>
                    </a:cubicBezTo>
                    <a:cubicBezTo>
                      <a:pt x="437" y="89"/>
                      <a:pt x="450" y="87"/>
                      <a:pt x="463" y="84"/>
                    </a:cubicBezTo>
                    <a:cubicBezTo>
                      <a:pt x="535" y="69"/>
                      <a:pt x="606" y="54"/>
                      <a:pt x="678" y="38"/>
                    </a:cubicBezTo>
                    <a:cubicBezTo>
                      <a:pt x="669" y="91"/>
                      <a:pt x="659" y="145"/>
                      <a:pt x="650" y="19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" name="Freeform 315">
                <a:extLst>
                  <a:ext uri="{FF2B5EF4-FFF2-40B4-BE49-F238E27FC236}">
                    <a16:creationId xmlns:a16="http://schemas.microsoft.com/office/drawing/2014/main" id="{1BF970E9-5890-43B7-8A65-B72FB986E3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51901" y="5400676"/>
                <a:ext cx="0" cy="1588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" name="Freeform 316">
                <a:extLst>
                  <a:ext uri="{FF2B5EF4-FFF2-40B4-BE49-F238E27FC236}">
                    <a16:creationId xmlns:a16="http://schemas.microsoft.com/office/drawing/2014/main" id="{E1D458C6-1790-4D01-A54E-DBEE2CE5AEC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651876" y="4894263"/>
                <a:ext cx="358775" cy="414338"/>
              </a:xfrm>
              <a:custGeom>
                <a:avLst/>
                <a:gdLst>
                  <a:gd name="T0" fmla="*/ 5 w 145"/>
                  <a:gd name="T1" fmla="*/ 121 h 167"/>
                  <a:gd name="T2" fmla="*/ 8 w 145"/>
                  <a:gd name="T3" fmla="*/ 123 h 167"/>
                  <a:gd name="T4" fmla="*/ 45 w 145"/>
                  <a:gd name="T5" fmla="*/ 145 h 167"/>
                  <a:gd name="T6" fmla="*/ 69 w 145"/>
                  <a:gd name="T7" fmla="*/ 159 h 167"/>
                  <a:gd name="T8" fmla="*/ 89 w 145"/>
                  <a:gd name="T9" fmla="*/ 165 h 167"/>
                  <a:gd name="T10" fmla="*/ 107 w 145"/>
                  <a:gd name="T11" fmla="*/ 154 h 167"/>
                  <a:gd name="T12" fmla="*/ 126 w 145"/>
                  <a:gd name="T13" fmla="*/ 128 h 167"/>
                  <a:gd name="T14" fmla="*/ 133 w 145"/>
                  <a:gd name="T15" fmla="*/ 38 h 167"/>
                  <a:gd name="T16" fmla="*/ 86 w 145"/>
                  <a:gd name="T17" fmla="*/ 3 h 167"/>
                  <a:gd name="T18" fmla="*/ 47 w 145"/>
                  <a:gd name="T19" fmla="*/ 1 h 167"/>
                  <a:gd name="T20" fmla="*/ 15 w 145"/>
                  <a:gd name="T21" fmla="*/ 12 h 167"/>
                  <a:gd name="T22" fmla="*/ 12 w 145"/>
                  <a:gd name="T23" fmla="*/ 18 h 167"/>
                  <a:gd name="T24" fmla="*/ 12 w 145"/>
                  <a:gd name="T25" fmla="*/ 20 h 167"/>
                  <a:gd name="T26" fmla="*/ 12 w 145"/>
                  <a:gd name="T27" fmla="*/ 21 h 167"/>
                  <a:gd name="T28" fmla="*/ 11 w 145"/>
                  <a:gd name="T29" fmla="*/ 29 h 167"/>
                  <a:gd name="T30" fmla="*/ 3 w 145"/>
                  <a:gd name="T31" fmla="*/ 87 h 167"/>
                  <a:gd name="T32" fmla="*/ 1 w 145"/>
                  <a:gd name="T33" fmla="*/ 106 h 167"/>
                  <a:gd name="T34" fmla="*/ 0 w 145"/>
                  <a:gd name="T35" fmla="*/ 109 h 167"/>
                  <a:gd name="T36" fmla="*/ 5 w 145"/>
                  <a:gd name="T37" fmla="*/ 121 h 167"/>
                  <a:gd name="T38" fmla="*/ 79 w 145"/>
                  <a:gd name="T39" fmla="*/ 136 h 167"/>
                  <a:gd name="T40" fmla="*/ 79 w 145"/>
                  <a:gd name="T41" fmla="*/ 136 h 167"/>
                  <a:gd name="T42" fmla="*/ 79 w 145"/>
                  <a:gd name="T43" fmla="*/ 136 h 167"/>
                  <a:gd name="T44" fmla="*/ 80 w 145"/>
                  <a:gd name="T45" fmla="*/ 136 h 167"/>
                  <a:gd name="T46" fmla="*/ 80 w 145"/>
                  <a:gd name="T47" fmla="*/ 135 h 167"/>
                  <a:gd name="T48" fmla="*/ 80 w 145"/>
                  <a:gd name="T49" fmla="*/ 136 h 167"/>
                  <a:gd name="T50" fmla="*/ 41 w 145"/>
                  <a:gd name="T51" fmla="*/ 32 h 167"/>
                  <a:gd name="T52" fmla="*/ 52 w 145"/>
                  <a:gd name="T53" fmla="*/ 32 h 167"/>
                  <a:gd name="T54" fmla="*/ 70 w 145"/>
                  <a:gd name="T55" fmla="*/ 32 h 167"/>
                  <a:gd name="T56" fmla="*/ 76 w 145"/>
                  <a:gd name="T57" fmla="*/ 32 h 167"/>
                  <a:gd name="T58" fmla="*/ 77 w 145"/>
                  <a:gd name="T59" fmla="*/ 32 h 167"/>
                  <a:gd name="T60" fmla="*/ 77 w 145"/>
                  <a:gd name="T61" fmla="*/ 32 h 167"/>
                  <a:gd name="T62" fmla="*/ 82 w 145"/>
                  <a:gd name="T63" fmla="*/ 34 h 167"/>
                  <a:gd name="T64" fmla="*/ 88 w 145"/>
                  <a:gd name="T65" fmla="*/ 35 h 167"/>
                  <a:gd name="T66" fmla="*/ 89 w 145"/>
                  <a:gd name="T67" fmla="*/ 36 h 167"/>
                  <a:gd name="T68" fmla="*/ 90 w 145"/>
                  <a:gd name="T69" fmla="*/ 36 h 167"/>
                  <a:gd name="T70" fmla="*/ 95 w 145"/>
                  <a:gd name="T71" fmla="*/ 39 h 167"/>
                  <a:gd name="T72" fmla="*/ 97 w 145"/>
                  <a:gd name="T73" fmla="*/ 40 h 167"/>
                  <a:gd name="T74" fmla="*/ 99 w 145"/>
                  <a:gd name="T75" fmla="*/ 42 h 167"/>
                  <a:gd name="T76" fmla="*/ 101 w 145"/>
                  <a:gd name="T77" fmla="*/ 45 h 167"/>
                  <a:gd name="T78" fmla="*/ 102 w 145"/>
                  <a:gd name="T79" fmla="*/ 45 h 167"/>
                  <a:gd name="T80" fmla="*/ 102 w 145"/>
                  <a:gd name="T81" fmla="*/ 45 h 167"/>
                  <a:gd name="T82" fmla="*/ 105 w 145"/>
                  <a:gd name="T83" fmla="*/ 51 h 167"/>
                  <a:gd name="T84" fmla="*/ 106 w 145"/>
                  <a:gd name="T85" fmla="*/ 53 h 167"/>
                  <a:gd name="T86" fmla="*/ 107 w 145"/>
                  <a:gd name="T87" fmla="*/ 58 h 167"/>
                  <a:gd name="T88" fmla="*/ 109 w 145"/>
                  <a:gd name="T89" fmla="*/ 66 h 167"/>
                  <a:gd name="T90" fmla="*/ 102 w 145"/>
                  <a:gd name="T91" fmla="*/ 108 h 167"/>
                  <a:gd name="T92" fmla="*/ 101 w 145"/>
                  <a:gd name="T93" fmla="*/ 110 h 167"/>
                  <a:gd name="T94" fmla="*/ 99 w 145"/>
                  <a:gd name="T95" fmla="*/ 114 h 167"/>
                  <a:gd name="T96" fmla="*/ 95 w 145"/>
                  <a:gd name="T97" fmla="*/ 121 h 167"/>
                  <a:gd name="T98" fmla="*/ 94 w 145"/>
                  <a:gd name="T99" fmla="*/ 123 h 167"/>
                  <a:gd name="T100" fmla="*/ 92 w 145"/>
                  <a:gd name="T101" fmla="*/ 124 h 167"/>
                  <a:gd name="T102" fmla="*/ 87 w 145"/>
                  <a:gd name="T103" fmla="*/ 130 h 167"/>
                  <a:gd name="T104" fmla="*/ 84 w 145"/>
                  <a:gd name="T105" fmla="*/ 133 h 167"/>
                  <a:gd name="T106" fmla="*/ 32 w 145"/>
                  <a:gd name="T107" fmla="*/ 102 h 167"/>
                  <a:gd name="T108" fmla="*/ 41 w 145"/>
                  <a:gd name="T109" fmla="*/ 32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45" h="167">
                    <a:moveTo>
                      <a:pt x="5" y="121"/>
                    </a:moveTo>
                    <a:cubicBezTo>
                      <a:pt x="6" y="122"/>
                      <a:pt x="7" y="123"/>
                      <a:pt x="8" y="123"/>
                    </a:cubicBezTo>
                    <a:cubicBezTo>
                      <a:pt x="21" y="131"/>
                      <a:pt x="33" y="138"/>
                      <a:pt x="45" y="145"/>
                    </a:cubicBezTo>
                    <a:cubicBezTo>
                      <a:pt x="53" y="150"/>
                      <a:pt x="61" y="155"/>
                      <a:pt x="69" y="159"/>
                    </a:cubicBezTo>
                    <a:cubicBezTo>
                      <a:pt x="75" y="163"/>
                      <a:pt x="81" y="167"/>
                      <a:pt x="89" y="165"/>
                    </a:cubicBezTo>
                    <a:cubicBezTo>
                      <a:pt x="96" y="164"/>
                      <a:pt x="102" y="158"/>
                      <a:pt x="107" y="154"/>
                    </a:cubicBezTo>
                    <a:cubicBezTo>
                      <a:pt x="115" y="147"/>
                      <a:pt x="121" y="138"/>
                      <a:pt x="126" y="128"/>
                    </a:cubicBezTo>
                    <a:cubicBezTo>
                      <a:pt x="141" y="102"/>
                      <a:pt x="145" y="66"/>
                      <a:pt x="133" y="38"/>
                    </a:cubicBezTo>
                    <a:cubicBezTo>
                      <a:pt x="124" y="19"/>
                      <a:pt x="106" y="6"/>
                      <a:pt x="86" y="3"/>
                    </a:cubicBezTo>
                    <a:cubicBezTo>
                      <a:pt x="73" y="1"/>
                      <a:pt x="60" y="1"/>
                      <a:pt x="47" y="1"/>
                    </a:cubicBezTo>
                    <a:cubicBezTo>
                      <a:pt x="36" y="1"/>
                      <a:pt x="23" y="0"/>
                      <a:pt x="15" y="12"/>
                    </a:cubicBezTo>
                    <a:cubicBezTo>
                      <a:pt x="14" y="14"/>
                      <a:pt x="13" y="16"/>
                      <a:pt x="12" y="18"/>
                    </a:cubicBezTo>
                    <a:cubicBezTo>
                      <a:pt x="12" y="20"/>
                      <a:pt x="11" y="25"/>
                      <a:pt x="12" y="20"/>
                    </a:cubicBezTo>
                    <a:cubicBezTo>
                      <a:pt x="12" y="20"/>
                      <a:pt x="12" y="21"/>
                      <a:pt x="12" y="21"/>
                    </a:cubicBezTo>
                    <a:cubicBezTo>
                      <a:pt x="12" y="24"/>
                      <a:pt x="11" y="27"/>
                      <a:pt x="11" y="29"/>
                    </a:cubicBezTo>
                    <a:cubicBezTo>
                      <a:pt x="8" y="48"/>
                      <a:pt x="6" y="67"/>
                      <a:pt x="3" y="87"/>
                    </a:cubicBezTo>
                    <a:cubicBezTo>
                      <a:pt x="2" y="93"/>
                      <a:pt x="2" y="99"/>
                      <a:pt x="1" y="106"/>
                    </a:cubicBezTo>
                    <a:cubicBezTo>
                      <a:pt x="1" y="107"/>
                      <a:pt x="0" y="108"/>
                      <a:pt x="0" y="109"/>
                    </a:cubicBezTo>
                    <a:cubicBezTo>
                      <a:pt x="0" y="113"/>
                      <a:pt x="1" y="118"/>
                      <a:pt x="5" y="121"/>
                    </a:cubicBezTo>
                    <a:close/>
                    <a:moveTo>
                      <a:pt x="79" y="136"/>
                    </a:moveTo>
                    <a:cubicBezTo>
                      <a:pt x="78" y="137"/>
                      <a:pt x="76" y="137"/>
                      <a:pt x="79" y="136"/>
                    </a:cubicBezTo>
                    <a:cubicBezTo>
                      <a:pt x="79" y="136"/>
                      <a:pt x="79" y="136"/>
                      <a:pt x="79" y="136"/>
                    </a:cubicBezTo>
                    <a:close/>
                    <a:moveTo>
                      <a:pt x="80" y="136"/>
                    </a:moveTo>
                    <a:cubicBezTo>
                      <a:pt x="80" y="136"/>
                      <a:pt x="80" y="135"/>
                      <a:pt x="80" y="135"/>
                    </a:cubicBezTo>
                    <a:cubicBezTo>
                      <a:pt x="80" y="135"/>
                      <a:pt x="80" y="135"/>
                      <a:pt x="80" y="136"/>
                    </a:cubicBezTo>
                    <a:close/>
                    <a:moveTo>
                      <a:pt x="41" y="32"/>
                    </a:moveTo>
                    <a:cubicBezTo>
                      <a:pt x="52" y="32"/>
                      <a:pt x="52" y="32"/>
                      <a:pt x="52" y="32"/>
                    </a:cubicBezTo>
                    <a:cubicBezTo>
                      <a:pt x="58" y="32"/>
                      <a:pt x="64" y="32"/>
                      <a:pt x="70" y="32"/>
                    </a:cubicBezTo>
                    <a:cubicBezTo>
                      <a:pt x="72" y="32"/>
                      <a:pt x="74" y="32"/>
                      <a:pt x="76" y="32"/>
                    </a:cubicBezTo>
                    <a:cubicBezTo>
                      <a:pt x="76" y="32"/>
                      <a:pt x="77" y="32"/>
                      <a:pt x="77" y="32"/>
                    </a:cubicBezTo>
                    <a:cubicBezTo>
                      <a:pt x="77" y="32"/>
                      <a:pt x="77" y="32"/>
                      <a:pt x="77" y="32"/>
                    </a:cubicBezTo>
                    <a:cubicBezTo>
                      <a:pt x="79" y="33"/>
                      <a:pt x="81" y="33"/>
                      <a:pt x="82" y="34"/>
                    </a:cubicBezTo>
                    <a:cubicBezTo>
                      <a:pt x="84" y="34"/>
                      <a:pt x="86" y="35"/>
                      <a:pt x="88" y="35"/>
                    </a:cubicBezTo>
                    <a:cubicBezTo>
                      <a:pt x="88" y="35"/>
                      <a:pt x="88" y="35"/>
                      <a:pt x="89" y="36"/>
                    </a:cubicBezTo>
                    <a:cubicBezTo>
                      <a:pt x="89" y="36"/>
                      <a:pt x="90" y="36"/>
                      <a:pt x="90" y="36"/>
                    </a:cubicBezTo>
                    <a:cubicBezTo>
                      <a:pt x="92" y="37"/>
                      <a:pt x="94" y="38"/>
                      <a:pt x="95" y="39"/>
                    </a:cubicBezTo>
                    <a:cubicBezTo>
                      <a:pt x="96" y="39"/>
                      <a:pt x="96" y="40"/>
                      <a:pt x="97" y="40"/>
                    </a:cubicBezTo>
                    <a:cubicBezTo>
                      <a:pt x="98" y="41"/>
                      <a:pt x="98" y="42"/>
                      <a:pt x="99" y="42"/>
                    </a:cubicBezTo>
                    <a:cubicBezTo>
                      <a:pt x="100" y="43"/>
                      <a:pt x="101" y="44"/>
                      <a:pt x="101" y="45"/>
                    </a:cubicBezTo>
                    <a:cubicBezTo>
                      <a:pt x="102" y="45"/>
                      <a:pt x="102" y="45"/>
                      <a:pt x="102" y="45"/>
                    </a:cubicBezTo>
                    <a:cubicBezTo>
                      <a:pt x="102" y="45"/>
                      <a:pt x="102" y="45"/>
                      <a:pt x="102" y="45"/>
                    </a:cubicBezTo>
                    <a:cubicBezTo>
                      <a:pt x="103" y="47"/>
                      <a:pt x="104" y="49"/>
                      <a:pt x="105" y="51"/>
                    </a:cubicBezTo>
                    <a:cubicBezTo>
                      <a:pt x="105" y="50"/>
                      <a:pt x="106" y="53"/>
                      <a:pt x="106" y="53"/>
                    </a:cubicBezTo>
                    <a:cubicBezTo>
                      <a:pt x="107" y="55"/>
                      <a:pt x="107" y="56"/>
                      <a:pt x="107" y="58"/>
                    </a:cubicBezTo>
                    <a:cubicBezTo>
                      <a:pt x="109" y="62"/>
                      <a:pt x="109" y="63"/>
                      <a:pt x="109" y="66"/>
                    </a:cubicBezTo>
                    <a:cubicBezTo>
                      <a:pt x="110" y="81"/>
                      <a:pt x="108" y="94"/>
                      <a:pt x="102" y="108"/>
                    </a:cubicBezTo>
                    <a:cubicBezTo>
                      <a:pt x="103" y="107"/>
                      <a:pt x="101" y="110"/>
                      <a:pt x="101" y="110"/>
                    </a:cubicBezTo>
                    <a:cubicBezTo>
                      <a:pt x="101" y="112"/>
                      <a:pt x="100" y="113"/>
                      <a:pt x="99" y="114"/>
                    </a:cubicBezTo>
                    <a:cubicBezTo>
                      <a:pt x="98" y="116"/>
                      <a:pt x="96" y="119"/>
                      <a:pt x="95" y="121"/>
                    </a:cubicBezTo>
                    <a:cubicBezTo>
                      <a:pt x="95" y="122"/>
                      <a:pt x="94" y="122"/>
                      <a:pt x="94" y="123"/>
                    </a:cubicBezTo>
                    <a:cubicBezTo>
                      <a:pt x="93" y="123"/>
                      <a:pt x="93" y="124"/>
                      <a:pt x="92" y="124"/>
                    </a:cubicBezTo>
                    <a:cubicBezTo>
                      <a:pt x="91" y="126"/>
                      <a:pt x="89" y="128"/>
                      <a:pt x="87" y="130"/>
                    </a:cubicBezTo>
                    <a:cubicBezTo>
                      <a:pt x="86" y="131"/>
                      <a:pt x="85" y="132"/>
                      <a:pt x="84" y="133"/>
                    </a:cubicBezTo>
                    <a:cubicBezTo>
                      <a:pt x="67" y="122"/>
                      <a:pt x="49" y="112"/>
                      <a:pt x="32" y="102"/>
                    </a:cubicBezTo>
                    <a:cubicBezTo>
                      <a:pt x="35" y="78"/>
                      <a:pt x="38" y="55"/>
                      <a:pt x="41" y="3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" name="Freeform 317">
                <a:extLst>
                  <a:ext uri="{FF2B5EF4-FFF2-40B4-BE49-F238E27FC236}">
                    <a16:creationId xmlns:a16="http://schemas.microsoft.com/office/drawing/2014/main" id="{A2D661FE-AA65-404E-B4AD-685706D561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15338" y="5657851"/>
                <a:ext cx="82550" cy="84138"/>
              </a:xfrm>
              <a:custGeom>
                <a:avLst/>
                <a:gdLst>
                  <a:gd name="T0" fmla="*/ 28 w 33"/>
                  <a:gd name="T1" fmla="*/ 5 h 34"/>
                  <a:gd name="T2" fmla="*/ 25 w 33"/>
                  <a:gd name="T3" fmla="*/ 2 h 34"/>
                  <a:gd name="T4" fmla="*/ 17 w 33"/>
                  <a:gd name="T5" fmla="*/ 0 h 34"/>
                  <a:gd name="T6" fmla="*/ 12 w 33"/>
                  <a:gd name="T7" fmla="*/ 1 h 34"/>
                  <a:gd name="T8" fmla="*/ 5 w 33"/>
                  <a:gd name="T9" fmla="*/ 5 h 34"/>
                  <a:gd name="T10" fmla="*/ 2 w 33"/>
                  <a:gd name="T11" fmla="*/ 9 h 34"/>
                  <a:gd name="T12" fmla="*/ 0 w 33"/>
                  <a:gd name="T13" fmla="*/ 17 h 34"/>
                  <a:gd name="T14" fmla="*/ 1 w 33"/>
                  <a:gd name="T15" fmla="*/ 21 h 34"/>
                  <a:gd name="T16" fmla="*/ 5 w 33"/>
                  <a:gd name="T17" fmla="*/ 29 h 34"/>
                  <a:gd name="T18" fmla="*/ 8 w 33"/>
                  <a:gd name="T19" fmla="*/ 31 h 34"/>
                  <a:gd name="T20" fmla="*/ 17 w 33"/>
                  <a:gd name="T21" fmla="*/ 34 h 34"/>
                  <a:gd name="T22" fmla="*/ 21 w 33"/>
                  <a:gd name="T23" fmla="*/ 33 h 34"/>
                  <a:gd name="T24" fmla="*/ 28 w 33"/>
                  <a:gd name="T25" fmla="*/ 29 h 34"/>
                  <a:gd name="T26" fmla="*/ 31 w 33"/>
                  <a:gd name="T27" fmla="*/ 25 h 34"/>
                  <a:gd name="T28" fmla="*/ 33 w 33"/>
                  <a:gd name="T29" fmla="*/ 20 h 34"/>
                  <a:gd name="T30" fmla="*/ 33 w 33"/>
                  <a:gd name="T31" fmla="*/ 17 h 34"/>
                  <a:gd name="T32" fmla="*/ 33 w 33"/>
                  <a:gd name="T33" fmla="*/ 12 h 34"/>
                  <a:gd name="T34" fmla="*/ 28 w 33"/>
                  <a:gd name="T35" fmla="*/ 5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3" h="34">
                    <a:moveTo>
                      <a:pt x="28" y="5"/>
                    </a:moveTo>
                    <a:cubicBezTo>
                      <a:pt x="27" y="4"/>
                      <a:pt x="26" y="3"/>
                      <a:pt x="25" y="2"/>
                    </a:cubicBezTo>
                    <a:cubicBezTo>
                      <a:pt x="22" y="1"/>
                      <a:pt x="20" y="0"/>
                      <a:pt x="17" y="0"/>
                    </a:cubicBezTo>
                    <a:cubicBezTo>
                      <a:pt x="15" y="0"/>
                      <a:pt x="13" y="0"/>
                      <a:pt x="12" y="1"/>
                    </a:cubicBezTo>
                    <a:cubicBezTo>
                      <a:pt x="9" y="2"/>
                      <a:pt x="7" y="3"/>
                      <a:pt x="5" y="5"/>
                    </a:cubicBezTo>
                    <a:cubicBezTo>
                      <a:pt x="4" y="6"/>
                      <a:pt x="3" y="7"/>
                      <a:pt x="2" y="9"/>
                    </a:cubicBezTo>
                    <a:cubicBezTo>
                      <a:pt x="0" y="12"/>
                      <a:pt x="0" y="13"/>
                      <a:pt x="0" y="17"/>
                    </a:cubicBezTo>
                    <a:cubicBezTo>
                      <a:pt x="0" y="18"/>
                      <a:pt x="0" y="20"/>
                      <a:pt x="1" y="21"/>
                    </a:cubicBezTo>
                    <a:cubicBezTo>
                      <a:pt x="2" y="25"/>
                      <a:pt x="2" y="26"/>
                      <a:pt x="5" y="29"/>
                    </a:cubicBezTo>
                    <a:cubicBezTo>
                      <a:pt x="6" y="30"/>
                      <a:pt x="7" y="31"/>
                      <a:pt x="8" y="31"/>
                    </a:cubicBezTo>
                    <a:cubicBezTo>
                      <a:pt x="12" y="33"/>
                      <a:pt x="13" y="33"/>
                      <a:pt x="17" y="34"/>
                    </a:cubicBezTo>
                    <a:cubicBezTo>
                      <a:pt x="18" y="34"/>
                      <a:pt x="20" y="33"/>
                      <a:pt x="21" y="33"/>
                    </a:cubicBezTo>
                    <a:cubicBezTo>
                      <a:pt x="25" y="32"/>
                      <a:pt x="26" y="31"/>
                      <a:pt x="28" y="29"/>
                    </a:cubicBezTo>
                    <a:cubicBezTo>
                      <a:pt x="29" y="28"/>
                      <a:pt x="30" y="26"/>
                      <a:pt x="31" y="25"/>
                    </a:cubicBezTo>
                    <a:cubicBezTo>
                      <a:pt x="32" y="23"/>
                      <a:pt x="33" y="21"/>
                      <a:pt x="33" y="20"/>
                    </a:cubicBezTo>
                    <a:cubicBezTo>
                      <a:pt x="33" y="19"/>
                      <a:pt x="33" y="18"/>
                      <a:pt x="33" y="17"/>
                    </a:cubicBezTo>
                    <a:cubicBezTo>
                      <a:pt x="33" y="15"/>
                      <a:pt x="33" y="14"/>
                      <a:pt x="33" y="12"/>
                    </a:cubicBezTo>
                    <a:cubicBezTo>
                      <a:pt x="31" y="9"/>
                      <a:pt x="31" y="8"/>
                      <a:pt x="28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" name="Freeform 318">
                <a:extLst>
                  <a:ext uri="{FF2B5EF4-FFF2-40B4-BE49-F238E27FC236}">
                    <a16:creationId xmlns:a16="http://schemas.microsoft.com/office/drawing/2014/main" id="{6CAB4C71-E812-4831-B004-F390D06D8A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82138" y="5656263"/>
                <a:ext cx="85725" cy="80963"/>
              </a:xfrm>
              <a:custGeom>
                <a:avLst/>
                <a:gdLst>
                  <a:gd name="T0" fmla="*/ 5 w 34"/>
                  <a:gd name="T1" fmla="*/ 28 h 33"/>
                  <a:gd name="T2" fmla="*/ 9 w 34"/>
                  <a:gd name="T3" fmla="*/ 31 h 33"/>
                  <a:gd name="T4" fmla="*/ 17 w 34"/>
                  <a:gd name="T5" fmla="*/ 33 h 33"/>
                  <a:gd name="T6" fmla="*/ 21 w 34"/>
                  <a:gd name="T7" fmla="*/ 33 h 33"/>
                  <a:gd name="T8" fmla="*/ 29 w 34"/>
                  <a:gd name="T9" fmla="*/ 28 h 33"/>
                  <a:gd name="T10" fmla="*/ 31 w 34"/>
                  <a:gd name="T11" fmla="*/ 25 h 33"/>
                  <a:gd name="T12" fmla="*/ 33 w 34"/>
                  <a:gd name="T13" fmla="*/ 19 h 33"/>
                  <a:gd name="T14" fmla="*/ 34 w 34"/>
                  <a:gd name="T15" fmla="*/ 17 h 33"/>
                  <a:gd name="T16" fmla="*/ 33 w 34"/>
                  <a:gd name="T17" fmla="*/ 12 h 33"/>
                  <a:gd name="T18" fmla="*/ 29 w 34"/>
                  <a:gd name="T19" fmla="*/ 5 h 33"/>
                  <a:gd name="T20" fmla="*/ 25 w 34"/>
                  <a:gd name="T21" fmla="*/ 2 h 33"/>
                  <a:gd name="T22" fmla="*/ 17 w 34"/>
                  <a:gd name="T23" fmla="*/ 0 h 33"/>
                  <a:gd name="T24" fmla="*/ 12 w 34"/>
                  <a:gd name="T25" fmla="*/ 1 h 33"/>
                  <a:gd name="T26" fmla="*/ 5 w 34"/>
                  <a:gd name="T27" fmla="*/ 5 h 33"/>
                  <a:gd name="T28" fmla="*/ 2 w 34"/>
                  <a:gd name="T29" fmla="*/ 8 h 33"/>
                  <a:gd name="T30" fmla="*/ 0 w 34"/>
                  <a:gd name="T31" fmla="*/ 17 h 33"/>
                  <a:gd name="T32" fmla="*/ 1 w 34"/>
                  <a:gd name="T33" fmla="*/ 21 h 33"/>
                  <a:gd name="T34" fmla="*/ 5 w 34"/>
                  <a:gd name="T35" fmla="*/ 2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33">
                    <a:moveTo>
                      <a:pt x="5" y="28"/>
                    </a:moveTo>
                    <a:cubicBezTo>
                      <a:pt x="6" y="30"/>
                      <a:pt x="7" y="31"/>
                      <a:pt x="9" y="31"/>
                    </a:cubicBezTo>
                    <a:cubicBezTo>
                      <a:pt x="12" y="33"/>
                      <a:pt x="13" y="33"/>
                      <a:pt x="17" y="33"/>
                    </a:cubicBezTo>
                    <a:cubicBezTo>
                      <a:pt x="18" y="33"/>
                      <a:pt x="20" y="33"/>
                      <a:pt x="21" y="33"/>
                    </a:cubicBezTo>
                    <a:cubicBezTo>
                      <a:pt x="25" y="32"/>
                      <a:pt x="26" y="31"/>
                      <a:pt x="29" y="28"/>
                    </a:cubicBezTo>
                    <a:cubicBezTo>
                      <a:pt x="30" y="28"/>
                      <a:pt x="31" y="26"/>
                      <a:pt x="31" y="25"/>
                    </a:cubicBezTo>
                    <a:cubicBezTo>
                      <a:pt x="33" y="23"/>
                      <a:pt x="33" y="21"/>
                      <a:pt x="33" y="19"/>
                    </a:cubicBezTo>
                    <a:cubicBezTo>
                      <a:pt x="33" y="18"/>
                      <a:pt x="34" y="18"/>
                      <a:pt x="34" y="17"/>
                    </a:cubicBezTo>
                    <a:cubicBezTo>
                      <a:pt x="33" y="15"/>
                      <a:pt x="33" y="14"/>
                      <a:pt x="33" y="12"/>
                    </a:cubicBezTo>
                    <a:cubicBezTo>
                      <a:pt x="32" y="9"/>
                      <a:pt x="31" y="8"/>
                      <a:pt x="29" y="5"/>
                    </a:cubicBezTo>
                    <a:cubicBezTo>
                      <a:pt x="28" y="4"/>
                      <a:pt x="26" y="3"/>
                      <a:pt x="25" y="2"/>
                    </a:cubicBezTo>
                    <a:cubicBezTo>
                      <a:pt x="22" y="1"/>
                      <a:pt x="21" y="0"/>
                      <a:pt x="17" y="0"/>
                    </a:cubicBezTo>
                    <a:cubicBezTo>
                      <a:pt x="15" y="0"/>
                      <a:pt x="14" y="0"/>
                      <a:pt x="12" y="1"/>
                    </a:cubicBezTo>
                    <a:cubicBezTo>
                      <a:pt x="9" y="2"/>
                      <a:pt x="8" y="2"/>
                      <a:pt x="5" y="5"/>
                    </a:cubicBezTo>
                    <a:cubicBezTo>
                      <a:pt x="4" y="6"/>
                      <a:pt x="3" y="7"/>
                      <a:pt x="2" y="8"/>
                    </a:cubicBezTo>
                    <a:cubicBezTo>
                      <a:pt x="1" y="12"/>
                      <a:pt x="0" y="13"/>
                      <a:pt x="0" y="17"/>
                    </a:cubicBezTo>
                    <a:cubicBezTo>
                      <a:pt x="0" y="18"/>
                      <a:pt x="0" y="20"/>
                      <a:pt x="1" y="21"/>
                    </a:cubicBezTo>
                    <a:cubicBezTo>
                      <a:pt x="2" y="25"/>
                      <a:pt x="3" y="26"/>
                      <a:pt x="5" y="2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F07A393B-723B-4083-BB8B-5FE958728F98}"/>
                </a:ext>
              </a:extLst>
            </p:cNvPr>
            <p:cNvGrpSpPr/>
            <p:nvPr/>
          </p:nvGrpSpPr>
          <p:grpSpPr>
            <a:xfrm>
              <a:off x="1741128" y="4709046"/>
              <a:ext cx="393281" cy="252700"/>
              <a:chOff x="6834187" y="5837238"/>
              <a:chExt cx="1798638" cy="1155700"/>
            </a:xfrm>
            <a:solidFill>
              <a:srgbClr val="404040"/>
            </a:solidFill>
          </p:grpSpPr>
          <p:sp>
            <p:nvSpPr>
              <p:cNvPr id="51" name="Freeform 129">
                <a:extLst>
                  <a:ext uri="{FF2B5EF4-FFF2-40B4-BE49-F238E27FC236}">
                    <a16:creationId xmlns:a16="http://schemas.microsoft.com/office/drawing/2014/main" id="{7543DC9E-1118-47B9-8952-62423B47DB5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064375" y="6526213"/>
                <a:ext cx="252413" cy="254000"/>
              </a:xfrm>
              <a:custGeom>
                <a:avLst/>
                <a:gdLst>
                  <a:gd name="T0" fmla="*/ 51 w 102"/>
                  <a:gd name="T1" fmla="*/ 0 h 102"/>
                  <a:gd name="T2" fmla="*/ 1 w 102"/>
                  <a:gd name="T3" fmla="*/ 51 h 102"/>
                  <a:gd name="T4" fmla="*/ 51 w 102"/>
                  <a:gd name="T5" fmla="*/ 102 h 102"/>
                  <a:gd name="T6" fmla="*/ 102 w 102"/>
                  <a:gd name="T7" fmla="*/ 54 h 102"/>
                  <a:gd name="T8" fmla="*/ 102 w 102"/>
                  <a:gd name="T9" fmla="*/ 51 h 102"/>
                  <a:gd name="T10" fmla="*/ 102 w 102"/>
                  <a:gd name="T11" fmla="*/ 49 h 102"/>
                  <a:gd name="T12" fmla="*/ 51 w 102"/>
                  <a:gd name="T13" fmla="*/ 0 h 102"/>
                  <a:gd name="T14" fmla="*/ 51 w 102"/>
                  <a:gd name="T15" fmla="*/ 71 h 102"/>
                  <a:gd name="T16" fmla="*/ 44 w 102"/>
                  <a:gd name="T17" fmla="*/ 69 h 102"/>
                  <a:gd name="T18" fmla="*/ 42 w 102"/>
                  <a:gd name="T19" fmla="*/ 68 h 102"/>
                  <a:gd name="T20" fmla="*/ 38 w 102"/>
                  <a:gd name="T21" fmla="*/ 66 h 102"/>
                  <a:gd name="T22" fmla="*/ 32 w 102"/>
                  <a:gd name="T23" fmla="*/ 51 h 102"/>
                  <a:gd name="T24" fmla="*/ 33 w 102"/>
                  <a:gd name="T25" fmla="*/ 43 h 102"/>
                  <a:gd name="T26" fmla="*/ 34 w 102"/>
                  <a:gd name="T27" fmla="*/ 41 h 102"/>
                  <a:gd name="T28" fmla="*/ 37 w 102"/>
                  <a:gd name="T29" fmla="*/ 38 h 102"/>
                  <a:gd name="T30" fmla="*/ 51 w 102"/>
                  <a:gd name="T31" fmla="*/ 31 h 102"/>
                  <a:gd name="T32" fmla="*/ 59 w 102"/>
                  <a:gd name="T33" fmla="*/ 33 h 102"/>
                  <a:gd name="T34" fmla="*/ 61 w 102"/>
                  <a:gd name="T35" fmla="*/ 34 h 102"/>
                  <a:gd name="T36" fmla="*/ 65 w 102"/>
                  <a:gd name="T37" fmla="*/ 37 h 102"/>
                  <a:gd name="T38" fmla="*/ 71 w 102"/>
                  <a:gd name="T39" fmla="*/ 51 h 102"/>
                  <a:gd name="T40" fmla="*/ 51 w 102"/>
                  <a:gd name="T41" fmla="*/ 71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2" h="102">
                    <a:moveTo>
                      <a:pt x="51" y="0"/>
                    </a:moveTo>
                    <a:cubicBezTo>
                      <a:pt x="23" y="0"/>
                      <a:pt x="1" y="24"/>
                      <a:pt x="1" y="51"/>
                    </a:cubicBezTo>
                    <a:cubicBezTo>
                      <a:pt x="0" y="79"/>
                      <a:pt x="24" y="101"/>
                      <a:pt x="51" y="102"/>
                    </a:cubicBezTo>
                    <a:cubicBezTo>
                      <a:pt x="79" y="102"/>
                      <a:pt x="100" y="80"/>
                      <a:pt x="102" y="54"/>
                    </a:cubicBezTo>
                    <a:cubicBezTo>
                      <a:pt x="102" y="53"/>
                      <a:pt x="102" y="52"/>
                      <a:pt x="102" y="51"/>
                    </a:cubicBezTo>
                    <a:cubicBezTo>
                      <a:pt x="102" y="50"/>
                      <a:pt x="102" y="50"/>
                      <a:pt x="102" y="49"/>
                    </a:cubicBezTo>
                    <a:cubicBezTo>
                      <a:pt x="100" y="22"/>
                      <a:pt x="79" y="1"/>
                      <a:pt x="51" y="0"/>
                    </a:cubicBezTo>
                    <a:close/>
                    <a:moveTo>
                      <a:pt x="51" y="71"/>
                    </a:moveTo>
                    <a:cubicBezTo>
                      <a:pt x="48" y="71"/>
                      <a:pt x="48" y="71"/>
                      <a:pt x="44" y="69"/>
                    </a:cubicBezTo>
                    <a:cubicBezTo>
                      <a:pt x="46" y="70"/>
                      <a:pt x="41" y="68"/>
                      <a:pt x="42" y="68"/>
                    </a:cubicBezTo>
                    <a:cubicBezTo>
                      <a:pt x="39" y="67"/>
                      <a:pt x="40" y="67"/>
                      <a:pt x="38" y="66"/>
                    </a:cubicBezTo>
                    <a:cubicBezTo>
                      <a:pt x="34" y="62"/>
                      <a:pt x="32" y="57"/>
                      <a:pt x="32" y="51"/>
                    </a:cubicBezTo>
                    <a:cubicBezTo>
                      <a:pt x="32" y="48"/>
                      <a:pt x="32" y="47"/>
                      <a:pt x="33" y="43"/>
                    </a:cubicBezTo>
                    <a:cubicBezTo>
                      <a:pt x="32" y="46"/>
                      <a:pt x="34" y="41"/>
                      <a:pt x="34" y="41"/>
                    </a:cubicBezTo>
                    <a:cubicBezTo>
                      <a:pt x="36" y="39"/>
                      <a:pt x="36" y="39"/>
                      <a:pt x="37" y="38"/>
                    </a:cubicBezTo>
                    <a:cubicBezTo>
                      <a:pt x="41" y="33"/>
                      <a:pt x="46" y="31"/>
                      <a:pt x="51" y="31"/>
                    </a:cubicBezTo>
                    <a:cubicBezTo>
                      <a:pt x="55" y="31"/>
                      <a:pt x="55" y="32"/>
                      <a:pt x="59" y="33"/>
                    </a:cubicBezTo>
                    <a:cubicBezTo>
                      <a:pt x="57" y="32"/>
                      <a:pt x="62" y="34"/>
                      <a:pt x="61" y="34"/>
                    </a:cubicBezTo>
                    <a:cubicBezTo>
                      <a:pt x="64" y="35"/>
                      <a:pt x="64" y="35"/>
                      <a:pt x="65" y="37"/>
                    </a:cubicBezTo>
                    <a:cubicBezTo>
                      <a:pt x="69" y="41"/>
                      <a:pt x="71" y="46"/>
                      <a:pt x="71" y="51"/>
                    </a:cubicBezTo>
                    <a:cubicBezTo>
                      <a:pt x="71" y="62"/>
                      <a:pt x="63" y="71"/>
                      <a:pt x="51" y="7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" name="Freeform 130">
                <a:extLst>
                  <a:ext uri="{FF2B5EF4-FFF2-40B4-BE49-F238E27FC236}">
                    <a16:creationId xmlns:a16="http://schemas.microsoft.com/office/drawing/2014/main" id="{D958572A-0BE0-4F0E-9804-3C210F2A452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207250" y="5946776"/>
                <a:ext cx="390525" cy="552450"/>
              </a:xfrm>
              <a:custGeom>
                <a:avLst/>
                <a:gdLst>
                  <a:gd name="T0" fmla="*/ 154 w 157"/>
                  <a:gd name="T1" fmla="*/ 188 h 223"/>
                  <a:gd name="T2" fmla="*/ 148 w 157"/>
                  <a:gd name="T3" fmla="*/ 137 h 223"/>
                  <a:gd name="T4" fmla="*/ 135 w 157"/>
                  <a:gd name="T5" fmla="*/ 34 h 223"/>
                  <a:gd name="T6" fmla="*/ 129 w 157"/>
                  <a:gd name="T7" fmla="*/ 14 h 223"/>
                  <a:gd name="T8" fmla="*/ 98 w 157"/>
                  <a:gd name="T9" fmla="*/ 0 h 223"/>
                  <a:gd name="T10" fmla="*/ 42 w 157"/>
                  <a:gd name="T11" fmla="*/ 0 h 223"/>
                  <a:gd name="T12" fmla="*/ 18 w 157"/>
                  <a:gd name="T13" fmla="*/ 4 h 223"/>
                  <a:gd name="T14" fmla="*/ 0 w 157"/>
                  <a:gd name="T15" fmla="*/ 33 h 223"/>
                  <a:gd name="T16" fmla="*/ 0 w 157"/>
                  <a:gd name="T17" fmla="*/ 126 h 223"/>
                  <a:gd name="T18" fmla="*/ 16 w 157"/>
                  <a:gd name="T19" fmla="*/ 142 h 223"/>
                  <a:gd name="T20" fmla="*/ 62 w 157"/>
                  <a:gd name="T21" fmla="*/ 149 h 223"/>
                  <a:gd name="T22" fmla="*/ 79 w 157"/>
                  <a:gd name="T23" fmla="*/ 158 h 223"/>
                  <a:gd name="T24" fmla="*/ 82 w 157"/>
                  <a:gd name="T25" fmla="*/ 160 h 223"/>
                  <a:gd name="T26" fmla="*/ 85 w 157"/>
                  <a:gd name="T27" fmla="*/ 163 h 223"/>
                  <a:gd name="T28" fmla="*/ 92 w 157"/>
                  <a:gd name="T29" fmla="*/ 168 h 223"/>
                  <a:gd name="T30" fmla="*/ 102 w 157"/>
                  <a:gd name="T31" fmla="*/ 180 h 223"/>
                  <a:gd name="T32" fmla="*/ 104 w 157"/>
                  <a:gd name="T33" fmla="*/ 181 h 223"/>
                  <a:gd name="T34" fmla="*/ 106 w 157"/>
                  <a:gd name="T35" fmla="*/ 185 h 223"/>
                  <a:gd name="T36" fmla="*/ 110 w 157"/>
                  <a:gd name="T37" fmla="*/ 191 h 223"/>
                  <a:gd name="T38" fmla="*/ 116 w 157"/>
                  <a:gd name="T39" fmla="*/ 204 h 223"/>
                  <a:gd name="T40" fmla="*/ 117 w 157"/>
                  <a:gd name="T41" fmla="*/ 204 h 223"/>
                  <a:gd name="T42" fmla="*/ 117 w 157"/>
                  <a:gd name="T43" fmla="*/ 206 h 223"/>
                  <a:gd name="T44" fmla="*/ 119 w 157"/>
                  <a:gd name="T45" fmla="*/ 211 h 223"/>
                  <a:gd name="T46" fmla="*/ 124 w 157"/>
                  <a:gd name="T47" fmla="*/ 218 h 223"/>
                  <a:gd name="T48" fmla="*/ 134 w 157"/>
                  <a:gd name="T49" fmla="*/ 222 h 223"/>
                  <a:gd name="T50" fmla="*/ 134 w 157"/>
                  <a:gd name="T51" fmla="*/ 222 h 223"/>
                  <a:gd name="T52" fmla="*/ 155 w 157"/>
                  <a:gd name="T53" fmla="*/ 199 h 223"/>
                  <a:gd name="T54" fmla="*/ 154 w 157"/>
                  <a:gd name="T55" fmla="*/ 188 h 223"/>
                  <a:gd name="T56" fmla="*/ 103 w 157"/>
                  <a:gd name="T57" fmla="*/ 31 h 223"/>
                  <a:gd name="T58" fmla="*/ 103 w 157"/>
                  <a:gd name="T59" fmla="*/ 31 h 223"/>
                  <a:gd name="T60" fmla="*/ 117 w 157"/>
                  <a:gd name="T61" fmla="*/ 205 h 223"/>
                  <a:gd name="T62" fmla="*/ 117 w 157"/>
                  <a:gd name="T63" fmla="*/ 205 h 223"/>
                  <a:gd name="T64" fmla="*/ 113 w 157"/>
                  <a:gd name="T65" fmla="*/ 146 h 223"/>
                  <a:gd name="T66" fmla="*/ 31 w 157"/>
                  <a:gd name="T67" fmla="*/ 111 h 223"/>
                  <a:gd name="T68" fmla="*/ 31 w 157"/>
                  <a:gd name="T69" fmla="*/ 32 h 223"/>
                  <a:gd name="T70" fmla="*/ 32 w 157"/>
                  <a:gd name="T71" fmla="*/ 31 h 223"/>
                  <a:gd name="T72" fmla="*/ 33 w 157"/>
                  <a:gd name="T73" fmla="*/ 31 h 223"/>
                  <a:gd name="T74" fmla="*/ 101 w 157"/>
                  <a:gd name="T75" fmla="*/ 31 h 223"/>
                  <a:gd name="T76" fmla="*/ 103 w 157"/>
                  <a:gd name="T77" fmla="*/ 32 h 223"/>
                  <a:gd name="T78" fmla="*/ 103 w 157"/>
                  <a:gd name="T79" fmla="*/ 33 h 223"/>
                  <a:gd name="T80" fmla="*/ 105 w 157"/>
                  <a:gd name="T81" fmla="*/ 47 h 223"/>
                  <a:gd name="T82" fmla="*/ 112 w 157"/>
                  <a:gd name="T83" fmla="*/ 102 h 223"/>
                  <a:gd name="T84" fmla="*/ 118 w 157"/>
                  <a:gd name="T85" fmla="*/ 151 h 223"/>
                  <a:gd name="T86" fmla="*/ 113 w 157"/>
                  <a:gd name="T87" fmla="*/ 146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57" h="223">
                    <a:moveTo>
                      <a:pt x="154" y="188"/>
                    </a:moveTo>
                    <a:cubicBezTo>
                      <a:pt x="152" y="171"/>
                      <a:pt x="150" y="154"/>
                      <a:pt x="148" y="137"/>
                    </a:cubicBezTo>
                    <a:cubicBezTo>
                      <a:pt x="143" y="103"/>
                      <a:pt x="139" y="68"/>
                      <a:pt x="135" y="34"/>
                    </a:cubicBezTo>
                    <a:cubicBezTo>
                      <a:pt x="134" y="27"/>
                      <a:pt x="133" y="20"/>
                      <a:pt x="129" y="14"/>
                    </a:cubicBezTo>
                    <a:cubicBezTo>
                      <a:pt x="121" y="4"/>
                      <a:pt x="110" y="0"/>
                      <a:pt x="98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34" y="0"/>
                      <a:pt x="26" y="0"/>
                      <a:pt x="18" y="4"/>
                    </a:cubicBezTo>
                    <a:cubicBezTo>
                      <a:pt x="6" y="9"/>
                      <a:pt x="0" y="20"/>
                      <a:pt x="0" y="33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0" y="135"/>
                      <a:pt x="7" y="141"/>
                      <a:pt x="16" y="142"/>
                    </a:cubicBezTo>
                    <a:cubicBezTo>
                      <a:pt x="32" y="142"/>
                      <a:pt x="46" y="144"/>
                      <a:pt x="62" y="149"/>
                    </a:cubicBezTo>
                    <a:cubicBezTo>
                      <a:pt x="66" y="151"/>
                      <a:pt x="73" y="154"/>
                      <a:pt x="79" y="158"/>
                    </a:cubicBezTo>
                    <a:cubicBezTo>
                      <a:pt x="80" y="159"/>
                      <a:pt x="81" y="159"/>
                      <a:pt x="82" y="160"/>
                    </a:cubicBezTo>
                    <a:cubicBezTo>
                      <a:pt x="83" y="160"/>
                      <a:pt x="85" y="162"/>
                      <a:pt x="85" y="163"/>
                    </a:cubicBezTo>
                    <a:cubicBezTo>
                      <a:pt x="87" y="164"/>
                      <a:pt x="90" y="166"/>
                      <a:pt x="92" y="168"/>
                    </a:cubicBezTo>
                    <a:cubicBezTo>
                      <a:pt x="95" y="171"/>
                      <a:pt x="99" y="175"/>
                      <a:pt x="102" y="180"/>
                    </a:cubicBezTo>
                    <a:cubicBezTo>
                      <a:pt x="103" y="180"/>
                      <a:pt x="103" y="181"/>
                      <a:pt x="104" y="181"/>
                    </a:cubicBezTo>
                    <a:cubicBezTo>
                      <a:pt x="105" y="182"/>
                      <a:pt x="105" y="184"/>
                      <a:pt x="106" y="185"/>
                    </a:cubicBezTo>
                    <a:cubicBezTo>
                      <a:pt x="108" y="187"/>
                      <a:pt x="109" y="189"/>
                      <a:pt x="110" y="191"/>
                    </a:cubicBezTo>
                    <a:cubicBezTo>
                      <a:pt x="113" y="195"/>
                      <a:pt x="115" y="199"/>
                      <a:pt x="116" y="204"/>
                    </a:cubicBezTo>
                    <a:cubicBezTo>
                      <a:pt x="116" y="204"/>
                      <a:pt x="117" y="204"/>
                      <a:pt x="117" y="204"/>
                    </a:cubicBezTo>
                    <a:cubicBezTo>
                      <a:pt x="117" y="205"/>
                      <a:pt x="117" y="205"/>
                      <a:pt x="117" y="206"/>
                    </a:cubicBezTo>
                    <a:cubicBezTo>
                      <a:pt x="118" y="208"/>
                      <a:pt x="119" y="209"/>
                      <a:pt x="119" y="211"/>
                    </a:cubicBezTo>
                    <a:cubicBezTo>
                      <a:pt x="120" y="214"/>
                      <a:pt x="122" y="216"/>
                      <a:pt x="124" y="218"/>
                    </a:cubicBezTo>
                    <a:cubicBezTo>
                      <a:pt x="127" y="221"/>
                      <a:pt x="130" y="222"/>
                      <a:pt x="134" y="222"/>
                    </a:cubicBezTo>
                    <a:cubicBezTo>
                      <a:pt x="134" y="222"/>
                      <a:pt x="134" y="222"/>
                      <a:pt x="134" y="222"/>
                    </a:cubicBezTo>
                    <a:cubicBezTo>
                      <a:pt x="146" y="223"/>
                      <a:pt x="157" y="210"/>
                      <a:pt x="155" y="199"/>
                    </a:cubicBezTo>
                    <a:cubicBezTo>
                      <a:pt x="155" y="195"/>
                      <a:pt x="154" y="192"/>
                      <a:pt x="154" y="188"/>
                    </a:cubicBezTo>
                    <a:close/>
                    <a:moveTo>
                      <a:pt x="103" y="31"/>
                    </a:moveTo>
                    <a:cubicBezTo>
                      <a:pt x="103" y="31"/>
                      <a:pt x="103" y="30"/>
                      <a:pt x="103" y="31"/>
                    </a:cubicBezTo>
                    <a:close/>
                    <a:moveTo>
                      <a:pt x="117" y="205"/>
                    </a:moveTo>
                    <a:cubicBezTo>
                      <a:pt x="117" y="205"/>
                      <a:pt x="117" y="206"/>
                      <a:pt x="117" y="205"/>
                    </a:cubicBezTo>
                    <a:close/>
                    <a:moveTo>
                      <a:pt x="113" y="146"/>
                    </a:moveTo>
                    <a:cubicBezTo>
                      <a:pt x="91" y="125"/>
                      <a:pt x="62" y="114"/>
                      <a:pt x="31" y="111"/>
                    </a:cubicBezTo>
                    <a:cubicBezTo>
                      <a:pt x="31" y="32"/>
                      <a:pt x="31" y="32"/>
                      <a:pt x="31" y="32"/>
                    </a:cubicBezTo>
                    <a:cubicBezTo>
                      <a:pt x="31" y="31"/>
                      <a:pt x="32" y="31"/>
                      <a:pt x="32" y="31"/>
                    </a:cubicBezTo>
                    <a:cubicBezTo>
                      <a:pt x="31" y="32"/>
                      <a:pt x="33" y="31"/>
                      <a:pt x="33" y="31"/>
                    </a:cubicBezTo>
                    <a:cubicBezTo>
                      <a:pt x="101" y="31"/>
                      <a:pt x="101" y="31"/>
                      <a:pt x="101" y="31"/>
                    </a:cubicBezTo>
                    <a:cubicBezTo>
                      <a:pt x="102" y="31"/>
                      <a:pt x="102" y="31"/>
                      <a:pt x="103" y="32"/>
                    </a:cubicBezTo>
                    <a:cubicBezTo>
                      <a:pt x="103" y="32"/>
                      <a:pt x="103" y="33"/>
                      <a:pt x="103" y="33"/>
                    </a:cubicBezTo>
                    <a:cubicBezTo>
                      <a:pt x="104" y="38"/>
                      <a:pt x="105" y="43"/>
                      <a:pt x="105" y="47"/>
                    </a:cubicBezTo>
                    <a:cubicBezTo>
                      <a:pt x="108" y="66"/>
                      <a:pt x="110" y="84"/>
                      <a:pt x="112" y="102"/>
                    </a:cubicBezTo>
                    <a:cubicBezTo>
                      <a:pt x="114" y="118"/>
                      <a:pt x="116" y="134"/>
                      <a:pt x="118" y="151"/>
                    </a:cubicBezTo>
                    <a:cubicBezTo>
                      <a:pt x="117" y="149"/>
                      <a:pt x="115" y="148"/>
                      <a:pt x="113" y="14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" name="Freeform 131">
                <a:extLst>
                  <a:ext uri="{FF2B5EF4-FFF2-40B4-BE49-F238E27FC236}">
                    <a16:creationId xmlns:a16="http://schemas.microsoft.com/office/drawing/2014/main" id="{C642B46C-3E1F-4AF0-A9D0-EB79E6D8CBD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716838" y="6648451"/>
                <a:ext cx="187325" cy="190500"/>
              </a:xfrm>
              <a:custGeom>
                <a:avLst/>
                <a:gdLst>
                  <a:gd name="T0" fmla="*/ 38 w 76"/>
                  <a:gd name="T1" fmla="*/ 0 h 77"/>
                  <a:gd name="T2" fmla="*/ 1 w 76"/>
                  <a:gd name="T3" fmla="*/ 38 h 77"/>
                  <a:gd name="T4" fmla="*/ 38 w 76"/>
                  <a:gd name="T5" fmla="*/ 76 h 77"/>
                  <a:gd name="T6" fmla="*/ 76 w 76"/>
                  <a:gd name="T7" fmla="*/ 43 h 77"/>
                  <a:gd name="T8" fmla="*/ 76 w 76"/>
                  <a:gd name="T9" fmla="*/ 38 h 77"/>
                  <a:gd name="T10" fmla="*/ 76 w 76"/>
                  <a:gd name="T11" fmla="*/ 34 h 77"/>
                  <a:gd name="T12" fmla="*/ 38 w 76"/>
                  <a:gd name="T13" fmla="*/ 0 h 77"/>
                  <a:gd name="T14" fmla="*/ 38 w 76"/>
                  <a:gd name="T15" fmla="*/ 45 h 77"/>
                  <a:gd name="T16" fmla="*/ 37 w 76"/>
                  <a:gd name="T17" fmla="*/ 45 h 77"/>
                  <a:gd name="T18" fmla="*/ 36 w 76"/>
                  <a:gd name="T19" fmla="*/ 45 h 77"/>
                  <a:gd name="T20" fmla="*/ 34 w 76"/>
                  <a:gd name="T21" fmla="*/ 44 h 77"/>
                  <a:gd name="T22" fmla="*/ 32 w 76"/>
                  <a:gd name="T23" fmla="*/ 38 h 77"/>
                  <a:gd name="T24" fmla="*/ 32 w 76"/>
                  <a:gd name="T25" fmla="*/ 37 h 77"/>
                  <a:gd name="T26" fmla="*/ 32 w 76"/>
                  <a:gd name="T27" fmla="*/ 36 h 77"/>
                  <a:gd name="T28" fmla="*/ 33 w 76"/>
                  <a:gd name="T29" fmla="*/ 34 h 77"/>
                  <a:gd name="T30" fmla="*/ 38 w 76"/>
                  <a:gd name="T31" fmla="*/ 31 h 77"/>
                  <a:gd name="T32" fmla="*/ 40 w 76"/>
                  <a:gd name="T33" fmla="*/ 31 h 77"/>
                  <a:gd name="T34" fmla="*/ 41 w 76"/>
                  <a:gd name="T35" fmla="*/ 32 h 77"/>
                  <a:gd name="T36" fmla="*/ 43 w 76"/>
                  <a:gd name="T37" fmla="*/ 33 h 77"/>
                  <a:gd name="T38" fmla="*/ 45 w 76"/>
                  <a:gd name="T39" fmla="*/ 38 h 77"/>
                  <a:gd name="T40" fmla="*/ 38 w 76"/>
                  <a:gd name="T41" fmla="*/ 45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6" h="77">
                    <a:moveTo>
                      <a:pt x="38" y="0"/>
                    </a:moveTo>
                    <a:cubicBezTo>
                      <a:pt x="17" y="0"/>
                      <a:pt x="1" y="18"/>
                      <a:pt x="1" y="38"/>
                    </a:cubicBezTo>
                    <a:cubicBezTo>
                      <a:pt x="0" y="59"/>
                      <a:pt x="19" y="75"/>
                      <a:pt x="38" y="76"/>
                    </a:cubicBezTo>
                    <a:cubicBezTo>
                      <a:pt x="58" y="77"/>
                      <a:pt x="73" y="61"/>
                      <a:pt x="76" y="43"/>
                    </a:cubicBezTo>
                    <a:cubicBezTo>
                      <a:pt x="76" y="41"/>
                      <a:pt x="76" y="40"/>
                      <a:pt x="76" y="38"/>
                    </a:cubicBezTo>
                    <a:cubicBezTo>
                      <a:pt x="76" y="37"/>
                      <a:pt x="76" y="35"/>
                      <a:pt x="76" y="34"/>
                    </a:cubicBezTo>
                    <a:cubicBezTo>
                      <a:pt x="73" y="15"/>
                      <a:pt x="58" y="1"/>
                      <a:pt x="38" y="0"/>
                    </a:cubicBezTo>
                    <a:close/>
                    <a:moveTo>
                      <a:pt x="38" y="45"/>
                    </a:moveTo>
                    <a:cubicBezTo>
                      <a:pt x="38" y="45"/>
                      <a:pt x="38" y="45"/>
                      <a:pt x="37" y="45"/>
                    </a:cubicBezTo>
                    <a:cubicBezTo>
                      <a:pt x="37" y="45"/>
                      <a:pt x="37" y="45"/>
                      <a:pt x="36" y="45"/>
                    </a:cubicBezTo>
                    <a:cubicBezTo>
                      <a:pt x="38" y="45"/>
                      <a:pt x="32" y="42"/>
                      <a:pt x="34" y="44"/>
                    </a:cubicBezTo>
                    <a:cubicBezTo>
                      <a:pt x="32" y="42"/>
                      <a:pt x="32" y="40"/>
                      <a:pt x="32" y="38"/>
                    </a:cubicBezTo>
                    <a:cubicBezTo>
                      <a:pt x="32" y="38"/>
                      <a:pt x="32" y="37"/>
                      <a:pt x="32" y="37"/>
                    </a:cubicBezTo>
                    <a:cubicBezTo>
                      <a:pt x="32" y="37"/>
                      <a:pt x="32" y="37"/>
                      <a:pt x="32" y="36"/>
                    </a:cubicBezTo>
                    <a:cubicBezTo>
                      <a:pt x="31" y="38"/>
                      <a:pt x="35" y="32"/>
                      <a:pt x="33" y="34"/>
                    </a:cubicBezTo>
                    <a:cubicBezTo>
                      <a:pt x="35" y="32"/>
                      <a:pt x="36" y="31"/>
                      <a:pt x="38" y="31"/>
                    </a:cubicBezTo>
                    <a:cubicBezTo>
                      <a:pt x="39" y="31"/>
                      <a:pt x="39" y="31"/>
                      <a:pt x="40" y="31"/>
                    </a:cubicBezTo>
                    <a:cubicBezTo>
                      <a:pt x="40" y="31"/>
                      <a:pt x="40" y="31"/>
                      <a:pt x="41" y="32"/>
                    </a:cubicBezTo>
                    <a:cubicBezTo>
                      <a:pt x="39" y="31"/>
                      <a:pt x="45" y="34"/>
                      <a:pt x="43" y="33"/>
                    </a:cubicBezTo>
                    <a:cubicBezTo>
                      <a:pt x="45" y="35"/>
                      <a:pt x="45" y="36"/>
                      <a:pt x="45" y="38"/>
                    </a:cubicBezTo>
                    <a:cubicBezTo>
                      <a:pt x="45" y="42"/>
                      <a:pt x="42" y="45"/>
                      <a:pt x="38" y="4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" name="Freeform 132">
                <a:extLst>
                  <a:ext uri="{FF2B5EF4-FFF2-40B4-BE49-F238E27FC236}">
                    <a16:creationId xmlns:a16="http://schemas.microsoft.com/office/drawing/2014/main" id="{004A22C7-1894-4229-AADC-A90D30B69F7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834187" y="5837238"/>
                <a:ext cx="1798638" cy="1155700"/>
              </a:xfrm>
              <a:custGeom>
                <a:avLst/>
                <a:gdLst>
                  <a:gd name="T0" fmla="*/ 647 w 726"/>
                  <a:gd name="T1" fmla="*/ 369 h 466"/>
                  <a:gd name="T2" fmla="*/ 623 w 726"/>
                  <a:gd name="T3" fmla="*/ 346 h 466"/>
                  <a:gd name="T4" fmla="*/ 610 w 726"/>
                  <a:gd name="T5" fmla="*/ 318 h 466"/>
                  <a:gd name="T6" fmla="*/ 557 w 726"/>
                  <a:gd name="T7" fmla="*/ 227 h 466"/>
                  <a:gd name="T8" fmla="*/ 507 w 726"/>
                  <a:gd name="T9" fmla="*/ 233 h 466"/>
                  <a:gd name="T10" fmla="*/ 518 w 726"/>
                  <a:gd name="T11" fmla="*/ 288 h 466"/>
                  <a:gd name="T12" fmla="*/ 468 w 726"/>
                  <a:gd name="T13" fmla="*/ 171 h 466"/>
                  <a:gd name="T14" fmla="*/ 426 w 726"/>
                  <a:gd name="T15" fmla="*/ 143 h 466"/>
                  <a:gd name="T16" fmla="*/ 331 w 726"/>
                  <a:gd name="T17" fmla="*/ 65 h 466"/>
                  <a:gd name="T18" fmla="*/ 320 w 726"/>
                  <a:gd name="T19" fmla="*/ 11 h 466"/>
                  <a:gd name="T20" fmla="*/ 285 w 726"/>
                  <a:gd name="T21" fmla="*/ 0 h 466"/>
                  <a:gd name="T22" fmla="*/ 127 w 726"/>
                  <a:gd name="T23" fmla="*/ 0 h 466"/>
                  <a:gd name="T24" fmla="*/ 94 w 726"/>
                  <a:gd name="T25" fmla="*/ 27 h 466"/>
                  <a:gd name="T26" fmla="*/ 20 w 726"/>
                  <a:gd name="T27" fmla="*/ 289 h 466"/>
                  <a:gd name="T28" fmla="*/ 177 w 726"/>
                  <a:gd name="T29" fmla="*/ 456 h 466"/>
                  <a:gd name="T30" fmla="*/ 274 w 726"/>
                  <a:gd name="T31" fmla="*/ 349 h 466"/>
                  <a:gd name="T32" fmla="*/ 301 w 726"/>
                  <a:gd name="T33" fmla="*/ 349 h 466"/>
                  <a:gd name="T34" fmla="*/ 434 w 726"/>
                  <a:gd name="T35" fmla="*/ 451 h 466"/>
                  <a:gd name="T36" fmla="*/ 468 w 726"/>
                  <a:gd name="T37" fmla="*/ 305 h 466"/>
                  <a:gd name="T38" fmla="*/ 468 w 726"/>
                  <a:gd name="T39" fmla="*/ 294 h 466"/>
                  <a:gd name="T40" fmla="*/ 531 w 726"/>
                  <a:gd name="T41" fmla="*/ 335 h 466"/>
                  <a:gd name="T42" fmla="*/ 563 w 726"/>
                  <a:gd name="T43" fmla="*/ 402 h 466"/>
                  <a:gd name="T44" fmla="*/ 611 w 726"/>
                  <a:gd name="T45" fmla="*/ 451 h 466"/>
                  <a:gd name="T46" fmla="*/ 705 w 726"/>
                  <a:gd name="T47" fmla="*/ 461 h 466"/>
                  <a:gd name="T48" fmla="*/ 215 w 726"/>
                  <a:gd name="T49" fmla="*/ 400 h 466"/>
                  <a:gd name="T50" fmla="*/ 45 w 726"/>
                  <a:gd name="T51" fmla="*/ 325 h 466"/>
                  <a:gd name="T52" fmla="*/ 244 w 726"/>
                  <a:gd name="T53" fmla="*/ 329 h 466"/>
                  <a:gd name="T54" fmla="*/ 312 w 726"/>
                  <a:gd name="T55" fmla="*/ 318 h 466"/>
                  <a:gd name="T56" fmla="*/ 275 w 726"/>
                  <a:gd name="T57" fmla="*/ 318 h 466"/>
                  <a:gd name="T58" fmla="*/ 125 w 726"/>
                  <a:gd name="T59" fmla="*/ 200 h 466"/>
                  <a:gd name="T60" fmla="*/ 128 w 726"/>
                  <a:gd name="T61" fmla="*/ 31 h 466"/>
                  <a:gd name="T62" fmla="*/ 294 w 726"/>
                  <a:gd name="T63" fmla="*/ 31 h 466"/>
                  <a:gd name="T64" fmla="*/ 304 w 726"/>
                  <a:gd name="T65" fmla="*/ 92 h 466"/>
                  <a:gd name="T66" fmla="*/ 328 w 726"/>
                  <a:gd name="T67" fmla="*/ 174 h 466"/>
                  <a:gd name="T68" fmla="*/ 435 w 726"/>
                  <a:gd name="T69" fmla="*/ 174 h 466"/>
                  <a:gd name="T70" fmla="*/ 437 w 726"/>
                  <a:gd name="T71" fmla="*/ 280 h 466"/>
                  <a:gd name="T72" fmla="*/ 312 w 726"/>
                  <a:gd name="T73" fmla="*/ 318 h 466"/>
                  <a:gd name="T74" fmla="*/ 383 w 726"/>
                  <a:gd name="T75" fmla="*/ 428 h 466"/>
                  <a:gd name="T76" fmla="*/ 350 w 726"/>
                  <a:gd name="T77" fmla="*/ 411 h 466"/>
                  <a:gd name="T78" fmla="*/ 343 w 726"/>
                  <a:gd name="T79" fmla="*/ 327 h 466"/>
                  <a:gd name="T80" fmla="*/ 357 w 726"/>
                  <a:gd name="T81" fmla="*/ 313 h 466"/>
                  <a:gd name="T82" fmla="*/ 458 w 726"/>
                  <a:gd name="T83" fmla="*/ 365 h 466"/>
                  <a:gd name="T84" fmla="*/ 623 w 726"/>
                  <a:gd name="T85" fmla="*/ 347 h 466"/>
                  <a:gd name="T86" fmla="*/ 630 w 726"/>
                  <a:gd name="T87" fmla="*/ 427 h 466"/>
                  <a:gd name="T88" fmla="*/ 541 w 726"/>
                  <a:gd name="T89" fmla="*/ 257 h 466"/>
                  <a:gd name="T90" fmla="*/ 585 w 726"/>
                  <a:gd name="T91" fmla="*/ 337 h 466"/>
                  <a:gd name="T92" fmla="*/ 600 w 726"/>
                  <a:gd name="T93" fmla="*/ 367 h 466"/>
                  <a:gd name="T94" fmla="*/ 665 w 726"/>
                  <a:gd name="T95" fmla="*/ 428 h 4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26" h="466">
                    <a:moveTo>
                      <a:pt x="716" y="435"/>
                    </a:moveTo>
                    <a:cubicBezTo>
                      <a:pt x="693" y="413"/>
                      <a:pt x="670" y="391"/>
                      <a:pt x="647" y="369"/>
                    </a:cubicBezTo>
                    <a:cubicBezTo>
                      <a:pt x="639" y="362"/>
                      <a:pt x="631" y="354"/>
                      <a:pt x="623" y="346"/>
                    </a:cubicBezTo>
                    <a:cubicBezTo>
                      <a:pt x="623" y="346"/>
                      <a:pt x="623" y="346"/>
                      <a:pt x="623" y="346"/>
                    </a:cubicBezTo>
                    <a:cubicBezTo>
                      <a:pt x="622" y="344"/>
                      <a:pt x="621" y="342"/>
                      <a:pt x="620" y="340"/>
                    </a:cubicBezTo>
                    <a:cubicBezTo>
                      <a:pt x="617" y="333"/>
                      <a:pt x="613" y="325"/>
                      <a:pt x="610" y="318"/>
                    </a:cubicBezTo>
                    <a:cubicBezTo>
                      <a:pt x="597" y="290"/>
                      <a:pt x="584" y="263"/>
                      <a:pt x="571" y="235"/>
                    </a:cubicBezTo>
                    <a:cubicBezTo>
                      <a:pt x="569" y="230"/>
                      <a:pt x="563" y="227"/>
                      <a:pt x="557" y="227"/>
                    </a:cubicBezTo>
                    <a:cubicBezTo>
                      <a:pt x="545" y="227"/>
                      <a:pt x="533" y="226"/>
                      <a:pt x="520" y="226"/>
                    </a:cubicBezTo>
                    <a:cubicBezTo>
                      <a:pt x="514" y="226"/>
                      <a:pt x="510" y="229"/>
                      <a:pt x="507" y="233"/>
                    </a:cubicBezTo>
                    <a:cubicBezTo>
                      <a:pt x="505" y="236"/>
                      <a:pt x="504" y="240"/>
                      <a:pt x="505" y="245"/>
                    </a:cubicBezTo>
                    <a:cubicBezTo>
                      <a:pt x="510" y="260"/>
                      <a:pt x="514" y="274"/>
                      <a:pt x="518" y="288"/>
                    </a:cubicBezTo>
                    <a:cubicBezTo>
                      <a:pt x="501" y="278"/>
                      <a:pt x="484" y="268"/>
                      <a:pt x="468" y="258"/>
                    </a:cubicBezTo>
                    <a:cubicBezTo>
                      <a:pt x="468" y="171"/>
                      <a:pt x="468" y="171"/>
                      <a:pt x="468" y="171"/>
                    </a:cubicBezTo>
                    <a:cubicBezTo>
                      <a:pt x="468" y="157"/>
                      <a:pt x="458" y="148"/>
                      <a:pt x="445" y="144"/>
                    </a:cubicBezTo>
                    <a:cubicBezTo>
                      <a:pt x="439" y="143"/>
                      <a:pt x="432" y="143"/>
                      <a:pt x="426" y="143"/>
                    </a:cubicBezTo>
                    <a:cubicBezTo>
                      <a:pt x="342" y="143"/>
                      <a:pt x="342" y="143"/>
                      <a:pt x="342" y="143"/>
                    </a:cubicBezTo>
                    <a:cubicBezTo>
                      <a:pt x="338" y="117"/>
                      <a:pt x="335" y="91"/>
                      <a:pt x="331" y="65"/>
                    </a:cubicBezTo>
                    <a:cubicBezTo>
                      <a:pt x="330" y="52"/>
                      <a:pt x="328" y="40"/>
                      <a:pt x="327" y="27"/>
                    </a:cubicBezTo>
                    <a:cubicBezTo>
                      <a:pt x="326" y="21"/>
                      <a:pt x="325" y="16"/>
                      <a:pt x="320" y="11"/>
                    </a:cubicBezTo>
                    <a:cubicBezTo>
                      <a:pt x="314" y="4"/>
                      <a:pt x="304" y="1"/>
                      <a:pt x="294" y="0"/>
                    </a:cubicBezTo>
                    <a:cubicBezTo>
                      <a:pt x="291" y="0"/>
                      <a:pt x="288" y="0"/>
                      <a:pt x="285" y="0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128" y="0"/>
                      <a:pt x="127" y="0"/>
                      <a:pt x="127" y="0"/>
                    </a:cubicBezTo>
                    <a:cubicBezTo>
                      <a:pt x="126" y="0"/>
                      <a:pt x="126" y="0"/>
                      <a:pt x="126" y="0"/>
                    </a:cubicBezTo>
                    <a:cubicBezTo>
                      <a:pt x="111" y="1"/>
                      <a:pt x="94" y="9"/>
                      <a:pt x="94" y="27"/>
                    </a:cubicBezTo>
                    <a:cubicBezTo>
                      <a:pt x="94" y="209"/>
                      <a:pt x="94" y="209"/>
                      <a:pt x="94" y="209"/>
                    </a:cubicBezTo>
                    <a:cubicBezTo>
                      <a:pt x="60" y="223"/>
                      <a:pt x="33" y="252"/>
                      <a:pt x="20" y="289"/>
                    </a:cubicBezTo>
                    <a:cubicBezTo>
                      <a:pt x="0" y="348"/>
                      <a:pt x="29" y="417"/>
                      <a:pt x="84" y="445"/>
                    </a:cubicBezTo>
                    <a:cubicBezTo>
                      <a:pt x="113" y="460"/>
                      <a:pt x="146" y="464"/>
                      <a:pt x="177" y="456"/>
                    </a:cubicBezTo>
                    <a:cubicBezTo>
                      <a:pt x="207" y="449"/>
                      <a:pt x="233" y="430"/>
                      <a:pt x="251" y="405"/>
                    </a:cubicBezTo>
                    <a:cubicBezTo>
                      <a:pt x="263" y="389"/>
                      <a:pt x="271" y="369"/>
                      <a:pt x="274" y="349"/>
                    </a:cubicBezTo>
                    <a:cubicBezTo>
                      <a:pt x="285" y="349"/>
                      <a:pt x="285" y="349"/>
                      <a:pt x="285" y="349"/>
                    </a:cubicBezTo>
                    <a:cubicBezTo>
                      <a:pt x="290" y="349"/>
                      <a:pt x="296" y="349"/>
                      <a:pt x="301" y="349"/>
                    </a:cubicBezTo>
                    <a:cubicBezTo>
                      <a:pt x="296" y="381"/>
                      <a:pt x="307" y="413"/>
                      <a:pt x="330" y="435"/>
                    </a:cubicBezTo>
                    <a:cubicBezTo>
                      <a:pt x="359" y="461"/>
                      <a:pt x="399" y="466"/>
                      <a:pt x="434" y="451"/>
                    </a:cubicBezTo>
                    <a:cubicBezTo>
                      <a:pt x="468" y="437"/>
                      <a:pt x="489" y="401"/>
                      <a:pt x="489" y="365"/>
                    </a:cubicBezTo>
                    <a:cubicBezTo>
                      <a:pt x="489" y="343"/>
                      <a:pt x="481" y="322"/>
                      <a:pt x="468" y="305"/>
                    </a:cubicBezTo>
                    <a:cubicBezTo>
                      <a:pt x="468" y="303"/>
                      <a:pt x="468" y="301"/>
                      <a:pt x="468" y="298"/>
                    </a:cubicBezTo>
                    <a:cubicBezTo>
                      <a:pt x="468" y="294"/>
                      <a:pt x="468" y="294"/>
                      <a:pt x="468" y="294"/>
                    </a:cubicBezTo>
                    <a:cubicBezTo>
                      <a:pt x="489" y="307"/>
                      <a:pt x="509" y="319"/>
                      <a:pt x="530" y="332"/>
                    </a:cubicBezTo>
                    <a:cubicBezTo>
                      <a:pt x="531" y="333"/>
                      <a:pt x="531" y="334"/>
                      <a:pt x="531" y="335"/>
                    </a:cubicBezTo>
                    <a:cubicBezTo>
                      <a:pt x="535" y="349"/>
                      <a:pt x="539" y="363"/>
                      <a:pt x="543" y="377"/>
                    </a:cubicBezTo>
                    <a:cubicBezTo>
                      <a:pt x="546" y="388"/>
                      <a:pt x="556" y="395"/>
                      <a:pt x="563" y="402"/>
                    </a:cubicBezTo>
                    <a:cubicBezTo>
                      <a:pt x="575" y="415"/>
                      <a:pt x="587" y="427"/>
                      <a:pt x="599" y="440"/>
                    </a:cubicBezTo>
                    <a:cubicBezTo>
                      <a:pt x="611" y="451"/>
                      <a:pt x="611" y="451"/>
                      <a:pt x="611" y="451"/>
                    </a:cubicBezTo>
                    <a:cubicBezTo>
                      <a:pt x="615" y="455"/>
                      <a:pt x="619" y="457"/>
                      <a:pt x="625" y="458"/>
                    </a:cubicBezTo>
                    <a:cubicBezTo>
                      <a:pt x="652" y="459"/>
                      <a:pt x="679" y="460"/>
                      <a:pt x="705" y="461"/>
                    </a:cubicBezTo>
                    <a:cubicBezTo>
                      <a:pt x="719" y="462"/>
                      <a:pt x="726" y="444"/>
                      <a:pt x="716" y="435"/>
                    </a:cubicBezTo>
                    <a:close/>
                    <a:moveTo>
                      <a:pt x="215" y="400"/>
                    </a:moveTo>
                    <a:cubicBezTo>
                      <a:pt x="196" y="419"/>
                      <a:pt x="170" y="429"/>
                      <a:pt x="143" y="429"/>
                    </a:cubicBezTo>
                    <a:cubicBezTo>
                      <a:pt x="87" y="429"/>
                      <a:pt x="43" y="381"/>
                      <a:pt x="45" y="325"/>
                    </a:cubicBezTo>
                    <a:cubicBezTo>
                      <a:pt x="46" y="272"/>
                      <a:pt x="93" y="229"/>
                      <a:pt x="146" y="229"/>
                    </a:cubicBezTo>
                    <a:cubicBezTo>
                      <a:pt x="200" y="230"/>
                      <a:pt x="244" y="276"/>
                      <a:pt x="244" y="329"/>
                    </a:cubicBezTo>
                    <a:cubicBezTo>
                      <a:pt x="244" y="356"/>
                      <a:pt x="234" y="381"/>
                      <a:pt x="215" y="400"/>
                    </a:cubicBezTo>
                    <a:close/>
                    <a:moveTo>
                      <a:pt x="312" y="318"/>
                    </a:moveTo>
                    <a:cubicBezTo>
                      <a:pt x="311" y="318"/>
                      <a:pt x="310" y="318"/>
                      <a:pt x="309" y="318"/>
                    </a:cubicBezTo>
                    <a:cubicBezTo>
                      <a:pt x="275" y="318"/>
                      <a:pt x="275" y="318"/>
                      <a:pt x="275" y="318"/>
                    </a:cubicBezTo>
                    <a:cubicBezTo>
                      <a:pt x="270" y="260"/>
                      <a:pt x="225" y="210"/>
                      <a:pt x="166" y="200"/>
                    </a:cubicBezTo>
                    <a:cubicBezTo>
                      <a:pt x="152" y="198"/>
                      <a:pt x="138" y="198"/>
                      <a:pt x="125" y="200"/>
                    </a:cubicBezTo>
                    <a:cubicBezTo>
                      <a:pt x="125" y="31"/>
                      <a:pt x="125" y="31"/>
                      <a:pt x="125" y="31"/>
                    </a:cubicBezTo>
                    <a:cubicBezTo>
                      <a:pt x="126" y="31"/>
                      <a:pt x="127" y="31"/>
                      <a:pt x="128" y="31"/>
                    </a:cubicBezTo>
                    <a:cubicBezTo>
                      <a:pt x="292" y="31"/>
                      <a:pt x="292" y="31"/>
                      <a:pt x="292" y="31"/>
                    </a:cubicBezTo>
                    <a:cubicBezTo>
                      <a:pt x="293" y="31"/>
                      <a:pt x="294" y="31"/>
                      <a:pt x="294" y="31"/>
                    </a:cubicBezTo>
                    <a:cubicBezTo>
                      <a:pt x="295" y="31"/>
                      <a:pt x="295" y="32"/>
                      <a:pt x="296" y="32"/>
                    </a:cubicBezTo>
                    <a:cubicBezTo>
                      <a:pt x="298" y="52"/>
                      <a:pt x="301" y="72"/>
                      <a:pt x="304" y="92"/>
                    </a:cubicBezTo>
                    <a:cubicBezTo>
                      <a:pt x="307" y="114"/>
                      <a:pt x="310" y="136"/>
                      <a:pt x="313" y="158"/>
                    </a:cubicBezTo>
                    <a:cubicBezTo>
                      <a:pt x="314" y="167"/>
                      <a:pt x="319" y="174"/>
                      <a:pt x="328" y="174"/>
                    </a:cubicBezTo>
                    <a:cubicBezTo>
                      <a:pt x="424" y="174"/>
                      <a:pt x="424" y="174"/>
                      <a:pt x="424" y="174"/>
                    </a:cubicBezTo>
                    <a:cubicBezTo>
                      <a:pt x="427" y="174"/>
                      <a:pt x="432" y="173"/>
                      <a:pt x="435" y="174"/>
                    </a:cubicBezTo>
                    <a:cubicBezTo>
                      <a:pt x="435" y="174"/>
                      <a:pt x="436" y="174"/>
                      <a:pt x="437" y="174"/>
                    </a:cubicBezTo>
                    <a:cubicBezTo>
                      <a:pt x="437" y="280"/>
                      <a:pt x="437" y="280"/>
                      <a:pt x="437" y="280"/>
                    </a:cubicBezTo>
                    <a:cubicBezTo>
                      <a:pt x="411" y="267"/>
                      <a:pt x="381" y="268"/>
                      <a:pt x="355" y="279"/>
                    </a:cubicBezTo>
                    <a:cubicBezTo>
                      <a:pt x="337" y="287"/>
                      <a:pt x="322" y="301"/>
                      <a:pt x="312" y="318"/>
                    </a:cubicBezTo>
                    <a:close/>
                    <a:moveTo>
                      <a:pt x="419" y="424"/>
                    </a:moveTo>
                    <a:cubicBezTo>
                      <a:pt x="409" y="429"/>
                      <a:pt x="394" y="430"/>
                      <a:pt x="383" y="428"/>
                    </a:cubicBezTo>
                    <a:cubicBezTo>
                      <a:pt x="376" y="427"/>
                      <a:pt x="371" y="425"/>
                      <a:pt x="366" y="422"/>
                    </a:cubicBezTo>
                    <a:cubicBezTo>
                      <a:pt x="359" y="419"/>
                      <a:pt x="355" y="416"/>
                      <a:pt x="350" y="411"/>
                    </a:cubicBezTo>
                    <a:cubicBezTo>
                      <a:pt x="331" y="393"/>
                      <a:pt x="326" y="365"/>
                      <a:pt x="335" y="340"/>
                    </a:cubicBezTo>
                    <a:cubicBezTo>
                      <a:pt x="336" y="338"/>
                      <a:pt x="342" y="329"/>
                      <a:pt x="343" y="327"/>
                    </a:cubicBezTo>
                    <a:cubicBezTo>
                      <a:pt x="345" y="324"/>
                      <a:pt x="348" y="322"/>
                      <a:pt x="350" y="319"/>
                    </a:cubicBezTo>
                    <a:cubicBezTo>
                      <a:pt x="352" y="317"/>
                      <a:pt x="355" y="314"/>
                      <a:pt x="357" y="313"/>
                    </a:cubicBezTo>
                    <a:cubicBezTo>
                      <a:pt x="368" y="305"/>
                      <a:pt x="380" y="302"/>
                      <a:pt x="393" y="301"/>
                    </a:cubicBezTo>
                    <a:cubicBezTo>
                      <a:pt x="429" y="300"/>
                      <a:pt x="458" y="330"/>
                      <a:pt x="458" y="365"/>
                    </a:cubicBezTo>
                    <a:cubicBezTo>
                      <a:pt x="458" y="391"/>
                      <a:pt x="443" y="413"/>
                      <a:pt x="419" y="424"/>
                    </a:cubicBezTo>
                    <a:close/>
                    <a:moveTo>
                      <a:pt x="623" y="347"/>
                    </a:moveTo>
                    <a:cubicBezTo>
                      <a:pt x="624" y="348"/>
                      <a:pt x="624" y="348"/>
                      <a:pt x="623" y="347"/>
                    </a:cubicBezTo>
                    <a:close/>
                    <a:moveTo>
                      <a:pt x="630" y="427"/>
                    </a:moveTo>
                    <a:cubicBezTo>
                      <a:pt x="611" y="407"/>
                      <a:pt x="592" y="388"/>
                      <a:pt x="573" y="368"/>
                    </a:cubicBezTo>
                    <a:cubicBezTo>
                      <a:pt x="562" y="331"/>
                      <a:pt x="552" y="294"/>
                      <a:pt x="541" y="257"/>
                    </a:cubicBezTo>
                    <a:cubicBezTo>
                      <a:pt x="543" y="258"/>
                      <a:pt x="545" y="258"/>
                      <a:pt x="548" y="258"/>
                    </a:cubicBezTo>
                    <a:cubicBezTo>
                      <a:pt x="560" y="284"/>
                      <a:pt x="572" y="311"/>
                      <a:pt x="585" y="337"/>
                    </a:cubicBezTo>
                    <a:cubicBezTo>
                      <a:pt x="588" y="344"/>
                      <a:pt x="591" y="350"/>
                      <a:pt x="594" y="357"/>
                    </a:cubicBezTo>
                    <a:cubicBezTo>
                      <a:pt x="596" y="360"/>
                      <a:pt x="597" y="364"/>
                      <a:pt x="600" y="367"/>
                    </a:cubicBezTo>
                    <a:cubicBezTo>
                      <a:pt x="609" y="375"/>
                      <a:pt x="617" y="383"/>
                      <a:pt x="626" y="392"/>
                    </a:cubicBezTo>
                    <a:cubicBezTo>
                      <a:pt x="639" y="404"/>
                      <a:pt x="652" y="416"/>
                      <a:pt x="665" y="428"/>
                    </a:cubicBezTo>
                    <a:cubicBezTo>
                      <a:pt x="653" y="428"/>
                      <a:pt x="642" y="427"/>
                      <a:pt x="630" y="42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D186896D-4FBD-4918-846C-E69DC2D5DD8F}"/>
                </a:ext>
              </a:extLst>
            </p:cNvPr>
            <p:cNvGrpSpPr/>
            <p:nvPr/>
          </p:nvGrpSpPr>
          <p:grpSpPr>
            <a:xfrm>
              <a:off x="2208826" y="2078649"/>
              <a:ext cx="363732" cy="216757"/>
              <a:chOff x="9318626" y="6578600"/>
              <a:chExt cx="1870075" cy="1114426"/>
            </a:xfrm>
            <a:solidFill>
              <a:srgbClr val="404040"/>
            </a:solidFill>
          </p:grpSpPr>
          <p:sp>
            <p:nvSpPr>
              <p:cNvPr id="39" name="Freeform 403">
                <a:extLst>
                  <a:ext uri="{FF2B5EF4-FFF2-40B4-BE49-F238E27FC236}">
                    <a16:creationId xmlns:a16="http://schemas.microsoft.com/office/drawing/2014/main" id="{0D596564-9F58-4018-995C-B04663B554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02888" y="7035800"/>
                <a:ext cx="188913" cy="290513"/>
              </a:xfrm>
              <a:custGeom>
                <a:avLst/>
                <a:gdLst>
                  <a:gd name="T0" fmla="*/ 10 w 76"/>
                  <a:gd name="T1" fmla="*/ 113 h 117"/>
                  <a:gd name="T2" fmla="*/ 32 w 76"/>
                  <a:gd name="T3" fmla="*/ 107 h 117"/>
                  <a:gd name="T4" fmla="*/ 72 w 76"/>
                  <a:gd name="T5" fmla="*/ 27 h 117"/>
                  <a:gd name="T6" fmla="*/ 66 w 76"/>
                  <a:gd name="T7" fmla="*/ 5 h 117"/>
                  <a:gd name="T8" fmla="*/ 44 w 76"/>
                  <a:gd name="T9" fmla="*/ 11 h 117"/>
                  <a:gd name="T10" fmla="*/ 4 w 76"/>
                  <a:gd name="T11" fmla="*/ 91 h 117"/>
                  <a:gd name="T12" fmla="*/ 10 w 76"/>
                  <a:gd name="T13" fmla="*/ 113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117">
                    <a:moveTo>
                      <a:pt x="10" y="113"/>
                    </a:moveTo>
                    <a:cubicBezTo>
                      <a:pt x="17" y="117"/>
                      <a:pt x="28" y="115"/>
                      <a:pt x="32" y="107"/>
                    </a:cubicBezTo>
                    <a:cubicBezTo>
                      <a:pt x="46" y="81"/>
                      <a:pt x="59" y="54"/>
                      <a:pt x="72" y="27"/>
                    </a:cubicBezTo>
                    <a:cubicBezTo>
                      <a:pt x="76" y="19"/>
                      <a:pt x="74" y="9"/>
                      <a:pt x="66" y="5"/>
                    </a:cubicBezTo>
                    <a:cubicBezTo>
                      <a:pt x="59" y="0"/>
                      <a:pt x="48" y="2"/>
                      <a:pt x="44" y="11"/>
                    </a:cubicBezTo>
                    <a:cubicBezTo>
                      <a:pt x="30" y="37"/>
                      <a:pt x="17" y="64"/>
                      <a:pt x="4" y="91"/>
                    </a:cubicBezTo>
                    <a:cubicBezTo>
                      <a:pt x="0" y="99"/>
                      <a:pt x="2" y="108"/>
                      <a:pt x="10" y="1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" name="Freeform 404">
                <a:extLst>
                  <a:ext uri="{FF2B5EF4-FFF2-40B4-BE49-F238E27FC236}">
                    <a16:creationId xmlns:a16="http://schemas.microsoft.com/office/drawing/2014/main" id="{FF345708-AC92-4EDE-8D06-BE6333C8E20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717213" y="7011988"/>
                <a:ext cx="360363" cy="314325"/>
              </a:xfrm>
              <a:custGeom>
                <a:avLst/>
                <a:gdLst>
                  <a:gd name="T0" fmla="*/ 125 w 145"/>
                  <a:gd name="T1" fmla="*/ 12 h 127"/>
                  <a:gd name="T2" fmla="*/ 109 w 145"/>
                  <a:gd name="T3" fmla="*/ 0 h 127"/>
                  <a:gd name="T4" fmla="*/ 16 w 145"/>
                  <a:gd name="T5" fmla="*/ 0 h 127"/>
                  <a:gd name="T6" fmla="*/ 1 w 145"/>
                  <a:gd name="T7" fmla="*/ 13 h 127"/>
                  <a:gd name="T8" fmla="*/ 0 w 145"/>
                  <a:gd name="T9" fmla="*/ 17 h 127"/>
                  <a:gd name="T10" fmla="*/ 0 w 145"/>
                  <a:gd name="T11" fmla="*/ 75 h 127"/>
                  <a:gd name="T12" fmla="*/ 12 w 145"/>
                  <a:gd name="T13" fmla="*/ 91 h 127"/>
                  <a:gd name="T14" fmla="*/ 75 w 145"/>
                  <a:gd name="T15" fmla="*/ 103 h 127"/>
                  <a:gd name="T16" fmla="*/ 75 w 145"/>
                  <a:gd name="T17" fmla="*/ 111 h 127"/>
                  <a:gd name="T18" fmla="*/ 92 w 145"/>
                  <a:gd name="T19" fmla="*/ 127 h 127"/>
                  <a:gd name="T20" fmla="*/ 128 w 145"/>
                  <a:gd name="T21" fmla="*/ 127 h 127"/>
                  <a:gd name="T22" fmla="*/ 145 w 145"/>
                  <a:gd name="T23" fmla="*/ 111 h 127"/>
                  <a:gd name="T24" fmla="*/ 145 w 145"/>
                  <a:gd name="T25" fmla="*/ 84 h 127"/>
                  <a:gd name="T26" fmla="*/ 140 w 145"/>
                  <a:gd name="T27" fmla="*/ 63 h 127"/>
                  <a:gd name="T28" fmla="*/ 125 w 145"/>
                  <a:gd name="T29" fmla="*/ 12 h 127"/>
                  <a:gd name="T30" fmla="*/ 112 w 145"/>
                  <a:gd name="T31" fmla="*/ 86 h 127"/>
                  <a:gd name="T32" fmla="*/ 112 w 145"/>
                  <a:gd name="T33" fmla="*/ 94 h 127"/>
                  <a:gd name="T34" fmla="*/ 108 w 145"/>
                  <a:gd name="T35" fmla="*/ 94 h 127"/>
                  <a:gd name="T36" fmla="*/ 108 w 145"/>
                  <a:gd name="T37" fmla="*/ 90 h 127"/>
                  <a:gd name="T38" fmla="*/ 96 w 145"/>
                  <a:gd name="T39" fmla="*/ 74 h 127"/>
                  <a:gd name="T40" fmla="*/ 33 w 145"/>
                  <a:gd name="T41" fmla="*/ 61 h 127"/>
                  <a:gd name="T42" fmla="*/ 33 w 145"/>
                  <a:gd name="T43" fmla="*/ 33 h 127"/>
                  <a:gd name="T44" fmla="*/ 97 w 145"/>
                  <a:gd name="T45" fmla="*/ 33 h 127"/>
                  <a:gd name="T46" fmla="*/ 108 w 145"/>
                  <a:gd name="T47" fmla="*/ 72 h 127"/>
                  <a:gd name="T48" fmla="*/ 112 w 145"/>
                  <a:gd name="T49" fmla="*/ 84 h 127"/>
                  <a:gd name="T50" fmla="*/ 112 w 145"/>
                  <a:gd name="T51" fmla="*/ 85 h 127"/>
                  <a:gd name="T52" fmla="*/ 112 w 145"/>
                  <a:gd name="T53" fmla="*/ 86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45" h="127">
                    <a:moveTo>
                      <a:pt x="125" y="12"/>
                    </a:moveTo>
                    <a:cubicBezTo>
                      <a:pt x="123" y="5"/>
                      <a:pt x="117" y="0"/>
                      <a:pt x="109" y="0"/>
                    </a:cubicBezTo>
                    <a:cubicBezTo>
                      <a:pt x="78" y="0"/>
                      <a:pt x="47" y="0"/>
                      <a:pt x="16" y="0"/>
                    </a:cubicBezTo>
                    <a:cubicBezTo>
                      <a:pt x="7" y="0"/>
                      <a:pt x="2" y="6"/>
                      <a:pt x="1" y="13"/>
                    </a:cubicBezTo>
                    <a:cubicBezTo>
                      <a:pt x="1" y="14"/>
                      <a:pt x="0" y="16"/>
                      <a:pt x="0" y="17"/>
                    </a:cubicBezTo>
                    <a:cubicBezTo>
                      <a:pt x="0" y="36"/>
                      <a:pt x="0" y="56"/>
                      <a:pt x="0" y="75"/>
                    </a:cubicBezTo>
                    <a:cubicBezTo>
                      <a:pt x="0" y="82"/>
                      <a:pt x="5" y="89"/>
                      <a:pt x="12" y="91"/>
                    </a:cubicBezTo>
                    <a:cubicBezTo>
                      <a:pt x="33" y="95"/>
                      <a:pt x="54" y="99"/>
                      <a:pt x="75" y="103"/>
                    </a:cubicBezTo>
                    <a:cubicBezTo>
                      <a:pt x="75" y="106"/>
                      <a:pt x="75" y="108"/>
                      <a:pt x="75" y="111"/>
                    </a:cubicBezTo>
                    <a:cubicBezTo>
                      <a:pt x="75" y="120"/>
                      <a:pt x="83" y="127"/>
                      <a:pt x="92" y="127"/>
                    </a:cubicBezTo>
                    <a:cubicBezTo>
                      <a:pt x="128" y="127"/>
                      <a:pt x="128" y="127"/>
                      <a:pt x="128" y="127"/>
                    </a:cubicBezTo>
                    <a:cubicBezTo>
                      <a:pt x="137" y="127"/>
                      <a:pt x="145" y="120"/>
                      <a:pt x="145" y="111"/>
                    </a:cubicBezTo>
                    <a:cubicBezTo>
                      <a:pt x="145" y="84"/>
                      <a:pt x="145" y="84"/>
                      <a:pt x="145" y="84"/>
                    </a:cubicBezTo>
                    <a:cubicBezTo>
                      <a:pt x="145" y="77"/>
                      <a:pt x="142" y="70"/>
                      <a:pt x="140" y="63"/>
                    </a:cubicBezTo>
                    <a:cubicBezTo>
                      <a:pt x="135" y="46"/>
                      <a:pt x="130" y="29"/>
                      <a:pt x="125" y="12"/>
                    </a:cubicBezTo>
                    <a:close/>
                    <a:moveTo>
                      <a:pt x="112" y="86"/>
                    </a:moveTo>
                    <a:cubicBezTo>
                      <a:pt x="112" y="94"/>
                      <a:pt x="112" y="94"/>
                      <a:pt x="112" y="94"/>
                    </a:cubicBezTo>
                    <a:cubicBezTo>
                      <a:pt x="108" y="94"/>
                      <a:pt x="108" y="94"/>
                      <a:pt x="108" y="94"/>
                    </a:cubicBezTo>
                    <a:cubicBezTo>
                      <a:pt x="108" y="93"/>
                      <a:pt x="108" y="91"/>
                      <a:pt x="108" y="90"/>
                    </a:cubicBezTo>
                    <a:cubicBezTo>
                      <a:pt x="108" y="83"/>
                      <a:pt x="103" y="75"/>
                      <a:pt x="96" y="74"/>
                    </a:cubicBezTo>
                    <a:cubicBezTo>
                      <a:pt x="75" y="70"/>
                      <a:pt x="54" y="66"/>
                      <a:pt x="33" y="61"/>
                    </a:cubicBezTo>
                    <a:cubicBezTo>
                      <a:pt x="33" y="52"/>
                      <a:pt x="33" y="42"/>
                      <a:pt x="33" y="33"/>
                    </a:cubicBezTo>
                    <a:cubicBezTo>
                      <a:pt x="54" y="33"/>
                      <a:pt x="76" y="33"/>
                      <a:pt x="97" y="33"/>
                    </a:cubicBezTo>
                    <a:cubicBezTo>
                      <a:pt x="101" y="46"/>
                      <a:pt x="105" y="59"/>
                      <a:pt x="108" y="72"/>
                    </a:cubicBezTo>
                    <a:cubicBezTo>
                      <a:pt x="110" y="76"/>
                      <a:pt x="111" y="80"/>
                      <a:pt x="112" y="84"/>
                    </a:cubicBezTo>
                    <a:cubicBezTo>
                      <a:pt x="112" y="85"/>
                      <a:pt x="112" y="85"/>
                      <a:pt x="112" y="85"/>
                    </a:cubicBezTo>
                    <a:cubicBezTo>
                      <a:pt x="112" y="85"/>
                      <a:pt x="112" y="85"/>
                      <a:pt x="112" y="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" name="Freeform 405">
                <a:extLst>
                  <a:ext uri="{FF2B5EF4-FFF2-40B4-BE49-F238E27FC236}">
                    <a16:creationId xmlns:a16="http://schemas.microsoft.com/office/drawing/2014/main" id="{08ECE2A9-8155-45A4-A141-F0B0990E178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318626" y="6653213"/>
                <a:ext cx="1870075" cy="1039813"/>
              </a:xfrm>
              <a:custGeom>
                <a:avLst/>
                <a:gdLst>
                  <a:gd name="T0" fmla="*/ 752 w 754"/>
                  <a:gd name="T1" fmla="*/ 233 h 418"/>
                  <a:gd name="T2" fmla="*/ 749 w 754"/>
                  <a:gd name="T3" fmla="*/ 203 h 418"/>
                  <a:gd name="T4" fmla="*/ 725 w 754"/>
                  <a:gd name="T5" fmla="*/ 123 h 418"/>
                  <a:gd name="T6" fmla="*/ 724 w 754"/>
                  <a:gd name="T7" fmla="*/ 120 h 418"/>
                  <a:gd name="T8" fmla="*/ 698 w 754"/>
                  <a:gd name="T9" fmla="*/ 99 h 418"/>
                  <a:gd name="T10" fmla="*/ 549 w 754"/>
                  <a:gd name="T11" fmla="*/ 98 h 418"/>
                  <a:gd name="T12" fmla="*/ 517 w 754"/>
                  <a:gd name="T13" fmla="*/ 130 h 418"/>
                  <a:gd name="T14" fmla="*/ 517 w 754"/>
                  <a:gd name="T15" fmla="*/ 280 h 418"/>
                  <a:gd name="T16" fmla="*/ 103 w 754"/>
                  <a:gd name="T17" fmla="*/ 185 h 418"/>
                  <a:gd name="T18" fmla="*/ 65 w 754"/>
                  <a:gd name="T19" fmla="*/ 51 h 418"/>
                  <a:gd name="T20" fmla="*/ 34 w 754"/>
                  <a:gd name="T21" fmla="*/ 11 h 418"/>
                  <a:gd name="T22" fmla="*/ 6 w 754"/>
                  <a:gd name="T23" fmla="*/ 27 h 418"/>
                  <a:gd name="T24" fmla="*/ 33 w 754"/>
                  <a:gd name="T25" fmla="*/ 63 h 418"/>
                  <a:gd name="T26" fmla="*/ 25 w 754"/>
                  <a:gd name="T27" fmla="*/ 297 h 418"/>
                  <a:gd name="T28" fmla="*/ 27 w 754"/>
                  <a:gd name="T29" fmla="*/ 362 h 418"/>
                  <a:gd name="T30" fmla="*/ 156 w 754"/>
                  <a:gd name="T31" fmla="*/ 371 h 418"/>
                  <a:gd name="T32" fmla="*/ 241 w 754"/>
                  <a:gd name="T33" fmla="*/ 418 h 418"/>
                  <a:gd name="T34" fmla="*/ 388 w 754"/>
                  <a:gd name="T35" fmla="*/ 357 h 418"/>
                  <a:gd name="T36" fmla="*/ 438 w 754"/>
                  <a:gd name="T37" fmla="*/ 382 h 418"/>
                  <a:gd name="T38" fmla="*/ 614 w 754"/>
                  <a:gd name="T39" fmla="*/ 418 h 418"/>
                  <a:gd name="T40" fmla="*/ 734 w 754"/>
                  <a:gd name="T41" fmla="*/ 382 h 418"/>
                  <a:gd name="T42" fmla="*/ 753 w 754"/>
                  <a:gd name="T43" fmla="*/ 330 h 418"/>
                  <a:gd name="T44" fmla="*/ 96 w 754"/>
                  <a:gd name="T45" fmla="*/ 280 h 418"/>
                  <a:gd name="T46" fmla="*/ 66 w 754"/>
                  <a:gd name="T47" fmla="*/ 175 h 418"/>
                  <a:gd name="T48" fmla="*/ 59 w 754"/>
                  <a:gd name="T49" fmla="*/ 351 h 418"/>
                  <a:gd name="T50" fmla="*/ 126 w 754"/>
                  <a:gd name="T51" fmla="*/ 351 h 418"/>
                  <a:gd name="T52" fmla="*/ 176 w 754"/>
                  <a:gd name="T53" fmla="*/ 338 h 418"/>
                  <a:gd name="T54" fmla="*/ 146 w 754"/>
                  <a:gd name="T55" fmla="*/ 313 h 418"/>
                  <a:gd name="T56" fmla="*/ 176 w 754"/>
                  <a:gd name="T57" fmla="*/ 338 h 418"/>
                  <a:gd name="T58" fmla="*/ 207 w 754"/>
                  <a:gd name="T59" fmla="*/ 351 h 418"/>
                  <a:gd name="T60" fmla="*/ 274 w 754"/>
                  <a:gd name="T61" fmla="*/ 351 h 418"/>
                  <a:gd name="T62" fmla="*/ 548 w 754"/>
                  <a:gd name="T63" fmla="*/ 349 h 418"/>
                  <a:gd name="T64" fmla="*/ 422 w 754"/>
                  <a:gd name="T65" fmla="*/ 338 h 418"/>
                  <a:gd name="T66" fmla="*/ 385 w 754"/>
                  <a:gd name="T67" fmla="*/ 324 h 418"/>
                  <a:gd name="T68" fmla="*/ 294 w 754"/>
                  <a:gd name="T69" fmla="*/ 313 h 418"/>
                  <a:gd name="T70" fmla="*/ 548 w 754"/>
                  <a:gd name="T71" fmla="*/ 349 h 418"/>
                  <a:gd name="T72" fmla="*/ 581 w 754"/>
                  <a:gd name="T73" fmla="*/ 351 h 418"/>
                  <a:gd name="T74" fmla="*/ 648 w 754"/>
                  <a:gd name="T75" fmla="*/ 351 h 418"/>
                  <a:gd name="T76" fmla="*/ 550 w 754"/>
                  <a:gd name="T77" fmla="*/ 280 h 418"/>
                  <a:gd name="T78" fmla="*/ 550 w 754"/>
                  <a:gd name="T79" fmla="*/ 131 h 418"/>
                  <a:gd name="T80" fmla="*/ 682 w 754"/>
                  <a:gd name="T81" fmla="*/ 131 h 418"/>
                  <a:gd name="T82" fmla="*/ 694 w 754"/>
                  <a:gd name="T83" fmla="*/ 133 h 418"/>
                  <a:gd name="T84" fmla="*/ 718 w 754"/>
                  <a:gd name="T85" fmla="*/ 214 h 418"/>
                  <a:gd name="T86" fmla="*/ 719 w 754"/>
                  <a:gd name="T87" fmla="*/ 280 h 418"/>
                  <a:gd name="T88" fmla="*/ 719 w 754"/>
                  <a:gd name="T89" fmla="*/ 349 h 418"/>
                  <a:gd name="T90" fmla="*/ 668 w 754"/>
                  <a:gd name="T91" fmla="*/ 313 h 418"/>
                  <a:gd name="T92" fmla="*/ 719 w 754"/>
                  <a:gd name="T93" fmla="*/ 317 h 418"/>
                  <a:gd name="T94" fmla="*/ 719 w 754"/>
                  <a:gd name="T95" fmla="*/ 349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54" h="418">
                    <a:moveTo>
                      <a:pt x="753" y="330"/>
                    </a:moveTo>
                    <a:cubicBezTo>
                      <a:pt x="752" y="298"/>
                      <a:pt x="752" y="266"/>
                      <a:pt x="752" y="233"/>
                    </a:cubicBezTo>
                    <a:cubicBezTo>
                      <a:pt x="752" y="217"/>
                      <a:pt x="752" y="217"/>
                      <a:pt x="752" y="217"/>
                    </a:cubicBezTo>
                    <a:cubicBezTo>
                      <a:pt x="752" y="212"/>
                      <a:pt x="750" y="208"/>
                      <a:pt x="749" y="203"/>
                    </a:cubicBezTo>
                    <a:cubicBezTo>
                      <a:pt x="743" y="183"/>
                      <a:pt x="737" y="164"/>
                      <a:pt x="731" y="144"/>
                    </a:cubicBezTo>
                    <a:cubicBezTo>
                      <a:pt x="729" y="137"/>
                      <a:pt x="727" y="130"/>
                      <a:pt x="725" y="123"/>
                    </a:cubicBezTo>
                    <a:cubicBezTo>
                      <a:pt x="725" y="123"/>
                      <a:pt x="725" y="122"/>
                      <a:pt x="725" y="122"/>
                    </a:cubicBezTo>
                    <a:cubicBezTo>
                      <a:pt x="724" y="121"/>
                      <a:pt x="724" y="120"/>
                      <a:pt x="724" y="120"/>
                    </a:cubicBezTo>
                    <a:cubicBezTo>
                      <a:pt x="724" y="117"/>
                      <a:pt x="723" y="115"/>
                      <a:pt x="721" y="112"/>
                    </a:cubicBezTo>
                    <a:cubicBezTo>
                      <a:pt x="716" y="104"/>
                      <a:pt x="708" y="99"/>
                      <a:pt x="698" y="99"/>
                    </a:cubicBezTo>
                    <a:cubicBezTo>
                      <a:pt x="687" y="99"/>
                      <a:pt x="675" y="99"/>
                      <a:pt x="664" y="98"/>
                    </a:cubicBezTo>
                    <a:cubicBezTo>
                      <a:pt x="549" y="98"/>
                      <a:pt x="549" y="98"/>
                      <a:pt x="549" y="98"/>
                    </a:cubicBezTo>
                    <a:cubicBezTo>
                      <a:pt x="540" y="98"/>
                      <a:pt x="531" y="99"/>
                      <a:pt x="525" y="106"/>
                    </a:cubicBezTo>
                    <a:cubicBezTo>
                      <a:pt x="519" y="113"/>
                      <a:pt x="517" y="121"/>
                      <a:pt x="517" y="130"/>
                    </a:cubicBezTo>
                    <a:cubicBezTo>
                      <a:pt x="517" y="278"/>
                      <a:pt x="517" y="278"/>
                      <a:pt x="517" y="278"/>
                    </a:cubicBezTo>
                    <a:cubicBezTo>
                      <a:pt x="517" y="279"/>
                      <a:pt x="517" y="279"/>
                      <a:pt x="517" y="280"/>
                    </a:cubicBezTo>
                    <a:cubicBezTo>
                      <a:pt x="130" y="280"/>
                      <a:pt x="130" y="280"/>
                      <a:pt x="130" y="280"/>
                    </a:cubicBezTo>
                    <a:cubicBezTo>
                      <a:pt x="121" y="248"/>
                      <a:pt x="112" y="217"/>
                      <a:pt x="103" y="185"/>
                    </a:cubicBezTo>
                    <a:cubicBezTo>
                      <a:pt x="92" y="147"/>
                      <a:pt x="82" y="109"/>
                      <a:pt x="71" y="71"/>
                    </a:cubicBezTo>
                    <a:cubicBezTo>
                      <a:pt x="69" y="65"/>
                      <a:pt x="68" y="57"/>
                      <a:pt x="65" y="51"/>
                    </a:cubicBezTo>
                    <a:cubicBezTo>
                      <a:pt x="64" y="48"/>
                      <a:pt x="62" y="46"/>
                      <a:pt x="60" y="45"/>
                    </a:cubicBezTo>
                    <a:cubicBezTo>
                      <a:pt x="52" y="33"/>
                      <a:pt x="43" y="22"/>
                      <a:pt x="34" y="11"/>
                    </a:cubicBezTo>
                    <a:cubicBezTo>
                      <a:pt x="29" y="3"/>
                      <a:pt x="20" y="0"/>
                      <a:pt x="12" y="5"/>
                    </a:cubicBezTo>
                    <a:cubicBezTo>
                      <a:pt x="5" y="9"/>
                      <a:pt x="0" y="20"/>
                      <a:pt x="6" y="27"/>
                    </a:cubicBezTo>
                    <a:cubicBezTo>
                      <a:pt x="12" y="35"/>
                      <a:pt x="18" y="43"/>
                      <a:pt x="24" y="51"/>
                    </a:cubicBezTo>
                    <a:cubicBezTo>
                      <a:pt x="27" y="55"/>
                      <a:pt x="30" y="59"/>
                      <a:pt x="33" y="63"/>
                    </a:cubicBezTo>
                    <a:cubicBezTo>
                      <a:pt x="33" y="283"/>
                      <a:pt x="33" y="283"/>
                      <a:pt x="33" y="283"/>
                    </a:cubicBezTo>
                    <a:cubicBezTo>
                      <a:pt x="28" y="286"/>
                      <a:pt x="25" y="291"/>
                      <a:pt x="25" y="297"/>
                    </a:cubicBezTo>
                    <a:cubicBezTo>
                      <a:pt x="25" y="354"/>
                      <a:pt x="25" y="354"/>
                      <a:pt x="25" y="354"/>
                    </a:cubicBezTo>
                    <a:cubicBezTo>
                      <a:pt x="25" y="357"/>
                      <a:pt x="26" y="360"/>
                      <a:pt x="27" y="362"/>
                    </a:cubicBezTo>
                    <a:cubicBezTo>
                      <a:pt x="33" y="393"/>
                      <a:pt x="60" y="418"/>
                      <a:pt x="92" y="418"/>
                    </a:cubicBezTo>
                    <a:cubicBezTo>
                      <a:pt x="122" y="417"/>
                      <a:pt x="147" y="398"/>
                      <a:pt x="156" y="371"/>
                    </a:cubicBezTo>
                    <a:cubicBezTo>
                      <a:pt x="178" y="371"/>
                      <a:pt x="178" y="371"/>
                      <a:pt x="178" y="371"/>
                    </a:cubicBezTo>
                    <a:cubicBezTo>
                      <a:pt x="186" y="398"/>
                      <a:pt x="211" y="418"/>
                      <a:pt x="241" y="418"/>
                    </a:cubicBezTo>
                    <a:cubicBezTo>
                      <a:pt x="275" y="417"/>
                      <a:pt x="303" y="391"/>
                      <a:pt x="307" y="357"/>
                    </a:cubicBezTo>
                    <a:cubicBezTo>
                      <a:pt x="388" y="357"/>
                      <a:pt x="388" y="357"/>
                      <a:pt x="388" y="357"/>
                    </a:cubicBezTo>
                    <a:cubicBezTo>
                      <a:pt x="400" y="364"/>
                      <a:pt x="413" y="370"/>
                      <a:pt x="425" y="377"/>
                    </a:cubicBezTo>
                    <a:cubicBezTo>
                      <a:pt x="429" y="380"/>
                      <a:pt x="433" y="382"/>
                      <a:pt x="438" y="382"/>
                    </a:cubicBezTo>
                    <a:cubicBezTo>
                      <a:pt x="556" y="382"/>
                      <a:pt x="556" y="382"/>
                      <a:pt x="556" y="382"/>
                    </a:cubicBezTo>
                    <a:cubicBezTo>
                      <a:pt x="567" y="403"/>
                      <a:pt x="589" y="418"/>
                      <a:pt x="614" y="418"/>
                    </a:cubicBezTo>
                    <a:cubicBezTo>
                      <a:pt x="640" y="417"/>
                      <a:pt x="662" y="403"/>
                      <a:pt x="673" y="382"/>
                    </a:cubicBezTo>
                    <a:cubicBezTo>
                      <a:pt x="734" y="382"/>
                      <a:pt x="734" y="382"/>
                      <a:pt x="734" y="382"/>
                    </a:cubicBezTo>
                    <a:cubicBezTo>
                      <a:pt x="742" y="382"/>
                      <a:pt x="747" y="376"/>
                      <a:pt x="749" y="370"/>
                    </a:cubicBezTo>
                    <a:cubicBezTo>
                      <a:pt x="754" y="358"/>
                      <a:pt x="753" y="340"/>
                      <a:pt x="753" y="330"/>
                    </a:cubicBezTo>
                    <a:close/>
                    <a:moveTo>
                      <a:pt x="66" y="175"/>
                    </a:moveTo>
                    <a:cubicBezTo>
                      <a:pt x="76" y="210"/>
                      <a:pt x="86" y="245"/>
                      <a:pt x="96" y="280"/>
                    </a:cubicBezTo>
                    <a:cubicBezTo>
                      <a:pt x="66" y="280"/>
                      <a:pt x="66" y="280"/>
                      <a:pt x="66" y="280"/>
                    </a:cubicBezTo>
                    <a:lnTo>
                      <a:pt x="66" y="175"/>
                    </a:lnTo>
                    <a:close/>
                    <a:moveTo>
                      <a:pt x="92" y="385"/>
                    </a:moveTo>
                    <a:cubicBezTo>
                      <a:pt x="74" y="384"/>
                      <a:pt x="59" y="370"/>
                      <a:pt x="59" y="351"/>
                    </a:cubicBezTo>
                    <a:cubicBezTo>
                      <a:pt x="59" y="333"/>
                      <a:pt x="74" y="318"/>
                      <a:pt x="92" y="318"/>
                    </a:cubicBezTo>
                    <a:cubicBezTo>
                      <a:pt x="111" y="318"/>
                      <a:pt x="125" y="333"/>
                      <a:pt x="126" y="351"/>
                    </a:cubicBezTo>
                    <a:cubicBezTo>
                      <a:pt x="125" y="369"/>
                      <a:pt x="111" y="385"/>
                      <a:pt x="92" y="385"/>
                    </a:cubicBezTo>
                    <a:close/>
                    <a:moveTo>
                      <a:pt x="176" y="338"/>
                    </a:moveTo>
                    <a:cubicBezTo>
                      <a:pt x="157" y="338"/>
                      <a:pt x="157" y="338"/>
                      <a:pt x="157" y="338"/>
                    </a:cubicBezTo>
                    <a:cubicBezTo>
                      <a:pt x="155" y="329"/>
                      <a:pt x="151" y="320"/>
                      <a:pt x="146" y="313"/>
                    </a:cubicBezTo>
                    <a:cubicBezTo>
                      <a:pt x="187" y="313"/>
                      <a:pt x="187" y="313"/>
                      <a:pt x="187" y="313"/>
                    </a:cubicBezTo>
                    <a:cubicBezTo>
                      <a:pt x="181" y="320"/>
                      <a:pt x="177" y="329"/>
                      <a:pt x="176" y="338"/>
                    </a:cubicBezTo>
                    <a:close/>
                    <a:moveTo>
                      <a:pt x="241" y="385"/>
                    </a:moveTo>
                    <a:cubicBezTo>
                      <a:pt x="223" y="384"/>
                      <a:pt x="207" y="370"/>
                      <a:pt x="207" y="351"/>
                    </a:cubicBezTo>
                    <a:cubicBezTo>
                      <a:pt x="208" y="333"/>
                      <a:pt x="222" y="318"/>
                      <a:pt x="241" y="318"/>
                    </a:cubicBezTo>
                    <a:cubicBezTo>
                      <a:pt x="259" y="318"/>
                      <a:pt x="274" y="333"/>
                      <a:pt x="274" y="351"/>
                    </a:cubicBezTo>
                    <a:cubicBezTo>
                      <a:pt x="274" y="369"/>
                      <a:pt x="259" y="385"/>
                      <a:pt x="241" y="385"/>
                    </a:cubicBezTo>
                    <a:close/>
                    <a:moveTo>
                      <a:pt x="548" y="349"/>
                    </a:moveTo>
                    <a:cubicBezTo>
                      <a:pt x="442" y="349"/>
                      <a:pt x="442" y="349"/>
                      <a:pt x="442" y="349"/>
                    </a:cubicBezTo>
                    <a:cubicBezTo>
                      <a:pt x="422" y="338"/>
                      <a:pt x="422" y="338"/>
                      <a:pt x="422" y="338"/>
                    </a:cubicBezTo>
                    <a:cubicBezTo>
                      <a:pt x="415" y="334"/>
                      <a:pt x="408" y="330"/>
                      <a:pt x="401" y="326"/>
                    </a:cubicBezTo>
                    <a:cubicBezTo>
                      <a:pt x="396" y="324"/>
                      <a:pt x="390" y="324"/>
                      <a:pt x="385" y="324"/>
                    </a:cubicBezTo>
                    <a:cubicBezTo>
                      <a:pt x="301" y="324"/>
                      <a:pt x="301" y="324"/>
                      <a:pt x="301" y="324"/>
                    </a:cubicBezTo>
                    <a:cubicBezTo>
                      <a:pt x="299" y="320"/>
                      <a:pt x="297" y="317"/>
                      <a:pt x="294" y="313"/>
                    </a:cubicBezTo>
                    <a:cubicBezTo>
                      <a:pt x="560" y="313"/>
                      <a:pt x="560" y="313"/>
                      <a:pt x="560" y="313"/>
                    </a:cubicBezTo>
                    <a:cubicBezTo>
                      <a:pt x="553" y="323"/>
                      <a:pt x="548" y="335"/>
                      <a:pt x="548" y="349"/>
                    </a:cubicBezTo>
                    <a:close/>
                    <a:moveTo>
                      <a:pt x="614" y="385"/>
                    </a:moveTo>
                    <a:cubicBezTo>
                      <a:pt x="596" y="384"/>
                      <a:pt x="581" y="370"/>
                      <a:pt x="581" y="351"/>
                    </a:cubicBezTo>
                    <a:cubicBezTo>
                      <a:pt x="581" y="333"/>
                      <a:pt x="596" y="318"/>
                      <a:pt x="614" y="318"/>
                    </a:cubicBezTo>
                    <a:cubicBezTo>
                      <a:pt x="633" y="318"/>
                      <a:pt x="647" y="333"/>
                      <a:pt x="648" y="351"/>
                    </a:cubicBezTo>
                    <a:cubicBezTo>
                      <a:pt x="647" y="369"/>
                      <a:pt x="633" y="385"/>
                      <a:pt x="614" y="385"/>
                    </a:cubicBezTo>
                    <a:close/>
                    <a:moveTo>
                      <a:pt x="550" y="280"/>
                    </a:moveTo>
                    <a:cubicBezTo>
                      <a:pt x="550" y="279"/>
                      <a:pt x="550" y="279"/>
                      <a:pt x="550" y="278"/>
                    </a:cubicBezTo>
                    <a:cubicBezTo>
                      <a:pt x="550" y="131"/>
                      <a:pt x="550" y="131"/>
                      <a:pt x="550" y="131"/>
                    </a:cubicBezTo>
                    <a:cubicBezTo>
                      <a:pt x="554" y="131"/>
                      <a:pt x="558" y="131"/>
                      <a:pt x="562" y="131"/>
                    </a:cubicBezTo>
                    <a:cubicBezTo>
                      <a:pt x="602" y="131"/>
                      <a:pt x="642" y="131"/>
                      <a:pt x="682" y="131"/>
                    </a:cubicBezTo>
                    <a:cubicBezTo>
                      <a:pt x="686" y="132"/>
                      <a:pt x="689" y="132"/>
                      <a:pt x="693" y="132"/>
                    </a:cubicBezTo>
                    <a:cubicBezTo>
                      <a:pt x="693" y="132"/>
                      <a:pt x="693" y="133"/>
                      <a:pt x="694" y="133"/>
                    </a:cubicBezTo>
                    <a:cubicBezTo>
                      <a:pt x="699" y="152"/>
                      <a:pt x="704" y="170"/>
                      <a:pt x="710" y="188"/>
                    </a:cubicBezTo>
                    <a:cubicBezTo>
                      <a:pt x="713" y="197"/>
                      <a:pt x="715" y="205"/>
                      <a:pt x="718" y="214"/>
                    </a:cubicBezTo>
                    <a:cubicBezTo>
                      <a:pt x="718" y="216"/>
                      <a:pt x="719" y="218"/>
                      <a:pt x="719" y="219"/>
                    </a:cubicBezTo>
                    <a:cubicBezTo>
                      <a:pt x="719" y="280"/>
                      <a:pt x="719" y="280"/>
                      <a:pt x="719" y="280"/>
                    </a:cubicBezTo>
                    <a:lnTo>
                      <a:pt x="550" y="280"/>
                    </a:lnTo>
                    <a:close/>
                    <a:moveTo>
                      <a:pt x="719" y="349"/>
                    </a:moveTo>
                    <a:cubicBezTo>
                      <a:pt x="681" y="349"/>
                      <a:pt x="681" y="349"/>
                      <a:pt x="681" y="349"/>
                    </a:cubicBezTo>
                    <a:cubicBezTo>
                      <a:pt x="680" y="336"/>
                      <a:pt x="675" y="323"/>
                      <a:pt x="668" y="313"/>
                    </a:cubicBezTo>
                    <a:cubicBezTo>
                      <a:pt x="719" y="313"/>
                      <a:pt x="719" y="313"/>
                      <a:pt x="719" y="313"/>
                    </a:cubicBezTo>
                    <a:cubicBezTo>
                      <a:pt x="719" y="317"/>
                      <a:pt x="719" y="317"/>
                      <a:pt x="719" y="317"/>
                    </a:cubicBezTo>
                    <a:cubicBezTo>
                      <a:pt x="719" y="324"/>
                      <a:pt x="720" y="330"/>
                      <a:pt x="720" y="337"/>
                    </a:cubicBezTo>
                    <a:cubicBezTo>
                      <a:pt x="720" y="341"/>
                      <a:pt x="720" y="345"/>
                      <a:pt x="719" y="3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" name="Freeform 406">
                <a:extLst>
                  <a:ext uri="{FF2B5EF4-FFF2-40B4-BE49-F238E27FC236}">
                    <a16:creationId xmlns:a16="http://schemas.microsoft.com/office/drawing/2014/main" id="{36B7F2BF-C798-405C-80AD-A83551E018C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605963" y="6578600"/>
                <a:ext cx="893763" cy="747713"/>
              </a:xfrm>
              <a:custGeom>
                <a:avLst/>
                <a:gdLst>
                  <a:gd name="T0" fmla="*/ 3 w 360"/>
                  <a:gd name="T1" fmla="*/ 129 h 301"/>
                  <a:gd name="T2" fmla="*/ 7 w 360"/>
                  <a:gd name="T3" fmla="*/ 155 h 301"/>
                  <a:gd name="T4" fmla="*/ 30 w 360"/>
                  <a:gd name="T5" fmla="*/ 198 h 301"/>
                  <a:gd name="T6" fmla="*/ 115 w 360"/>
                  <a:gd name="T7" fmla="*/ 270 h 301"/>
                  <a:gd name="T8" fmla="*/ 233 w 360"/>
                  <a:gd name="T9" fmla="*/ 300 h 301"/>
                  <a:gd name="T10" fmla="*/ 286 w 360"/>
                  <a:gd name="T11" fmla="*/ 290 h 301"/>
                  <a:gd name="T12" fmla="*/ 299 w 360"/>
                  <a:gd name="T13" fmla="*/ 285 h 301"/>
                  <a:gd name="T14" fmla="*/ 306 w 360"/>
                  <a:gd name="T15" fmla="*/ 278 h 301"/>
                  <a:gd name="T16" fmla="*/ 306 w 360"/>
                  <a:gd name="T17" fmla="*/ 278 h 301"/>
                  <a:gd name="T18" fmla="*/ 307 w 360"/>
                  <a:gd name="T19" fmla="*/ 277 h 301"/>
                  <a:gd name="T20" fmla="*/ 357 w 360"/>
                  <a:gd name="T21" fmla="*/ 176 h 301"/>
                  <a:gd name="T22" fmla="*/ 359 w 360"/>
                  <a:gd name="T23" fmla="*/ 169 h 301"/>
                  <a:gd name="T24" fmla="*/ 359 w 360"/>
                  <a:gd name="T25" fmla="*/ 169 h 301"/>
                  <a:gd name="T26" fmla="*/ 359 w 360"/>
                  <a:gd name="T27" fmla="*/ 168 h 301"/>
                  <a:gd name="T28" fmla="*/ 359 w 360"/>
                  <a:gd name="T29" fmla="*/ 163 h 301"/>
                  <a:gd name="T30" fmla="*/ 353 w 360"/>
                  <a:gd name="T31" fmla="*/ 143 h 301"/>
                  <a:gd name="T32" fmla="*/ 329 w 360"/>
                  <a:gd name="T33" fmla="*/ 100 h 301"/>
                  <a:gd name="T34" fmla="*/ 243 w 360"/>
                  <a:gd name="T35" fmla="*/ 29 h 301"/>
                  <a:gd name="T36" fmla="*/ 126 w 360"/>
                  <a:gd name="T37" fmla="*/ 2 h 301"/>
                  <a:gd name="T38" fmla="*/ 74 w 360"/>
                  <a:gd name="T39" fmla="*/ 11 h 301"/>
                  <a:gd name="T40" fmla="*/ 55 w 360"/>
                  <a:gd name="T41" fmla="*/ 23 h 301"/>
                  <a:gd name="T42" fmla="*/ 53 w 360"/>
                  <a:gd name="T43" fmla="*/ 27 h 301"/>
                  <a:gd name="T44" fmla="*/ 5 w 360"/>
                  <a:gd name="T45" fmla="*/ 123 h 301"/>
                  <a:gd name="T46" fmla="*/ 3 w 360"/>
                  <a:gd name="T47" fmla="*/ 129 h 301"/>
                  <a:gd name="T48" fmla="*/ 82 w 360"/>
                  <a:gd name="T49" fmla="*/ 44 h 301"/>
                  <a:gd name="T50" fmla="*/ 146 w 360"/>
                  <a:gd name="T51" fmla="*/ 35 h 301"/>
                  <a:gd name="T52" fmla="*/ 226 w 360"/>
                  <a:gd name="T53" fmla="*/ 57 h 301"/>
                  <a:gd name="T54" fmla="*/ 296 w 360"/>
                  <a:gd name="T55" fmla="*/ 110 h 301"/>
                  <a:gd name="T56" fmla="*/ 326 w 360"/>
                  <a:gd name="T57" fmla="*/ 166 h 301"/>
                  <a:gd name="T58" fmla="*/ 280 w 360"/>
                  <a:gd name="T59" fmla="*/ 258 h 301"/>
                  <a:gd name="T60" fmla="*/ 209 w 360"/>
                  <a:gd name="T61" fmla="*/ 266 h 301"/>
                  <a:gd name="T62" fmla="*/ 125 w 360"/>
                  <a:gd name="T63" fmla="*/ 238 h 301"/>
                  <a:gd name="T64" fmla="*/ 36 w 360"/>
                  <a:gd name="T65" fmla="*/ 135 h 301"/>
                  <a:gd name="T66" fmla="*/ 82 w 360"/>
                  <a:gd name="T67" fmla="*/ 44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60" h="301">
                    <a:moveTo>
                      <a:pt x="3" y="129"/>
                    </a:moveTo>
                    <a:cubicBezTo>
                      <a:pt x="0" y="137"/>
                      <a:pt x="5" y="147"/>
                      <a:pt x="7" y="155"/>
                    </a:cubicBezTo>
                    <a:cubicBezTo>
                      <a:pt x="13" y="170"/>
                      <a:pt x="20" y="185"/>
                      <a:pt x="30" y="198"/>
                    </a:cubicBezTo>
                    <a:cubicBezTo>
                      <a:pt x="52" y="228"/>
                      <a:pt x="81" y="253"/>
                      <a:pt x="115" y="270"/>
                    </a:cubicBezTo>
                    <a:cubicBezTo>
                      <a:pt x="151" y="289"/>
                      <a:pt x="192" y="301"/>
                      <a:pt x="233" y="300"/>
                    </a:cubicBezTo>
                    <a:cubicBezTo>
                      <a:pt x="251" y="299"/>
                      <a:pt x="269" y="297"/>
                      <a:pt x="286" y="290"/>
                    </a:cubicBezTo>
                    <a:cubicBezTo>
                      <a:pt x="290" y="289"/>
                      <a:pt x="295" y="287"/>
                      <a:pt x="299" y="285"/>
                    </a:cubicBezTo>
                    <a:cubicBezTo>
                      <a:pt x="302" y="284"/>
                      <a:pt x="305" y="282"/>
                      <a:pt x="306" y="278"/>
                    </a:cubicBezTo>
                    <a:cubicBezTo>
                      <a:pt x="306" y="278"/>
                      <a:pt x="306" y="278"/>
                      <a:pt x="306" y="278"/>
                    </a:cubicBezTo>
                    <a:cubicBezTo>
                      <a:pt x="307" y="278"/>
                      <a:pt x="307" y="277"/>
                      <a:pt x="307" y="277"/>
                    </a:cubicBezTo>
                    <a:cubicBezTo>
                      <a:pt x="324" y="243"/>
                      <a:pt x="341" y="210"/>
                      <a:pt x="357" y="176"/>
                    </a:cubicBezTo>
                    <a:cubicBezTo>
                      <a:pt x="359" y="174"/>
                      <a:pt x="359" y="171"/>
                      <a:pt x="359" y="169"/>
                    </a:cubicBezTo>
                    <a:cubicBezTo>
                      <a:pt x="359" y="169"/>
                      <a:pt x="359" y="169"/>
                      <a:pt x="359" y="169"/>
                    </a:cubicBezTo>
                    <a:cubicBezTo>
                      <a:pt x="359" y="168"/>
                      <a:pt x="359" y="168"/>
                      <a:pt x="359" y="168"/>
                    </a:cubicBezTo>
                    <a:cubicBezTo>
                      <a:pt x="360" y="166"/>
                      <a:pt x="359" y="165"/>
                      <a:pt x="359" y="163"/>
                    </a:cubicBezTo>
                    <a:cubicBezTo>
                      <a:pt x="358" y="156"/>
                      <a:pt x="356" y="150"/>
                      <a:pt x="353" y="143"/>
                    </a:cubicBezTo>
                    <a:cubicBezTo>
                      <a:pt x="347" y="128"/>
                      <a:pt x="339" y="113"/>
                      <a:pt x="329" y="100"/>
                    </a:cubicBezTo>
                    <a:cubicBezTo>
                      <a:pt x="306" y="70"/>
                      <a:pt x="277" y="46"/>
                      <a:pt x="243" y="29"/>
                    </a:cubicBezTo>
                    <a:cubicBezTo>
                      <a:pt x="207" y="11"/>
                      <a:pt x="167" y="0"/>
                      <a:pt x="126" y="2"/>
                    </a:cubicBezTo>
                    <a:cubicBezTo>
                      <a:pt x="109" y="2"/>
                      <a:pt x="90" y="5"/>
                      <a:pt x="74" y="11"/>
                    </a:cubicBezTo>
                    <a:cubicBezTo>
                      <a:pt x="68" y="14"/>
                      <a:pt x="59" y="16"/>
                      <a:pt x="55" y="23"/>
                    </a:cubicBezTo>
                    <a:cubicBezTo>
                      <a:pt x="54" y="24"/>
                      <a:pt x="54" y="26"/>
                      <a:pt x="53" y="27"/>
                    </a:cubicBezTo>
                    <a:cubicBezTo>
                      <a:pt x="37" y="59"/>
                      <a:pt x="21" y="91"/>
                      <a:pt x="5" y="123"/>
                    </a:cubicBezTo>
                    <a:cubicBezTo>
                      <a:pt x="4" y="125"/>
                      <a:pt x="3" y="127"/>
                      <a:pt x="3" y="129"/>
                    </a:cubicBezTo>
                    <a:close/>
                    <a:moveTo>
                      <a:pt x="82" y="44"/>
                    </a:moveTo>
                    <a:cubicBezTo>
                      <a:pt x="101" y="36"/>
                      <a:pt x="124" y="33"/>
                      <a:pt x="146" y="35"/>
                    </a:cubicBezTo>
                    <a:cubicBezTo>
                      <a:pt x="174" y="37"/>
                      <a:pt x="201" y="45"/>
                      <a:pt x="226" y="57"/>
                    </a:cubicBezTo>
                    <a:cubicBezTo>
                      <a:pt x="252" y="71"/>
                      <a:pt x="276" y="88"/>
                      <a:pt x="296" y="110"/>
                    </a:cubicBezTo>
                    <a:cubicBezTo>
                      <a:pt x="310" y="127"/>
                      <a:pt x="320" y="145"/>
                      <a:pt x="326" y="166"/>
                    </a:cubicBezTo>
                    <a:cubicBezTo>
                      <a:pt x="310" y="196"/>
                      <a:pt x="295" y="227"/>
                      <a:pt x="280" y="258"/>
                    </a:cubicBezTo>
                    <a:cubicBezTo>
                      <a:pt x="259" y="266"/>
                      <a:pt x="233" y="268"/>
                      <a:pt x="209" y="266"/>
                    </a:cubicBezTo>
                    <a:cubicBezTo>
                      <a:pt x="180" y="263"/>
                      <a:pt x="151" y="253"/>
                      <a:pt x="125" y="238"/>
                    </a:cubicBezTo>
                    <a:cubicBezTo>
                      <a:pt x="84" y="215"/>
                      <a:pt x="48" y="180"/>
                      <a:pt x="36" y="135"/>
                    </a:cubicBezTo>
                    <a:cubicBezTo>
                      <a:pt x="51" y="105"/>
                      <a:pt x="66" y="74"/>
                      <a:pt x="82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" name="Freeform 407">
                <a:extLst>
                  <a:ext uri="{FF2B5EF4-FFF2-40B4-BE49-F238E27FC236}">
                    <a16:creationId xmlns:a16="http://schemas.microsoft.com/office/drawing/2014/main" id="{DC526239-C0B2-48BD-B65C-4E78DB016E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12301" y="6591300"/>
                <a:ext cx="188913" cy="290513"/>
              </a:xfrm>
              <a:custGeom>
                <a:avLst/>
                <a:gdLst>
                  <a:gd name="T0" fmla="*/ 10 w 76"/>
                  <a:gd name="T1" fmla="*/ 113 h 117"/>
                  <a:gd name="T2" fmla="*/ 33 w 76"/>
                  <a:gd name="T3" fmla="*/ 107 h 117"/>
                  <a:gd name="T4" fmla="*/ 72 w 76"/>
                  <a:gd name="T5" fmla="*/ 27 h 117"/>
                  <a:gd name="T6" fmla="*/ 67 w 76"/>
                  <a:gd name="T7" fmla="*/ 5 h 117"/>
                  <a:gd name="T8" fmla="*/ 44 w 76"/>
                  <a:gd name="T9" fmla="*/ 11 h 117"/>
                  <a:gd name="T10" fmla="*/ 4 w 76"/>
                  <a:gd name="T11" fmla="*/ 91 h 117"/>
                  <a:gd name="T12" fmla="*/ 10 w 76"/>
                  <a:gd name="T13" fmla="*/ 113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117">
                    <a:moveTo>
                      <a:pt x="10" y="113"/>
                    </a:moveTo>
                    <a:cubicBezTo>
                      <a:pt x="17" y="117"/>
                      <a:pt x="29" y="115"/>
                      <a:pt x="33" y="107"/>
                    </a:cubicBezTo>
                    <a:cubicBezTo>
                      <a:pt x="46" y="81"/>
                      <a:pt x="59" y="54"/>
                      <a:pt x="72" y="27"/>
                    </a:cubicBezTo>
                    <a:cubicBezTo>
                      <a:pt x="76" y="19"/>
                      <a:pt x="75" y="9"/>
                      <a:pt x="67" y="5"/>
                    </a:cubicBezTo>
                    <a:cubicBezTo>
                      <a:pt x="59" y="0"/>
                      <a:pt x="48" y="3"/>
                      <a:pt x="44" y="11"/>
                    </a:cubicBezTo>
                    <a:cubicBezTo>
                      <a:pt x="31" y="37"/>
                      <a:pt x="17" y="64"/>
                      <a:pt x="4" y="91"/>
                    </a:cubicBezTo>
                    <a:cubicBezTo>
                      <a:pt x="0" y="99"/>
                      <a:pt x="2" y="108"/>
                      <a:pt x="10" y="1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CB9646EE-D51C-4E70-8478-3E8F5C63067E}"/>
                </a:ext>
              </a:extLst>
            </p:cNvPr>
            <p:cNvGrpSpPr/>
            <p:nvPr/>
          </p:nvGrpSpPr>
          <p:grpSpPr>
            <a:xfrm>
              <a:off x="3644352" y="2806184"/>
              <a:ext cx="439381" cy="204457"/>
              <a:chOff x="5286527" y="6283325"/>
              <a:chExt cx="1739901" cy="809625"/>
            </a:xfrm>
            <a:solidFill>
              <a:srgbClr val="404040"/>
            </a:solidFill>
          </p:grpSpPr>
          <p:sp>
            <p:nvSpPr>
              <p:cNvPr id="45" name="Freeform 357">
                <a:extLst>
                  <a:ext uri="{FF2B5EF4-FFF2-40B4-BE49-F238E27FC236}">
                    <a16:creationId xmlns:a16="http://schemas.microsoft.com/office/drawing/2014/main" id="{2E7D9CCA-DF72-4D2A-BC20-DB315F57456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659563" y="6477000"/>
                <a:ext cx="325438" cy="287338"/>
              </a:xfrm>
              <a:custGeom>
                <a:avLst/>
                <a:gdLst>
                  <a:gd name="T0" fmla="*/ 113 w 131"/>
                  <a:gd name="T1" fmla="*/ 11 h 115"/>
                  <a:gd name="T2" fmla="*/ 99 w 131"/>
                  <a:gd name="T3" fmla="*/ 0 h 115"/>
                  <a:gd name="T4" fmla="*/ 15 w 131"/>
                  <a:gd name="T5" fmla="*/ 0 h 115"/>
                  <a:gd name="T6" fmla="*/ 1 w 131"/>
                  <a:gd name="T7" fmla="*/ 12 h 115"/>
                  <a:gd name="T8" fmla="*/ 1 w 131"/>
                  <a:gd name="T9" fmla="*/ 16 h 115"/>
                  <a:gd name="T10" fmla="*/ 0 w 131"/>
                  <a:gd name="T11" fmla="*/ 68 h 115"/>
                  <a:gd name="T12" fmla="*/ 11 w 131"/>
                  <a:gd name="T13" fmla="*/ 82 h 115"/>
                  <a:gd name="T14" fmla="*/ 68 w 131"/>
                  <a:gd name="T15" fmla="*/ 94 h 115"/>
                  <a:gd name="T16" fmla="*/ 68 w 131"/>
                  <a:gd name="T17" fmla="*/ 100 h 115"/>
                  <a:gd name="T18" fmla="*/ 83 w 131"/>
                  <a:gd name="T19" fmla="*/ 115 h 115"/>
                  <a:gd name="T20" fmla="*/ 116 w 131"/>
                  <a:gd name="T21" fmla="*/ 115 h 115"/>
                  <a:gd name="T22" fmla="*/ 131 w 131"/>
                  <a:gd name="T23" fmla="*/ 100 h 115"/>
                  <a:gd name="T24" fmla="*/ 131 w 131"/>
                  <a:gd name="T25" fmla="*/ 76 h 115"/>
                  <a:gd name="T26" fmla="*/ 126 w 131"/>
                  <a:gd name="T27" fmla="*/ 58 h 115"/>
                  <a:gd name="T28" fmla="*/ 113 w 131"/>
                  <a:gd name="T29" fmla="*/ 11 h 115"/>
                  <a:gd name="T30" fmla="*/ 101 w 131"/>
                  <a:gd name="T31" fmla="*/ 78 h 115"/>
                  <a:gd name="T32" fmla="*/ 101 w 131"/>
                  <a:gd name="T33" fmla="*/ 85 h 115"/>
                  <a:gd name="T34" fmla="*/ 98 w 131"/>
                  <a:gd name="T35" fmla="*/ 85 h 115"/>
                  <a:gd name="T36" fmla="*/ 98 w 131"/>
                  <a:gd name="T37" fmla="*/ 81 h 115"/>
                  <a:gd name="T38" fmla="*/ 87 w 131"/>
                  <a:gd name="T39" fmla="*/ 67 h 115"/>
                  <a:gd name="T40" fmla="*/ 30 w 131"/>
                  <a:gd name="T41" fmla="*/ 56 h 115"/>
                  <a:gd name="T42" fmla="*/ 30 w 131"/>
                  <a:gd name="T43" fmla="*/ 30 h 115"/>
                  <a:gd name="T44" fmla="*/ 88 w 131"/>
                  <a:gd name="T45" fmla="*/ 30 h 115"/>
                  <a:gd name="T46" fmla="*/ 98 w 131"/>
                  <a:gd name="T47" fmla="*/ 66 h 115"/>
                  <a:gd name="T48" fmla="*/ 101 w 131"/>
                  <a:gd name="T49" fmla="*/ 76 h 115"/>
                  <a:gd name="T50" fmla="*/ 101 w 131"/>
                  <a:gd name="T51" fmla="*/ 77 h 115"/>
                  <a:gd name="T52" fmla="*/ 101 w 131"/>
                  <a:gd name="T53" fmla="*/ 78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31" h="115">
                    <a:moveTo>
                      <a:pt x="113" y="11"/>
                    </a:moveTo>
                    <a:cubicBezTo>
                      <a:pt x="111" y="5"/>
                      <a:pt x="105" y="0"/>
                      <a:pt x="99" y="0"/>
                    </a:cubicBezTo>
                    <a:cubicBezTo>
                      <a:pt x="71" y="0"/>
                      <a:pt x="43" y="0"/>
                      <a:pt x="15" y="0"/>
                    </a:cubicBezTo>
                    <a:cubicBezTo>
                      <a:pt x="7" y="0"/>
                      <a:pt x="2" y="6"/>
                      <a:pt x="1" y="12"/>
                    </a:cubicBezTo>
                    <a:cubicBezTo>
                      <a:pt x="1" y="13"/>
                      <a:pt x="1" y="15"/>
                      <a:pt x="1" y="16"/>
                    </a:cubicBezTo>
                    <a:cubicBezTo>
                      <a:pt x="1" y="33"/>
                      <a:pt x="1" y="51"/>
                      <a:pt x="0" y="68"/>
                    </a:cubicBezTo>
                    <a:cubicBezTo>
                      <a:pt x="0" y="74"/>
                      <a:pt x="5" y="81"/>
                      <a:pt x="11" y="82"/>
                    </a:cubicBezTo>
                    <a:cubicBezTo>
                      <a:pt x="30" y="86"/>
                      <a:pt x="49" y="90"/>
                      <a:pt x="68" y="94"/>
                    </a:cubicBezTo>
                    <a:cubicBezTo>
                      <a:pt x="68" y="96"/>
                      <a:pt x="68" y="98"/>
                      <a:pt x="68" y="100"/>
                    </a:cubicBezTo>
                    <a:cubicBezTo>
                      <a:pt x="68" y="108"/>
                      <a:pt x="75" y="115"/>
                      <a:pt x="83" y="115"/>
                    </a:cubicBezTo>
                    <a:cubicBezTo>
                      <a:pt x="116" y="115"/>
                      <a:pt x="116" y="115"/>
                      <a:pt x="116" y="115"/>
                    </a:cubicBezTo>
                    <a:cubicBezTo>
                      <a:pt x="124" y="115"/>
                      <a:pt x="131" y="108"/>
                      <a:pt x="131" y="100"/>
                    </a:cubicBezTo>
                    <a:cubicBezTo>
                      <a:pt x="131" y="76"/>
                      <a:pt x="131" y="76"/>
                      <a:pt x="131" y="76"/>
                    </a:cubicBezTo>
                    <a:cubicBezTo>
                      <a:pt x="131" y="70"/>
                      <a:pt x="128" y="64"/>
                      <a:pt x="126" y="58"/>
                    </a:cubicBezTo>
                    <a:cubicBezTo>
                      <a:pt x="122" y="42"/>
                      <a:pt x="117" y="27"/>
                      <a:pt x="113" y="11"/>
                    </a:cubicBezTo>
                    <a:close/>
                    <a:moveTo>
                      <a:pt x="101" y="78"/>
                    </a:moveTo>
                    <a:cubicBezTo>
                      <a:pt x="101" y="85"/>
                      <a:pt x="101" y="85"/>
                      <a:pt x="101" y="85"/>
                    </a:cubicBezTo>
                    <a:cubicBezTo>
                      <a:pt x="98" y="85"/>
                      <a:pt x="98" y="85"/>
                      <a:pt x="98" y="85"/>
                    </a:cubicBezTo>
                    <a:cubicBezTo>
                      <a:pt x="98" y="84"/>
                      <a:pt x="98" y="83"/>
                      <a:pt x="98" y="81"/>
                    </a:cubicBezTo>
                    <a:cubicBezTo>
                      <a:pt x="98" y="75"/>
                      <a:pt x="93" y="69"/>
                      <a:pt x="87" y="67"/>
                    </a:cubicBezTo>
                    <a:cubicBezTo>
                      <a:pt x="68" y="63"/>
                      <a:pt x="49" y="60"/>
                      <a:pt x="30" y="56"/>
                    </a:cubicBezTo>
                    <a:cubicBezTo>
                      <a:pt x="30" y="47"/>
                      <a:pt x="30" y="39"/>
                      <a:pt x="30" y="30"/>
                    </a:cubicBezTo>
                    <a:cubicBezTo>
                      <a:pt x="49" y="30"/>
                      <a:pt x="68" y="30"/>
                      <a:pt x="88" y="30"/>
                    </a:cubicBezTo>
                    <a:cubicBezTo>
                      <a:pt x="91" y="42"/>
                      <a:pt x="95" y="54"/>
                      <a:pt x="98" y="66"/>
                    </a:cubicBezTo>
                    <a:cubicBezTo>
                      <a:pt x="99" y="69"/>
                      <a:pt x="100" y="73"/>
                      <a:pt x="101" y="76"/>
                    </a:cubicBezTo>
                    <a:cubicBezTo>
                      <a:pt x="101" y="77"/>
                      <a:pt x="101" y="77"/>
                      <a:pt x="101" y="77"/>
                    </a:cubicBezTo>
                    <a:cubicBezTo>
                      <a:pt x="101" y="77"/>
                      <a:pt x="101" y="77"/>
                      <a:pt x="101" y="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" name="Freeform 358">
                <a:extLst>
                  <a:ext uri="{FF2B5EF4-FFF2-40B4-BE49-F238E27FC236}">
                    <a16:creationId xmlns:a16="http://schemas.microsoft.com/office/drawing/2014/main" id="{BBC94741-9150-42DF-92CF-F03A6F52BC8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286527" y="6283325"/>
                <a:ext cx="1739901" cy="809625"/>
              </a:xfrm>
              <a:custGeom>
                <a:avLst/>
                <a:gdLst>
                  <a:gd name="T0" fmla="*/ 701 w 701"/>
                  <a:gd name="T1" fmla="*/ 145 h 325"/>
                  <a:gd name="T2" fmla="*/ 682 w 701"/>
                  <a:gd name="T3" fmla="*/ 79 h 325"/>
                  <a:gd name="T4" fmla="*/ 676 w 701"/>
                  <a:gd name="T5" fmla="*/ 59 h 325"/>
                  <a:gd name="T6" fmla="*/ 673 w 701"/>
                  <a:gd name="T7" fmla="*/ 50 h 325"/>
                  <a:gd name="T8" fmla="*/ 621 w 701"/>
                  <a:gd name="T9" fmla="*/ 38 h 325"/>
                  <a:gd name="T10" fmla="*/ 497 w 701"/>
                  <a:gd name="T11" fmla="*/ 45 h 325"/>
                  <a:gd name="T12" fmla="*/ 490 w 701"/>
                  <a:gd name="T13" fmla="*/ 140 h 325"/>
                  <a:gd name="T14" fmla="*/ 486 w 701"/>
                  <a:gd name="T15" fmla="*/ 36 h 325"/>
                  <a:gd name="T16" fmla="*/ 548 w 701"/>
                  <a:gd name="T17" fmla="*/ 30 h 325"/>
                  <a:gd name="T18" fmla="*/ 464 w 701"/>
                  <a:gd name="T19" fmla="*/ 1 h 325"/>
                  <a:gd name="T20" fmla="*/ 411 w 701"/>
                  <a:gd name="T21" fmla="*/ 16 h 325"/>
                  <a:gd name="T22" fmla="*/ 251 w 701"/>
                  <a:gd name="T23" fmla="*/ 25 h 325"/>
                  <a:gd name="T24" fmla="*/ 96 w 701"/>
                  <a:gd name="T25" fmla="*/ 14 h 325"/>
                  <a:gd name="T26" fmla="*/ 55 w 701"/>
                  <a:gd name="T27" fmla="*/ 46 h 325"/>
                  <a:gd name="T28" fmla="*/ 3 w 701"/>
                  <a:gd name="T29" fmla="*/ 160 h 325"/>
                  <a:gd name="T30" fmla="*/ 38 w 701"/>
                  <a:gd name="T31" fmla="*/ 217 h 325"/>
                  <a:gd name="T32" fmla="*/ 36 w 701"/>
                  <a:gd name="T33" fmla="*/ 265 h 325"/>
                  <a:gd name="T34" fmla="*/ 153 w 701"/>
                  <a:gd name="T35" fmla="*/ 280 h 325"/>
                  <a:gd name="T36" fmla="*/ 220 w 701"/>
                  <a:gd name="T37" fmla="*/ 325 h 325"/>
                  <a:gd name="T38" fmla="*/ 519 w 701"/>
                  <a:gd name="T39" fmla="*/ 280 h 325"/>
                  <a:gd name="T40" fmla="*/ 634 w 701"/>
                  <a:gd name="T41" fmla="*/ 280 h 325"/>
                  <a:gd name="T42" fmla="*/ 692 w 701"/>
                  <a:gd name="T43" fmla="*/ 273 h 325"/>
                  <a:gd name="T44" fmla="*/ 701 w 701"/>
                  <a:gd name="T45" fmla="*/ 216 h 325"/>
                  <a:gd name="T46" fmla="*/ 490 w 701"/>
                  <a:gd name="T47" fmla="*/ 199 h 325"/>
                  <a:gd name="T48" fmla="*/ 414 w 701"/>
                  <a:gd name="T49" fmla="*/ 201 h 325"/>
                  <a:gd name="T50" fmla="*/ 490 w 701"/>
                  <a:gd name="T51" fmla="*/ 170 h 325"/>
                  <a:gd name="T52" fmla="*/ 66 w 701"/>
                  <a:gd name="T53" fmla="*/ 265 h 325"/>
                  <a:gd name="T54" fmla="*/ 126 w 701"/>
                  <a:gd name="T55" fmla="*/ 265 h 325"/>
                  <a:gd name="T56" fmla="*/ 162 w 701"/>
                  <a:gd name="T57" fmla="*/ 250 h 325"/>
                  <a:gd name="T58" fmla="*/ 144 w 701"/>
                  <a:gd name="T59" fmla="*/ 231 h 325"/>
                  <a:gd name="T60" fmla="*/ 162 w 701"/>
                  <a:gd name="T61" fmla="*/ 250 h 325"/>
                  <a:gd name="T62" fmla="*/ 190 w 701"/>
                  <a:gd name="T63" fmla="*/ 265 h 325"/>
                  <a:gd name="T64" fmla="*/ 250 w 701"/>
                  <a:gd name="T65" fmla="*/ 265 h 325"/>
                  <a:gd name="T66" fmla="*/ 66 w 701"/>
                  <a:gd name="T67" fmla="*/ 201 h 325"/>
                  <a:gd name="T68" fmla="*/ 66 w 701"/>
                  <a:gd name="T69" fmla="*/ 90 h 325"/>
                  <a:gd name="T70" fmla="*/ 84 w 701"/>
                  <a:gd name="T71" fmla="*/ 55 h 325"/>
                  <a:gd name="T72" fmla="*/ 95 w 701"/>
                  <a:gd name="T73" fmla="*/ 55 h 325"/>
                  <a:gd name="T74" fmla="*/ 393 w 701"/>
                  <a:gd name="T75" fmla="*/ 55 h 325"/>
                  <a:gd name="T76" fmla="*/ 430 w 701"/>
                  <a:gd name="T77" fmla="*/ 41 h 325"/>
                  <a:gd name="T78" fmla="*/ 456 w 701"/>
                  <a:gd name="T79" fmla="*/ 30 h 325"/>
                  <a:gd name="T80" fmla="*/ 382 w 701"/>
                  <a:gd name="T81" fmla="*/ 201 h 325"/>
                  <a:gd name="T82" fmla="*/ 519 w 701"/>
                  <a:gd name="T83" fmla="*/ 250 h 325"/>
                  <a:gd name="T84" fmla="*/ 268 w 701"/>
                  <a:gd name="T85" fmla="*/ 231 h 325"/>
                  <a:gd name="T86" fmla="*/ 519 w 701"/>
                  <a:gd name="T87" fmla="*/ 250 h 325"/>
                  <a:gd name="T88" fmla="*/ 547 w 701"/>
                  <a:gd name="T89" fmla="*/ 265 h 325"/>
                  <a:gd name="T90" fmla="*/ 607 w 701"/>
                  <a:gd name="T91" fmla="*/ 265 h 325"/>
                  <a:gd name="T92" fmla="*/ 671 w 701"/>
                  <a:gd name="T93" fmla="*/ 236 h 325"/>
                  <a:gd name="T94" fmla="*/ 670 w 701"/>
                  <a:gd name="T95" fmla="*/ 250 h 325"/>
                  <a:gd name="T96" fmla="*/ 625 w 701"/>
                  <a:gd name="T97" fmla="*/ 231 h 325"/>
                  <a:gd name="T98" fmla="*/ 671 w 701"/>
                  <a:gd name="T99" fmla="*/ 236 h 325"/>
                  <a:gd name="T100" fmla="*/ 519 w 701"/>
                  <a:gd name="T101" fmla="*/ 201 h 325"/>
                  <a:gd name="T102" fmla="*/ 519 w 701"/>
                  <a:gd name="T103" fmla="*/ 67 h 325"/>
                  <a:gd name="T104" fmla="*/ 647 w 701"/>
                  <a:gd name="T105" fmla="*/ 68 h 325"/>
                  <a:gd name="T106" fmla="*/ 656 w 701"/>
                  <a:gd name="T107" fmla="*/ 97 h 325"/>
                  <a:gd name="T108" fmla="*/ 671 w 701"/>
                  <a:gd name="T109" fmla="*/ 147 h 325"/>
                  <a:gd name="T110" fmla="*/ 671 w 701"/>
                  <a:gd name="T111" fmla="*/ 147 h 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01" h="325">
                    <a:moveTo>
                      <a:pt x="701" y="216"/>
                    </a:moveTo>
                    <a:cubicBezTo>
                      <a:pt x="701" y="145"/>
                      <a:pt x="701" y="145"/>
                      <a:pt x="701" y="145"/>
                    </a:cubicBezTo>
                    <a:cubicBezTo>
                      <a:pt x="701" y="140"/>
                      <a:pt x="699" y="136"/>
                      <a:pt x="698" y="132"/>
                    </a:cubicBezTo>
                    <a:cubicBezTo>
                      <a:pt x="692" y="114"/>
                      <a:pt x="687" y="96"/>
                      <a:pt x="682" y="79"/>
                    </a:cubicBezTo>
                    <a:cubicBezTo>
                      <a:pt x="680" y="72"/>
                      <a:pt x="678" y="66"/>
                      <a:pt x="676" y="60"/>
                    </a:cubicBezTo>
                    <a:cubicBezTo>
                      <a:pt x="676" y="60"/>
                      <a:pt x="676" y="59"/>
                      <a:pt x="676" y="59"/>
                    </a:cubicBezTo>
                    <a:cubicBezTo>
                      <a:pt x="676" y="58"/>
                      <a:pt x="675" y="57"/>
                      <a:pt x="675" y="57"/>
                    </a:cubicBezTo>
                    <a:cubicBezTo>
                      <a:pt x="675" y="55"/>
                      <a:pt x="674" y="52"/>
                      <a:pt x="673" y="50"/>
                    </a:cubicBezTo>
                    <a:cubicBezTo>
                      <a:pt x="668" y="43"/>
                      <a:pt x="661" y="38"/>
                      <a:pt x="652" y="38"/>
                    </a:cubicBezTo>
                    <a:cubicBezTo>
                      <a:pt x="641" y="38"/>
                      <a:pt x="631" y="38"/>
                      <a:pt x="621" y="38"/>
                    </a:cubicBezTo>
                    <a:cubicBezTo>
                      <a:pt x="518" y="38"/>
                      <a:pt x="518" y="38"/>
                      <a:pt x="518" y="38"/>
                    </a:cubicBezTo>
                    <a:cubicBezTo>
                      <a:pt x="510" y="38"/>
                      <a:pt x="502" y="39"/>
                      <a:pt x="497" y="45"/>
                    </a:cubicBezTo>
                    <a:cubicBezTo>
                      <a:pt x="491" y="51"/>
                      <a:pt x="490" y="58"/>
                      <a:pt x="490" y="66"/>
                    </a:cubicBezTo>
                    <a:cubicBezTo>
                      <a:pt x="490" y="140"/>
                      <a:pt x="490" y="140"/>
                      <a:pt x="490" y="140"/>
                    </a:cubicBezTo>
                    <a:cubicBezTo>
                      <a:pt x="473" y="140"/>
                      <a:pt x="457" y="140"/>
                      <a:pt x="441" y="140"/>
                    </a:cubicBezTo>
                    <a:cubicBezTo>
                      <a:pt x="456" y="105"/>
                      <a:pt x="471" y="71"/>
                      <a:pt x="486" y="36"/>
                    </a:cubicBezTo>
                    <a:cubicBezTo>
                      <a:pt x="487" y="34"/>
                      <a:pt x="487" y="32"/>
                      <a:pt x="488" y="30"/>
                    </a:cubicBezTo>
                    <a:cubicBezTo>
                      <a:pt x="508" y="30"/>
                      <a:pt x="528" y="30"/>
                      <a:pt x="548" y="30"/>
                    </a:cubicBezTo>
                    <a:cubicBezTo>
                      <a:pt x="567" y="30"/>
                      <a:pt x="567" y="1"/>
                      <a:pt x="548" y="1"/>
                    </a:cubicBezTo>
                    <a:cubicBezTo>
                      <a:pt x="520" y="1"/>
                      <a:pt x="492" y="1"/>
                      <a:pt x="464" y="1"/>
                    </a:cubicBezTo>
                    <a:cubicBezTo>
                      <a:pt x="431" y="0"/>
                      <a:pt x="431" y="0"/>
                      <a:pt x="431" y="0"/>
                    </a:cubicBezTo>
                    <a:cubicBezTo>
                      <a:pt x="421" y="0"/>
                      <a:pt x="417" y="10"/>
                      <a:pt x="411" y="16"/>
                    </a:cubicBezTo>
                    <a:cubicBezTo>
                      <a:pt x="409" y="19"/>
                      <a:pt x="407" y="22"/>
                      <a:pt x="405" y="25"/>
                    </a:cubicBezTo>
                    <a:cubicBezTo>
                      <a:pt x="353" y="25"/>
                      <a:pt x="302" y="25"/>
                      <a:pt x="251" y="25"/>
                    </a:cubicBezTo>
                    <a:cubicBezTo>
                      <a:pt x="204" y="25"/>
                      <a:pt x="157" y="25"/>
                      <a:pt x="110" y="26"/>
                    </a:cubicBezTo>
                    <a:cubicBezTo>
                      <a:pt x="108" y="19"/>
                      <a:pt x="103" y="14"/>
                      <a:pt x="96" y="14"/>
                    </a:cubicBezTo>
                    <a:cubicBezTo>
                      <a:pt x="88" y="14"/>
                      <a:pt x="79" y="13"/>
                      <a:pt x="71" y="17"/>
                    </a:cubicBezTo>
                    <a:cubicBezTo>
                      <a:pt x="61" y="21"/>
                      <a:pt x="57" y="35"/>
                      <a:pt x="55" y="46"/>
                    </a:cubicBezTo>
                    <a:cubicBezTo>
                      <a:pt x="38" y="79"/>
                      <a:pt x="20" y="112"/>
                      <a:pt x="3" y="145"/>
                    </a:cubicBezTo>
                    <a:cubicBezTo>
                      <a:pt x="0" y="150"/>
                      <a:pt x="0" y="156"/>
                      <a:pt x="3" y="160"/>
                    </a:cubicBezTo>
                    <a:cubicBezTo>
                      <a:pt x="15" y="178"/>
                      <a:pt x="27" y="196"/>
                      <a:pt x="39" y="214"/>
                    </a:cubicBezTo>
                    <a:cubicBezTo>
                      <a:pt x="38" y="215"/>
                      <a:pt x="38" y="216"/>
                      <a:pt x="38" y="217"/>
                    </a:cubicBezTo>
                    <a:cubicBezTo>
                      <a:pt x="35" y="229"/>
                      <a:pt x="36" y="242"/>
                      <a:pt x="37" y="255"/>
                    </a:cubicBezTo>
                    <a:cubicBezTo>
                      <a:pt x="36" y="258"/>
                      <a:pt x="36" y="262"/>
                      <a:pt x="36" y="265"/>
                    </a:cubicBezTo>
                    <a:cubicBezTo>
                      <a:pt x="37" y="297"/>
                      <a:pt x="63" y="325"/>
                      <a:pt x="96" y="325"/>
                    </a:cubicBezTo>
                    <a:cubicBezTo>
                      <a:pt x="123" y="324"/>
                      <a:pt x="146" y="305"/>
                      <a:pt x="153" y="280"/>
                    </a:cubicBezTo>
                    <a:cubicBezTo>
                      <a:pt x="163" y="280"/>
                      <a:pt x="163" y="280"/>
                      <a:pt x="163" y="280"/>
                    </a:cubicBezTo>
                    <a:cubicBezTo>
                      <a:pt x="170" y="305"/>
                      <a:pt x="193" y="325"/>
                      <a:pt x="220" y="325"/>
                    </a:cubicBezTo>
                    <a:cubicBezTo>
                      <a:pt x="248" y="324"/>
                      <a:pt x="271" y="305"/>
                      <a:pt x="278" y="280"/>
                    </a:cubicBezTo>
                    <a:cubicBezTo>
                      <a:pt x="519" y="280"/>
                      <a:pt x="519" y="280"/>
                      <a:pt x="519" y="280"/>
                    </a:cubicBezTo>
                    <a:cubicBezTo>
                      <a:pt x="526" y="305"/>
                      <a:pt x="549" y="325"/>
                      <a:pt x="577" y="325"/>
                    </a:cubicBezTo>
                    <a:cubicBezTo>
                      <a:pt x="604" y="324"/>
                      <a:pt x="627" y="305"/>
                      <a:pt x="634" y="280"/>
                    </a:cubicBezTo>
                    <a:cubicBezTo>
                      <a:pt x="680" y="280"/>
                      <a:pt x="680" y="280"/>
                      <a:pt x="680" y="280"/>
                    </a:cubicBezTo>
                    <a:cubicBezTo>
                      <a:pt x="686" y="280"/>
                      <a:pt x="690" y="277"/>
                      <a:pt x="692" y="273"/>
                    </a:cubicBezTo>
                    <a:cubicBezTo>
                      <a:pt x="698" y="267"/>
                      <a:pt x="700" y="257"/>
                      <a:pt x="700" y="249"/>
                    </a:cubicBezTo>
                    <a:cubicBezTo>
                      <a:pt x="701" y="238"/>
                      <a:pt x="701" y="227"/>
                      <a:pt x="701" y="216"/>
                    </a:cubicBezTo>
                    <a:close/>
                    <a:moveTo>
                      <a:pt x="490" y="170"/>
                    </a:moveTo>
                    <a:cubicBezTo>
                      <a:pt x="490" y="199"/>
                      <a:pt x="490" y="199"/>
                      <a:pt x="490" y="199"/>
                    </a:cubicBezTo>
                    <a:cubicBezTo>
                      <a:pt x="490" y="200"/>
                      <a:pt x="490" y="200"/>
                      <a:pt x="490" y="201"/>
                    </a:cubicBezTo>
                    <a:cubicBezTo>
                      <a:pt x="414" y="201"/>
                      <a:pt x="414" y="201"/>
                      <a:pt x="414" y="201"/>
                    </a:cubicBezTo>
                    <a:cubicBezTo>
                      <a:pt x="419" y="191"/>
                      <a:pt x="423" y="180"/>
                      <a:pt x="428" y="170"/>
                    </a:cubicBezTo>
                    <a:cubicBezTo>
                      <a:pt x="448" y="170"/>
                      <a:pt x="469" y="170"/>
                      <a:pt x="490" y="170"/>
                    </a:cubicBezTo>
                    <a:close/>
                    <a:moveTo>
                      <a:pt x="96" y="295"/>
                    </a:moveTo>
                    <a:cubicBezTo>
                      <a:pt x="79" y="295"/>
                      <a:pt x="65" y="282"/>
                      <a:pt x="66" y="265"/>
                    </a:cubicBezTo>
                    <a:cubicBezTo>
                      <a:pt x="66" y="249"/>
                      <a:pt x="79" y="235"/>
                      <a:pt x="96" y="235"/>
                    </a:cubicBezTo>
                    <a:cubicBezTo>
                      <a:pt x="112" y="235"/>
                      <a:pt x="125" y="248"/>
                      <a:pt x="126" y="265"/>
                    </a:cubicBezTo>
                    <a:cubicBezTo>
                      <a:pt x="125" y="281"/>
                      <a:pt x="112" y="295"/>
                      <a:pt x="96" y="295"/>
                    </a:cubicBezTo>
                    <a:close/>
                    <a:moveTo>
                      <a:pt x="162" y="250"/>
                    </a:moveTo>
                    <a:cubicBezTo>
                      <a:pt x="153" y="250"/>
                      <a:pt x="153" y="250"/>
                      <a:pt x="153" y="250"/>
                    </a:cubicBezTo>
                    <a:cubicBezTo>
                      <a:pt x="151" y="243"/>
                      <a:pt x="148" y="237"/>
                      <a:pt x="144" y="231"/>
                    </a:cubicBezTo>
                    <a:cubicBezTo>
                      <a:pt x="172" y="231"/>
                      <a:pt x="172" y="231"/>
                      <a:pt x="172" y="231"/>
                    </a:cubicBezTo>
                    <a:cubicBezTo>
                      <a:pt x="167" y="236"/>
                      <a:pt x="164" y="243"/>
                      <a:pt x="162" y="250"/>
                    </a:cubicBezTo>
                    <a:close/>
                    <a:moveTo>
                      <a:pt x="220" y="295"/>
                    </a:moveTo>
                    <a:cubicBezTo>
                      <a:pt x="204" y="295"/>
                      <a:pt x="190" y="282"/>
                      <a:pt x="190" y="265"/>
                    </a:cubicBezTo>
                    <a:cubicBezTo>
                      <a:pt x="191" y="249"/>
                      <a:pt x="204" y="235"/>
                      <a:pt x="220" y="235"/>
                    </a:cubicBezTo>
                    <a:cubicBezTo>
                      <a:pt x="237" y="235"/>
                      <a:pt x="250" y="248"/>
                      <a:pt x="250" y="265"/>
                    </a:cubicBezTo>
                    <a:cubicBezTo>
                      <a:pt x="250" y="281"/>
                      <a:pt x="237" y="295"/>
                      <a:pt x="220" y="295"/>
                    </a:cubicBezTo>
                    <a:close/>
                    <a:moveTo>
                      <a:pt x="66" y="201"/>
                    </a:moveTo>
                    <a:cubicBezTo>
                      <a:pt x="55" y="185"/>
                      <a:pt x="44" y="168"/>
                      <a:pt x="33" y="152"/>
                    </a:cubicBezTo>
                    <a:cubicBezTo>
                      <a:pt x="44" y="131"/>
                      <a:pt x="55" y="111"/>
                      <a:pt x="66" y="90"/>
                    </a:cubicBezTo>
                    <a:cubicBezTo>
                      <a:pt x="71" y="79"/>
                      <a:pt x="77" y="69"/>
                      <a:pt x="82" y="58"/>
                    </a:cubicBezTo>
                    <a:cubicBezTo>
                      <a:pt x="83" y="57"/>
                      <a:pt x="83" y="56"/>
                      <a:pt x="84" y="55"/>
                    </a:cubicBezTo>
                    <a:cubicBezTo>
                      <a:pt x="84" y="55"/>
                      <a:pt x="85" y="55"/>
                      <a:pt x="86" y="55"/>
                    </a:cubicBezTo>
                    <a:cubicBezTo>
                      <a:pt x="89" y="55"/>
                      <a:pt x="92" y="55"/>
                      <a:pt x="95" y="55"/>
                    </a:cubicBezTo>
                    <a:cubicBezTo>
                      <a:pt x="163" y="55"/>
                      <a:pt x="230" y="55"/>
                      <a:pt x="298" y="55"/>
                    </a:cubicBezTo>
                    <a:cubicBezTo>
                      <a:pt x="330" y="55"/>
                      <a:pt x="362" y="55"/>
                      <a:pt x="393" y="55"/>
                    </a:cubicBezTo>
                    <a:cubicBezTo>
                      <a:pt x="399" y="55"/>
                      <a:pt x="405" y="55"/>
                      <a:pt x="412" y="55"/>
                    </a:cubicBezTo>
                    <a:cubicBezTo>
                      <a:pt x="421" y="55"/>
                      <a:pt x="425" y="47"/>
                      <a:pt x="430" y="41"/>
                    </a:cubicBezTo>
                    <a:cubicBezTo>
                      <a:pt x="433" y="37"/>
                      <a:pt x="435" y="34"/>
                      <a:pt x="438" y="30"/>
                    </a:cubicBezTo>
                    <a:cubicBezTo>
                      <a:pt x="444" y="30"/>
                      <a:pt x="450" y="30"/>
                      <a:pt x="456" y="30"/>
                    </a:cubicBezTo>
                    <a:cubicBezTo>
                      <a:pt x="455" y="33"/>
                      <a:pt x="454" y="37"/>
                      <a:pt x="452" y="40"/>
                    </a:cubicBezTo>
                    <a:cubicBezTo>
                      <a:pt x="429" y="94"/>
                      <a:pt x="406" y="147"/>
                      <a:pt x="382" y="201"/>
                    </a:cubicBezTo>
                    <a:lnTo>
                      <a:pt x="66" y="201"/>
                    </a:lnTo>
                    <a:close/>
                    <a:moveTo>
                      <a:pt x="519" y="250"/>
                    </a:moveTo>
                    <a:cubicBezTo>
                      <a:pt x="278" y="250"/>
                      <a:pt x="278" y="250"/>
                      <a:pt x="278" y="250"/>
                    </a:cubicBezTo>
                    <a:cubicBezTo>
                      <a:pt x="276" y="243"/>
                      <a:pt x="273" y="237"/>
                      <a:pt x="268" y="231"/>
                    </a:cubicBezTo>
                    <a:cubicBezTo>
                      <a:pt x="528" y="231"/>
                      <a:pt x="528" y="231"/>
                      <a:pt x="528" y="231"/>
                    </a:cubicBezTo>
                    <a:cubicBezTo>
                      <a:pt x="524" y="236"/>
                      <a:pt x="521" y="243"/>
                      <a:pt x="519" y="250"/>
                    </a:cubicBezTo>
                    <a:close/>
                    <a:moveTo>
                      <a:pt x="577" y="295"/>
                    </a:moveTo>
                    <a:cubicBezTo>
                      <a:pt x="561" y="295"/>
                      <a:pt x="547" y="282"/>
                      <a:pt x="547" y="265"/>
                    </a:cubicBezTo>
                    <a:cubicBezTo>
                      <a:pt x="547" y="249"/>
                      <a:pt x="560" y="235"/>
                      <a:pt x="577" y="235"/>
                    </a:cubicBezTo>
                    <a:cubicBezTo>
                      <a:pt x="593" y="235"/>
                      <a:pt x="606" y="248"/>
                      <a:pt x="607" y="265"/>
                    </a:cubicBezTo>
                    <a:cubicBezTo>
                      <a:pt x="606" y="281"/>
                      <a:pt x="593" y="295"/>
                      <a:pt x="577" y="295"/>
                    </a:cubicBezTo>
                    <a:close/>
                    <a:moveTo>
                      <a:pt x="671" y="236"/>
                    </a:moveTo>
                    <a:cubicBezTo>
                      <a:pt x="671" y="241"/>
                      <a:pt x="671" y="245"/>
                      <a:pt x="671" y="249"/>
                    </a:cubicBezTo>
                    <a:cubicBezTo>
                      <a:pt x="671" y="249"/>
                      <a:pt x="670" y="250"/>
                      <a:pt x="670" y="250"/>
                    </a:cubicBezTo>
                    <a:cubicBezTo>
                      <a:pt x="634" y="250"/>
                      <a:pt x="634" y="250"/>
                      <a:pt x="634" y="250"/>
                    </a:cubicBezTo>
                    <a:cubicBezTo>
                      <a:pt x="632" y="243"/>
                      <a:pt x="629" y="237"/>
                      <a:pt x="625" y="231"/>
                    </a:cubicBezTo>
                    <a:cubicBezTo>
                      <a:pt x="671" y="231"/>
                      <a:pt x="671" y="231"/>
                      <a:pt x="671" y="231"/>
                    </a:cubicBezTo>
                    <a:cubicBezTo>
                      <a:pt x="671" y="232"/>
                      <a:pt x="671" y="234"/>
                      <a:pt x="671" y="236"/>
                    </a:cubicBezTo>
                    <a:close/>
                    <a:moveTo>
                      <a:pt x="671" y="201"/>
                    </a:moveTo>
                    <a:cubicBezTo>
                      <a:pt x="519" y="201"/>
                      <a:pt x="519" y="201"/>
                      <a:pt x="519" y="201"/>
                    </a:cubicBezTo>
                    <a:cubicBezTo>
                      <a:pt x="519" y="200"/>
                      <a:pt x="519" y="200"/>
                      <a:pt x="519" y="199"/>
                    </a:cubicBezTo>
                    <a:cubicBezTo>
                      <a:pt x="519" y="67"/>
                      <a:pt x="519" y="67"/>
                      <a:pt x="519" y="67"/>
                    </a:cubicBezTo>
                    <a:cubicBezTo>
                      <a:pt x="553" y="67"/>
                      <a:pt x="587" y="67"/>
                      <a:pt x="621" y="67"/>
                    </a:cubicBezTo>
                    <a:cubicBezTo>
                      <a:pt x="630" y="67"/>
                      <a:pt x="639" y="68"/>
                      <a:pt x="647" y="68"/>
                    </a:cubicBezTo>
                    <a:cubicBezTo>
                      <a:pt x="648" y="69"/>
                      <a:pt x="648" y="71"/>
                      <a:pt x="649" y="73"/>
                    </a:cubicBezTo>
                    <a:cubicBezTo>
                      <a:pt x="651" y="81"/>
                      <a:pt x="654" y="89"/>
                      <a:pt x="656" y="97"/>
                    </a:cubicBezTo>
                    <a:cubicBezTo>
                      <a:pt x="661" y="113"/>
                      <a:pt x="666" y="130"/>
                      <a:pt x="671" y="146"/>
                    </a:cubicBezTo>
                    <a:cubicBezTo>
                      <a:pt x="671" y="146"/>
                      <a:pt x="671" y="146"/>
                      <a:pt x="671" y="147"/>
                    </a:cubicBezTo>
                    <a:lnTo>
                      <a:pt x="671" y="201"/>
                    </a:lnTo>
                    <a:close/>
                    <a:moveTo>
                      <a:pt x="671" y="147"/>
                    </a:moveTo>
                    <a:cubicBezTo>
                      <a:pt x="671" y="148"/>
                      <a:pt x="671" y="148"/>
                      <a:pt x="671" y="1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E96E58C8-7304-47EA-8B84-7D5E2CB751BB}"/>
                </a:ext>
              </a:extLst>
            </p:cNvPr>
            <p:cNvGrpSpPr/>
            <p:nvPr/>
          </p:nvGrpSpPr>
          <p:grpSpPr>
            <a:xfrm>
              <a:off x="965972" y="3280787"/>
              <a:ext cx="462636" cy="197203"/>
              <a:chOff x="8261350" y="4767263"/>
              <a:chExt cx="1765300" cy="752475"/>
            </a:xfrm>
            <a:solidFill>
              <a:srgbClr val="404040"/>
            </a:solidFill>
          </p:grpSpPr>
          <p:sp>
            <p:nvSpPr>
              <p:cNvPr id="48" name="Freeform 161">
                <a:extLst>
                  <a:ext uri="{FF2B5EF4-FFF2-40B4-BE49-F238E27FC236}">
                    <a16:creationId xmlns:a16="http://schemas.microsoft.com/office/drawing/2014/main" id="{9C8A611A-ADC0-43D8-A106-05ADF78DFDA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582150" y="4875213"/>
                <a:ext cx="339725" cy="298450"/>
              </a:xfrm>
              <a:custGeom>
                <a:avLst/>
                <a:gdLst>
                  <a:gd name="T0" fmla="*/ 118 w 137"/>
                  <a:gd name="T1" fmla="*/ 11 h 120"/>
                  <a:gd name="T2" fmla="*/ 103 w 137"/>
                  <a:gd name="T3" fmla="*/ 0 h 120"/>
                  <a:gd name="T4" fmla="*/ 16 w 137"/>
                  <a:gd name="T5" fmla="*/ 0 h 120"/>
                  <a:gd name="T6" fmla="*/ 1 w 137"/>
                  <a:gd name="T7" fmla="*/ 12 h 120"/>
                  <a:gd name="T8" fmla="*/ 1 w 137"/>
                  <a:gd name="T9" fmla="*/ 16 h 120"/>
                  <a:gd name="T10" fmla="*/ 1 w 137"/>
                  <a:gd name="T11" fmla="*/ 71 h 120"/>
                  <a:gd name="T12" fmla="*/ 12 w 137"/>
                  <a:gd name="T13" fmla="*/ 86 h 120"/>
                  <a:gd name="T14" fmla="*/ 71 w 137"/>
                  <a:gd name="T15" fmla="*/ 98 h 120"/>
                  <a:gd name="T16" fmla="*/ 71 w 137"/>
                  <a:gd name="T17" fmla="*/ 104 h 120"/>
                  <a:gd name="T18" fmla="*/ 87 w 137"/>
                  <a:gd name="T19" fmla="*/ 120 h 120"/>
                  <a:gd name="T20" fmla="*/ 121 w 137"/>
                  <a:gd name="T21" fmla="*/ 120 h 120"/>
                  <a:gd name="T22" fmla="*/ 137 w 137"/>
                  <a:gd name="T23" fmla="*/ 104 h 120"/>
                  <a:gd name="T24" fmla="*/ 137 w 137"/>
                  <a:gd name="T25" fmla="*/ 80 h 120"/>
                  <a:gd name="T26" fmla="*/ 132 w 137"/>
                  <a:gd name="T27" fmla="*/ 60 h 120"/>
                  <a:gd name="T28" fmla="*/ 118 w 137"/>
                  <a:gd name="T29" fmla="*/ 11 h 120"/>
                  <a:gd name="T30" fmla="*/ 106 w 137"/>
                  <a:gd name="T31" fmla="*/ 89 h 120"/>
                  <a:gd name="T32" fmla="*/ 102 w 137"/>
                  <a:gd name="T33" fmla="*/ 89 h 120"/>
                  <a:gd name="T34" fmla="*/ 102 w 137"/>
                  <a:gd name="T35" fmla="*/ 85 h 120"/>
                  <a:gd name="T36" fmla="*/ 91 w 137"/>
                  <a:gd name="T37" fmla="*/ 70 h 120"/>
                  <a:gd name="T38" fmla="*/ 32 w 137"/>
                  <a:gd name="T39" fmla="*/ 58 h 120"/>
                  <a:gd name="T40" fmla="*/ 32 w 137"/>
                  <a:gd name="T41" fmla="*/ 31 h 120"/>
                  <a:gd name="T42" fmla="*/ 92 w 137"/>
                  <a:gd name="T43" fmla="*/ 31 h 120"/>
                  <a:gd name="T44" fmla="*/ 103 w 137"/>
                  <a:gd name="T45" fmla="*/ 68 h 120"/>
                  <a:gd name="T46" fmla="*/ 106 w 137"/>
                  <a:gd name="T47" fmla="*/ 80 h 120"/>
                  <a:gd name="T48" fmla="*/ 106 w 137"/>
                  <a:gd name="T49" fmla="*/ 80 h 120"/>
                  <a:gd name="T50" fmla="*/ 106 w 137"/>
                  <a:gd name="T51" fmla="*/ 81 h 120"/>
                  <a:gd name="T52" fmla="*/ 106 w 137"/>
                  <a:gd name="T53" fmla="*/ 89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37" h="120">
                    <a:moveTo>
                      <a:pt x="118" y="11"/>
                    </a:moveTo>
                    <a:cubicBezTo>
                      <a:pt x="116" y="5"/>
                      <a:pt x="110" y="0"/>
                      <a:pt x="103" y="0"/>
                    </a:cubicBezTo>
                    <a:cubicBezTo>
                      <a:pt x="74" y="0"/>
                      <a:pt x="45" y="0"/>
                      <a:pt x="16" y="0"/>
                    </a:cubicBezTo>
                    <a:cubicBezTo>
                      <a:pt x="7" y="0"/>
                      <a:pt x="3" y="6"/>
                      <a:pt x="1" y="12"/>
                    </a:cubicBezTo>
                    <a:cubicBezTo>
                      <a:pt x="1" y="14"/>
                      <a:pt x="1" y="15"/>
                      <a:pt x="1" y="16"/>
                    </a:cubicBezTo>
                    <a:cubicBezTo>
                      <a:pt x="1" y="35"/>
                      <a:pt x="1" y="53"/>
                      <a:pt x="1" y="71"/>
                    </a:cubicBezTo>
                    <a:cubicBezTo>
                      <a:pt x="0" y="77"/>
                      <a:pt x="5" y="84"/>
                      <a:pt x="12" y="86"/>
                    </a:cubicBezTo>
                    <a:cubicBezTo>
                      <a:pt x="32" y="90"/>
                      <a:pt x="52" y="94"/>
                      <a:pt x="71" y="98"/>
                    </a:cubicBezTo>
                    <a:cubicBezTo>
                      <a:pt x="71" y="100"/>
                      <a:pt x="71" y="102"/>
                      <a:pt x="71" y="104"/>
                    </a:cubicBezTo>
                    <a:cubicBezTo>
                      <a:pt x="72" y="113"/>
                      <a:pt x="79" y="120"/>
                      <a:pt x="87" y="120"/>
                    </a:cubicBezTo>
                    <a:cubicBezTo>
                      <a:pt x="121" y="120"/>
                      <a:pt x="121" y="120"/>
                      <a:pt x="121" y="120"/>
                    </a:cubicBezTo>
                    <a:cubicBezTo>
                      <a:pt x="130" y="120"/>
                      <a:pt x="137" y="113"/>
                      <a:pt x="137" y="104"/>
                    </a:cubicBezTo>
                    <a:cubicBezTo>
                      <a:pt x="137" y="80"/>
                      <a:pt x="137" y="80"/>
                      <a:pt x="137" y="80"/>
                    </a:cubicBezTo>
                    <a:cubicBezTo>
                      <a:pt x="137" y="73"/>
                      <a:pt x="134" y="66"/>
                      <a:pt x="132" y="60"/>
                    </a:cubicBezTo>
                    <a:cubicBezTo>
                      <a:pt x="128" y="44"/>
                      <a:pt x="123" y="28"/>
                      <a:pt x="118" y="11"/>
                    </a:cubicBezTo>
                    <a:close/>
                    <a:moveTo>
                      <a:pt x="106" y="89"/>
                    </a:moveTo>
                    <a:cubicBezTo>
                      <a:pt x="102" y="89"/>
                      <a:pt x="102" y="89"/>
                      <a:pt x="102" y="89"/>
                    </a:cubicBezTo>
                    <a:cubicBezTo>
                      <a:pt x="102" y="88"/>
                      <a:pt x="102" y="86"/>
                      <a:pt x="102" y="85"/>
                    </a:cubicBezTo>
                    <a:cubicBezTo>
                      <a:pt x="102" y="78"/>
                      <a:pt x="98" y="71"/>
                      <a:pt x="91" y="70"/>
                    </a:cubicBezTo>
                    <a:cubicBezTo>
                      <a:pt x="71" y="66"/>
                      <a:pt x="51" y="62"/>
                      <a:pt x="32" y="58"/>
                    </a:cubicBezTo>
                    <a:cubicBezTo>
                      <a:pt x="32" y="49"/>
                      <a:pt x="32" y="40"/>
                      <a:pt x="32" y="31"/>
                    </a:cubicBezTo>
                    <a:cubicBezTo>
                      <a:pt x="52" y="31"/>
                      <a:pt x="72" y="31"/>
                      <a:pt x="92" y="31"/>
                    </a:cubicBezTo>
                    <a:cubicBezTo>
                      <a:pt x="95" y="43"/>
                      <a:pt x="99" y="56"/>
                      <a:pt x="103" y="68"/>
                    </a:cubicBezTo>
                    <a:cubicBezTo>
                      <a:pt x="104" y="72"/>
                      <a:pt x="105" y="76"/>
                      <a:pt x="106" y="80"/>
                    </a:cubicBezTo>
                    <a:cubicBezTo>
                      <a:pt x="106" y="80"/>
                      <a:pt x="106" y="80"/>
                      <a:pt x="106" y="80"/>
                    </a:cubicBezTo>
                    <a:cubicBezTo>
                      <a:pt x="106" y="81"/>
                      <a:pt x="106" y="81"/>
                      <a:pt x="106" y="81"/>
                    </a:cubicBezTo>
                    <a:lnTo>
                      <a:pt x="106" y="8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" name="Freeform 162">
                <a:extLst>
                  <a:ext uri="{FF2B5EF4-FFF2-40B4-BE49-F238E27FC236}">
                    <a16:creationId xmlns:a16="http://schemas.microsoft.com/office/drawing/2014/main" id="{ED861893-91E5-43A1-81A2-DC7C9BAB71C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261350" y="4767263"/>
                <a:ext cx="1765300" cy="752475"/>
              </a:xfrm>
              <a:custGeom>
                <a:avLst/>
                <a:gdLst>
                  <a:gd name="T0" fmla="*/ 710 w 711"/>
                  <a:gd name="T1" fmla="*/ 127 h 302"/>
                  <a:gd name="T2" fmla="*/ 707 w 711"/>
                  <a:gd name="T3" fmla="*/ 99 h 302"/>
                  <a:gd name="T4" fmla="*/ 684 w 711"/>
                  <a:gd name="T5" fmla="*/ 24 h 302"/>
                  <a:gd name="T6" fmla="*/ 683 w 711"/>
                  <a:gd name="T7" fmla="*/ 20 h 302"/>
                  <a:gd name="T8" fmla="*/ 659 w 711"/>
                  <a:gd name="T9" fmla="*/ 1 h 302"/>
                  <a:gd name="T10" fmla="*/ 518 w 711"/>
                  <a:gd name="T11" fmla="*/ 0 h 302"/>
                  <a:gd name="T12" fmla="*/ 489 w 711"/>
                  <a:gd name="T13" fmla="*/ 30 h 302"/>
                  <a:gd name="T14" fmla="*/ 489 w 711"/>
                  <a:gd name="T15" fmla="*/ 171 h 302"/>
                  <a:gd name="T16" fmla="*/ 478 w 711"/>
                  <a:gd name="T17" fmla="*/ 68 h 302"/>
                  <a:gd name="T18" fmla="*/ 447 w 711"/>
                  <a:gd name="T19" fmla="*/ 77 h 302"/>
                  <a:gd name="T20" fmla="*/ 0 w 711"/>
                  <a:gd name="T21" fmla="*/ 92 h 302"/>
                  <a:gd name="T22" fmla="*/ 15 w 711"/>
                  <a:gd name="T23" fmla="*/ 203 h 302"/>
                  <a:gd name="T24" fmla="*/ 25 w 711"/>
                  <a:gd name="T25" fmla="*/ 241 h 302"/>
                  <a:gd name="T26" fmla="*/ 89 w 711"/>
                  <a:gd name="T27" fmla="*/ 301 h 302"/>
                  <a:gd name="T28" fmla="*/ 169 w 711"/>
                  <a:gd name="T29" fmla="*/ 257 h 302"/>
                  <a:gd name="T30" fmla="*/ 290 w 711"/>
                  <a:gd name="T31" fmla="*/ 244 h 302"/>
                  <a:gd name="T32" fmla="*/ 402 w 711"/>
                  <a:gd name="T33" fmla="*/ 263 h 302"/>
                  <a:gd name="T34" fmla="*/ 525 w 711"/>
                  <a:gd name="T35" fmla="*/ 267 h 302"/>
                  <a:gd name="T36" fmla="*/ 635 w 711"/>
                  <a:gd name="T37" fmla="*/ 267 h 302"/>
                  <a:gd name="T38" fmla="*/ 707 w 711"/>
                  <a:gd name="T39" fmla="*/ 256 h 302"/>
                  <a:gd name="T40" fmla="*/ 89 w 711"/>
                  <a:gd name="T41" fmla="*/ 270 h 302"/>
                  <a:gd name="T42" fmla="*/ 89 w 711"/>
                  <a:gd name="T43" fmla="*/ 207 h 302"/>
                  <a:gd name="T44" fmla="*/ 89 w 711"/>
                  <a:gd name="T45" fmla="*/ 270 h 302"/>
                  <a:gd name="T46" fmla="*/ 150 w 711"/>
                  <a:gd name="T47" fmla="*/ 226 h 302"/>
                  <a:gd name="T48" fmla="*/ 177 w 711"/>
                  <a:gd name="T49" fmla="*/ 203 h 302"/>
                  <a:gd name="T50" fmla="*/ 228 w 711"/>
                  <a:gd name="T51" fmla="*/ 270 h 302"/>
                  <a:gd name="T52" fmla="*/ 228 w 711"/>
                  <a:gd name="T53" fmla="*/ 207 h 302"/>
                  <a:gd name="T54" fmla="*/ 228 w 711"/>
                  <a:gd name="T55" fmla="*/ 270 h 302"/>
                  <a:gd name="T56" fmla="*/ 36 w 711"/>
                  <a:gd name="T57" fmla="*/ 172 h 302"/>
                  <a:gd name="T58" fmla="*/ 31 w 711"/>
                  <a:gd name="T59" fmla="*/ 108 h 302"/>
                  <a:gd name="T60" fmla="*/ 447 w 711"/>
                  <a:gd name="T61" fmla="*/ 171 h 302"/>
                  <a:gd name="T62" fmla="*/ 518 w 711"/>
                  <a:gd name="T63" fmla="*/ 236 h 302"/>
                  <a:gd name="T64" fmla="*/ 398 w 711"/>
                  <a:gd name="T65" fmla="*/ 226 h 302"/>
                  <a:gd name="T66" fmla="*/ 364 w 711"/>
                  <a:gd name="T67" fmla="*/ 213 h 302"/>
                  <a:gd name="T68" fmla="*/ 279 w 711"/>
                  <a:gd name="T69" fmla="*/ 203 h 302"/>
                  <a:gd name="T70" fmla="*/ 467 w 711"/>
                  <a:gd name="T71" fmla="*/ 203 h 302"/>
                  <a:gd name="T72" fmla="*/ 518 w 711"/>
                  <a:gd name="T73" fmla="*/ 236 h 302"/>
                  <a:gd name="T74" fmla="*/ 549 w 711"/>
                  <a:gd name="T75" fmla="*/ 239 h 302"/>
                  <a:gd name="T76" fmla="*/ 611 w 711"/>
                  <a:gd name="T77" fmla="*/ 239 h 302"/>
                  <a:gd name="T78" fmla="*/ 520 w 711"/>
                  <a:gd name="T79" fmla="*/ 171 h 302"/>
                  <a:gd name="T80" fmla="*/ 520 w 711"/>
                  <a:gd name="T81" fmla="*/ 31 h 302"/>
                  <a:gd name="T82" fmla="*/ 644 w 711"/>
                  <a:gd name="T83" fmla="*/ 32 h 302"/>
                  <a:gd name="T84" fmla="*/ 654 w 711"/>
                  <a:gd name="T85" fmla="*/ 33 h 302"/>
                  <a:gd name="T86" fmla="*/ 677 w 711"/>
                  <a:gd name="T87" fmla="*/ 109 h 302"/>
                  <a:gd name="T88" fmla="*/ 679 w 711"/>
                  <a:gd name="T89" fmla="*/ 171 h 302"/>
                  <a:gd name="T90" fmla="*/ 679 w 711"/>
                  <a:gd name="T91" fmla="*/ 236 h 302"/>
                  <a:gd name="T92" fmla="*/ 631 w 711"/>
                  <a:gd name="T93" fmla="*/ 203 h 302"/>
                  <a:gd name="T94" fmla="*/ 679 w 711"/>
                  <a:gd name="T95" fmla="*/ 207 h 302"/>
                  <a:gd name="T96" fmla="*/ 679 w 711"/>
                  <a:gd name="T97" fmla="*/ 236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11" h="302">
                    <a:moveTo>
                      <a:pt x="710" y="219"/>
                    </a:moveTo>
                    <a:cubicBezTo>
                      <a:pt x="710" y="188"/>
                      <a:pt x="710" y="158"/>
                      <a:pt x="710" y="127"/>
                    </a:cubicBezTo>
                    <a:cubicBezTo>
                      <a:pt x="710" y="112"/>
                      <a:pt x="710" y="112"/>
                      <a:pt x="710" y="112"/>
                    </a:cubicBezTo>
                    <a:cubicBezTo>
                      <a:pt x="710" y="108"/>
                      <a:pt x="708" y="103"/>
                      <a:pt x="707" y="99"/>
                    </a:cubicBezTo>
                    <a:cubicBezTo>
                      <a:pt x="701" y="80"/>
                      <a:pt x="695" y="62"/>
                      <a:pt x="690" y="43"/>
                    </a:cubicBezTo>
                    <a:cubicBezTo>
                      <a:pt x="688" y="37"/>
                      <a:pt x="686" y="30"/>
                      <a:pt x="684" y="24"/>
                    </a:cubicBezTo>
                    <a:cubicBezTo>
                      <a:pt x="684" y="23"/>
                      <a:pt x="684" y="23"/>
                      <a:pt x="684" y="23"/>
                    </a:cubicBezTo>
                    <a:cubicBezTo>
                      <a:pt x="684" y="22"/>
                      <a:pt x="683" y="21"/>
                      <a:pt x="683" y="20"/>
                    </a:cubicBezTo>
                    <a:cubicBezTo>
                      <a:pt x="683" y="18"/>
                      <a:pt x="682" y="16"/>
                      <a:pt x="681" y="14"/>
                    </a:cubicBezTo>
                    <a:cubicBezTo>
                      <a:pt x="676" y="6"/>
                      <a:pt x="668" y="1"/>
                      <a:pt x="659" y="1"/>
                    </a:cubicBezTo>
                    <a:cubicBezTo>
                      <a:pt x="648" y="1"/>
                      <a:pt x="637" y="1"/>
                      <a:pt x="627" y="1"/>
                    </a:cubicBezTo>
                    <a:cubicBezTo>
                      <a:pt x="591" y="0"/>
                      <a:pt x="554" y="0"/>
                      <a:pt x="518" y="0"/>
                    </a:cubicBezTo>
                    <a:cubicBezTo>
                      <a:pt x="510" y="0"/>
                      <a:pt x="502" y="1"/>
                      <a:pt x="496" y="8"/>
                    </a:cubicBezTo>
                    <a:cubicBezTo>
                      <a:pt x="490" y="14"/>
                      <a:pt x="489" y="22"/>
                      <a:pt x="489" y="30"/>
                    </a:cubicBezTo>
                    <a:cubicBezTo>
                      <a:pt x="489" y="169"/>
                      <a:pt x="489" y="169"/>
                      <a:pt x="489" y="169"/>
                    </a:cubicBezTo>
                    <a:cubicBezTo>
                      <a:pt x="489" y="170"/>
                      <a:pt x="489" y="171"/>
                      <a:pt x="489" y="171"/>
                    </a:cubicBezTo>
                    <a:cubicBezTo>
                      <a:pt x="478" y="171"/>
                      <a:pt x="478" y="171"/>
                      <a:pt x="478" y="171"/>
                    </a:cubicBezTo>
                    <a:cubicBezTo>
                      <a:pt x="478" y="68"/>
                      <a:pt x="478" y="68"/>
                      <a:pt x="478" y="68"/>
                    </a:cubicBezTo>
                    <a:cubicBezTo>
                      <a:pt x="478" y="48"/>
                      <a:pt x="447" y="48"/>
                      <a:pt x="447" y="68"/>
                    </a:cubicBezTo>
                    <a:cubicBezTo>
                      <a:pt x="447" y="77"/>
                      <a:pt x="447" y="77"/>
                      <a:pt x="447" y="77"/>
                    </a:cubicBezTo>
                    <a:cubicBezTo>
                      <a:pt x="15" y="77"/>
                      <a:pt x="15" y="77"/>
                      <a:pt x="15" y="77"/>
                    </a:cubicBezTo>
                    <a:cubicBezTo>
                      <a:pt x="7" y="77"/>
                      <a:pt x="0" y="84"/>
                      <a:pt x="0" y="92"/>
                    </a:cubicBezTo>
                    <a:cubicBezTo>
                      <a:pt x="0" y="188"/>
                      <a:pt x="0" y="188"/>
                      <a:pt x="0" y="188"/>
                    </a:cubicBezTo>
                    <a:cubicBezTo>
                      <a:pt x="0" y="196"/>
                      <a:pt x="7" y="203"/>
                      <a:pt x="15" y="203"/>
                    </a:cubicBezTo>
                    <a:cubicBezTo>
                      <a:pt x="25" y="203"/>
                      <a:pt x="25" y="203"/>
                      <a:pt x="25" y="203"/>
                    </a:cubicBezTo>
                    <a:cubicBezTo>
                      <a:pt x="25" y="241"/>
                      <a:pt x="25" y="241"/>
                      <a:pt x="25" y="241"/>
                    </a:cubicBezTo>
                    <a:cubicBezTo>
                      <a:pt x="25" y="244"/>
                      <a:pt x="26" y="246"/>
                      <a:pt x="27" y="249"/>
                    </a:cubicBezTo>
                    <a:cubicBezTo>
                      <a:pt x="33" y="278"/>
                      <a:pt x="58" y="302"/>
                      <a:pt x="89" y="301"/>
                    </a:cubicBezTo>
                    <a:cubicBezTo>
                      <a:pt x="117" y="300"/>
                      <a:pt x="140" y="282"/>
                      <a:pt x="148" y="257"/>
                    </a:cubicBezTo>
                    <a:cubicBezTo>
                      <a:pt x="169" y="257"/>
                      <a:pt x="169" y="257"/>
                      <a:pt x="169" y="257"/>
                    </a:cubicBezTo>
                    <a:cubicBezTo>
                      <a:pt x="177" y="282"/>
                      <a:pt x="200" y="302"/>
                      <a:pt x="228" y="301"/>
                    </a:cubicBezTo>
                    <a:cubicBezTo>
                      <a:pt x="261" y="300"/>
                      <a:pt x="287" y="276"/>
                      <a:pt x="290" y="244"/>
                    </a:cubicBezTo>
                    <a:cubicBezTo>
                      <a:pt x="367" y="244"/>
                      <a:pt x="367" y="244"/>
                      <a:pt x="367" y="244"/>
                    </a:cubicBezTo>
                    <a:cubicBezTo>
                      <a:pt x="379" y="250"/>
                      <a:pt x="390" y="256"/>
                      <a:pt x="402" y="263"/>
                    </a:cubicBezTo>
                    <a:cubicBezTo>
                      <a:pt x="406" y="265"/>
                      <a:pt x="410" y="267"/>
                      <a:pt x="414" y="267"/>
                    </a:cubicBezTo>
                    <a:cubicBezTo>
                      <a:pt x="525" y="267"/>
                      <a:pt x="525" y="267"/>
                      <a:pt x="525" y="267"/>
                    </a:cubicBezTo>
                    <a:cubicBezTo>
                      <a:pt x="535" y="287"/>
                      <a:pt x="556" y="301"/>
                      <a:pt x="580" y="301"/>
                    </a:cubicBezTo>
                    <a:cubicBezTo>
                      <a:pt x="604" y="301"/>
                      <a:pt x="625" y="287"/>
                      <a:pt x="635" y="267"/>
                    </a:cubicBezTo>
                    <a:cubicBezTo>
                      <a:pt x="692" y="267"/>
                      <a:pt x="692" y="267"/>
                      <a:pt x="692" y="267"/>
                    </a:cubicBezTo>
                    <a:cubicBezTo>
                      <a:pt x="700" y="267"/>
                      <a:pt x="705" y="262"/>
                      <a:pt x="707" y="256"/>
                    </a:cubicBezTo>
                    <a:cubicBezTo>
                      <a:pt x="711" y="245"/>
                      <a:pt x="710" y="227"/>
                      <a:pt x="710" y="219"/>
                    </a:cubicBezTo>
                    <a:close/>
                    <a:moveTo>
                      <a:pt x="89" y="270"/>
                    </a:moveTo>
                    <a:cubicBezTo>
                      <a:pt x="72" y="270"/>
                      <a:pt x="57" y="256"/>
                      <a:pt x="57" y="239"/>
                    </a:cubicBezTo>
                    <a:cubicBezTo>
                      <a:pt x="58" y="222"/>
                      <a:pt x="71" y="207"/>
                      <a:pt x="89" y="207"/>
                    </a:cubicBezTo>
                    <a:cubicBezTo>
                      <a:pt x="106" y="207"/>
                      <a:pt x="120" y="221"/>
                      <a:pt x="120" y="239"/>
                    </a:cubicBezTo>
                    <a:cubicBezTo>
                      <a:pt x="120" y="256"/>
                      <a:pt x="106" y="270"/>
                      <a:pt x="89" y="270"/>
                    </a:cubicBezTo>
                    <a:close/>
                    <a:moveTo>
                      <a:pt x="167" y="226"/>
                    </a:moveTo>
                    <a:cubicBezTo>
                      <a:pt x="150" y="226"/>
                      <a:pt x="150" y="226"/>
                      <a:pt x="150" y="226"/>
                    </a:cubicBezTo>
                    <a:cubicBezTo>
                      <a:pt x="148" y="218"/>
                      <a:pt x="144" y="210"/>
                      <a:pt x="140" y="203"/>
                    </a:cubicBezTo>
                    <a:cubicBezTo>
                      <a:pt x="177" y="203"/>
                      <a:pt x="177" y="203"/>
                      <a:pt x="177" y="203"/>
                    </a:cubicBezTo>
                    <a:cubicBezTo>
                      <a:pt x="172" y="210"/>
                      <a:pt x="169" y="218"/>
                      <a:pt x="167" y="226"/>
                    </a:cubicBezTo>
                    <a:close/>
                    <a:moveTo>
                      <a:pt x="228" y="270"/>
                    </a:moveTo>
                    <a:cubicBezTo>
                      <a:pt x="211" y="270"/>
                      <a:pt x="197" y="256"/>
                      <a:pt x="197" y="239"/>
                    </a:cubicBezTo>
                    <a:cubicBezTo>
                      <a:pt x="197" y="222"/>
                      <a:pt x="211" y="207"/>
                      <a:pt x="228" y="207"/>
                    </a:cubicBezTo>
                    <a:cubicBezTo>
                      <a:pt x="246" y="207"/>
                      <a:pt x="259" y="221"/>
                      <a:pt x="260" y="239"/>
                    </a:cubicBezTo>
                    <a:cubicBezTo>
                      <a:pt x="259" y="256"/>
                      <a:pt x="246" y="270"/>
                      <a:pt x="228" y="270"/>
                    </a:cubicBezTo>
                    <a:close/>
                    <a:moveTo>
                      <a:pt x="41" y="171"/>
                    </a:moveTo>
                    <a:cubicBezTo>
                      <a:pt x="39" y="171"/>
                      <a:pt x="38" y="172"/>
                      <a:pt x="36" y="172"/>
                    </a:cubicBezTo>
                    <a:cubicBezTo>
                      <a:pt x="31" y="172"/>
                      <a:pt x="31" y="172"/>
                      <a:pt x="31" y="172"/>
                    </a:cubicBezTo>
                    <a:cubicBezTo>
                      <a:pt x="31" y="108"/>
                      <a:pt x="31" y="108"/>
                      <a:pt x="31" y="108"/>
                    </a:cubicBezTo>
                    <a:cubicBezTo>
                      <a:pt x="447" y="108"/>
                      <a:pt x="447" y="108"/>
                      <a:pt x="447" y="108"/>
                    </a:cubicBezTo>
                    <a:cubicBezTo>
                      <a:pt x="447" y="171"/>
                      <a:pt x="447" y="171"/>
                      <a:pt x="447" y="171"/>
                    </a:cubicBezTo>
                    <a:lnTo>
                      <a:pt x="41" y="171"/>
                    </a:lnTo>
                    <a:close/>
                    <a:moveTo>
                      <a:pt x="518" y="236"/>
                    </a:moveTo>
                    <a:cubicBezTo>
                      <a:pt x="418" y="236"/>
                      <a:pt x="418" y="236"/>
                      <a:pt x="418" y="236"/>
                    </a:cubicBezTo>
                    <a:cubicBezTo>
                      <a:pt x="398" y="226"/>
                      <a:pt x="398" y="226"/>
                      <a:pt x="398" y="226"/>
                    </a:cubicBezTo>
                    <a:cubicBezTo>
                      <a:pt x="392" y="222"/>
                      <a:pt x="385" y="219"/>
                      <a:pt x="379" y="215"/>
                    </a:cubicBezTo>
                    <a:cubicBezTo>
                      <a:pt x="374" y="212"/>
                      <a:pt x="369" y="213"/>
                      <a:pt x="364" y="213"/>
                    </a:cubicBezTo>
                    <a:cubicBezTo>
                      <a:pt x="285" y="213"/>
                      <a:pt x="285" y="213"/>
                      <a:pt x="285" y="213"/>
                    </a:cubicBezTo>
                    <a:cubicBezTo>
                      <a:pt x="283" y="210"/>
                      <a:pt x="281" y="206"/>
                      <a:pt x="279" y="203"/>
                    </a:cubicBezTo>
                    <a:cubicBezTo>
                      <a:pt x="462" y="203"/>
                      <a:pt x="462" y="203"/>
                      <a:pt x="462" y="203"/>
                    </a:cubicBezTo>
                    <a:cubicBezTo>
                      <a:pt x="464" y="203"/>
                      <a:pt x="466" y="203"/>
                      <a:pt x="467" y="203"/>
                    </a:cubicBezTo>
                    <a:cubicBezTo>
                      <a:pt x="529" y="203"/>
                      <a:pt x="529" y="203"/>
                      <a:pt x="529" y="203"/>
                    </a:cubicBezTo>
                    <a:cubicBezTo>
                      <a:pt x="522" y="212"/>
                      <a:pt x="518" y="224"/>
                      <a:pt x="518" y="236"/>
                    </a:cubicBezTo>
                    <a:close/>
                    <a:moveTo>
                      <a:pt x="580" y="270"/>
                    </a:moveTo>
                    <a:cubicBezTo>
                      <a:pt x="563" y="270"/>
                      <a:pt x="548" y="256"/>
                      <a:pt x="549" y="239"/>
                    </a:cubicBezTo>
                    <a:cubicBezTo>
                      <a:pt x="549" y="222"/>
                      <a:pt x="563" y="207"/>
                      <a:pt x="580" y="207"/>
                    </a:cubicBezTo>
                    <a:cubicBezTo>
                      <a:pt x="598" y="207"/>
                      <a:pt x="611" y="221"/>
                      <a:pt x="611" y="239"/>
                    </a:cubicBezTo>
                    <a:cubicBezTo>
                      <a:pt x="611" y="256"/>
                      <a:pt x="598" y="270"/>
                      <a:pt x="580" y="270"/>
                    </a:cubicBezTo>
                    <a:close/>
                    <a:moveTo>
                      <a:pt x="520" y="171"/>
                    </a:moveTo>
                    <a:cubicBezTo>
                      <a:pt x="520" y="171"/>
                      <a:pt x="520" y="170"/>
                      <a:pt x="520" y="169"/>
                    </a:cubicBezTo>
                    <a:cubicBezTo>
                      <a:pt x="520" y="31"/>
                      <a:pt x="520" y="31"/>
                      <a:pt x="520" y="31"/>
                    </a:cubicBezTo>
                    <a:cubicBezTo>
                      <a:pt x="523" y="31"/>
                      <a:pt x="527" y="31"/>
                      <a:pt x="530" y="31"/>
                    </a:cubicBezTo>
                    <a:cubicBezTo>
                      <a:pt x="568" y="31"/>
                      <a:pt x="606" y="32"/>
                      <a:pt x="644" y="32"/>
                    </a:cubicBezTo>
                    <a:cubicBezTo>
                      <a:pt x="647" y="32"/>
                      <a:pt x="651" y="32"/>
                      <a:pt x="654" y="32"/>
                    </a:cubicBezTo>
                    <a:cubicBezTo>
                      <a:pt x="654" y="32"/>
                      <a:pt x="654" y="33"/>
                      <a:pt x="654" y="33"/>
                    </a:cubicBezTo>
                    <a:cubicBezTo>
                      <a:pt x="660" y="50"/>
                      <a:pt x="665" y="68"/>
                      <a:pt x="670" y="85"/>
                    </a:cubicBezTo>
                    <a:cubicBezTo>
                      <a:pt x="672" y="93"/>
                      <a:pt x="675" y="101"/>
                      <a:pt x="677" y="109"/>
                    </a:cubicBezTo>
                    <a:cubicBezTo>
                      <a:pt x="678" y="111"/>
                      <a:pt x="678" y="113"/>
                      <a:pt x="679" y="114"/>
                    </a:cubicBezTo>
                    <a:cubicBezTo>
                      <a:pt x="679" y="171"/>
                      <a:pt x="679" y="171"/>
                      <a:pt x="679" y="171"/>
                    </a:cubicBezTo>
                    <a:lnTo>
                      <a:pt x="520" y="171"/>
                    </a:lnTo>
                    <a:close/>
                    <a:moveTo>
                      <a:pt x="679" y="236"/>
                    </a:moveTo>
                    <a:cubicBezTo>
                      <a:pt x="642" y="236"/>
                      <a:pt x="642" y="236"/>
                      <a:pt x="642" y="236"/>
                    </a:cubicBezTo>
                    <a:cubicBezTo>
                      <a:pt x="642" y="224"/>
                      <a:pt x="637" y="212"/>
                      <a:pt x="631" y="203"/>
                    </a:cubicBezTo>
                    <a:cubicBezTo>
                      <a:pt x="679" y="203"/>
                      <a:pt x="679" y="203"/>
                      <a:pt x="679" y="203"/>
                    </a:cubicBezTo>
                    <a:cubicBezTo>
                      <a:pt x="679" y="207"/>
                      <a:pt x="679" y="207"/>
                      <a:pt x="679" y="207"/>
                    </a:cubicBezTo>
                    <a:cubicBezTo>
                      <a:pt x="679" y="213"/>
                      <a:pt x="679" y="219"/>
                      <a:pt x="679" y="225"/>
                    </a:cubicBezTo>
                    <a:cubicBezTo>
                      <a:pt x="679" y="229"/>
                      <a:pt x="679" y="232"/>
                      <a:pt x="679" y="2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71" name="Freeform 162">
            <a:extLst>
              <a:ext uri="{FF2B5EF4-FFF2-40B4-BE49-F238E27FC236}">
                <a16:creationId xmlns:a16="http://schemas.microsoft.com/office/drawing/2014/main" id="{4EAF04D3-5CF3-4870-AE43-D74175D09088}"/>
              </a:ext>
            </a:extLst>
          </p:cNvPr>
          <p:cNvSpPr>
            <a:spLocks noEditPoints="1"/>
          </p:cNvSpPr>
          <p:nvPr/>
        </p:nvSpPr>
        <p:spPr bwMode="auto">
          <a:xfrm>
            <a:off x="5547230" y="1941444"/>
            <a:ext cx="624970" cy="266399"/>
          </a:xfrm>
          <a:custGeom>
            <a:avLst/>
            <a:gdLst>
              <a:gd name="T0" fmla="*/ 710 w 711"/>
              <a:gd name="T1" fmla="*/ 127 h 302"/>
              <a:gd name="T2" fmla="*/ 707 w 711"/>
              <a:gd name="T3" fmla="*/ 99 h 302"/>
              <a:gd name="T4" fmla="*/ 684 w 711"/>
              <a:gd name="T5" fmla="*/ 24 h 302"/>
              <a:gd name="T6" fmla="*/ 683 w 711"/>
              <a:gd name="T7" fmla="*/ 20 h 302"/>
              <a:gd name="T8" fmla="*/ 659 w 711"/>
              <a:gd name="T9" fmla="*/ 1 h 302"/>
              <a:gd name="T10" fmla="*/ 518 w 711"/>
              <a:gd name="T11" fmla="*/ 0 h 302"/>
              <a:gd name="T12" fmla="*/ 489 w 711"/>
              <a:gd name="T13" fmla="*/ 30 h 302"/>
              <a:gd name="T14" fmla="*/ 489 w 711"/>
              <a:gd name="T15" fmla="*/ 171 h 302"/>
              <a:gd name="T16" fmla="*/ 478 w 711"/>
              <a:gd name="T17" fmla="*/ 68 h 302"/>
              <a:gd name="T18" fmla="*/ 447 w 711"/>
              <a:gd name="T19" fmla="*/ 77 h 302"/>
              <a:gd name="T20" fmla="*/ 0 w 711"/>
              <a:gd name="T21" fmla="*/ 92 h 302"/>
              <a:gd name="T22" fmla="*/ 15 w 711"/>
              <a:gd name="T23" fmla="*/ 203 h 302"/>
              <a:gd name="T24" fmla="*/ 25 w 711"/>
              <a:gd name="T25" fmla="*/ 241 h 302"/>
              <a:gd name="T26" fmla="*/ 89 w 711"/>
              <a:gd name="T27" fmla="*/ 301 h 302"/>
              <a:gd name="T28" fmla="*/ 169 w 711"/>
              <a:gd name="T29" fmla="*/ 257 h 302"/>
              <a:gd name="T30" fmla="*/ 290 w 711"/>
              <a:gd name="T31" fmla="*/ 244 h 302"/>
              <a:gd name="T32" fmla="*/ 402 w 711"/>
              <a:gd name="T33" fmla="*/ 263 h 302"/>
              <a:gd name="T34" fmla="*/ 525 w 711"/>
              <a:gd name="T35" fmla="*/ 267 h 302"/>
              <a:gd name="T36" fmla="*/ 635 w 711"/>
              <a:gd name="T37" fmla="*/ 267 h 302"/>
              <a:gd name="T38" fmla="*/ 707 w 711"/>
              <a:gd name="T39" fmla="*/ 256 h 302"/>
              <a:gd name="T40" fmla="*/ 89 w 711"/>
              <a:gd name="T41" fmla="*/ 270 h 302"/>
              <a:gd name="T42" fmla="*/ 89 w 711"/>
              <a:gd name="T43" fmla="*/ 207 h 302"/>
              <a:gd name="T44" fmla="*/ 89 w 711"/>
              <a:gd name="T45" fmla="*/ 270 h 302"/>
              <a:gd name="T46" fmla="*/ 150 w 711"/>
              <a:gd name="T47" fmla="*/ 226 h 302"/>
              <a:gd name="T48" fmla="*/ 177 w 711"/>
              <a:gd name="T49" fmla="*/ 203 h 302"/>
              <a:gd name="T50" fmla="*/ 228 w 711"/>
              <a:gd name="T51" fmla="*/ 270 h 302"/>
              <a:gd name="T52" fmla="*/ 228 w 711"/>
              <a:gd name="T53" fmla="*/ 207 h 302"/>
              <a:gd name="T54" fmla="*/ 228 w 711"/>
              <a:gd name="T55" fmla="*/ 270 h 302"/>
              <a:gd name="T56" fmla="*/ 36 w 711"/>
              <a:gd name="T57" fmla="*/ 172 h 302"/>
              <a:gd name="T58" fmla="*/ 31 w 711"/>
              <a:gd name="T59" fmla="*/ 108 h 302"/>
              <a:gd name="T60" fmla="*/ 447 w 711"/>
              <a:gd name="T61" fmla="*/ 171 h 302"/>
              <a:gd name="T62" fmla="*/ 518 w 711"/>
              <a:gd name="T63" fmla="*/ 236 h 302"/>
              <a:gd name="T64" fmla="*/ 398 w 711"/>
              <a:gd name="T65" fmla="*/ 226 h 302"/>
              <a:gd name="T66" fmla="*/ 364 w 711"/>
              <a:gd name="T67" fmla="*/ 213 h 302"/>
              <a:gd name="T68" fmla="*/ 279 w 711"/>
              <a:gd name="T69" fmla="*/ 203 h 302"/>
              <a:gd name="T70" fmla="*/ 467 w 711"/>
              <a:gd name="T71" fmla="*/ 203 h 302"/>
              <a:gd name="T72" fmla="*/ 518 w 711"/>
              <a:gd name="T73" fmla="*/ 236 h 302"/>
              <a:gd name="T74" fmla="*/ 549 w 711"/>
              <a:gd name="T75" fmla="*/ 239 h 302"/>
              <a:gd name="T76" fmla="*/ 611 w 711"/>
              <a:gd name="T77" fmla="*/ 239 h 302"/>
              <a:gd name="T78" fmla="*/ 520 w 711"/>
              <a:gd name="T79" fmla="*/ 171 h 302"/>
              <a:gd name="T80" fmla="*/ 520 w 711"/>
              <a:gd name="T81" fmla="*/ 31 h 302"/>
              <a:gd name="T82" fmla="*/ 644 w 711"/>
              <a:gd name="T83" fmla="*/ 32 h 302"/>
              <a:gd name="T84" fmla="*/ 654 w 711"/>
              <a:gd name="T85" fmla="*/ 33 h 302"/>
              <a:gd name="T86" fmla="*/ 677 w 711"/>
              <a:gd name="T87" fmla="*/ 109 h 302"/>
              <a:gd name="T88" fmla="*/ 679 w 711"/>
              <a:gd name="T89" fmla="*/ 171 h 302"/>
              <a:gd name="T90" fmla="*/ 679 w 711"/>
              <a:gd name="T91" fmla="*/ 236 h 302"/>
              <a:gd name="T92" fmla="*/ 631 w 711"/>
              <a:gd name="T93" fmla="*/ 203 h 302"/>
              <a:gd name="T94" fmla="*/ 679 w 711"/>
              <a:gd name="T95" fmla="*/ 207 h 302"/>
              <a:gd name="T96" fmla="*/ 679 w 711"/>
              <a:gd name="T97" fmla="*/ 236 h 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711" h="302">
                <a:moveTo>
                  <a:pt x="710" y="219"/>
                </a:moveTo>
                <a:cubicBezTo>
                  <a:pt x="710" y="188"/>
                  <a:pt x="710" y="158"/>
                  <a:pt x="710" y="127"/>
                </a:cubicBezTo>
                <a:cubicBezTo>
                  <a:pt x="710" y="112"/>
                  <a:pt x="710" y="112"/>
                  <a:pt x="710" y="112"/>
                </a:cubicBezTo>
                <a:cubicBezTo>
                  <a:pt x="710" y="108"/>
                  <a:pt x="708" y="103"/>
                  <a:pt x="707" y="99"/>
                </a:cubicBezTo>
                <a:cubicBezTo>
                  <a:pt x="701" y="80"/>
                  <a:pt x="695" y="62"/>
                  <a:pt x="690" y="43"/>
                </a:cubicBezTo>
                <a:cubicBezTo>
                  <a:pt x="688" y="37"/>
                  <a:pt x="686" y="30"/>
                  <a:pt x="684" y="24"/>
                </a:cubicBezTo>
                <a:cubicBezTo>
                  <a:pt x="684" y="23"/>
                  <a:pt x="684" y="23"/>
                  <a:pt x="684" y="23"/>
                </a:cubicBezTo>
                <a:cubicBezTo>
                  <a:pt x="684" y="22"/>
                  <a:pt x="683" y="21"/>
                  <a:pt x="683" y="20"/>
                </a:cubicBezTo>
                <a:cubicBezTo>
                  <a:pt x="683" y="18"/>
                  <a:pt x="682" y="16"/>
                  <a:pt x="681" y="14"/>
                </a:cubicBezTo>
                <a:cubicBezTo>
                  <a:pt x="676" y="6"/>
                  <a:pt x="668" y="1"/>
                  <a:pt x="659" y="1"/>
                </a:cubicBezTo>
                <a:cubicBezTo>
                  <a:pt x="648" y="1"/>
                  <a:pt x="637" y="1"/>
                  <a:pt x="627" y="1"/>
                </a:cubicBezTo>
                <a:cubicBezTo>
                  <a:pt x="591" y="0"/>
                  <a:pt x="554" y="0"/>
                  <a:pt x="518" y="0"/>
                </a:cubicBezTo>
                <a:cubicBezTo>
                  <a:pt x="510" y="0"/>
                  <a:pt x="502" y="1"/>
                  <a:pt x="496" y="8"/>
                </a:cubicBezTo>
                <a:cubicBezTo>
                  <a:pt x="490" y="14"/>
                  <a:pt x="489" y="22"/>
                  <a:pt x="489" y="30"/>
                </a:cubicBezTo>
                <a:cubicBezTo>
                  <a:pt x="489" y="169"/>
                  <a:pt x="489" y="169"/>
                  <a:pt x="489" y="169"/>
                </a:cubicBezTo>
                <a:cubicBezTo>
                  <a:pt x="489" y="170"/>
                  <a:pt x="489" y="171"/>
                  <a:pt x="489" y="171"/>
                </a:cubicBezTo>
                <a:cubicBezTo>
                  <a:pt x="478" y="171"/>
                  <a:pt x="478" y="171"/>
                  <a:pt x="478" y="171"/>
                </a:cubicBezTo>
                <a:cubicBezTo>
                  <a:pt x="478" y="68"/>
                  <a:pt x="478" y="68"/>
                  <a:pt x="478" y="68"/>
                </a:cubicBezTo>
                <a:cubicBezTo>
                  <a:pt x="478" y="48"/>
                  <a:pt x="447" y="48"/>
                  <a:pt x="447" y="68"/>
                </a:cubicBezTo>
                <a:cubicBezTo>
                  <a:pt x="447" y="77"/>
                  <a:pt x="447" y="77"/>
                  <a:pt x="447" y="77"/>
                </a:cubicBezTo>
                <a:cubicBezTo>
                  <a:pt x="15" y="77"/>
                  <a:pt x="15" y="77"/>
                  <a:pt x="15" y="77"/>
                </a:cubicBezTo>
                <a:cubicBezTo>
                  <a:pt x="7" y="77"/>
                  <a:pt x="0" y="84"/>
                  <a:pt x="0" y="92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196"/>
                  <a:pt x="7" y="203"/>
                  <a:pt x="15" y="203"/>
                </a:cubicBezTo>
                <a:cubicBezTo>
                  <a:pt x="25" y="203"/>
                  <a:pt x="25" y="203"/>
                  <a:pt x="25" y="203"/>
                </a:cubicBezTo>
                <a:cubicBezTo>
                  <a:pt x="25" y="241"/>
                  <a:pt x="25" y="241"/>
                  <a:pt x="25" y="241"/>
                </a:cubicBezTo>
                <a:cubicBezTo>
                  <a:pt x="25" y="244"/>
                  <a:pt x="26" y="246"/>
                  <a:pt x="27" y="249"/>
                </a:cubicBezTo>
                <a:cubicBezTo>
                  <a:pt x="33" y="278"/>
                  <a:pt x="58" y="302"/>
                  <a:pt x="89" y="301"/>
                </a:cubicBezTo>
                <a:cubicBezTo>
                  <a:pt x="117" y="300"/>
                  <a:pt x="140" y="282"/>
                  <a:pt x="148" y="257"/>
                </a:cubicBezTo>
                <a:cubicBezTo>
                  <a:pt x="169" y="257"/>
                  <a:pt x="169" y="257"/>
                  <a:pt x="169" y="257"/>
                </a:cubicBezTo>
                <a:cubicBezTo>
                  <a:pt x="177" y="282"/>
                  <a:pt x="200" y="302"/>
                  <a:pt x="228" y="301"/>
                </a:cubicBezTo>
                <a:cubicBezTo>
                  <a:pt x="261" y="300"/>
                  <a:pt x="287" y="276"/>
                  <a:pt x="290" y="244"/>
                </a:cubicBezTo>
                <a:cubicBezTo>
                  <a:pt x="367" y="244"/>
                  <a:pt x="367" y="244"/>
                  <a:pt x="367" y="244"/>
                </a:cubicBezTo>
                <a:cubicBezTo>
                  <a:pt x="379" y="250"/>
                  <a:pt x="390" y="256"/>
                  <a:pt x="402" y="263"/>
                </a:cubicBezTo>
                <a:cubicBezTo>
                  <a:pt x="406" y="265"/>
                  <a:pt x="410" y="267"/>
                  <a:pt x="414" y="267"/>
                </a:cubicBezTo>
                <a:cubicBezTo>
                  <a:pt x="525" y="267"/>
                  <a:pt x="525" y="267"/>
                  <a:pt x="525" y="267"/>
                </a:cubicBezTo>
                <a:cubicBezTo>
                  <a:pt x="535" y="287"/>
                  <a:pt x="556" y="301"/>
                  <a:pt x="580" y="301"/>
                </a:cubicBezTo>
                <a:cubicBezTo>
                  <a:pt x="604" y="301"/>
                  <a:pt x="625" y="287"/>
                  <a:pt x="635" y="267"/>
                </a:cubicBezTo>
                <a:cubicBezTo>
                  <a:pt x="692" y="267"/>
                  <a:pt x="692" y="267"/>
                  <a:pt x="692" y="267"/>
                </a:cubicBezTo>
                <a:cubicBezTo>
                  <a:pt x="700" y="267"/>
                  <a:pt x="705" y="262"/>
                  <a:pt x="707" y="256"/>
                </a:cubicBezTo>
                <a:cubicBezTo>
                  <a:pt x="711" y="245"/>
                  <a:pt x="710" y="227"/>
                  <a:pt x="710" y="219"/>
                </a:cubicBezTo>
                <a:close/>
                <a:moveTo>
                  <a:pt x="89" y="270"/>
                </a:moveTo>
                <a:cubicBezTo>
                  <a:pt x="72" y="270"/>
                  <a:pt x="57" y="256"/>
                  <a:pt x="57" y="239"/>
                </a:cubicBezTo>
                <a:cubicBezTo>
                  <a:pt x="58" y="222"/>
                  <a:pt x="71" y="207"/>
                  <a:pt x="89" y="207"/>
                </a:cubicBezTo>
                <a:cubicBezTo>
                  <a:pt x="106" y="207"/>
                  <a:pt x="120" y="221"/>
                  <a:pt x="120" y="239"/>
                </a:cubicBezTo>
                <a:cubicBezTo>
                  <a:pt x="120" y="256"/>
                  <a:pt x="106" y="270"/>
                  <a:pt x="89" y="270"/>
                </a:cubicBezTo>
                <a:close/>
                <a:moveTo>
                  <a:pt x="167" y="226"/>
                </a:moveTo>
                <a:cubicBezTo>
                  <a:pt x="150" y="226"/>
                  <a:pt x="150" y="226"/>
                  <a:pt x="150" y="226"/>
                </a:cubicBezTo>
                <a:cubicBezTo>
                  <a:pt x="148" y="218"/>
                  <a:pt x="144" y="210"/>
                  <a:pt x="140" y="203"/>
                </a:cubicBezTo>
                <a:cubicBezTo>
                  <a:pt x="177" y="203"/>
                  <a:pt x="177" y="203"/>
                  <a:pt x="177" y="203"/>
                </a:cubicBezTo>
                <a:cubicBezTo>
                  <a:pt x="172" y="210"/>
                  <a:pt x="169" y="218"/>
                  <a:pt x="167" y="226"/>
                </a:cubicBezTo>
                <a:close/>
                <a:moveTo>
                  <a:pt x="228" y="270"/>
                </a:moveTo>
                <a:cubicBezTo>
                  <a:pt x="211" y="270"/>
                  <a:pt x="197" y="256"/>
                  <a:pt x="197" y="239"/>
                </a:cubicBezTo>
                <a:cubicBezTo>
                  <a:pt x="197" y="222"/>
                  <a:pt x="211" y="207"/>
                  <a:pt x="228" y="207"/>
                </a:cubicBezTo>
                <a:cubicBezTo>
                  <a:pt x="246" y="207"/>
                  <a:pt x="259" y="221"/>
                  <a:pt x="260" y="239"/>
                </a:cubicBezTo>
                <a:cubicBezTo>
                  <a:pt x="259" y="256"/>
                  <a:pt x="246" y="270"/>
                  <a:pt x="228" y="270"/>
                </a:cubicBezTo>
                <a:close/>
                <a:moveTo>
                  <a:pt x="41" y="171"/>
                </a:moveTo>
                <a:cubicBezTo>
                  <a:pt x="39" y="171"/>
                  <a:pt x="38" y="172"/>
                  <a:pt x="36" y="172"/>
                </a:cubicBezTo>
                <a:cubicBezTo>
                  <a:pt x="31" y="172"/>
                  <a:pt x="31" y="172"/>
                  <a:pt x="31" y="172"/>
                </a:cubicBezTo>
                <a:cubicBezTo>
                  <a:pt x="31" y="108"/>
                  <a:pt x="31" y="108"/>
                  <a:pt x="31" y="108"/>
                </a:cubicBezTo>
                <a:cubicBezTo>
                  <a:pt x="447" y="108"/>
                  <a:pt x="447" y="108"/>
                  <a:pt x="447" y="108"/>
                </a:cubicBezTo>
                <a:cubicBezTo>
                  <a:pt x="447" y="171"/>
                  <a:pt x="447" y="171"/>
                  <a:pt x="447" y="171"/>
                </a:cubicBezTo>
                <a:lnTo>
                  <a:pt x="41" y="171"/>
                </a:lnTo>
                <a:close/>
                <a:moveTo>
                  <a:pt x="518" y="236"/>
                </a:moveTo>
                <a:cubicBezTo>
                  <a:pt x="418" y="236"/>
                  <a:pt x="418" y="236"/>
                  <a:pt x="418" y="236"/>
                </a:cubicBezTo>
                <a:cubicBezTo>
                  <a:pt x="398" y="226"/>
                  <a:pt x="398" y="226"/>
                  <a:pt x="398" y="226"/>
                </a:cubicBezTo>
                <a:cubicBezTo>
                  <a:pt x="392" y="222"/>
                  <a:pt x="385" y="219"/>
                  <a:pt x="379" y="215"/>
                </a:cubicBezTo>
                <a:cubicBezTo>
                  <a:pt x="374" y="212"/>
                  <a:pt x="369" y="213"/>
                  <a:pt x="364" y="213"/>
                </a:cubicBezTo>
                <a:cubicBezTo>
                  <a:pt x="285" y="213"/>
                  <a:pt x="285" y="213"/>
                  <a:pt x="285" y="213"/>
                </a:cubicBezTo>
                <a:cubicBezTo>
                  <a:pt x="283" y="210"/>
                  <a:pt x="281" y="206"/>
                  <a:pt x="279" y="203"/>
                </a:cubicBezTo>
                <a:cubicBezTo>
                  <a:pt x="462" y="203"/>
                  <a:pt x="462" y="203"/>
                  <a:pt x="462" y="203"/>
                </a:cubicBezTo>
                <a:cubicBezTo>
                  <a:pt x="464" y="203"/>
                  <a:pt x="466" y="203"/>
                  <a:pt x="467" y="203"/>
                </a:cubicBezTo>
                <a:cubicBezTo>
                  <a:pt x="529" y="203"/>
                  <a:pt x="529" y="203"/>
                  <a:pt x="529" y="203"/>
                </a:cubicBezTo>
                <a:cubicBezTo>
                  <a:pt x="522" y="212"/>
                  <a:pt x="518" y="224"/>
                  <a:pt x="518" y="236"/>
                </a:cubicBezTo>
                <a:close/>
                <a:moveTo>
                  <a:pt x="580" y="270"/>
                </a:moveTo>
                <a:cubicBezTo>
                  <a:pt x="563" y="270"/>
                  <a:pt x="548" y="256"/>
                  <a:pt x="549" y="239"/>
                </a:cubicBezTo>
                <a:cubicBezTo>
                  <a:pt x="549" y="222"/>
                  <a:pt x="563" y="207"/>
                  <a:pt x="580" y="207"/>
                </a:cubicBezTo>
                <a:cubicBezTo>
                  <a:pt x="598" y="207"/>
                  <a:pt x="611" y="221"/>
                  <a:pt x="611" y="239"/>
                </a:cubicBezTo>
                <a:cubicBezTo>
                  <a:pt x="611" y="256"/>
                  <a:pt x="598" y="270"/>
                  <a:pt x="580" y="270"/>
                </a:cubicBezTo>
                <a:close/>
                <a:moveTo>
                  <a:pt x="520" y="171"/>
                </a:moveTo>
                <a:cubicBezTo>
                  <a:pt x="520" y="171"/>
                  <a:pt x="520" y="170"/>
                  <a:pt x="520" y="169"/>
                </a:cubicBezTo>
                <a:cubicBezTo>
                  <a:pt x="520" y="31"/>
                  <a:pt x="520" y="31"/>
                  <a:pt x="520" y="31"/>
                </a:cubicBezTo>
                <a:cubicBezTo>
                  <a:pt x="523" y="31"/>
                  <a:pt x="527" y="31"/>
                  <a:pt x="530" y="31"/>
                </a:cubicBezTo>
                <a:cubicBezTo>
                  <a:pt x="568" y="31"/>
                  <a:pt x="606" y="32"/>
                  <a:pt x="644" y="32"/>
                </a:cubicBezTo>
                <a:cubicBezTo>
                  <a:pt x="647" y="32"/>
                  <a:pt x="651" y="32"/>
                  <a:pt x="654" y="32"/>
                </a:cubicBezTo>
                <a:cubicBezTo>
                  <a:pt x="654" y="32"/>
                  <a:pt x="654" y="33"/>
                  <a:pt x="654" y="33"/>
                </a:cubicBezTo>
                <a:cubicBezTo>
                  <a:pt x="660" y="50"/>
                  <a:pt x="665" y="68"/>
                  <a:pt x="670" y="85"/>
                </a:cubicBezTo>
                <a:cubicBezTo>
                  <a:pt x="672" y="93"/>
                  <a:pt x="675" y="101"/>
                  <a:pt x="677" y="109"/>
                </a:cubicBezTo>
                <a:cubicBezTo>
                  <a:pt x="678" y="111"/>
                  <a:pt x="678" y="113"/>
                  <a:pt x="679" y="114"/>
                </a:cubicBezTo>
                <a:cubicBezTo>
                  <a:pt x="679" y="171"/>
                  <a:pt x="679" y="171"/>
                  <a:pt x="679" y="171"/>
                </a:cubicBezTo>
                <a:lnTo>
                  <a:pt x="520" y="171"/>
                </a:lnTo>
                <a:close/>
                <a:moveTo>
                  <a:pt x="679" y="236"/>
                </a:moveTo>
                <a:cubicBezTo>
                  <a:pt x="642" y="236"/>
                  <a:pt x="642" y="236"/>
                  <a:pt x="642" y="236"/>
                </a:cubicBezTo>
                <a:cubicBezTo>
                  <a:pt x="642" y="224"/>
                  <a:pt x="637" y="212"/>
                  <a:pt x="631" y="203"/>
                </a:cubicBezTo>
                <a:cubicBezTo>
                  <a:pt x="679" y="203"/>
                  <a:pt x="679" y="203"/>
                  <a:pt x="679" y="203"/>
                </a:cubicBezTo>
                <a:cubicBezTo>
                  <a:pt x="679" y="207"/>
                  <a:pt x="679" y="207"/>
                  <a:pt x="679" y="207"/>
                </a:cubicBezTo>
                <a:cubicBezTo>
                  <a:pt x="679" y="213"/>
                  <a:pt x="679" y="219"/>
                  <a:pt x="679" y="225"/>
                </a:cubicBezTo>
                <a:cubicBezTo>
                  <a:pt x="679" y="229"/>
                  <a:pt x="679" y="232"/>
                  <a:pt x="679" y="236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" name="Freeform 358">
            <a:extLst>
              <a:ext uri="{FF2B5EF4-FFF2-40B4-BE49-F238E27FC236}">
                <a16:creationId xmlns:a16="http://schemas.microsoft.com/office/drawing/2014/main" id="{5F832B82-ACB2-49EE-B49A-2A42CB7456CE}"/>
              </a:ext>
            </a:extLst>
          </p:cNvPr>
          <p:cNvSpPr>
            <a:spLocks noEditPoints="1"/>
          </p:cNvSpPr>
          <p:nvPr/>
        </p:nvSpPr>
        <p:spPr bwMode="auto">
          <a:xfrm>
            <a:off x="5543923" y="4197580"/>
            <a:ext cx="628277" cy="292356"/>
          </a:xfrm>
          <a:custGeom>
            <a:avLst/>
            <a:gdLst>
              <a:gd name="T0" fmla="*/ 701 w 701"/>
              <a:gd name="T1" fmla="*/ 145 h 325"/>
              <a:gd name="T2" fmla="*/ 682 w 701"/>
              <a:gd name="T3" fmla="*/ 79 h 325"/>
              <a:gd name="T4" fmla="*/ 676 w 701"/>
              <a:gd name="T5" fmla="*/ 59 h 325"/>
              <a:gd name="T6" fmla="*/ 673 w 701"/>
              <a:gd name="T7" fmla="*/ 50 h 325"/>
              <a:gd name="T8" fmla="*/ 621 w 701"/>
              <a:gd name="T9" fmla="*/ 38 h 325"/>
              <a:gd name="T10" fmla="*/ 497 w 701"/>
              <a:gd name="T11" fmla="*/ 45 h 325"/>
              <a:gd name="T12" fmla="*/ 490 w 701"/>
              <a:gd name="T13" fmla="*/ 140 h 325"/>
              <a:gd name="T14" fmla="*/ 486 w 701"/>
              <a:gd name="T15" fmla="*/ 36 h 325"/>
              <a:gd name="T16" fmla="*/ 548 w 701"/>
              <a:gd name="T17" fmla="*/ 30 h 325"/>
              <a:gd name="T18" fmla="*/ 464 w 701"/>
              <a:gd name="T19" fmla="*/ 1 h 325"/>
              <a:gd name="T20" fmla="*/ 411 w 701"/>
              <a:gd name="T21" fmla="*/ 16 h 325"/>
              <a:gd name="T22" fmla="*/ 251 w 701"/>
              <a:gd name="T23" fmla="*/ 25 h 325"/>
              <a:gd name="T24" fmla="*/ 96 w 701"/>
              <a:gd name="T25" fmla="*/ 14 h 325"/>
              <a:gd name="T26" fmla="*/ 55 w 701"/>
              <a:gd name="T27" fmla="*/ 46 h 325"/>
              <a:gd name="T28" fmla="*/ 3 w 701"/>
              <a:gd name="T29" fmla="*/ 160 h 325"/>
              <a:gd name="T30" fmla="*/ 38 w 701"/>
              <a:gd name="T31" fmla="*/ 217 h 325"/>
              <a:gd name="T32" fmla="*/ 36 w 701"/>
              <a:gd name="T33" fmla="*/ 265 h 325"/>
              <a:gd name="T34" fmla="*/ 153 w 701"/>
              <a:gd name="T35" fmla="*/ 280 h 325"/>
              <a:gd name="T36" fmla="*/ 220 w 701"/>
              <a:gd name="T37" fmla="*/ 325 h 325"/>
              <a:gd name="T38" fmla="*/ 519 w 701"/>
              <a:gd name="T39" fmla="*/ 280 h 325"/>
              <a:gd name="T40" fmla="*/ 634 w 701"/>
              <a:gd name="T41" fmla="*/ 280 h 325"/>
              <a:gd name="T42" fmla="*/ 692 w 701"/>
              <a:gd name="T43" fmla="*/ 273 h 325"/>
              <a:gd name="T44" fmla="*/ 701 w 701"/>
              <a:gd name="T45" fmla="*/ 216 h 325"/>
              <a:gd name="T46" fmla="*/ 490 w 701"/>
              <a:gd name="T47" fmla="*/ 199 h 325"/>
              <a:gd name="T48" fmla="*/ 414 w 701"/>
              <a:gd name="T49" fmla="*/ 201 h 325"/>
              <a:gd name="T50" fmla="*/ 490 w 701"/>
              <a:gd name="T51" fmla="*/ 170 h 325"/>
              <a:gd name="T52" fmla="*/ 66 w 701"/>
              <a:gd name="T53" fmla="*/ 265 h 325"/>
              <a:gd name="T54" fmla="*/ 126 w 701"/>
              <a:gd name="T55" fmla="*/ 265 h 325"/>
              <a:gd name="T56" fmla="*/ 162 w 701"/>
              <a:gd name="T57" fmla="*/ 250 h 325"/>
              <a:gd name="T58" fmla="*/ 144 w 701"/>
              <a:gd name="T59" fmla="*/ 231 h 325"/>
              <a:gd name="T60" fmla="*/ 162 w 701"/>
              <a:gd name="T61" fmla="*/ 250 h 325"/>
              <a:gd name="T62" fmla="*/ 190 w 701"/>
              <a:gd name="T63" fmla="*/ 265 h 325"/>
              <a:gd name="T64" fmla="*/ 250 w 701"/>
              <a:gd name="T65" fmla="*/ 265 h 325"/>
              <a:gd name="T66" fmla="*/ 66 w 701"/>
              <a:gd name="T67" fmla="*/ 201 h 325"/>
              <a:gd name="T68" fmla="*/ 66 w 701"/>
              <a:gd name="T69" fmla="*/ 90 h 325"/>
              <a:gd name="T70" fmla="*/ 84 w 701"/>
              <a:gd name="T71" fmla="*/ 55 h 325"/>
              <a:gd name="T72" fmla="*/ 95 w 701"/>
              <a:gd name="T73" fmla="*/ 55 h 325"/>
              <a:gd name="T74" fmla="*/ 393 w 701"/>
              <a:gd name="T75" fmla="*/ 55 h 325"/>
              <a:gd name="T76" fmla="*/ 430 w 701"/>
              <a:gd name="T77" fmla="*/ 41 h 325"/>
              <a:gd name="T78" fmla="*/ 456 w 701"/>
              <a:gd name="T79" fmla="*/ 30 h 325"/>
              <a:gd name="T80" fmla="*/ 382 w 701"/>
              <a:gd name="T81" fmla="*/ 201 h 325"/>
              <a:gd name="T82" fmla="*/ 519 w 701"/>
              <a:gd name="T83" fmla="*/ 250 h 325"/>
              <a:gd name="T84" fmla="*/ 268 w 701"/>
              <a:gd name="T85" fmla="*/ 231 h 325"/>
              <a:gd name="T86" fmla="*/ 519 w 701"/>
              <a:gd name="T87" fmla="*/ 250 h 325"/>
              <a:gd name="T88" fmla="*/ 547 w 701"/>
              <a:gd name="T89" fmla="*/ 265 h 325"/>
              <a:gd name="T90" fmla="*/ 607 w 701"/>
              <a:gd name="T91" fmla="*/ 265 h 325"/>
              <a:gd name="T92" fmla="*/ 671 w 701"/>
              <a:gd name="T93" fmla="*/ 236 h 325"/>
              <a:gd name="T94" fmla="*/ 670 w 701"/>
              <a:gd name="T95" fmla="*/ 250 h 325"/>
              <a:gd name="T96" fmla="*/ 625 w 701"/>
              <a:gd name="T97" fmla="*/ 231 h 325"/>
              <a:gd name="T98" fmla="*/ 671 w 701"/>
              <a:gd name="T99" fmla="*/ 236 h 325"/>
              <a:gd name="T100" fmla="*/ 519 w 701"/>
              <a:gd name="T101" fmla="*/ 201 h 325"/>
              <a:gd name="T102" fmla="*/ 519 w 701"/>
              <a:gd name="T103" fmla="*/ 67 h 325"/>
              <a:gd name="T104" fmla="*/ 647 w 701"/>
              <a:gd name="T105" fmla="*/ 68 h 325"/>
              <a:gd name="T106" fmla="*/ 656 w 701"/>
              <a:gd name="T107" fmla="*/ 97 h 325"/>
              <a:gd name="T108" fmla="*/ 671 w 701"/>
              <a:gd name="T109" fmla="*/ 147 h 325"/>
              <a:gd name="T110" fmla="*/ 671 w 701"/>
              <a:gd name="T111" fmla="*/ 147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01" h="325">
                <a:moveTo>
                  <a:pt x="701" y="216"/>
                </a:moveTo>
                <a:cubicBezTo>
                  <a:pt x="701" y="145"/>
                  <a:pt x="701" y="145"/>
                  <a:pt x="701" y="145"/>
                </a:cubicBezTo>
                <a:cubicBezTo>
                  <a:pt x="701" y="140"/>
                  <a:pt x="699" y="136"/>
                  <a:pt x="698" y="132"/>
                </a:cubicBezTo>
                <a:cubicBezTo>
                  <a:pt x="692" y="114"/>
                  <a:pt x="687" y="96"/>
                  <a:pt x="682" y="79"/>
                </a:cubicBezTo>
                <a:cubicBezTo>
                  <a:pt x="680" y="72"/>
                  <a:pt x="678" y="66"/>
                  <a:pt x="676" y="60"/>
                </a:cubicBezTo>
                <a:cubicBezTo>
                  <a:pt x="676" y="60"/>
                  <a:pt x="676" y="59"/>
                  <a:pt x="676" y="59"/>
                </a:cubicBezTo>
                <a:cubicBezTo>
                  <a:pt x="676" y="58"/>
                  <a:pt x="675" y="57"/>
                  <a:pt x="675" y="57"/>
                </a:cubicBezTo>
                <a:cubicBezTo>
                  <a:pt x="675" y="55"/>
                  <a:pt x="674" y="52"/>
                  <a:pt x="673" y="50"/>
                </a:cubicBezTo>
                <a:cubicBezTo>
                  <a:pt x="668" y="43"/>
                  <a:pt x="661" y="38"/>
                  <a:pt x="652" y="38"/>
                </a:cubicBezTo>
                <a:cubicBezTo>
                  <a:pt x="641" y="38"/>
                  <a:pt x="631" y="38"/>
                  <a:pt x="621" y="38"/>
                </a:cubicBezTo>
                <a:cubicBezTo>
                  <a:pt x="518" y="38"/>
                  <a:pt x="518" y="38"/>
                  <a:pt x="518" y="38"/>
                </a:cubicBezTo>
                <a:cubicBezTo>
                  <a:pt x="510" y="38"/>
                  <a:pt x="502" y="39"/>
                  <a:pt x="497" y="45"/>
                </a:cubicBezTo>
                <a:cubicBezTo>
                  <a:pt x="491" y="51"/>
                  <a:pt x="490" y="58"/>
                  <a:pt x="490" y="66"/>
                </a:cubicBezTo>
                <a:cubicBezTo>
                  <a:pt x="490" y="140"/>
                  <a:pt x="490" y="140"/>
                  <a:pt x="490" y="140"/>
                </a:cubicBezTo>
                <a:cubicBezTo>
                  <a:pt x="473" y="140"/>
                  <a:pt x="457" y="140"/>
                  <a:pt x="441" y="140"/>
                </a:cubicBezTo>
                <a:cubicBezTo>
                  <a:pt x="456" y="105"/>
                  <a:pt x="471" y="71"/>
                  <a:pt x="486" y="36"/>
                </a:cubicBezTo>
                <a:cubicBezTo>
                  <a:pt x="487" y="34"/>
                  <a:pt x="487" y="32"/>
                  <a:pt x="488" y="30"/>
                </a:cubicBezTo>
                <a:cubicBezTo>
                  <a:pt x="508" y="30"/>
                  <a:pt x="528" y="30"/>
                  <a:pt x="548" y="30"/>
                </a:cubicBezTo>
                <a:cubicBezTo>
                  <a:pt x="567" y="30"/>
                  <a:pt x="567" y="1"/>
                  <a:pt x="548" y="1"/>
                </a:cubicBezTo>
                <a:cubicBezTo>
                  <a:pt x="520" y="1"/>
                  <a:pt x="492" y="1"/>
                  <a:pt x="464" y="1"/>
                </a:cubicBezTo>
                <a:cubicBezTo>
                  <a:pt x="431" y="0"/>
                  <a:pt x="431" y="0"/>
                  <a:pt x="431" y="0"/>
                </a:cubicBezTo>
                <a:cubicBezTo>
                  <a:pt x="421" y="0"/>
                  <a:pt x="417" y="10"/>
                  <a:pt x="411" y="16"/>
                </a:cubicBezTo>
                <a:cubicBezTo>
                  <a:pt x="409" y="19"/>
                  <a:pt x="407" y="22"/>
                  <a:pt x="405" y="25"/>
                </a:cubicBezTo>
                <a:cubicBezTo>
                  <a:pt x="353" y="25"/>
                  <a:pt x="302" y="25"/>
                  <a:pt x="251" y="25"/>
                </a:cubicBezTo>
                <a:cubicBezTo>
                  <a:pt x="204" y="25"/>
                  <a:pt x="157" y="25"/>
                  <a:pt x="110" y="26"/>
                </a:cubicBezTo>
                <a:cubicBezTo>
                  <a:pt x="108" y="19"/>
                  <a:pt x="103" y="14"/>
                  <a:pt x="96" y="14"/>
                </a:cubicBezTo>
                <a:cubicBezTo>
                  <a:pt x="88" y="14"/>
                  <a:pt x="79" y="13"/>
                  <a:pt x="71" y="17"/>
                </a:cubicBezTo>
                <a:cubicBezTo>
                  <a:pt x="61" y="21"/>
                  <a:pt x="57" y="35"/>
                  <a:pt x="55" y="46"/>
                </a:cubicBezTo>
                <a:cubicBezTo>
                  <a:pt x="38" y="79"/>
                  <a:pt x="20" y="112"/>
                  <a:pt x="3" y="145"/>
                </a:cubicBezTo>
                <a:cubicBezTo>
                  <a:pt x="0" y="150"/>
                  <a:pt x="0" y="156"/>
                  <a:pt x="3" y="160"/>
                </a:cubicBezTo>
                <a:cubicBezTo>
                  <a:pt x="15" y="178"/>
                  <a:pt x="27" y="196"/>
                  <a:pt x="39" y="214"/>
                </a:cubicBezTo>
                <a:cubicBezTo>
                  <a:pt x="38" y="215"/>
                  <a:pt x="38" y="216"/>
                  <a:pt x="38" y="217"/>
                </a:cubicBezTo>
                <a:cubicBezTo>
                  <a:pt x="35" y="229"/>
                  <a:pt x="36" y="242"/>
                  <a:pt x="37" y="255"/>
                </a:cubicBezTo>
                <a:cubicBezTo>
                  <a:pt x="36" y="258"/>
                  <a:pt x="36" y="262"/>
                  <a:pt x="36" y="265"/>
                </a:cubicBezTo>
                <a:cubicBezTo>
                  <a:pt x="37" y="297"/>
                  <a:pt x="63" y="325"/>
                  <a:pt x="96" y="325"/>
                </a:cubicBezTo>
                <a:cubicBezTo>
                  <a:pt x="123" y="324"/>
                  <a:pt x="146" y="305"/>
                  <a:pt x="153" y="280"/>
                </a:cubicBezTo>
                <a:cubicBezTo>
                  <a:pt x="163" y="280"/>
                  <a:pt x="163" y="280"/>
                  <a:pt x="163" y="280"/>
                </a:cubicBezTo>
                <a:cubicBezTo>
                  <a:pt x="170" y="305"/>
                  <a:pt x="193" y="325"/>
                  <a:pt x="220" y="325"/>
                </a:cubicBezTo>
                <a:cubicBezTo>
                  <a:pt x="248" y="324"/>
                  <a:pt x="271" y="305"/>
                  <a:pt x="278" y="280"/>
                </a:cubicBezTo>
                <a:cubicBezTo>
                  <a:pt x="519" y="280"/>
                  <a:pt x="519" y="280"/>
                  <a:pt x="519" y="280"/>
                </a:cubicBezTo>
                <a:cubicBezTo>
                  <a:pt x="526" y="305"/>
                  <a:pt x="549" y="325"/>
                  <a:pt x="577" y="325"/>
                </a:cubicBezTo>
                <a:cubicBezTo>
                  <a:pt x="604" y="324"/>
                  <a:pt x="627" y="305"/>
                  <a:pt x="634" y="280"/>
                </a:cubicBezTo>
                <a:cubicBezTo>
                  <a:pt x="680" y="280"/>
                  <a:pt x="680" y="280"/>
                  <a:pt x="680" y="280"/>
                </a:cubicBezTo>
                <a:cubicBezTo>
                  <a:pt x="686" y="280"/>
                  <a:pt x="690" y="277"/>
                  <a:pt x="692" y="273"/>
                </a:cubicBezTo>
                <a:cubicBezTo>
                  <a:pt x="698" y="267"/>
                  <a:pt x="700" y="257"/>
                  <a:pt x="700" y="249"/>
                </a:cubicBezTo>
                <a:cubicBezTo>
                  <a:pt x="701" y="238"/>
                  <a:pt x="701" y="227"/>
                  <a:pt x="701" y="216"/>
                </a:cubicBezTo>
                <a:close/>
                <a:moveTo>
                  <a:pt x="490" y="170"/>
                </a:moveTo>
                <a:cubicBezTo>
                  <a:pt x="490" y="199"/>
                  <a:pt x="490" y="199"/>
                  <a:pt x="490" y="199"/>
                </a:cubicBezTo>
                <a:cubicBezTo>
                  <a:pt x="490" y="200"/>
                  <a:pt x="490" y="200"/>
                  <a:pt x="490" y="201"/>
                </a:cubicBezTo>
                <a:cubicBezTo>
                  <a:pt x="414" y="201"/>
                  <a:pt x="414" y="201"/>
                  <a:pt x="414" y="201"/>
                </a:cubicBezTo>
                <a:cubicBezTo>
                  <a:pt x="419" y="191"/>
                  <a:pt x="423" y="180"/>
                  <a:pt x="428" y="170"/>
                </a:cubicBezTo>
                <a:cubicBezTo>
                  <a:pt x="448" y="170"/>
                  <a:pt x="469" y="170"/>
                  <a:pt x="490" y="170"/>
                </a:cubicBezTo>
                <a:close/>
                <a:moveTo>
                  <a:pt x="96" y="295"/>
                </a:moveTo>
                <a:cubicBezTo>
                  <a:pt x="79" y="295"/>
                  <a:pt x="65" y="282"/>
                  <a:pt x="66" y="265"/>
                </a:cubicBezTo>
                <a:cubicBezTo>
                  <a:pt x="66" y="249"/>
                  <a:pt x="79" y="235"/>
                  <a:pt x="96" y="235"/>
                </a:cubicBezTo>
                <a:cubicBezTo>
                  <a:pt x="112" y="235"/>
                  <a:pt x="125" y="248"/>
                  <a:pt x="126" y="265"/>
                </a:cubicBezTo>
                <a:cubicBezTo>
                  <a:pt x="125" y="281"/>
                  <a:pt x="112" y="295"/>
                  <a:pt x="96" y="295"/>
                </a:cubicBezTo>
                <a:close/>
                <a:moveTo>
                  <a:pt x="162" y="250"/>
                </a:moveTo>
                <a:cubicBezTo>
                  <a:pt x="153" y="250"/>
                  <a:pt x="153" y="250"/>
                  <a:pt x="153" y="250"/>
                </a:cubicBezTo>
                <a:cubicBezTo>
                  <a:pt x="151" y="243"/>
                  <a:pt x="148" y="237"/>
                  <a:pt x="144" y="231"/>
                </a:cubicBezTo>
                <a:cubicBezTo>
                  <a:pt x="172" y="231"/>
                  <a:pt x="172" y="231"/>
                  <a:pt x="172" y="231"/>
                </a:cubicBezTo>
                <a:cubicBezTo>
                  <a:pt x="167" y="236"/>
                  <a:pt x="164" y="243"/>
                  <a:pt x="162" y="250"/>
                </a:cubicBezTo>
                <a:close/>
                <a:moveTo>
                  <a:pt x="220" y="295"/>
                </a:moveTo>
                <a:cubicBezTo>
                  <a:pt x="204" y="295"/>
                  <a:pt x="190" y="282"/>
                  <a:pt x="190" y="265"/>
                </a:cubicBezTo>
                <a:cubicBezTo>
                  <a:pt x="191" y="249"/>
                  <a:pt x="204" y="235"/>
                  <a:pt x="220" y="235"/>
                </a:cubicBezTo>
                <a:cubicBezTo>
                  <a:pt x="237" y="235"/>
                  <a:pt x="250" y="248"/>
                  <a:pt x="250" y="265"/>
                </a:cubicBezTo>
                <a:cubicBezTo>
                  <a:pt x="250" y="281"/>
                  <a:pt x="237" y="295"/>
                  <a:pt x="220" y="295"/>
                </a:cubicBezTo>
                <a:close/>
                <a:moveTo>
                  <a:pt x="66" y="201"/>
                </a:moveTo>
                <a:cubicBezTo>
                  <a:pt x="55" y="185"/>
                  <a:pt x="44" y="168"/>
                  <a:pt x="33" y="152"/>
                </a:cubicBezTo>
                <a:cubicBezTo>
                  <a:pt x="44" y="131"/>
                  <a:pt x="55" y="111"/>
                  <a:pt x="66" y="90"/>
                </a:cubicBezTo>
                <a:cubicBezTo>
                  <a:pt x="71" y="79"/>
                  <a:pt x="77" y="69"/>
                  <a:pt x="82" y="58"/>
                </a:cubicBezTo>
                <a:cubicBezTo>
                  <a:pt x="83" y="57"/>
                  <a:pt x="83" y="56"/>
                  <a:pt x="84" y="55"/>
                </a:cubicBezTo>
                <a:cubicBezTo>
                  <a:pt x="84" y="55"/>
                  <a:pt x="85" y="55"/>
                  <a:pt x="86" y="55"/>
                </a:cubicBezTo>
                <a:cubicBezTo>
                  <a:pt x="89" y="55"/>
                  <a:pt x="92" y="55"/>
                  <a:pt x="95" y="55"/>
                </a:cubicBezTo>
                <a:cubicBezTo>
                  <a:pt x="163" y="55"/>
                  <a:pt x="230" y="55"/>
                  <a:pt x="298" y="55"/>
                </a:cubicBezTo>
                <a:cubicBezTo>
                  <a:pt x="330" y="55"/>
                  <a:pt x="362" y="55"/>
                  <a:pt x="393" y="55"/>
                </a:cubicBezTo>
                <a:cubicBezTo>
                  <a:pt x="399" y="55"/>
                  <a:pt x="405" y="55"/>
                  <a:pt x="412" y="55"/>
                </a:cubicBezTo>
                <a:cubicBezTo>
                  <a:pt x="421" y="55"/>
                  <a:pt x="425" y="47"/>
                  <a:pt x="430" y="41"/>
                </a:cubicBezTo>
                <a:cubicBezTo>
                  <a:pt x="433" y="37"/>
                  <a:pt x="435" y="34"/>
                  <a:pt x="438" y="30"/>
                </a:cubicBezTo>
                <a:cubicBezTo>
                  <a:pt x="444" y="30"/>
                  <a:pt x="450" y="30"/>
                  <a:pt x="456" y="30"/>
                </a:cubicBezTo>
                <a:cubicBezTo>
                  <a:pt x="455" y="33"/>
                  <a:pt x="454" y="37"/>
                  <a:pt x="452" y="40"/>
                </a:cubicBezTo>
                <a:cubicBezTo>
                  <a:pt x="429" y="94"/>
                  <a:pt x="406" y="147"/>
                  <a:pt x="382" y="201"/>
                </a:cubicBezTo>
                <a:lnTo>
                  <a:pt x="66" y="201"/>
                </a:lnTo>
                <a:close/>
                <a:moveTo>
                  <a:pt x="519" y="250"/>
                </a:moveTo>
                <a:cubicBezTo>
                  <a:pt x="278" y="250"/>
                  <a:pt x="278" y="250"/>
                  <a:pt x="278" y="250"/>
                </a:cubicBezTo>
                <a:cubicBezTo>
                  <a:pt x="276" y="243"/>
                  <a:pt x="273" y="237"/>
                  <a:pt x="268" y="231"/>
                </a:cubicBezTo>
                <a:cubicBezTo>
                  <a:pt x="528" y="231"/>
                  <a:pt x="528" y="231"/>
                  <a:pt x="528" y="231"/>
                </a:cubicBezTo>
                <a:cubicBezTo>
                  <a:pt x="524" y="236"/>
                  <a:pt x="521" y="243"/>
                  <a:pt x="519" y="250"/>
                </a:cubicBezTo>
                <a:close/>
                <a:moveTo>
                  <a:pt x="577" y="295"/>
                </a:moveTo>
                <a:cubicBezTo>
                  <a:pt x="561" y="295"/>
                  <a:pt x="547" y="282"/>
                  <a:pt x="547" y="265"/>
                </a:cubicBezTo>
                <a:cubicBezTo>
                  <a:pt x="547" y="249"/>
                  <a:pt x="560" y="235"/>
                  <a:pt x="577" y="235"/>
                </a:cubicBezTo>
                <a:cubicBezTo>
                  <a:pt x="593" y="235"/>
                  <a:pt x="606" y="248"/>
                  <a:pt x="607" y="265"/>
                </a:cubicBezTo>
                <a:cubicBezTo>
                  <a:pt x="606" y="281"/>
                  <a:pt x="593" y="295"/>
                  <a:pt x="577" y="295"/>
                </a:cubicBezTo>
                <a:close/>
                <a:moveTo>
                  <a:pt x="671" y="236"/>
                </a:moveTo>
                <a:cubicBezTo>
                  <a:pt x="671" y="241"/>
                  <a:pt x="671" y="245"/>
                  <a:pt x="671" y="249"/>
                </a:cubicBezTo>
                <a:cubicBezTo>
                  <a:pt x="671" y="249"/>
                  <a:pt x="670" y="250"/>
                  <a:pt x="670" y="250"/>
                </a:cubicBezTo>
                <a:cubicBezTo>
                  <a:pt x="634" y="250"/>
                  <a:pt x="634" y="250"/>
                  <a:pt x="634" y="250"/>
                </a:cubicBezTo>
                <a:cubicBezTo>
                  <a:pt x="632" y="243"/>
                  <a:pt x="629" y="237"/>
                  <a:pt x="625" y="231"/>
                </a:cubicBezTo>
                <a:cubicBezTo>
                  <a:pt x="671" y="231"/>
                  <a:pt x="671" y="231"/>
                  <a:pt x="671" y="231"/>
                </a:cubicBezTo>
                <a:cubicBezTo>
                  <a:pt x="671" y="232"/>
                  <a:pt x="671" y="234"/>
                  <a:pt x="671" y="236"/>
                </a:cubicBezTo>
                <a:close/>
                <a:moveTo>
                  <a:pt x="671" y="201"/>
                </a:moveTo>
                <a:cubicBezTo>
                  <a:pt x="519" y="201"/>
                  <a:pt x="519" y="201"/>
                  <a:pt x="519" y="201"/>
                </a:cubicBezTo>
                <a:cubicBezTo>
                  <a:pt x="519" y="200"/>
                  <a:pt x="519" y="200"/>
                  <a:pt x="519" y="199"/>
                </a:cubicBezTo>
                <a:cubicBezTo>
                  <a:pt x="519" y="67"/>
                  <a:pt x="519" y="67"/>
                  <a:pt x="519" y="67"/>
                </a:cubicBezTo>
                <a:cubicBezTo>
                  <a:pt x="553" y="67"/>
                  <a:pt x="587" y="67"/>
                  <a:pt x="621" y="67"/>
                </a:cubicBezTo>
                <a:cubicBezTo>
                  <a:pt x="630" y="67"/>
                  <a:pt x="639" y="68"/>
                  <a:pt x="647" y="68"/>
                </a:cubicBezTo>
                <a:cubicBezTo>
                  <a:pt x="648" y="69"/>
                  <a:pt x="648" y="71"/>
                  <a:pt x="649" y="73"/>
                </a:cubicBezTo>
                <a:cubicBezTo>
                  <a:pt x="651" y="81"/>
                  <a:pt x="654" y="89"/>
                  <a:pt x="656" y="97"/>
                </a:cubicBezTo>
                <a:cubicBezTo>
                  <a:pt x="661" y="113"/>
                  <a:pt x="666" y="130"/>
                  <a:pt x="671" y="146"/>
                </a:cubicBezTo>
                <a:cubicBezTo>
                  <a:pt x="671" y="146"/>
                  <a:pt x="671" y="146"/>
                  <a:pt x="671" y="147"/>
                </a:cubicBezTo>
                <a:lnTo>
                  <a:pt x="671" y="201"/>
                </a:lnTo>
                <a:close/>
                <a:moveTo>
                  <a:pt x="671" y="147"/>
                </a:moveTo>
                <a:cubicBezTo>
                  <a:pt x="671" y="148"/>
                  <a:pt x="671" y="148"/>
                  <a:pt x="671" y="147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83" name="Group 82">
            <a:extLst>
              <a:ext uri="{FF2B5EF4-FFF2-40B4-BE49-F238E27FC236}">
                <a16:creationId xmlns:a16="http://schemas.microsoft.com/office/drawing/2014/main" id="{795207CA-A6D5-45BF-ABB4-19809B51009C}"/>
              </a:ext>
            </a:extLst>
          </p:cNvPr>
          <p:cNvGrpSpPr/>
          <p:nvPr/>
        </p:nvGrpSpPr>
        <p:grpSpPr>
          <a:xfrm>
            <a:off x="8880323" y="1872711"/>
            <a:ext cx="604281" cy="360106"/>
            <a:chOff x="9318626" y="6578600"/>
            <a:chExt cx="1870075" cy="1114426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84" name="Freeform 403">
              <a:extLst>
                <a:ext uri="{FF2B5EF4-FFF2-40B4-BE49-F238E27FC236}">
                  <a16:creationId xmlns:a16="http://schemas.microsoft.com/office/drawing/2014/main" id="{241335A8-5A38-4314-9C70-7F9EF81BF2B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02888" y="7035800"/>
              <a:ext cx="188913" cy="290513"/>
            </a:xfrm>
            <a:custGeom>
              <a:avLst/>
              <a:gdLst>
                <a:gd name="T0" fmla="*/ 10 w 76"/>
                <a:gd name="T1" fmla="*/ 113 h 117"/>
                <a:gd name="T2" fmla="*/ 32 w 76"/>
                <a:gd name="T3" fmla="*/ 107 h 117"/>
                <a:gd name="T4" fmla="*/ 72 w 76"/>
                <a:gd name="T5" fmla="*/ 27 h 117"/>
                <a:gd name="T6" fmla="*/ 66 w 76"/>
                <a:gd name="T7" fmla="*/ 5 h 117"/>
                <a:gd name="T8" fmla="*/ 44 w 76"/>
                <a:gd name="T9" fmla="*/ 11 h 117"/>
                <a:gd name="T10" fmla="*/ 4 w 76"/>
                <a:gd name="T11" fmla="*/ 91 h 117"/>
                <a:gd name="T12" fmla="*/ 10 w 76"/>
                <a:gd name="T13" fmla="*/ 113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117">
                  <a:moveTo>
                    <a:pt x="10" y="113"/>
                  </a:moveTo>
                  <a:cubicBezTo>
                    <a:pt x="17" y="117"/>
                    <a:pt x="28" y="115"/>
                    <a:pt x="32" y="107"/>
                  </a:cubicBezTo>
                  <a:cubicBezTo>
                    <a:pt x="46" y="81"/>
                    <a:pt x="59" y="54"/>
                    <a:pt x="72" y="27"/>
                  </a:cubicBezTo>
                  <a:cubicBezTo>
                    <a:pt x="76" y="19"/>
                    <a:pt x="74" y="9"/>
                    <a:pt x="66" y="5"/>
                  </a:cubicBezTo>
                  <a:cubicBezTo>
                    <a:pt x="59" y="0"/>
                    <a:pt x="48" y="2"/>
                    <a:pt x="44" y="11"/>
                  </a:cubicBezTo>
                  <a:cubicBezTo>
                    <a:pt x="30" y="37"/>
                    <a:pt x="17" y="64"/>
                    <a:pt x="4" y="91"/>
                  </a:cubicBezTo>
                  <a:cubicBezTo>
                    <a:pt x="0" y="99"/>
                    <a:pt x="2" y="108"/>
                    <a:pt x="10" y="1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404">
              <a:extLst>
                <a:ext uri="{FF2B5EF4-FFF2-40B4-BE49-F238E27FC236}">
                  <a16:creationId xmlns:a16="http://schemas.microsoft.com/office/drawing/2014/main" id="{BDF80224-09D1-4430-9626-E4499612F0B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717213" y="7011988"/>
              <a:ext cx="360363" cy="314325"/>
            </a:xfrm>
            <a:custGeom>
              <a:avLst/>
              <a:gdLst>
                <a:gd name="T0" fmla="*/ 125 w 145"/>
                <a:gd name="T1" fmla="*/ 12 h 127"/>
                <a:gd name="T2" fmla="*/ 109 w 145"/>
                <a:gd name="T3" fmla="*/ 0 h 127"/>
                <a:gd name="T4" fmla="*/ 16 w 145"/>
                <a:gd name="T5" fmla="*/ 0 h 127"/>
                <a:gd name="T6" fmla="*/ 1 w 145"/>
                <a:gd name="T7" fmla="*/ 13 h 127"/>
                <a:gd name="T8" fmla="*/ 0 w 145"/>
                <a:gd name="T9" fmla="*/ 17 h 127"/>
                <a:gd name="T10" fmla="*/ 0 w 145"/>
                <a:gd name="T11" fmla="*/ 75 h 127"/>
                <a:gd name="T12" fmla="*/ 12 w 145"/>
                <a:gd name="T13" fmla="*/ 91 h 127"/>
                <a:gd name="T14" fmla="*/ 75 w 145"/>
                <a:gd name="T15" fmla="*/ 103 h 127"/>
                <a:gd name="T16" fmla="*/ 75 w 145"/>
                <a:gd name="T17" fmla="*/ 111 h 127"/>
                <a:gd name="T18" fmla="*/ 92 w 145"/>
                <a:gd name="T19" fmla="*/ 127 h 127"/>
                <a:gd name="T20" fmla="*/ 128 w 145"/>
                <a:gd name="T21" fmla="*/ 127 h 127"/>
                <a:gd name="T22" fmla="*/ 145 w 145"/>
                <a:gd name="T23" fmla="*/ 111 h 127"/>
                <a:gd name="T24" fmla="*/ 145 w 145"/>
                <a:gd name="T25" fmla="*/ 84 h 127"/>
                <a:gd name="T26" fmla="*/ 140 w 145"/>
                <a:gd name="T27" fmla="*/ 63 h 127"/>
                <a:gd name="T28" fmla="*/ 125 w 145"/>
                <a:gd name="T29" fmla="*/ 12 h 127"/>
                <a:gd name="T30" fmla="*/ 112 w 145"/>
                <a:gd name="T31" fmla="*/ 86 h 127"/>
                <a:gd name="T32" fmla="*/ 112 w 145"/>
                <a:gd name="T33" fmla="*/ 94 h 127"/>
                <a:gd name="T34" fmla="*/ 108 w 145"/>
                <a:gd name="T35" fmla="*/ 94 h 127"/>
                <a:gd name="T36" fmla="*/ 108 w 145"/>
                <a:gd name="T37" fmla="*/ 90 h 127"/>
                <a:gd name="T38" fmla="*/ 96 w 145"/>
                <a:gd name="T39" fmla="*/ 74 h 127"/>
                <a:gd name="T40" fmla="*/ 33 w 145"/>
                <a:gd name="T41" fmla="*/ 61 h 127"/>
                <a:gd name="T42" fmla="*/ 33 w 145"/>
                <a:gd name="T43" fmla="*/ 33 h 127"/>
                <a:gd name="T44" fmla="*/ 97 w 145"/>
                <a:gd name="T45" fmla="*/ 33 h 127"/>
                <a:gd name="T46" fmla="*/ 108 w 145"/>
                <a:gd name="T47" fmla="*/ 72 h 127"/>
                <a:gd name="T48" fmla="*/ 112 w 145"/>
                <a:gd name="T49" fmla="*/ 84 h 127"/>
                <a:gd name="T50" fmla="*/ 112 w 145"/>
                <a:gd name="T51" fmla="*/ 85 h 127"/>
                <a:gd name="T52" fmla="*/ 112 w 145"/>
                <a:gd name="T53" fmla="*/ 86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5" h="127">
                  <a:moveTo>
                    <a:pt x="125" y="12"/>
                  </a:moveTo>
                  <a:cubicBezTo>
                    <a:pt x="123" y="5"/>
                    <a:pt x="117" y="0"/>
                    <a:pt x="109" y="0"/>
                  </a:cubicBezTo>
                  <a:cubicBezTo>
                    <a:pt x="78" y="0"/>
                    <a:pt x="47" y="0"/>
                    <a:pt x="16" y="0"/>
                  </a:cubicBezTo>
                  <a:cubicBezTo>
                    <a:pt x="7" y="0"/>
                    <a:pt x="2" y="6"/>
                    <a:pt x="1" y="13"/>
                  </a:cubicBezTo>
                  <a:cubicBezTo>
                    <a:pt x="1" y="14"/>
                    <a:pt x="0" y="16"/>
                    <a:pt x="0" y="17"/>
                  </a:cubicBezTo>
                  <a:cubicBezTo>
                    <a:pt x="0" y="36"/>
                    <a:pt x="0" y="56"/>
                    <a:pt x="0" y="75"/>
                  </a:cubicBezTo>
                  <a:cubicBezTo>
                    <a:pt x="0" y="82"/>
                    <a:pt x="5" y="89"/>
                    <a:pt x="12" y="91"/>
                  </a:cubicBezTo>
                  <a:cubicBezTo>
                    <a:pt x="33" y="95"/>
                    <a:pt x="54" y="99"/>
                    <a:pt x="75" y="103"/>
                  </a:cubicBezTo>
                  <a:cubicBezTo>
                    <a:pt x="75" y="106"/>
                    <a:pt x="75" y="108"/>
                    <a:pt x="75" y="111"/>
                  </a:cubicBezTo>
                  <a:cubicBezTo>
                    <a:pt x="75" y="120"/>
                    <a:pt x="83" y="127"/>
                    <a:pt x="92" y="127"/>
                  </a:cubicBezTo>
                  <a:cubicBezTo>
                    <a:pt x="128" y="127"/>
                    <a:pt x="128" y="127"/>
                    <a:pt x="128" y="127"/>
                  </a:cubicBezTo>
                  <a:cubicBezTo>
                    <a:pt x="137" y="127"/>
                    <a:pt x="145" y="120"/>
                    <a:pt x="145" y="111"/>
                  </a:cubicBezTo>
                  <a:cubicBezTo>
                    <a:pt x="145" y="84"/>
                    <a:pt x="145" y="84"/>
                    <a:pt x="145" y="84"/>
                  </a:cubicBezTo>
                  <a:cubicBezTo>
                    <a:pt x="145" y="77"/>
                    <a:pt x="142" y="70"/>
                    <a:pt x="140" y="63"/>
                  </a:cubicBezTo>
                  <a:cubicBezTo>
                    <a:pt x="135" y="46"/>
                    <a:pt x="130" y="29"/>
                    <a:pt x="125" y="12"/>
                  </a:cubicBezTo>
                  <a:close/>
                  <a:moveTo>
                    <a:pt x="112" y="86"/>
                  </a:moveTo>
                  <a:cubicBezTo>
                    <a:pt x="112" y="94"/>
                    <a:pt x="112" y="94"/>
                    <a:pt x="112" y="94"/>
                  </a:cubicBezTo>
                  <a:cubicBezTo>
                    <a:pt x="108" y="94"/>
                    <a:pt x="108" y="94"/>
                    <a:pt x="108" y="94"/>
                  </a:cubicBezTo>
                  <a:cubicBezTo>
                    <a:pt x="108" y="93"/>
                    <a:pt x="108" y="91"/>
                    <a:pt x="108" y="90"/>
                  </a:cubicBezTo>
                  <a:cubicBezTo>
                    <a:pt x="108" y="83"/>
                    <a:pt x="103" y="75"/>
                    <a:pt x="96" y="74"/>
                  </a:cubicBezTo>
                  <a:cubicBezTo>
                    <a:pt x="75" y="70"/>
                    <a:pt x="54" y="66"/>
                    <a:pt x="33" y="61"/>
                  </a:cubicBezTo>
                  <a:cubicBezTo>
                    <a:pt x="33" y="52"/>
                    <a:pt x="33" y="42"/>
                    <a:pt x="33" y="33"/>
                  </a:cubicBezTo>
                  <a:cubicBezTo>
                    <a:pt x="54" y="33"/>
                    <a:pt x="76" y="33"/>
                    <a:pt x="97" y="33"/>
                  </a:cubicBezTo>
                  <a:cubicBezTo>
                    <a:pt x="101" y="46"/>
                    <a:pt x="105" y="59"/>
                    <a:pt x="108" y="72"/>
                  </a:cubicBezTo>
                  <a:cubicBezTo>
                    <a:pt x="110" y="76"/>
                    <a:pt x="111" y="80"/>
                    <a:pt x="112" y="84"/>
                  </a:cubicBezTo>
                  <a:cubicBezTo>
                    <a:pt x="112" y="85"/>
                    <a:pt x="112" y="85"/>
                    <a:pt x="112" y="85"/>
                  </a:cubicBezTo>
                  <a:cubicBezTo>
                    <a:pt x="112" y="85"/>
                    <a:pt x="112" y="85"/>
                    <a:pt x="112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405">
              <a:extLst>
                <a:ext uri="{FF2B5EF4-FFF2-40B4-BE49-F238E27FC236}">
                  <a16:creationId xmlns:a16="http://schemas.microsoft.com/office/drawing/2014/main" id="{3C04C4D1-1305-489A-B6D3-F529ABBFA0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18626" y="6653213"/>
              <a:ext cx="1870075" cy="1039813"/>
            </a:xfrm>
            <a:custGeom>
              <a:avLst/>
              <a:gdLst>
                <a:gd name="T0" fmla="*/ 752 w 754"/>
                <a:gd name="T1" fmla="*/ 233 h 418"/>
                <a:gd name="T2" fmla="*/ 749 w 754"/>
                <a:gd name="T3" fmla="*/ 203 h 418"/>
                <a:gd name="T4" fmla="*/ 725 w 754"/>
                <a:gd name="T5" fmla="*/ 123 h 418"/>
                <a:gd name="T6" fmla="*/ 724 w 754"/>
                <a:gd name="T7" fmla="*/ 120 h 418"/>
                <a:gd name="T8" fmla="*/ 698 w 754"/>
                <a:gd name="T9" fmla="*/ 99 h 418"/>
                <a:gd name="T10" fmla="*/ 549 w 754"/>
                <a:gd name="T11" fmla="*/ 98 h 418"/>
                <a:gd name="T12" fmla="*/ 517 w 754"/>
                <a:gd name="T13" fmla="*/ 130 h 418"/>
                <a:gd name="T14" fmla="*/ 517 w 754"/>
                <a:gd name="T15" fmla="*/ 280 h 418"/>
                <a:gd name="T16" fmla="*/ 103 w 754"/>
                <a:gd name="T17" fmla="*/ 185 h 418"/>
                <a:gd name="T18" fmla="*/ 65 w 754"/>
                <a:gd name="T19" fmla="*/ 51 h 418"/>
                <a:gd name="T20" fmla="*/ 34 w 754"/>
                <a:gd name="T21" fmla="*/ 11 h 418"/>
                <a:gd name="T22" fmla="*/ 6 w 754"/>
                <a:gd name="T23" fmla="*/ 27 h 418"/>
                <a:gd name="T24" fmla="*/ 33 w 754"/>
                <a:gd name="T25" fmla="*/ 63 h 418"/>
                <a:gd name="T26" fmla="*/ 25 w 754"/>
                <a:gd name="T27" fmla="*/ 297 h 418"/>
                <a:gd name="T28" fmla="*/ 27 w 754"/>
                <a:gd name="T29" fmla="*/ 362 h 418"/>
                <a:gd name="T30" fmla="*/ 156 w 754"/>
                <a:gd name="T31" fmla="*/ 371 h 418"/>
                <a:gd name="T32" fmla="*/ 241 w 754"/>
                <a:gd name="T33" fmla="*/ 418 h 418"/>
                <a:gd name="T34" fmla="*/ 388 w 754"/>
                <a:gd name="T35" fmla="*/ 357 h 418"/>
                <a:gd name="T36" fmla="*/ 438 w 754"/>
                <a:gd name="T37" fmla="*/ 382 h 418"/>
                <a:gd name="T38" fmla="*/ 614 w 754"/>
                <a:gd name="T39" fmla="*/ 418 h 418"/>
                <a:gd name="T40" fmla="*/ 734 w 754"/>
                <a:gd name="T41" fmla="*/ 382 h 418"/>
                <a:gd name="T42" fmla="*/ 753 w 754"/>
                <a:gd name="T43" fmla="*/ 330 h 418"/>
                <a:gd name="T44" fmla="*/ 96 w 754"/>
                <a:gd name="T45" fmla="*/ 280 h 418"/>
                <a:gd name="T46" fmla="*/ 66 w 754"/>
                <a:gd name="T47" fmla="*/ 175 h 418"/>
                <a:gd name="T48" fmla="*/ 59 w 754"/>
                <a:gd name="T49" fmla="*/ 351 h 418"/>
                <a:gd name="T50" fmla="*/ 126 w 754"/>
                <a:gd name="T51" fmla="*/ 351 h 418"/>
                <a:gd name="T52" fmla="*/ 176 w 754"/>
                <a:gd name="T53" fmla="*/ 338 h 418"/>
                <a:gd name="T54" fmla="*/ 146 w 754"/>
                <a:gd name="T55" fmla="*/ 313 h 418"/>
                <a:gd name="T56" fmla="*/ 176 w 754"/>
                <a:gd name="T57" fmla="*/ 338 h 418"/>
                <a:gd name="T58" fmla="*/ 207 w 754"/>
                <a:gd name="T59" fmla="*/ 351 h 418"/>
                <a:gd name="T60" fmla="*/ 274 w 754"/>
                <a:gd name="T61" fmla="*/ 351 h 418"/>
                <a:gd name="T62" fmla="*/ 548 w 754"/>
                <a:gd name="T63" fmla="*/ 349 h 418"/>
                <a:gd name="T64" fmla="*/ 422 w 754"/>
                <a:gd name="T65" fmla="*/ 338 h 418"/>
                <a:gd name="T66" fmla="*/ 385 w 754"/>
                <a:gd name="T67" fmla="*/ 324 h 418"/>
                <a:gd name="T68" fmla="*/ 294 w 754"/>
                <a:gd name="T69" fmla="*/ 313 h 418"/>
                <a:gd name="T70" fmla="*/ 548 w 754"/>
                <a:gd name="T71" fmla="*/ 349 h 418"/>
                <a:gd name="T72" fmla="*/ 581 w 754"/>
                <a:gd name="T73" fmla="*/ 351 h 418"/>
                <a:gd name="T74" fmla="*/ 648 w 754"/>
                <a:gd name="T75" fmla="*/ 351 h 418"/>
                <a:gd name="T76" fmla="*/ 550 w 754"/>
                <a:gd name="T77" fmla="*/ 280 h 418"/>
                <a:gd name="T78" fmla="*/ 550 w 754"/>
                <a:gd name="T79" fmla="*/ 131 h 418"/>
                <a:gd name="T80" fmla="*/ 682 w 754"/>
                <a:gd name="T81" fmla="*/ 131 h 418"/>
                <a:gd name="T82" fmla="*/ 694 w 754"/>
                <a:gd name="T83" fmla="*/ 133 h 418"/>
                <a:gd name="T84" fmla="*/ 718 w 754"/>
                <a:gd name="T85" fmla="*/ 214 h 418"/>
                <a:gd name="T86" fmla="*/ 719 w 754"/>
                <a:gd name="T87" fmla="*/ 280 h 418"/>
                <a:gd name="T88" fmla="*/ 719 w 754"/>
                <a:gd name="T89" fmla="*/ 349 h 418"/>
                <a:gd name="T90" fmla="*/ 668 w 754"/>
                <a:gd name="T91" fmla="*/ 313 h 418"/>
                <a:gd name="T92" fmla="*/ 719 w 754"/>
                <a:gd name="T93" fmla="*/ 317 h 418"/>
                <a:gd name="T94" fmla="*/ 719 w 754"/>
                <a:gd name="T95" fmla="*/ 349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54" h="418">
                  <a:moveTo>
                    <a:pt x="753" y="330"/>
                  </a:moveTo>
                  <a:cubicBezTo>
                    <a:pt x="752" y="298"/>
                    <a:pt x="752" y="266"/>
                    <a:pt x="752" y="233"/>
                  </a:cubicBezTo>
                  <a:cubicBezTo>
                    <a:pt x="752" y="217"/>
                    <a:pt x="752" y="217"/>
                    <a:pt x="752" y="217"/>
                  </a:cubicBezTo>
                  <a:cubicBezTo>
                    <a:pt x="752" y="212"/>
                    <a:pt x="750" y="208"/>
                    <a:pt x="749" y="203"/>
                  </a:cubicBezTo>
                  <a:cubicBezTo>
                    <a:pt x="743" y="183"/>
                    <a:pt x="737" y="164"/>
                    <a:pt x="731" y="144"/>
                  </a:cubicBezTo>
                  <a:cubicBezTo>
                    <a:pt x="729" y="137"/>
                    <a:pt x="727" y="130"/>
                    <a:pt x="725" y="123"/>
                  </a:cubicBezTo>
                  <a:cubicBezTo>
                    <a:pt x="725" y="123"/>
                    <a:pt x="725" y="122"/>
                    <a:pt x="725" y="122"/>
                  </a:cubicBezTo>
                  <a:cubicBezTo>
                    <a:pt x="724" y="121"/>
                    <a:pt x="724" y="120"/>
                    <a:pt x="724" y="120"/>
                  </a:cubicBezTo>
                  <a:cubicBezTo>
                    <a:pt x="724" y="117"/>
                    <a:pt x="723" y="115"/>
                    <a:pt x="721" y="112"/>
                  </a:cubicBezTo>
                  <a:cubicBezTo>
                    <a:pt x="716" y="104"/>
                    <a:pt x="708" y="99"/>
                    <a:pt x="698" y="99"/>
                  </a:cubicBezTo>
                  <a:cubicBezTo>
                    <a:pt x="687" y="99"/>
                    <a:pt x="675" y="99"/>
                    <a:pt x="664" y="98"/>
                  </a:cubicBezTo>
                  <a:cubicBezTo>
                    <a:pt x="549" y="98"/>
                    <a:pt x="549" y="98"/>
                    <a:pt x="549" y="98"/>
                  </a:cubicBezTo>
                  <a:cubicBezTo>
                    <a:pt x="540" y="98"/>
                    <a:pt x="531" y="99"/>
                    <a:pt x="525" y="106"/>
                  </a:cubicBezTo>
                  <a:cubicBezTo>
                    <a:pt x="519" y="113"/>
                    <a:pt x="517" y="121"/>
                    <a:pt x="517" y="130"/>
                  </a:cubicBezTo>
                  <a:cubicBezTo>
                    <a:pt x="517" y="278"/>
                    <a:pt x="517" y="278"/>
                    <a:pt x="517" y="278"/>
                  </a:cubicBezTo>
                  <a:cubicBezTo>
                    <a:pt x="517" y="279"/>
                    <a:pt x="517" y="279"/>
                    <a:pt x="517" y="280"/>
                  </a:cubicBezTo>
                  <a:cubicBezTo>
                    <a:pt x="130" y="280"/>
                    <a:pt x="130" y="280"/>
                    <a:pt x="130" y="280"/>
                  </a:cubicBezTo>
                  <a:cubicBezTo>
                    <a:pt x="121" y="248"/>
                    <a:pt x="112" y="217"/>
                    <a:pt x="103" y="185"/>
                  </a:cubicBezTo>
                  <a:cubicBezTo>
                    <a:pt x="92" y="147"/>
                    <a:pt x="82" y="109"/>
                    <a:pt x="71" y="71"/>
                  </a:cubicBezTo>
                  <a:cubicBezTo>
                    <a:pt x="69" y="65"/>
                    <a:pt x="68" y="57"/>
                    <a:pt x="65" y="51"/>
                  </a:cubicBezTo>
                  <a:cubicBezTo>
                    <a:pt x="64" y="48"/>
                    <a:pt x="62" y="46"/>
                    <a:pt x="60" y="45"/>
                  </a:cubicBezTo>
                  <a:cubicBezTo>
                    <a:pt x="52" y="33"/>
                    <a:pt x="43" y="22"/>
                    <a:pt x="34" y="11"/>
                  </a:cubicBezTo>
                  <a:cubicBezTo>
                    <a:pt x="29" y="3"/>
                    <a:pt x="20" y="0"/>
                    <a:pt x="12" y="5"/>
                  </a:cubicBezTo>
                  <a:cubicBezTo>
                    <a:pt x="5" y="9"/>
                    <a:pt x="0" y="20"/>
                    <a:pt x="6" y="27"/>
                  </a:cubicBezTo>
                  <a:cubicBezTo>
                    <a:pt x="12" y="35"/>
                    <a:pt x="18" y="43"/>
                    <a:pt x="24" y="51"/>
                  </a:cubicBezTo>
                  <a:cubicBezTo>
                    <a:pt x="27" y="55"/>
                    <a:pt x="30" y="59"/>
                    <a:pt x="33" y="63"/>
                  </a:cubicBezTo>
                  <a:cubicBezTo>
                    <a:pt x="33" y="283"/>
                    <a:pt x="33" y="283"/>
                    <a:pt x="33" y="283"/>
                  </a:cubicBezTo>
                  <a:cubicBezTo>
                    <a:pt x="28" y="286"/>
                    <a:pt x="25" y="291"/>
                    <a:pt x="25" y="297"/>
                  </a:cubicBezTo>
                  <a:cubicBezTo>
                    <a:pt x="25" y="354"/>
                    <a:pt x="25" y="354"/>
                    <a:pt x="25" y="354"/>
                  </a:cubicBezTo>
                  <a:cubicBezTo>
                    <a:pt x="25" y="357"/>
                    <a:pt x="26" y="360"/>
                    <a:pt x="27" y="362"/>
                  </a:cubicBezTo>
                  <a:cubicBezTo>
                    <a:pt x="33" y="393"/>
                    <a:pt x="60" y="418"/>
                    <a:pt x="92" y="418"/>
                  </a:cubicBezTo>
                  <a:cubicBezTo>
                    <a:pt x="122" y="417"/>
                    <a:pt x="147" y="398"/>
                    <a:pt x="156" y="371"/>
                  </a:cubicBezTo>
                  <a:cubicBezTo>
                    <a:pt x="178" y="371"/>
                    <a:pt x="178" y="371"/>
                    <a:pt x="178" y="371"/>
                  </a:cubicBezTo>
                  <a:cubicBezTo>
                    <a:pt x="186" y="398"/>
                    <a:pt x="211" y="418"/>
                    <a:pt x="241" y="418"/>
                  </a:cubicBezTo>
                  <a:cubicBezTo>
                    <a:pt x="275" y="417"/>
                    <a:pt x="303" y="391"/>
                    <a:pt x="307" y="357"/>
                  </a:cubicBezTo>
                  <a:cubicBezTo>
                    <a:pt x="388" y="357"/>
                    <a:pt x="388" y="357"/>
                    <a:pt x="388" y="357"/>
                  </a:cubicBezTo>
                  <a:cubicBezTo>
                    <a:pt x="400" y="364"/>
                    <a:pt x="413" y="370"/>
                    <a:pt x="425" y="377"/>
                  </a:cubicBezTo>
                  <a:cubicBezTo>
                    <a:pt x="429" y="380"/>
                    <a:pt x="433" y="382"/>
                    <a:pt x="438" y="382"/>
                  </a:cubicBezTo>
                  <a:cubicBezTo>
                    <a:pt x="556" y="382"/>
                    <a:pt x="556" y="382"/>
                    <a:pt x="556" y="382"/>
                  </a:cubicBezTo>
                  <a:cubicBezTo>
                    <a:pt x="567" y="403"/>
                    <a:pt x="589" y="418"/>
                    <a:pt x="614" y="418"/>
                  </a:cubicBezTo>
                  <a:cubicBezTo>
                    <a:pt x="640" y="417"/>
                    <a:pt x="662" y="403"/>
                    <a:pt x="673" y="382"/>
                  </a:cubicBezTo>
                  <a:cubicBezTo>
                    <a:pt x="734" y="382"/>
                    <a:pt x="734" y="382"/>
                    <a:pt x="734" y="382"/>
                  </a:cubicBezTo>
                  <a:cubicBezTo>
                    <a:pt x="742" y="382"/>
                    <a:pt x="747" y="376"/>
                    <a:pt x="749" y="370"/>
                  </a:cubicBezTo>
                  <a:cubicBezTo>
                    <a:pt x="754" y="358"/>
                    <a:pt x="753" y="340"/>
                    <a:pt x="753" y="330"/>
                  </a:cubicBezTo>
                  <a:close/>
                  <a:moveTo>
                    <a:pt x="66" y="175"/>
                  </a:moveTo>
                  <a:cubicBezTo>
                    <a:pt x="76" y="210"/>
                    <a:pt x="86" y="245"/>
                    <a:pt x="96" y="280"/>
                  </a:cubicBezTo>
                  <a:cubicBezTo>
                    <a:pt x="66" y="280"/>
                    <a:pt x="66" y="280"/>
                    <a:pt x="66" y="280"/>
                  </a:cubicBezTo>
                  <a:lnTo>
                    <a:pt x="66" y="175"/>
                  </a:lnTo>
                  <a:close/>
                  <a:moveTo>
                    <a:pt x="92" y="385"/>
                  </a:moveTo>
                  <a:cubicBezTo>
                    <a:pt x="74" y="384"/>
                    <a:pt x="59" y="370"/>
                    <a:pt x="59" y="351"/>
                  </a:cubicBezTo>
                  <a:cubicBezTo>
                    <a:pt x="59" y="333"/>
                    <a:pt x="74" y="318"/>
                    <a:pt x="92" y="318"/>
                  </a:cubicBezTo>
                  <a:cubicBezTo>
                    <a:pt x="111" y="318"/>
                    <a:pt x="125" y="333"/>
                    <a:pt x="126" y="351"/>
                  </a:cubicBezTo>
                  <a:cubicBezTo>
                    <a:pt x="125" y="369"/>
                    <a:pt x="111" y="385"/>
                    <a:pt x="92" y="385"/>
                  </a:cubicBezTo>
                  <a:close/>
                  <a:moveTo>
                    <a:pt x="176" y="338"/>
                  </a:moveTo>
                  <a:cubicBezTo>
                    <a:pt x="157" y="338"/>
                    <a:pt x="157" y="338"/>
                    <a:pt x="157" y="338"/>
                  </a:cubicBezTo>
                  <a:cubicBezTo>
                    <a:pt x="155" y="329"/>
                    <a:pt x="151" y="320"/>
                    <a:pt x="146" y="313"/>
                  </a:cubicBezTo>
                  <a:cubicBezTo>
                    <a:pt x="187" y="313"/>
                    <a:pt x="187" y="313"/>
                    <a:pt x="187" y="313"/>
                  </a:cubicBezTo>
                  <a:cubicBezTo>
                    <a:pt x="181" y="320"/>
                    <a:pt x="177" y="329"/>
                    <a:pt x="176" y="338"/>
                  </a:cubicBezTo>
                  <a:close/>
                  <a:moveTo>
                    <a:pt x="241" y="385"/>
                  </a:moveTo>
                  <a:cubicBezTo>
                    <a:pt x="223" y="384"/>
                    <a:pt x="207" y="370"/>
                    <a:pt x="207" y="351"/>
                  </a:cubicBezTo>
                  <a:cubicBezTo>
                    <a:pt x="208" y="333"/>
                    <a:pt x="222" y="318"/>
                    <a:pt x="241" y="318"/>
                  </a:cubicBezTo>
                  <a:cubicBezTo>
                    <a:pt x="259" y="318"/>
                    <a:pt x="274" y="333"/>
                    <a:pt x="274" y="351"/>
                  </a:cubicBezTo>
                  <a:cubicBezTo>
                    <a:pt x="274" y="369"/>
                    <a:pt x="259" y="385"/>
                    <a:pt x="241" y="385"/>
                  </a:cubicBezTo>
                  <a:close/>
                  <a:moveTo>
                    <a:pt x="548" y="349"/>
                  </a:moveTo>
                  <a:cubicBezTo>
                    <a:pt x="442" y="349"/>
                    <a:pt x="442" y="349"/>
                    <a:pt x="442" y="349"/>
                  </a:cubicBezTo>
                  <a:cubicBezTo>
                    <a:pt x="422" y="338"/>
                    <a:pt x="422" y="338"/>
                    <a:pt x="422" y="338"/>
                  </a:cubicBezTo>
                  <a:cubicBezTo>
                    <a:pt x="415" y="334"/>
                    <a:pt x="408" y="330"/>
                    <a:pt x="401" y="326"/>
                  </a:cubicBezTo>
                  <a:cubicBezTo>
                    <a:pt x="396" y="324"/>
                    <a:pt x="390" y="324"/>
                    <a:pt x="385" y="324"/>
                  </a:cubicBezTo>
                  <a:cubicBezTo>
                    <a:pt x="301" y="324"/>
                    <a:pt x="301" y="324"/>
                    <a:pt x="301" y="324"/>
                  </a:cubicBezTo>
                  <a:cubicBezTo>
                    <a:pt x="299" y="320"/>
                    <a:pt x="297" y="317"/>
                    <a:pt x="294" y="313"/>
                  </a:cubicBezTo>
                  <a:cubicBezTo>
                    <a:pt x="560" y="313"/>
                    <a:pt x="560" y="313"/>
                    <a:pt x="560" y="313"/>
                  </a:cubicBezTo>
                  <a:cubicBezTo>
                    <a:pt x="553" y="323"/>
                    <a:pt x="548" y="335"/>
                    <a:pt x="548" y="349"/>
                  </a:cubicBezTo>
                  <a:close/>
                  <a:moveTo>
                    <a:pt x="614" y="385"/>
                  </a:moveTo>
                  <a:cubicBezTo>
                    <a:pt x="596" y="384"/>
                    <a:pt x="581" y="370"/>
                    <a:pt x="581" y="351"/>
                  </a:cubicBezTo>
                  <a:cubicBezTo>
                    <a:pt x="581" y="333"/>
                    <a:pt x="596" y="318"/>
                    <a:pt x="614" y="318"/>
                  </a:cubicBezTo>
                  <a:cubicBezTo>
                    <a:pt x="633" y="318"/>
                    <a:pt x="647" y="333"/>
                    <a:pt x="648" y="351"/>
                  </a:cubicBezTo>
                  <a:cubicBezTo>
                    <a:pt x="647" y="369"/>
                    <a:pt x="633" y="385"/>
                    <a:pt x="614" y="385"/>
                  </a:cubicBezTo>
                  <a:close/>
                  <a:moveTo>
                    <a:pt x="550" y="280"/>
                  </a:moveTo>
                  <a:cubicBezTo>
                    <a:pt x="550" y="279"/>
                    <a:pt x="550" y="279"/>
                    <a:pt x="550" y="278"/>
                  </a:cubicBezTo>
                  <a:cubicBezTo>
                    <a:pt x="550" y="131"/>
                    <a:pt x="550" y="131"/>
                    <a:pt x="550" y="131"/>
                  </a:cubicBezTo>
                  <a:cubicBezTo>
                    <a:pt x="554" y="131"/>
                    <a:pt x="558" y="131"/>
                    <a:pt x="562" y="131"/>
                  </a:cubicBezTo>
                  <a:cubicBezTo>
                    <a:pt x="602" y="131"/>
                    <a:pt x="642" y="131"/>
                    <a:pt x="682" y="131"/>
                  </a:cubicBezTo>
                  <a:cubicBezTo>
                    <a:pt x="686" y="132"/>
                    <a:pt x="689" y="132"/>
                    <a:pt x="693" y="132"/>
                  </a:cubicBezTo>
                  <a:cubicBezTo>
                    <a:pt x="693" y="132"/>
                    <a:pt x="693" y="133"/>
                    <a:pt x="694" y="133"/>
                  </a:cubicBezTo>
                  <a:cubicBezTo>
                    <a:pt x="699" y="152"/>
                    <a:pt x="704" y="170"/>
                    <a:pt x="710" y="188"/>
                  </a:cubicBezTo>
                  <a:cubicBezTo>
                    <a:pt x="713" y="197"/>
                    <a:pt x="715" y="205"/>
                    <a:pt x="718" y="214"/>
                  </a:cubicBezTo>
                  <a:cubicBezTo>
                    <a:pt x="718" y="216"/>
                    <a:pt x="719" y="218"/>
                    <a:pt x="719" y="219"/>
                  </a:cubicBezTo>
                  <a:cubicBezTo>
                    <a:pt x="719" y="280"/>
                    <a:pt x="719" y="280"/>
                    <a:pt x="719" y="280"/>
                  </a:cubicBezTo>
                  <a:lnTo>
                    <a:pt x="550" y="280"/>
                  </a:lnTo>
                  <a:close/>
                  <a:moveTo>
                    <a:pt x="719" y="349"/>
                  </a:moveTo>
                  <a:cubicBezTo>
                    <a:pt x="681" y="349"/>
                    <a:pt x="681" y="349"/>
                    <a:pt x="681" y="349"/>
                  </a:cubicBezTo>
                  <a:cubicBezTo>
                    <a:pt x="680" y="336"/>
                    <a:pt x="675" y="323"/>
                    <a:pt x="668" y="313"/>
                  </a:cubicBezTo>
                  <a:cubicBezTo>
                    <a:pt x="719" y="313"/>
                    <a:pt x="719" y="313"/>
                    <a:pt x="719" y="313"/>
                  </a:cubicBezTo>
                  <a:cubicBezTo>
                    <a:pt x="719" y="317"/>
                    <a:pt x="719" y="317"/>
                    <a:pt x="719" y="317"/>
                  </a:cubicBezTo>
                  <a:cubicBezTo>
                    <a:pt x="719" y="324"/>
                    <a:pt x="720" y="330"/>
                    <a:pt x="720" y="337"/>
                  </a:cubicBezTo>
                  <a:cubicBezTo>
                    <a:pt x="720" y="341"/>
                    <a:pt x="720" y="345"/>
                    <a:pt x="719" y="3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406">
              <a:extLst>
                <a:ext uri="{FF2B5EF4-FFF2-40B4-BE49-F238E27FC236}">
                  <a16:creationId xmlns:a16="http://schemas.microsoft.com/office/drawing/2014/main" id="{08E9A162-5FD7-4CDD-BF32-2B79464094C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05963" y="6578600"/>
              <a:ext cx="893763" cy="747713"/>
            </a:xfrm>
            <a:custGeom>
              <a:avLst/>
              <a:gdLst>
                <a:gd name="T0" fmla="*/ 3 w 360"/>
                <a:gd name="T1" fmla="*/ 129 h 301"/>
                <a:gd name="T2" fmla="*/ 7 w 360"/>
                <a:gd name="T3" fmla="*/ 155 h 301"/>
                <a:gd name="T4" fmla="*/ 30 w 360"/>
                <a:gd name="T5" fmla="*/ 198 h 301"/>
                <a:gd name="T6" fmla="*/ 115 w 360"/>
                <a:gd name="T7" fmla="*/ 270 h 301"/>
                <a:gd name="T8" fmla="*/ 233 w 360"/>
                <a:gd name="T9" fmla="*/ 300 h 301"/>
                <a:gd name="T10" fmla="*/ 286 w 360"/>
                <a:gd name="T11" fmla="*/ 290 h 301"/>
                <a:gd name="T12" fmla="*/ 299 w 360"/>
                <a:gd name="T13" fmla="*/ 285 h 301"/>
                <a:gd name="T14" fmla="*/ 306 w 360"/>
                <a:gd name="T15" fmla="*/ 278 h 301"/>
                <a:gd name="T16" fmla="*/ 306 w 360"/>
                <a:gd name="T17" fmla="*/ 278 h 301"/>
                <a:gd name="T18" fmla="*/ 307 w 360"/>
                <a:gd name="T19" fmla="*/ 277 h 301"/>
                <a:gd name="T20" fmla="*/ 357 w 360"/>
                <a:gd name="T21" fmla="*/ 176 h 301"/>
                <a:gd name="T22" fmla="*/ 359 w 360"/>
                <a:gd name="T23" fmla="*/ 169 h 301"/>
                <a:gd name="T24" fmla="*/ 359 w 360"/>
                <a:gd name="T25" fmla="*/ 169 h 301"/>
                <a:gd name="T26" fmla="*/ 359 w 360"/>
                <a:gd name="T27" fmla="*/ 168 h 301"/>
                <a:gd name="T28" fmla="*/ 359 w 360"/>
                <a:gd name="T29" fmla="*/ 163 h 301"/>
                <a:gd name="T30" fmla="*/ 353 w 360"/>
                <a:gd name="T31" fmla="*/ 143 h 301"/>
                <a:gd name="T32" fmla="*/ 329 w 360"/>
                <a:gd name="T33" fmla="*/ 100 h 301"/>
                <a:gd name="T34" fmla="*/ 243 w 360"/>
                <a:gd name="T35" fmla="*/ 29 h 301"/>
                <a:gd name="T36" fmla="*/ 126 w 360"/>
                <a:gd name="T37" fmla="*/ 2 h 301"/>
                <a:gd name="T38" fmla="*/ 74 w 360"/>
                <a:gd name="T39" fmla="*/ 11 h 301"/>
                <a:gd name="T40" fmla="*/ 55 w 360"/>
                <a:gd name="T41" fmla="*/ 23 h 301"/>
                <a:gd name="T42" fmla="*/ 53 w 360"/>
                <a:gd name="T43" fmla="*/ 27 h 301"/>
                <a:gd name="T44" fmla="*/ 5 w 360"/>
                <a:gd name="T45" fmla="*/ 123 h 301"/>
                <a:gd name="T46" fmla="*/ 3 w 360"/>
                <a:gd name="T47" fmla="*/ 129 h 301"/>
                <a:gd name="T48" fmla="*/ 82 w 360"/>
                <a:gd name="T49" fmla="*/ 44 h 301"/>
                <a:gd name="T50" fmla="*/ 146 w 360"/>
                <a:gd name="T51" fmla="*/ 35 h 301"/>
                <a:gd name="T52" fmla="*/ 226 w 360"/>
                <a:gd name="T53" fmla="*/ 57 h 301"/>
                <a:gd name="T54" fmla="*/ 296 w 360"/>
                <a:gd name="T55" fmla="*/ 110 h 301"/>
                <a:gd name="T56" fmla="*/ 326 w 360"/>
                <a:gd name="T57" fmla="*/ 166 h 301"/>
                <a:gd name="T58" fmla="*/ 280 w 360"/>
                <a:gd name="T59" fmla="*/ 258 h 301"/>
                <a:gd name="T60" fmla="*/ 209 w 360"/>
                <a:gd name="T61" fmla="*/ 266 h 301"/>
                <a:gd name="T62" fmla="*/ 125 w 360"/>
                <a:gd name="T63" fmla="*/ 238 h 301"/>
                <a:gd name="T64" fmla="*/ 36 w 360"/>
                <a:gd name="T65" fmla="*/ 135 h 301"/>
                <a:gd name="T66" fmla="*/ 82 w 360"/>
                <a:gd name="T67" fmla="*/ 44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60" h="301">
                  <a:moveTo>
                    <a:pt x="3" y="129"/>
                  </a:moveTo>
                  <a:cubicBezTo>
                    <a:pt x="0" y="137"/>
                    <a:pt x="5" y="147"/>
                    <a:pt x="7" y="155"/>
                  </a:cubicBezTo>
                  <a:cubicBezTo>
                    <a:pt x="13" y="170"/>
                    <a:pt x="20" y="185"/>
                    <a:pt x="30" y="198"/>
                  </a:cubicBezTo>
                  <a:cubicBezTo>
                    <a:pt x="52" y="228"/>
                    <a:pt x="81" y="253"/>
                    <a:pt x="115" y="270"/>
                  </a:cubicBezTo>
                  <a:cubicBezTo>
                    <a:pt x="151" y="289"/>
                    <a:pt x="192" y="301"/>
                    <a:pt x="233" y="300"/>
                  </a:cubicBezTo>
                  <a:cubicBezTo>
                    <a:pt x="251" y="299"/>
                    <a:pt x="269" y="297"/>
                    <a:pt x="286" y="290"/>
                  </a:cubicBezTo>
                  <a:cubicBezTo>
                    <a:pt x="290" y="289"/>
                    <a:pt x="295" y="287"/>
                    <a:pt x="299" y="285"/>
                  </a:cubicBezTo>
                  <a:cubicBezTo>
                    <a:pt x="302" y="284"/>
                    <a:pt x="305" y="282"/>
                    <a:pt x="306" y="278"/>
                  </a:cubicBezTo>
                  <a:cubicBezTo>
                    <a:pt x="306" y="278"/>
                    <a:pt x="306" y="278"/>
                    <a:pt x="306" y="278"/>
                  </a:cubicBezTo>
                  <a:cubicBezTo>
                    <a:pt x="307" y="278"/>
                    <a:pt x="307" y="277"/>
                    <a:pt x="307" y="277"/>
                  </a:cubicBezTo>
                  <a:cubicBezTo>
                    <a:pt x="324" y="243"/>
                    <a:pt x="341" y="210"/>
                    <a:pt x="357" y="176"/>
                  </a:cubicBezTo>
                  <a:cubicBezTo>
                    <a:pt x="359" y="174"/>
                    <a:pt x="359" y="171"/>
                    <a:pt x="359" y="169"/>
                  </a:cubicBezTo>
                  <a:cubicBezTo>
                    <a:pt x="359" y="169"/>
                    <a:pt x="359" y="169"/>
                    <a:pt x="359" y="169"/>
                  </a:cubicBezTo>
                  <a:cubicBezTo>
                    <a:pt x="359" y="168"/>
                    <a:pt x="359" y="168"/>
                    <a:pt x="359" y="168"/>
                  </a:cubicBezTo>
                  <a:cubicBezTo>
                    <a:pt x="360" y="166"/>
                    <a:pt x="359" y="165"/>
                    <a:pt x="359" y="163"/>
                  </a:cubicBezTo>
                  <a:cubicBezTo>
                    <a:pt x="358" y="156"/>
                    <a:pt x="356" y="150"/>
                    <a:pt x="353" y="143"/>
                  </a:cubicBezTo>
                  <a:cubicBezTo>
                    <a:pt x="347" y="128"/>
                    <a:pt x="339" y="113"/>
                    <a:pt x="329" y="100"/>
                  </a:cubicBezTo>
                  <a:cubicBezTo>
                    <a:pt x="306" y="70"/>
                    <a:pt x="277" y="46"/>
                    <a:pt x="243" y="29"/>
                  </a:cubicBezTo>
                  <a:cubicBezTo>
                    <a:pt x="207" y="11"/>
                    <a:pt x="167" y="0"/>
                    <a:pt x="126" y="2"/>
                  </a:cubicBezTo>
                  <a:cubicBezTo>
                    <a:pt x="109" y="2"/>
                    <a:pt x="90" y="5"/>
                    <a:pt x="74" y="11"/>
                  </a:cubicBezTo>
                  <a:cubicBezTo>
                    <a:pt x="68" y="14"/>
                    <a:pt x="59" y="16"/>
                    <a:pt x="55" y="23"/>
                  </a:cubicBezTo>
                  <a:cubicBezTo>
                    <a:pt x="54" y="24"/>
                    <a:pt x="54" y="26"/>
                    <a:pt x="53" y="27"/>
                  </a:cubicBezTo>
                  <a:cubicBezTo>
                    <a:pt x="37" y="59"/>
                    <a:pt x="21" y="91"/>
                    <a:pt x="5" y="123"/>
                  </a:cubicBezTo>
                  <a:cubicBezTo>
                    <a:pt x="4" y="125"/>
                    <a:pt x="3" y="127"/>
                    <a:pt x="3" y="129"/>
                  </a:cubicBezTo>
                  <a:close/>
                  <a:moveTo>
                    <a:pt x="82" y="44"/>
                  </a:moveTo>
                  <a:cubicBezTo>
                    <a:pt x="101" y="36"/>
                    <a:pt x="124" y="33"/>
                    <a:pt x="146" y="35"/>
                  </a:cubicBezTo>
                  <a:cubicBezTo>
                    <a:pt x="174" y="37"/>
                    <a:pt x="201" y="45"/>
                    <a:pt x="226" y="57"/>
                  </a:cubicBezTo>
                  <a:cubicBezTo>
                    <a:pt x="252" y="71"/>
                    <a:pt x="276" y="88"/>
                    <a:pt x="296" y="110"/>
                  </a:cubicBezTo>
                  <a:cubicBezTo>
                    <a:pt x="310" y="127"/>
                    <a:pt x="320" y="145"/>
                    <a:pt x="326" y="166"/>
                  </a:cubicBezTo>
                  <a:cubicBezTo>
                    <a:pt x="310" y="196"/>
                    <a:pt x="295" y="227"/>
                    <a:pt x="280" y="258"/>
                  </a:cubicBezTo>
                  <a:cubicBezTo>
                    <a:pt x="259" y="266"/>
                    <a:pt x="233" y="268"/>
                    <a:pt x="209" y="266"/>
                  </a:cubicBezTo>
                  <a:cubicBezTo>
                    <a:pt x="180" y="263"/>
                    <a:pt x="151" y="253"/>
                    <a:pt x="125" y="238"/>
                  </a:cubicBezTo>
                  <a:cubicBezTo>
                    <a:pt x="84" y="215"/>
                    <a:pt x="48" y="180"/>
                    <a:pt x="36" y="135"/>
                  </a:cubicBezTo>
                  <a:cubicBezTo>
                    <a:pt x="51" y="105"/>
                    <a:pt x="66" y="74"/>
                    <a:pt x="82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407">
              <a:extLst>
                <a:ext uri="{FF2B5EF4-FFF2-40B4-BE49-F238E27FC236}">
                  <a16:creationId xmlns:a16="http://schemas.microsoft.com/office/drawing/2014/main" id="{4402CC2D-F436-4A2A-BE85-8DB0455C1499}"/>
                </a:ext>
              </a:extLst>
            </p:cNvPr>
            <p:cNvSpPr>
              <a:spLocks/>
            </p:cNvSpPr>
            <p:nvPr/>
          </p:nvSpPr>
          <p:spPr bwMode="auto">
            <a:xfrm>
              <a:off x="9512301" y="6591300"/>
              <a:ext cx="188913" cy="290513"/>
            </a:xfrm>
            <a:custGeom>
              <a:avLst/>
              <a:gdLst>
                <a:gd name="T0" fmla="*/ 10 w 76"/>
                <a:gd name="T1" fmla="*/ 113 h 117"/>
                <a:gd name="T2" fmla="*/ 33 w 76"/>
                <a:gd name="T3" fmla="*/ 107 h 117"/>
                <a:gd name="T4" fmla="*/ 72 w 76"/>
                <a:gd name="T5" fmla="*/ 27 h 117"/>
                <a:gd name="T6" fmla="*/ 67 w 76"/>
                <a:gd name="T7" fmla="*/ 5 h 117"/>
                <a:gd name="T8" fmla="*/ 44 w 76"/>
                <a:gd name="T9" fmla="*/ 11 h 117"/>
                <a:gd name="T10" fmla="*/ 4 w 76"/>
                <a:gd name="T11" fmla="*/ 91 h 117"/>
                <a:gd name="T12" fmla="*/ 10 w 76"/>
                <a:gd name="T13" fmla="*/ 113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117">
                  <a:moveTo>
                    <a:pt x="10" y="113"/>
                  </a:moveTo>
                  <a:cubicBezTo>
                    <a:pt x="17" y="117"/>
                    <a:pt x="29" y="115"/>
                    <a:pt x="33" y="107"/>
                  </a:cubicBezTo>
                  <a:cubicBezTo>
                    <a:pt x="46" y="81"/>
                    <a:pt x="59" y="54"/>
                    <a:pt x="72" y="27"/>
                  </a:cubicBezTo>
                  <a:cubicBezTo>
                    <a:pt x="76" y="19"/>
                    <a:pt x="75" y="9"/>
                    <a:pt x="67" y="5"/>
                  </a:cubicBezTo>
                  <a:cubicBezTo>
                    <a:pt x="59" y="0"/>
                    <a:pt x="48" y="3"/>
                    <a:pt x="44" y="11"/>
                  </a:cubicBezTo>
                  <a:cubicBezTo>
                    <a:pt x="31" y="37"/>
                    <a:pt x="17" y="64"/>
                    <a:pt x="4" y="91"/>
                  </a:cubicBezTo>
                  <a:cubicBezTo>
                    <a:pt x="0" y="99"/>
                    <a:pt x="2" y="108"/>
                    <a:pt x="10" y="1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0" name="Group 89">
            <a:extLst>
              <a:ext uri="{FF2B5EF4-FFF2-40B4-BE49-F238E27FC236}">
                <a16:creationId xmlns:a16="http://schemas.microsoft.com/office/drawing/2014/main" id="{8183A8D9-5982-4593-AF18-CC7CF1273D4F}"/>
              </a:ext>
            </a:extLst>
          </p:cNvPr>
          <p:cNvGrpSpPr/>
          <p:nvPr/>
        </p:nvGrpSpPr>
        <p:grpSpPr>
          <a:xfrm>
            <a:off x="8880323" y="3917941"/>
            <a:ext cx="628277" cy="538121"/>
            <a:chOff x="8251826" y="4387851"/>
            <a:chExt cx="1770063" cy="1516063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91" name="Freeform 314">
              <a:extLst>
                <a:ext uri="{FF2B5EF4-FFF2-40B4-BE49-F238E27FC236}">
                  <a16:creationId xmlns:a16="http://schemas.microsoft.com/office/drawing/2014/main" id="{3447CD30-ED7C-4A0A-9B5E-3D7E679E113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51826" y="4387851"/>
              <a:ext cx="1770063" cy="1516063"/>
            </a:xfrm>
            <a:custGeom>
              <a:avLst/>
              <a:gdLst>
                <a:gd name="T0" fmla="*/ 308 w 713"/>
                <a:gd name="T1" fmla="*/ 120 h 611"/>
                <a:gd name="T2" fmla="*/ 138 w 713"/>
                <a:gd name="T3" fmla="*/ 179 h 611"/>
                <a:gd name="T4" fmla="*/ 78 w 713"/>
                <a:gd name="T5" fmla="*/ 263 h 611"/>
                <a:gd name="T6" fmla="*/ 41 w 713"/>
                <a:gd name="T7" fmla="*/ 417 h 611"/>
                <a:gd name="T8" fmla="*/ 23 w 713"/>
                <a:gd name="T9" fmla="*/ 576 h 611"/>
                <a:gd name="T10" fmla="*/ 454 w 713"/>
                <a:gd name="T11" fmla="*/ 575 h 611"/>
                <a:gd name="T12" fmla="*/ 535 w 713"/>
                <a:gd name="T13" fmla="*/ 455 h 611"/>
                <a:gd name="T14" fmla="*/ 391 w 713"/>
                <a:gd name="T15" fmla="*/ 375 h 611"/>
                <a:gd name="T16" fmla="*/ 415 w 713"/>
                <a:gd name="T17" fmla="*/ 179 h 611"/>
                <a:gd name="T18" fmla="*/ 421 w 713"/>
                <a:gd name="T19" fmla="*/ 165 h 611"/>
                <a:gd name="T20" fmla="*/ 618 w 713"/>
                <a:gd name="T21" fmla="*/ 110 h 611"/>
                <a:gd name="T22" fmla="*/ 472 w 713"/>
                <a:gd name="T23" fmla="*/ 289 h 611"/>
                <a:gd name="T24" fmla="*/ 665 w 713"/>
                <a:gd name="T25" fmla="*/ 291 h 611"/>
                <a:gd name="T26" fmla="*/ 693 w 713"/>
                <a:gd name="T27" fmla="*/ 3 h 611"/>
                <a:gd name="T28" fmla="*/ 78 w 713"/>
                <a:gd name="T29" fmla="*/ 294 h 611"/>
                <a:gd name="T30" fmla="*/ 156 w 713"/>
                <a:gd name="T31" fmla="*/ 278 h 611"/>
                <a:gd name="T32" fmla="*/ 249 w 713"/>
                <a:gd name="T33" fmla="*/ 196 h 611"/>
                <a:gd name="T34" fmla="*/ 275 w 713"/>
                <a:gd name="T35" fmla="*/ 202 h 611"/>
                <a:gd name="T36" fmla="*/ 289 w 713"/>
                <a:gd name="T37" fmla="*/ 210 h 611"/>
                <a:gd name="T38" fmla="*/ 299 w 713"/>
                <a:gd name="T39" fmla="*/ 220 h 611"/>
                <a:gd name="T40" fmla="*/ 308 w 713"/>
                <a:gd name="T41" fmla="*/ 235 h 611"/>
                <a:gd name="T42" fmla="*/ 313 w 713"/>
                <a:gd name="T43" fmla="*/ 291 h 611"/>
                <a:gd name="T44" fmla="*/ 299 w 713"/>
                <a:gd name="T45" fmla="*/ 337 h 611"/>
                <a:gd name="T46" fmla="*/ 264 w 713"/>
                <a:gd name="T47" fmla="*/ 389 h 611"/>
                <a:gd name="T48" fmla="*/ 242 w 713"/>
                <a:gd name="T49" fmla="*/ 409 h 611"/>
                <a:gd name="T50" fmla="*/ 78 w 713"/>
                <a:gd name="T51" fmla="*/ 414 h 611"/>
                <a:gd name="T52" fmla="*/ 72 w 713"/>
                <a:gd name="T53" fmla="*/ 412 h 611"/>
                <a:gd name="T54" fmla="*/ 38 w 713"/>
                <a:gd name="T55" fmla="*/ 529 h 611"/>
                <a:gd name="T56" fmla="*/ 513 w 713"/>
                <a:gd name="T57" fmla="*/ 483 h 611"/>
                <a:gd name="T58" fmla="*/ 468 w 713"/>
                <a:gd name="T59" fmla="*/ 528 h 611"/>
                <a:gd name="T60" fmla="*/ 503 w 713"/>
                <a:gd name="T61" fmla="*/ 445 h 611"/>
                <a:gd name="T62" fmla="*/ 450 w 713"/>
                <a:gd name="T63" fmla="*/ 485 h 611"/>
                <a:gd name="T64" fmla="*/ 92 w 713"/>
                <a:gd name="T65" fmla="*/ 453 h 611"/>
                <a:gd name="T66" fmla="*/ 221 w 713"/>
                <a:gd name="T67" fmla="*/ 445 h 611"/>
                <a:gd name="T68" fmla="*/ 420 w 713"/>
                <a:gd name="T69" fmla="*/ 165 h 611"/>
                <a:gd name="T70" fmla="*/ 636 w 713"/>
                <a:gd name="T71" fmla="*/ 280 h 611"/>
                <a:gd name="T72" fmla="*/ 624 w 713"/>
                <a:gd name="T73" fmla="*/ 301 h 611"/>
                <a:gd name="T74" fmla="*/ 605 w 713"/>
                <a:gd name="T75" fmla="*/ 320 h 611"/>
                <a:gd name="T76" fmla="*/ 587 w 713"/>
                <a:gd name="T77" fmla="*/ 331 h 611"/>
                <a:gd name="T78" fmla="*/ 574 w 713"/>
                <a:gd name="T79" fmla="*/ 334 h 611"/>
                <a:gd name="T80" fmla="*/ 512 w 713"/>
                <a:gd name="T81" fmla="*/ 306 h 611"/>
                <a:gd name="T82" fmla="*/ 506 w 713"/>
                <a:gd name="T83" fmla="*/ 295 h 611"/>
                <a:gd name="T84" fmla="*/ 501 w 713"/>
                <a:gd name="T85" fmla="*/ 273 h 611"/>
                <a:gd name="T86" fmla="*/ 502 w 713"/>
                <a:gd name="T87" fmla="*/ 250 h 611"/>
                <a:gd name="T88" fmla="*/ 623 w 713"/>
                <a:gd name="T89" fmla="*/ 270 h 611"/>
                <a:gd name="T90" fmla="*/ 448 w 713"/>
                <a:gd name="T91" fmla="*/ 125 h 611"/>
                <a:gd name="T92" fmla="*/ 399 w 713"/>
                <a:gd name="T93" fmla="*/ 143 h 611"/>
                <a:gd name="T94" fmla="*/ 381 w 713"/>
                <a:gd name="T95" fmla="*/ 302 h 611"/>
                <a:gd name="T96" fmla="*/ 371 w 713"/>
                <a:gd name="T97" fmla="*/ 345 h 611"/>
                <a:gd name="T98" fmla="*/ 313 w 713"/>
                <a:gd name="T99" fmla="*/ 414 h 611"/>
                <a:gd name="T100" fmla="*/ 315 w 713"/>
                <a:gd name="T101" fmla="*/ 192 h 611"/>
                <a:gd name="T102" fmla="*/ 315 w 713"/>
                <a:gd name="T103" fmla="*/ 179 h 611"/>
                <a:gd name="T104" fmla="*/ 335 w 713"/>
                <a:gd name="T105" fmla="*/ 135 h 611"/>
                <a:gd name="T106" fmla="*/ 343 w 713"/>
                <a:gd name="T107" fmla="*/ 126 h 611"/>
                <a:gd name="T108" fmla="*/ 354 w 713"/>
                <a:gd name="T109" fmla="*/ 116 h 611"/>
                <a:gd name="T110" fmla="*/ 463 w 713"/>
                <a:gd name="T111" fmla="*/ 84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13" h="611">
                  <a:moveTo>
                    <a:pt x="693" y="3"/>
                  </a:moveTo>
                  <a:cubicBezTo>
                    <a:pt x="610" y="21"/>
                    <a:pt x="528" y="39"/>
                    <a:pt x="445" y="56"/>
                  </a:cubicBezTo>
                  <a:cubicBezTo>
                    <a:pt x="420" y="61"/>
                    <a:pt x="393" y="64"/>
                    <a:pt x="368" y="74"/>
                  </a:cubicBezTo>
                  <a:cubicBezTo>
                    <a:pt x="344" y="83"/>
                    <a:pt x="324" y="99"/>
                    <a:pt x="308" y="120"/>
                  </a:cubicBezTo>
                  <a:cubicBezTo>
                    <a:pt x="297" y="135"/>
                    <a:pt x="289" y="154"/>
                    <a:pt x="285" y="173"/>
                  </a:cubicBezTo>
                  <a:cubicBezTo>
                    <a:pt x="270" y="167"/>
                    <a:pt x="253" y="164"/>
                    <a:pt x="237" y="164"/>
                  </a:cubicBezTo>
                  <a:cubicBezTo>
                    <a:pt x="191" y="164"/>
                    <a:pt x="191" y="164"/>
                    <a:pt x="191" y="164"/>
                  </a:cubicBezTo>
                  <a:cubicBezTo>
                    <a:pt x="173" y="164"/>
                    <a:pt x="148" y="160"/>
                    <a:pt x="138" y="179"/>
                  </a:cubicBezTo>
                  <a:cubicBezTo>
                    <a:pt x="135" y="186"/>
                    <a:pt x="135" y="194"/>
                    <a:pt x="134" y="201"/>
                  </a:cubicBezTo>
                  <a:cubicBezTo>
                    <a:pt x="131" y="231"/>
                    <a:pt x="131" y="231"/>
                    <a:pt x="131" y="231"/>
                  </a:cubicBezTo>
                  <a:cubicBezTo>
                    <a:pt x="129" y="242"/>
                    <a:pt x="128" y="252"/>
                    <a:pt x="127" y="263"/>
                  </a:cubicBezTo>
                  <a:cubicBezTo>
                    <a:pt x="78" y="263"/>
                    <a:pt x="78" y="263"/>
                    <a:pt x="78" y="263"/>
                  </a:cubicBezTo>
                  <a:cubicBezTo>
                    <a:pt x="78" y="263"/>
                    <a:pt x="77" y="263"/>
                    <a:pt x="76" y="263"/>
                  </a:cubicBezTo>
                  <a:cubicBezTo>
                    <a:pt x="61" y="264"/>
                    <a:pt x="43" y="273"/>
                    <a:pt x="41" y="290"/>
                  </a:cubicBezTo>
                  <a:cubicBezTo>
                    <a:pt x="41" y="293"/>
                    <a:pt x="41" y="296"/>
                    <a:pt x="41" y="299"/>
                  </a:cubicBezTo>
                  <a:cubicBezTo>
                    <a:pt x="41" y="417"/>
                    <a:pt x="41" y="417"/>
                    <a:pt x="41" y="417"/>
                  </a:cubicBezTo>
                  <a:cubicBezTo>
                    <a:pt x="41" y="430"/>
                    <a:pt x="51" y="437"/>
                    <a:pt x="62" y="441"/>
                  </a:cubicBezTo>
                  <a:cubicBezTo>
                    <a:pt x="61" y="446"/>
                    <a:pt x="61" y="451"/>
                    <a:pt x="61" y="456"/>
                  </a:cubicBezTo>
                  <a:cubicBezTo>
                    <a:pt x="45" y="461"/>
                    <a:pt x="30" y="472"/>
                    <a:pt x="20" y="486"/>
                  </a:cubicBezTo>
                  <a:cubicBezTo>
                    <a:pt x="0" y="513"/>
                    <a:pt x="4" y="551"/>
                    <a:pt x="23" y="576"/>
                  </a:cubicBezTo>
                  <a:cubicBezTo>
                    <a:pt x="43" y="602"/>
                    <a:pt x="79" y="611"/>
                    <a:pt x="109" y="600"/>
                  </a:cubicBezTo>
                  <a:cubicBezTo>
                    <a:pt x="135" y="591"/>
                    <a:pt x="153" y="568"/>
                    <a:pt x="157" y="542"/>
                  </a:cubicBezTo>
                  <a:cubicBezTo>
                    <a:pt x="439" y="542"/>
                    <a:pt x="439" y="542"/>
                    <a:pt x="439" y="542"/>
                  </a:cubicBezTo>
                  <a:cubicBezTo>
                    <a:pt x="441" y="554"/>
                    <a:pt x="446" y="565"/>
                    <a:pt x="454" y="575"/>
                  </a:cubicBezTo>
                  <a:cubicBezTo>
                    <a:pt x="473" y="600"/>
                    <a:pt x="509" y="610"/>
                    <a:pt x="539" y="599"/>
                  </a:cubicBezTo>
                  <a:cubicBezTo>
                    <a:pt x="569" y="588"/>
                    <a:pt x="588" y="560"/>
                    <a:pt x="589" y="529"/>
                  </a:cubicBezTo>
                  <a:cubicBezTo>
                    <a:pt x="588" y="495"/>
                    <a:pt x="567" y="466"/>
                    <a:pt x="536" y="455"/>
                  </a:cubicBezTo>
                  <a:cubicBezTo>
                    <a:pt x="535" y="455"/>
                    <a:pt x="535" y="455"/>
                    <a:pt x="535" y="455"/>
                  </a:cubicBezTo>
                  <a:cubicBezTo>
                    <a:pt x="535" y="451"/>
                    <a:pt x="535" y="448"/>
                    <a:pt x="534" y="444"/>
                  </a:cubicBezTo>
                  <a:cubicBezTo>
                    <a:pt x="532" y="428"/>
                    <a:pt x="521" y="414"/>
                    <a:pt x="505" y="414"/>
                  </a:cubicBezTo>
                  <a:cubicBezTo>
                    <a:pt x="363" y="414"/>
                    <a:pt x="363" y="414"/>
                    <a:pt x="363" y="414"/>
                  </a:cubicBezTo>
                  <a:cubicBezTo>
                    <a:pt x="374" y="403"/>
                    <a:pt x="384" y="389"/>
                    <a:pt x="391" y="375"/>
                  </a:cubicBezTo>
                  <a:cubicBezTo>
                    <a:pt x="403" y="351"/>
                    <a:pt x="409" y="325"/>
                    <a:pt x="412" y="299"/>
                  </a:cubicBezTo>
                  <a:cubicBezTo>
                    <a:pt x="414" y="276"/>
                    <a:pt x="414" y="253"/>
                    <a:pt x="413" y="231"/>
                  </a:cubicBezTo>
                  <a:cubicBezTo>
                    <a:pt x="413" y="220"/>
                    <a:pt x="412" y="209"/>
                    <a:pt x="413" y="198"/>
                  </a:cubicBezTo>
                  <a:cubicBezTo>
                    <a:pt x="413" y="190"/>
                    <a:pt x="413" y="186"/>
                    <a:pt x="415" y="179"/>
                  </a:cubicBezTo>
                  <a:cubicBezTo>
                    <a:pt x="415" y="176"/>
                    <a:pt x="416" y="174"/>
                    <a:pt x="417" y="171"/>
                  </a:cubicBezTo>
                  <a:cubicBezTo>
                    <a:pt x="417" y="171"/>
                    <a:pt x="417" y="170"/>
                    <a:pt x="418" y="170"/>
                  </a:cubicBezTo>
                  <a:cubicBezTo>
                    <a:pt x="418" y="169"/>
                    <a:pt x="418" y="168"/>
                    <a:pt x="419" y="168"/>
                  </a:cubicBezTo>
                  <a:cubicBezTo>
                    <a:pt x="419" y="167"/>
                    <a:pt x="420" y="166"/>
                    <a:pt x="421" y="165"/>
                  </a:cubicBezTo>
                  <a:cubicBezTo>
                    <a:pt x="421" y="165"/>
                    <a:pt x="421" y="165"/>
                    <a:pt x="421" y="165"/>
                  </a:cubicBezTo>
                  <a:cubicBezTo>
                    <a:pt x="422" y="164"/>
                    <a:pt x="423" y="164"/>
                    <a:pt x="424" y="164"/>
                  </a:cubicBezTo>
                  <a:cubicBezTo>
                    <a:pt x="433" y="161"/>
                    <a:pt x="442" y="159"/>
                    <a:pt x="452" y="156"/>
                  </a:cubicBezTo>
                  <a:cubicBezTo>
                    <a:pt x="507" y="141"/>
                    <a:pt x="563" y="125"/>
                    <a:pt x="618" y="110"/>
                  </a:cubicBezTo>
                  <a:cubicBezTo>
                    <a:pt x="611" y="154"/>
                    <a:pt x="603" y="199"/>
                    <a:pt x="596" y="243"/>
                  </a:cubicBezTo>
                  <a:cubicBezTo>
                    <a:pt x="566" y="227"/>
                    <a:pt x="535" y="212"/>
                    <a:pt x="505" y="196"/>
                  </a:cubicBezTo>
                  <a:cubicBezTo>
                    <a:pt x="498" y="193"/>
                    <a:pt x="487" y="194"/>
                    <a:pt x="484" y="202"/>
                  </a:cubicBezTo>
                  <a:cubicBezTo>
                    <a:pt x="472" y="229"/>
                    <a:pt x="467" y="260"/>
                    <a:pt x="472" y="289"/>
                  </a:cubicBezTo>
                  <a:cubicBezTo>
                    <a:pt x="481" y="341"/>
                    <a:pt x="541" y="377"/>
                    <a:pt x="592" y="362"/>
                  </a:cubicBezTo>
                  <a:cubicBezTo>
                    <a:pt x="613" y="355"/>
                    <a:pt x="631" y="340"/>
                    <a:pt x="645" y="323"/>
                  </a:cubicBezTo>
                  <a:cubicBezTo>
                    <a:pt x="650" y="317"/>
                    <a:pt x="655" y="310"/>
                    <a:pt x="660" y="303"/>
                  </a:cubicBezTo>
                  <a:cubicBezTo>
                    <a:pt x="662" y="300"/>
                    <a:pt x="665" y="295"/>
                    <a:pt x="665" y="291"/>
                  </a:cubicBezTo>
                  <a:cubicBezTo>
                    <a:pt x="669" y="271"/>
                    <a:pt x="672" y="250"/>
                    <a:pt x="676" y="229"/>
                  </a:cubicBezTo>
                  <a:cubicBezTo>
                    <a:pt x="688" y="161"/>
                    <a:pt x="699" y="93"/>
                    <a:pt x="711" y="25"/>
                  </a:cubicBezTo>
                  <a:cubicBezTo>
                    <a:pt x="711" y="24"/>
                    <a:pt x="711" y="23"/>
                    <a:pt x="712" y="22"/>
                  </a:cubicBezTo>
                  <a:cubicBezTo>
                    <a:pt x="713" y="10"/>
                    <a:pt x="705" y="0"/>
                    <a:pt x="693" y="3"/>
                  </a:cubicBezTo>
                  <a:close/>
                  <a:moveTo>
                    <a:pt x="72" y="296"/>
                  </a:moveTo>
                  <a:cubicBezTo>
                    <a:pt x="72" y="296"/>
                    <a:pt x="72" y="296"/>
                    <a:pt x="72" y="296"/>
                  </a:cubicBezTo>
                  <a:cubicBezTo>
                    <a:pt x="72" y="295"/>
                    <a:pt x="73" y="295"/>
                    <a:pt x="73" y="295"/>
                  </a:cubicBezTo>
                  <a:cubicBezTo>
                    <a:pt x="75" y="295"/>
                    <a:pt x="76" y="294"/>
                    <a:pt x="78" y="294"/>
                  </a:cubicBezTo>
                  <a:cubicBezTo>
                    <a:pt x="78" y="294"/>
                    <a:pt x="78" y="294"/>
                    <a:pt x="78" y="294"/>
                  </a:cubicBezTo>
                  <a:cubicBezTo>
                    <a:pt x="78" y="294"/>
                    <a:pt x="78" y="294"/>
                    <a:pt x="78" y="294"/>
                  </a:cubicBezTo>
                  <a:cubicBezTo>
                    <a:pt x="141" y="294"/>
                    <a:pt x="141" y="294"/>
                    <a:pt x="141" y="294"/>
                  </a:cubicBezTo>
                  <a:cubicBezTo>
                    <a:pt x="150" y="294"/>
                    <a:pt x="155" y="287"/>
                    <a:pt x="156" y="278"/>
                  </a:cubicBezTo>
                  <a:cubicBezTo>
                    <a:pt x="159" y="251"/>
                    <a:pt x="162" y="223"/>
                    <a:pt x="166" y="195"/>
                  </a:cubicBezTo>
                  <a:cubicBezTo>
                    <a:pt x="197" y="195"/>
                    <a:pt x="197" y="195"/>
                    <a:pt x="197" y="195"/>
                  </a:cubicBezTo>
                  <a:cubicBezTo>
                    <a:pt x="211" y="195"/>
                    <a:pt x="224" y="195"/>
                    <a:pt x="238" y="195"/>
                  </a:cubicBezTo>
                  <a:cubicBezTo>
                    <a:pt x="242" y="195"/>
                    <a:pt x="245" y="195"/>
                    <a:pt x="249" y="196"/>
                  </a:cubicBezTo>
                  <a:cubicBezTo>
                    <a:pt x="249" y="196"/>
                    <a:pt x="250" y="196"/>
                    <a:pt x="251" y="196"/>
                  </a:cubicBezTo>
                  <a:cubicBezTo>
                    <a:pt x="252" y="196"/>
                    <a:pt x="253" y="196"/>
                    <a:pt x="254" y="196"/>
                  </a:cubicBezTo>
                  <a:cubicBezTo>
                    <a:pt x="257" y="197"/>
                    <a:pt x="261" y="198"/>
                    <a:pt x="264" y="199"/>
                  </a:cubicBezTo>
                  <a:cubicBezTo>
                    <a:pt x="268" y="200"/>
                    <a:pt x="271" y="201"/>
                    <a:pt x="275" y="202"/>
                  </a:cubicBezTo>
                  <a:cubicBezTo>
                    <a:pt x="275" y="202"/>
                    <a:pt x="275" y="202"/>
                    <a:pt x="275" y="202"/>
                  </a:cubicBezTo>
                  <a:cubicBezTo>
                    <a:pt x="276" y="203"/>
                    <a:pt x="276" y="203"/>
                    <a:pt x="277" y="203"/>
                  </a:cubicBezTo>
                  <a:cubicBezTo>
                    <a:pt x="280" y="204"/>
                    <a:pt x="282" y="206"/>
                    <a:pt x="284" y="207"/>
                  </a:cubicBezTo>
                  <a:cubicBezTo>
                    <a:pt x="285" y="208"/>
                    <a:pt x="287" y="209"/>
                    <a:pt x="289" y="210"/>
                  </a:cubicBezTo>
                  <a:cubicBezTo>
                    <a:pt x="289" y="210"/>
                    <a:pt x="289" y="211"/>
                    <a:pt x="290" y="211"/>
                  </a:cubicBezTo>
                  <a:cubicBezTo>
                    <a:pt x="290" y="211"/>
                    <a:pt x="291" y="212"/>
                    <a:pt x="292" y="213"/>
                  </a:cubicBezTo>
                  <a:cubicBezTo>
                    <a:pt x="293" y="214"/>
                    <a:pt x="295" y="216"/>
                    <a:pt x="296" y="217"/>
                  </a:cubicBezTo>
                  <a:cubicBezTo>
                    <a:pt x="297" y="218"/>
                    <a:pt x="298" y="219"/>
                    <a:pt x="299" y="220"/>
                  </a:cubicBezTo>
                  <a:cubicBezTo>
                    <a:pt x="299" y="220"/>
                    <a:pt x="300" y="221"/>
                    <a:pt x="300" y="221"/>
                  </a:cubicBezTo>
                  <a:cubicBezTo>
                    <a:pt x="303" y="225"/>
                    <a:pt x="305" y="230"/>
                    <a:pt x="308" y="234"/>
                  </a:cubicBezTo>
                  <a:cubicBezTo>
                    <a:pt x="308" y="234"/>
                    <a:pt x="308" y="235"/>
                    <a:pt x="308" y="235"/>
                  </a:cubicBezTo>
                  <a:cubicBezTo>
                    <a:pt x="308" y="235"/>
                    <a:pt x="308" y="235"/>
                    <a:pt x="308" y="235"/>
                  </a:cubicBezTo>
                  <a:cubicBezTo>
                    <a:pt x="309" y="237"/>
                    <a:pt x="309" y="238"/>
                    <a:pt x="310" y="239"/>
                  </a:cubicBezTo>
                  <a:cubicBezTo>
                    <a:pt x="311" y="243"/>
                    <a:pt x="312" y="246"/>
                    <a:pt x="312" y="249"/>
                  </a:cubicBezTo>
                  <a:cubicBezTo>
                    <a:pt x="314" y="256"/>
                    <a:pt x="314" y="259"/>
                    <a:pt x="314" y="267"/>
                  </a:cubicBezTo>
                  <a:cubicBezTo>
                    <a:pt x="315" y="275"/>
                    <a:pt x="314" y="283"/>
                    <a:pt x="313" y="291"/>
                  </a:cubicBezTo>
                  <a:cubicBezTo>
                    <a:pt x="313" y="295"/>
                    <a:pt x="311" y="304"/>
                    <a:pt x="310" y="309"/>
                  </a:cubicBezTo>
                  <a:cubicBezTo>
                    <a:pt x="308" y="316"/>
                    <a:pt x="305" y="323"/>
                    <a:pt x="303" y="330"/>
                  </a:cubicBezTo>
                  <a:cubicBezTo>
                    <a:pt x="303" y="330"/>
                    <a:pt x="301" y="333"/>
                    <a:pt x="301" y="333"/>
                  </a:cubicBezTo>
                  <a:cubicBezTo>
                    <a:pt x="301" y="334"/>
                    <a:pt x="300" y="336"/>
                    <a:pt x="299" y="337"/>
                  </a:cubicBezTo>
                  <a:cubicBezTo>
                    <a:pt x="298" y="340"/>
                    <a:pt x="296" y="343"/>
                    <a:pt x="295" y="346"/>
                  </a:cubicBezTo>
                  <a:cubicBezTo>
                    <a:pt x="292" y="352"/>
                    <a:pt x="288" y="358"/>
                    <a:pt x="284" y="363"/>
                  </a:cubicBezTo>
                  <a:cubicBezTo>
                    <a:pt x="280" y="369"/>
                    <a:pt x="278" y="372"/>
                    <a:pt x="275" y="376"/>
                  </a:cubicBezTo>
                  <a:cubicBezTo>
                    <a:pt x="272" y="380"/>
                    <a:pt x="268" y="384"/>
                    <a:pt x="264" y="389"/>
                  </a:cubicBezTo>
                  <a:cubicBezTo>
                    <a:pt x="257" y="395"/>
                    <a:pt x="250" y="402"/>
                    <a:pt x="243" y="408"/>
                  </a:cubicBezTo>
                  <a:cubicBezTo>
                    <a:pt x="243" y="408"/>
                    <a:pt x="243" y="408"/>
                    <a:pt x="242" y="408"/>
                  </a:cubicBezTo>
                  <a:cubicBezTo>
                    <a:pt x="244" y="407"/>
                    <a:pt x="243" y="408"/>
                    <a:pt x="242" y="409"/>
                  </a:cubicBezTo>
                  <a:cubicBezTo>
                    <a:pt x="242" y="409"/>
                    <a:pt x="242" y="409"/>
                    <a:pt x="242" y="409"/>
                  </a:cubicBezTo>
                  <a:cubicBezTo>
                    <a:pt x="242" y="409"/>
                    <a:pt x="242" y="409"/>
                    <a:pt x="242" y="409"/>
                  </a:cubicBezTo>
                  <a:cubicBezTo>
                    <a:pt x="240" y="410"/>
                    <a:pt x="239" y="411"/>
                    <a:pt x="238" y="412"/>
                  </a:cubicBezTo>
                  <a:cubicBezTo>
                    <a:pt x="237" y="412"/>
                    <a:pt x="235" y="413"/>
                    <a:pt x="234" y="414"/>
                  </a:cubicBezTo>
                  <a:cubicBezTo>
                    <a:pt x="78" y="414"/>
                    <a:pt x="78" y="414"/>
                    <a:pt x="78" y="414"/>
                  </a:cubicBezTo>
                  <a:cubicBezTo>
                    <a:pt x="78" y="414"/>
                    <a:pt x="78" y="414"/>
                    <a:pt x="77" y="414"/>
                  </a:cubicBezTo>
                  <a:cubicBezTo>
                    <a:pt x="81" y="414"/>
                    <a:pt x="76" y="414"/>
                    <a:pt x="75" y="413"/>
                  </a:cubicBezTo>
                  <a:cubicBezTo>
                    <a:pt x="75" y="413"/>
                    <a:pt x="72" y="412"/>
                    <a:pt x="72" y="412"/>
                  </a:cubicBezTo>
                  <a:cubicBezTo>
                    <a:pt x="72" y="412"/>
                    <a:pt x="72" y="412"/>
                    <a:pt x="72" y="412"/>
                  </a:cubicBezTo>
                  <a:lnTo>
                    <a:pt x="72" y="296"/>
                  </a:lnTo>
                  <a:close/>
                  <a:moveTo>
                    <a:pt x="114" y="561"/>
                  </a:moveTo>
                  <a:cubicBezTo>
                    <a:pt x="106" y="570"/>
                    <a:pt x="94" y="574"/>
                    <a:pt x="83" y="574"/>
                  </a:cubicBezTo>
                  <a:cubicBezTo>
                    <a:pt x="58" y="574"/>
                    <a:pt x="38" y="553"/>
                    <a:pt x="38" y="529"/>
                  </a:cubicBezTo>
                  <a:cubicBezTo>
                    <a:pt x="37" y="504"/>
                    <a:pt x="58" y="484"/>
                    <a:pt x="83" y="484"/>
                  </a:cubicBezTo>
                  <a:cubicBezTo>
                    <a:pt x="107" y="483"/>
                    <a:pt x="127" y="505"/>
                    <a:pt x="128" y="530"/>
                  </a:cubicBezTo>
                  <a:cubicBezTo>
                    <a:pt x="127" y="542"/>
                    <a:pt x="123" y="553"/>
                    <a:pt x="114" y="561"/>
                  </a:cubicBezTo>
                  <a:close/>
                  <a:moveTo>
                    <a:pt x="513" y="483"/>
                  </a:moveTo>
                  <a:cubicBezTo>
                    <a:pt x="538" y="482"/>
                    <a:pt x="558" y="504"/>
                    <a:pt x="558" y="529"/>
                  </a:cubicBezTo>
                  <a:cubicBezTo>
                    <a:pt x="558" y="541"/>
                    <a:pt x="553" y="551"/>
                    <a:pt x="545" y="560"/>
                  </a:cubicBezTo>
                  <a:cubicBezTo>
                    <a:pt x="536" y="568"/>
                    <a:pt x="525" y="573"/>
                    <a:pt x="513" y="573"/>
                  </a:cubicBezTo>
                  <a:cubicBezTo>
                    <a:pt x="488" y="573"/>
                    <a:pt x="468" y="552"/>
                    <a:pt x="468" y="528"/>
                  </a:cubicBezTo>
                  <a:cubicBezTo>
                    <a:pt x="467" y="503"/>
                    <a:pt x="489" y="483"/>
                    <a:pt x="513" y="483"/>
                  </a:cubicBezTo>
                  <a:close/>
                  <a:moveTo>
                    <a:pt x="503" y="445"/>
                  </a:moveTo>
                  <a:cubicBezTo>
                    <a:pt x="503" y="445"/>
                    <a:pt x="503" y="445"/>
                    <a:pt x="503" y="445"/>
                  </a:cubicBezTo>
                  <a:cubicBezTo>
                    <a:pt x="503" y="445"/>
                    <a:pt x="503" y="445"/>
                    <a:pt x="503" y="445"/>
                  </a:cubicBezTo>
                  <a:cubicBezTo>
                    <a:pt x="503" y="445"/>
                    <a:pt x="503" y="445"/>
                    <a:pt x="503" y="445"/>
                  </a:cubicBezTo>
                  <a:cubicBezTo>
                    <a:pt x="504" y="447"/>
                    <a:pt x="504" y="445"/>
                    <a:pt x="504" y="448"/>
                  </a:cubicBezTo>
                  <a:cubicBezTo>
                    <a:pt x="504" y="452"/>
                    <a:pt x="504" y="452"/>
                    <a:pt x="504" y="452"/>
                  </a:cubicBezTo>
                  <a:cubicBezTo>
                    <a:pt x="483" y="455"/>
                    <a:pt x="463" y="467"/>
                    <a:pt x="450" y="485"/>
                  </a:cubicBezTo>
                  <a:cubicBezTo>
                    <a:pt x="445" y="493"/>
                    <a:pt x="441" y="502"/>
                    <a:pt x="439" y="511"/>
                  </a:cubicBezTo>
                  <a:cubicBezTo>
                    <a:pt x="156" y="511"/>
                    <a:pt x="156" y="511"/>
                    <a:pt x="156" y="511"/>
                  </a:cubicBezTo>
                  <a:cubicBezTo>
                    <a:pt x="149" y="486"/>
                    <a:pt x="131" y="466"/>
                    <a:pt x="105" y="457"/>
                  </a:cubicBezTo>
                  <a:cubicBezTo>
                    <a:pt x="101" y="455"/>
                    <a:pt x="97" y="454"/>
                    <a:pt x="92" y="453"/>
                  </a:cubicBezTo>
                  <a:cubicBezTo>
                    <a:pt x="92" y="448"/>
                    <a:pt x="92" y="448"/>
                    <a:pt x="92" y="448"/>
                  </a:cubicBezTo>
                  <a:cubicBezTo>
                    <a:pt x="92" y="447"/>
                    <a:pt x="93" y="446"/>
                    <a:pt x="93" y="445"/>
                  </a:cubicBezTo>
                  <a:cubicBezTo>
                    <a:pt x="97" y="445"/>
                    <a:pt x="101" y="445"/>
                    <a:pt x="106" y="445"/>
                  </a:cubicBezTo>
                  <a:cubicBezTo>
                    <a:pt x="221" y="445"/>
                    <a:pt x="221" y="445"/>
                    <a:pt x="221" y="445"/>
                  </a:cubicBezTo>
                  <a:cubicBezTo>
                    <a:pt x="226" y="445"/>
                    <a:pt x="231" y="445"/>
                    <a:pt x="235" y="445"/>
                  </a:cubicBezTo>
                  <a:lnTo>
                    <a:pt x="503" y="445"/>
                  </a:lnTo>
                  <a:close/>
                  <a:moveTo>
                    <a:pt x="420" y="165"/>
                  </a:moveTo>
                  <a:cubicBezTo>
                    <a:pt x="419" y="166"/>
                    <a:pt x="420" y="165"/>
                    <a:pt x="420" y="165"/>
                  </a:cubicBezTo>
                  <a:close/>
                  <a:moveTo>
                    <a:pt x="623" y="302"/>
                  </a:moveTo>
                  <a:cubicBezTo>
                    <a:pt x="623" y="302"/>
                    <a:pt x="623" y="302"/>
                    <a:pt x="623" y="302"/>
                  </a:cubicBezTo>
                  <a:close/>
                  <a:moveTo>
                    <a:pt x="650" y="198"/>
                  </a:moveTo>
                  <a:cubicBezTo>
                    <a:pt x="646" y="225"/>
                    <a:pt x="641" y="253"/>
                    <a:pt x="636" y="280"/>
                  </a:cubicBezTo>
                  <a:cubicBezTo>
                    <a:pt x="636" y="281"/>
                    <a:pt x="636" y="282"/>
                    <a:pt x="636" y="282"/>
                  </a:cubicBezTo>
                  <a:cubicBezTo>
                    <a:pt x="634" y="285"/>
                    <a:pt x="632" y="288"/>
                    <a:pt x="630" y="292"/>
                  </a:cubicBezTo>
                  <a:cubicBezTo>
                    <a:pt x="628" y="295"/>
                    <a:pt x="626" y="298"/>
                    <a:pt x="624" y="301"/>
                  </a:cubicBezTo>
                  <a:cubicBezTo>
                    <a:pt x="624" y="301"/>
                    <a:pt x="624" y="301"/>
                    <a:pt x="624" y="301"/>
                  </a:cubicBezTo>
                  <a:cubicBezTo>
                    <a:pt x="623" y="302"/>
                    <a:pt x="623" y="302"/>
                    <a:pt x="622" y="303"/>
                  </a:cubicBezTo>
                  <a:cubicBezTo>
                    <a:pt x="620" y="305"/>
                    <a:pt x="619" y="307"/>
                    <a:pt x="617" y="309"/>
                  </a:cubicBezTo>
                  <a:cubicBezTo>
                    <a:pt x="614" y="313"/>
                    <a:pt x="610" y="316"/>
                    <a:pt x="607" y="319"/>
                  </a:cubicBezTo>
                  <a:cubicBezTo>
                    <a:pt x="606" y="319"/>
                    <a:pt x="605" y="320"/>
                    <a:pt x="605" y="320"/>
                  </a:cubicBezTo>
                  <a:cubicBezTo>
                    <a:pt x="605" y="321"/>
                    <a:pt x="603" y="322"/>
                    <a:pt x="603" y="322"/>
                  </a:cubicBezTo>
                  <a:cubicBezTo>
                    <a:pt x="600" y="324"/>
                    <a:pt x="598" y="325"/>
                    <a:pt x="595" y="327"/>
                  </a:cubicBezTo>
                  <a:cubicBezTo>
                    <a:pt x="593" y="328"/>
                    <a:pt x="591" y="329"/>
                    <a:pt x="590" y="330"/>
                  </a:cubicBezTo>
                  <a:cubicBezTo>
                    <a:pt x="589" y="330"/>
                    <a:pt x="587" y="331"/>
                    <a:pt x="587" y="331"/>
                  </a:cubicBezTo>
                  <a:cubicBezTo>
                    <a:pt x="586" y="331"/>
                    <a:pt x="585" y="332"/>
                    <a:pt x="583" y="332"/>
                  </a:cubicBezTo>
                  <a:cubicBezTo>
                    <a:pt x="581" y="333"/>
                    <a:pt x="578" y="333"/>
                    <a:pt x="576" y="334"/>
                  </a:cubicBezTo>
                  <a:cubicBezTo>
                    <a:pt x="575" y="334"/>
                    <a:pt x="575" y="334"/>
                    <a:pt x="575" y="334"/>
                  </a:cubicBezTo>
                  <a:cubicBezTo>
                    <a:pt x="575" y="334"/>
                    <a:pt x="574" y="334"/>
                    <a:pt x="574" y="334"/>
                  </a:cubicBezTo>
                  <a:cubicBezTo>
                    <a:pt x="573" y="334"/>
                    <a:pt x="571" y="334"/>
                    <a:pt x="570" y="334"/>
                  </a:cubicBezTo>
                  <a:cubicBezTo>
                    <a:pt x="559" y="335"/>
                    <a:pt x="548" y="332"/>
                    <a:pt x="538" y="327"/>
                  </a:cubicBezTo>
                  <a:cubicBezTo>
                    <a:pt x="527" y="321"/>
                    <a:pt x="521" y="317"/>
                    <a:pt x="513" y="308"/>
                  </a:cubicBezTo>
                  <a:cubicBezTo>
                    <a:pt x="514" y="308"/>
                    <a:pt x="512" y="306"/>
                    <a:pt x="512" y="306"/>
                  </a:cubicBezTo>
                  <a:cubicBezTo>
                    <a:pt x="511" y="305"/>
                    <a:pt x="510" y="304"/>
                    <a:pt x="510" y="303"/>
                  </a:cubicBezTo>
                  <a:cubicBezTo>
                    <a:pt x="508" y="301"/>
                    <a:pt x="507" y="298"/>
                    <a:pt x="506" y="296"/>
                  </a:cubicBezTo>
                  <a:cubicBezTo>
                    <a:pt x="506" y="296"/>
                    <a:pt x="506" y="296"/>
                    <a:pt x="506" y="295"/>
                  </a:cubicBezTo>
                  <a:cubicBezTo>
                    <a:pt x="506" y="295"/>
                    <a:pt x="506" y="295"/>
                    <a:pt x="506" y="295"/>
                  </a:cubicBezTo>
                  <a:cubicBezTo>
                    <a:pt x="505" y="294"/>
                    <a:pt x="505" y="293"/>
                    <a:pt x="505" y="292"/>
                  </a:cubicBezTo>
                  <a:cubicBezTo>
                    <a:pt x="504" y="289"/>
                    <a:pt x="503" y="287"/>
                    <a:pt x="502" y="284"/>
                  </a:cubicBezTo>
                  <a:cubicBezTo>
                    <a:pt x="502" y="282"/>
                    <a:pt x="502" y="280"/>
                    <a:pt x="501" y="278"/>
                  </a:cubicBezTo>
                  <a:cubicBezTo>
                    <a:pt x="501" y="279"/>
                    <a:pt x="501" y="274"/>
                    <a:pt x="501" y="273"/>
                  </a:cubicBezTo>
                  <a:cubicBezTo>
                    <a:pt x="500" y="269"/>
                    <a:pt x="501" y="264"/>
                    <a:pt x="501" y="260"/>
                  </a:cubicBezTo>
                  <a:cubicBezTo>
                    <a:pt x="501" y="258"/>
                    <a:pt x="501" y="255"/>
                    <a:pt x="501" y="253"/>
                  </a:cubicBezTo>
                  <a:cubicBezTo>
                    <a:pt x="501" y="253"/>
                    <a:pt x="501" y="252"/>
                    <a:pt x="501" y="252"/>
                  </a:cubicBezTo>
                  <a:cubicBezTo>
                    <a:pt x="502" y="251"/>
                    <a:pt x="502" y="250"/>
                    <a:pt x="502" y="250"/>
                  </a:cubicBezTo>
                  <a:cubicBezTo>
                    <a:pt x="502" y="246"/>
                    <a:pt x="503" y="242"/>
                    <a:pt x="504" y="239"/>
                  </a:cubicBezTo>
                  <a:cubicBezTo>
                    <a:pt x="504" y="236"/>
                    <a:pt x="505" y="234"/>
                    <a:pt x="506" y="231"/>
                  </a:cubicBezTo>
                  <a:cubicBezTo>
                    <a:pt x="537" y="247"/>
                    <a:pt x="569" y="264"/>
                    <a:pt x="600" y="280"/>
                  </a:cubicBezTo>
                  <a:cubicBezTo>
                    <a:pt x="608" y="284"/>
                    <a:pt x="621" y="281"/>
                    <a:pt x="623" y="270"/>
                  </a:cubicBezTo>
                  <a:cubicBezTo>
                    <a:pt x="632" y="211"/>
                    <a:pt x="642" y="153"/>
                    <a:pt x="652" y="94"/>
                  </a:cubicBezTo>
                  <a:cubicBezTo>
                    <a:pt x="652" y="93"/>
                    <a:pt x="652" y="93"/>
                    <a:pt x="652" y="92"/>
                  </a:cubicBezTo>
                  <a:cubicBezTo>
                    <a:pt x="654" y="81"/>
                    <a:pt x="645" y="70"/>
                    <a:pt x="633" y="73"/>
                  </a:cubicBezTo>
                  <a:cubicBezTo>
                    <a:pt x="571" y="91"/>
                    <a:pt x="510" y="108"/>
                    <a:pt x="448" y="125"/>
                  </a:cubicBezTo>
                  <a:cubicBezTo>
                    <a:pt x="438" y="128"/>
                    <a:pt x="427" y="131"/>
                    <a:pt x="417" y="134"/>
                  </a:cubicBezTo>
                  <a:cubicBezTo>
                    <a:pt x="416" y="134"/>
                    <a:pt x="416" y="134"/>
                    <a:pt x="416" y="134"/>
                  </a:cubicBezTo>
                  <a:cubicBezTo>
                    <a:pt x="415" y="134"/>
                    <a:pt x="415" y="134"/>
                    <a:pt x="414" y="134"/>
                  </a:cubicBezTo>
                  <a:cubicBezTo>
                    <a:pt x="408" y="135"/>
                    <a:pt x="403" y="139"/>
                    <a:pt x="399" y="143"/>
                  </a:cubicBezTo>
                  <a:cubicBezTo>
                    <a:pt x="381" y="160"/>
                    <a:pt x="381" y="191"/>
                    <a:pt x="382" y="213"/>
                  </a:cubicBezTo>
                  <a:cubicBezTo>
                    <a:pt x="382" y="235"/>
                    <a:pt x="383" y="256"/>
                    <a:pt x="383" y="277"/>
                  </a:cubicBezTo>
                  <a:cubicBezTo>
                    <a:pt x="382" y="284"/>
                    <a:pt x="382" y="291"/>
                    <a:pt x="381" y="297"/>
                  </a:cubicBezTo>
                  <a:cubicBezTo>
                    <a:pt x="381" y="299"/>
                    <a:pt x="381" y="300"/>
                    <a:pt x="381" y="302"/>
                  </a:cubicBezTo>
                  <a:cubicBezTo>
                    <a:pt x="381" y="302"/>
                    <a:pt x="380" y="305"/>
                    <a:pt x="380" y="306"/>
                  </a:cubicBezTo>
                  <a:cubicBezTo>
                    <a:pt x="380" y="309"/>
                    <a:pt x="379" y="312"/>
                    <a:pt x="379" y="315"/>
                  </a:cubicBezTo>
                  <a:cubicBezTo>
                    <a:pt x="378" y="322"/>
                    <a:pt x="376" y="328"/>
                    <a:pt x="374" y="335"/>
                  </a:cubicBezTo>
                  <a:cubicBezTo>
                    <a:pt x="373" y="338"/>
                    <a:pt x="372" y="342"/>
                    <a:pt x="371" y="345"/>
                  </a:cubicBezTo>
                  <a:cubicBezTo>
                    <a:pt x="370" y="346"/>
                    <a:pt x="370" y="348"/>
                    <a:pt x="369" y="349"/>
                  </a:cubicBezTo>
                  <a:cubicBezTo>
                    <a:pt x="369" y="350"/>
                    <a:pt x="369" y="351"/>
                    <a:pt x="368" y="352"/>
                  </a:cubicBezTo>
                  <a:cubicBezTo>
                    <a:pt x="368" y="352"/>
                    <a:pt x="368" y="352"/>
                    <a:pt x="368" y="352"/>
                  </a:cubicBezTo>
                  <a:cubicBezTo>
                    <a:pt x="356" y="380"/>
                    <a:pt x="338" y="399"/>
                    <a:pt x="313" y="414"/>
                  </a:cubicBezTo>
                  <a:cubicBezTo>
                    <a:pt x="282" y="414"/>
                    <a:pt x="282" y="414"/>
                    <a:pt x="282" y="414"/>
                  </a:cubicBezTo>
                  <a:cubicBezTo>
                    <a:pt x="283" y="414"/>
                    <a:pt x="283" y="413"/>
                    <a:pt x="284" y="412"/>
                  </a:cubicBezTo>
                  <a:cubicBezTo>
                    <a:pt x="301" y="394"/>
                    <a:pt x="317" y="373"/>
                    <a:pt x="327" y="350"/>
                  </a:cubicBezTo>
                  <a:cubicBezTo>
                    <a:pt x="350" y="302"/>
                    <a:pt x="357" y="232"/>
                    <a:pt x="315" y="192"/>
                  </a:cubicBezTo>
                  <a:cubicBezTo>
                    <a:pt x="315" y="192"/>
                    <a:pt x="314" y="191"/>
                    <a:pt x="313" y="191"/>
                  </a:cubicBezTo>
                  <a:cubicBezTo>
                    <a:pt x="313" y="190"/>
                    <a:pt x="313" y="189"/>
                    <a:pt x="314" y="188"/>
                  </a:cubicBezTo>
                  <a:cubicBezTo>
                    <a:pt x="314" y="188"/>
                    <a:pt x="314" y="188"/>
                    <a:pt x="314" y="188"/>
                  </a:cubicBezTo>
                  <a:cubicBezTo>
                    <a:pt x="314" y="185"/>
                    <a:pt x="315" y="182"/>
                    <a:pt x="315" y="179"/>
                  </a:cubicBezTo>
                  <a:cubicBezTo>
                    <a:pt x="317" y="172"/>
                    <a:pt x="319" y="165"/>
                    <a:pt x="322" y="158"/>
                  </a:cubicBezTo>
                  <a:cubicBezTo>
                    <a:pt x="322" y="158"/>
                    <a:pt x="323" y="155"/>
                    <a:pt x="324" y="154"/>
                  </a:cubicBezTo>
                  <a:cubicBezTo>
                    <a:pt x="325" y="152"/>
                    <a:pt x="326" y="150"/>
                    <a:pt x="327" y="148"/>
                  </a:cubicBezTo>
                  <a:cubicBezTo>
                    <a:pt x="329" y="144"/>
                    <a:pt x="332" y="139"/>
                    <a:pt x="335" y="135"/>
                  </a:cubicBezTo>
                  <a:cubicBezTo>
                    <a:pt x="335" y="135"/>
                    <a:pt x="335" y="135"/>
                    <a:pt x="335" y="135"/>
                  </a:cubicBezTo>
                  <a:cubicBezTo>
                    <a:pt x="335" y="135"/>
                    <a:pt x="335" y="135"/>
                    <a:pt x="335" y="135"/>
                  </a:cubicBezTo>
                  <a:cubicBezTo>
                    <a:pt x="336" y="134"/>
                    <a:pt x="337" y="133"/>
                    <a:pt x="338" y="132"/>
                  </a:cubicBezTo>
                  <a:cubicBezTo>
                    <a:pt x="339" y="130"/>
                    <a:pt x="341" y="128"/>
                    <a:pt x="343" y="126"/>
                  </a:cubicBezTo>
                  <a:cubicBezTo>
                    <a:pt x="345" y="124"/>
                    <a:pt x="347" y="122"/>
                    <a:pt x="348" y="121"/>
                  </a:cubicBezTo>
                  <a:cubicBezTo>
                    <a:pt x="349" y="120"/>
                    <a:pt x="351" y="119"/>
                    <a:pt x="352" y="118"/>
                  </a:cubicBezTo>
                  <a:cubicBezTo>
                    <a:pt x="352" y="118"/>
                    <a:pt x="352" y="118"/>
                    <a:pt x="352" y="117"/>
                  </a:cubicBezTo>
                  <a:cubicBezTo>
                    <a:pt x="353" y="117"/>
                    <a:pt x="353" y="117"/>
                    <a:pt x="354" y="116"/>
                  </a:cubicBezTo>
                  <a:cubicBezTo>
                    <a:pt x="359" y="113"/>
                    <a:pt x="364" y="110"/>
                    <a:pt x="369" y="107"/>
                  </a:cubicBezTo>
                  <a:cubicBezTo>
                    <a:pt x="375" y="104"/>
                    <a:pt x="379" y="103"/>
                    <a:pt x="386" y="100"/>
                  </a:cubicBezTo>
                  <a:cubicBezTo>
                    <a:pt x="399" y="96"/>
                    <a:pt x="412" y="94"/>
                    <a:pt x="424" y="92"/>
                  </a:cubicBezTo>
                  <a:cubicBezTo>
                    <a:pt x="437" y="89"/>
                    <a:pt x="450" y="87"/>
                    <a:pt x="463" y="84"/>
                  </a:cubicBezTo>
                  <a:cubicBezTo>
                    <a:pt x="535" y="69"/>
                    <a:pt x="606" y="54"/>
                    <a:pt x="678" y="38"/>
                  </a:cubicBezTo>
                  <a:cubicBezTo>
                    <a:pt x="669" y="91"/>
                    <a:pt x="659" y="145"/>
                    <a:pt x="650" y="19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315">
              <a:extLst>
                <a:ext uri="{FF2B5EF4-FFF2-40B4-BE49-F238E27FC236}">
                  <a16:creationId xmlns:a16="http://schemas.microsoft.com/office/drawing/2014/main" id="{2BB4766E-DEAE-42A5-A595-79B14DD4CE8F}"/>
                </a:ext>
              </a:extLst>
            </p:cNvPr>
            <p:cNvSpPr>
              <a:spLocks/>
            </p:cNvSpPr>
            <p:nvPr/>
          </p:nvSpPr>
          <p:spPr bwMode="auto">
            <a:xfrm>
              <a:off x="8851901" y="5400676"/>
              <a:ext cx="0" cy="1588"/>
            </a:xfrm>
            <a:custGeom>
              <a:avLst/>
              <a:gdLst>
                <a:gd name="T0" fmla="*/ 1 h 1"/>
                <a:gd name="T1" fmla="*/ 0 h 1"/>
                <a:gd name="T2" fmla="*/ 1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Freeform 316">
              <a:extLst>
                <a:ext uri="{FF2B5EF4-FFF2-40B4-BE49-F238E27FC236}">
                  <a16:creationId xmlns:a16="http://schemas.microsoft.com/office/drawing/2014/main" id="{2B2D0BD0-405A-48C1-926A-5541878ACC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651876" y="4894263"/>
              <a:ext cx="358775" cy="414338"/>
            </a:xfrm>
            <a:custGeom>
              <a:avLst/>
              <a:gdLst>
                <a:gd name="T0" fmla="*/ 5 w 145"/>
                <a:gd name="T1" fmla="*/ 121 h 167"/>
                <a:gd name="T2" fmla="*/ 8 w 145"/>
                <a:gd name="T3" fmla="*/ 123 h 167"/>
                <a:gd name="T4" fmla="*/ 45 w 145"/>
                <a:gd name="T5" fmla="*/ 145 h 167"/>
                <a:gd name="T6" fmla="*/ 69 w 145"/>
                <a:gd name="T7" fmla="*/ 159 h 167"/>
                <a:gd name="T8" fmla="*/ 89 w 145"/>
                <a:gd name="T9" fmla="*/ 165 h 167"/>
                <a:gd name="T10" fmla="*/ 107 w 145"/>
                <a:gd name="T11" fmla="*/ 154 h 167"/>
                <a:gd name="T12" fmla="*/ 126 w 145"/>
                <a:gd name="T13" fmla="*/ 128 h 167"/>
                <a:gd name="T14" fmla="*/ 133 w 145"/>
                <a:gd name="T15" fmla="*/ 38 h 167"/>
                <a:gd name="T16" fmla="*/ 86 w 145"/>
                <a:gd name="T17" fmla="*/ 3 h 167"/>
                <a:gd name="T18" fmla="*/ 47 w 145"/>
                <a:gd name="T19" fmla="*/ 1 h 167"/>
                <a:gd name="T20" fmla="*/ 15 w 145"/>
                <a:gd name="T21" fmla="*/ 12 h 167"/>
                <a:gd name="T22" fmla="*/ 12 w 145"/>
                <a:gd name="T23" fmla="*/ 18 h 167"/>
                <a:gd name="T24" fmla="*/ 12 w 145"/>
                <a:gd name="T25" fmla="*/ 20 h 167"/>
                <a:gd name="T26" fmla="*/ 12 w 145"/>
                <a:gd name="T27" fmla="*/ 21 h 167"/>
                <a:gd name="T28" fmla="*/ 11 w 145"/>
                <a:gd name="T29" fmla="*/ 29 h 167"/>
                <a:gd name="T30" fmla="*/ 3 w 145"/>
                <a:gd name="T31" fmla="*/ 87 h 167"/>
                <a:gd name="T32" fmla="*/ 1 w 145"/>
                <a:gd name="T33" fmla="*/ 106 h 167"/>
                <a:gd name="T34" fmla="*/ 0 w 145"/>
                <a:gd name="T35" fmla="*/ 109 h 167"/>
                <a:gd name="T36" fmla="*/ 5 w 145"/>
                <a:gd name="T37" fmla="*/ 121 h 167"/>
                <a:gd name="T38" fmla="*/ 79 w 145"/>
                <a:gd name="T39" fmla="*/ 136 h 167"/>
                <a:gd name="T40" fmla="*/ 79 w 145"/>
                <a:gd name="T41" fmla="*/ 136 h 167"/>
                <a:gd name="T42" fmla="*/ 79 w 145"/>
                <a:gd name="T43" fmla="*/ 136 h 167"/>
                <a:gd name="T44" fmla="*/ 80 w 145"/>
                <a:gd name="T45" fmla="*/ 136 h 167"/>
                <a:gd name="T46" fmla="*/ 80 w 145"/>
                <a:gd name="T47" fmla="*/ 135 h 167"/>
                <a:gd name="T48" fmla="*/ 80 w 145"/>
                <a:gd name="T49" fmla="*/ 136 h 167"/>
                <a:gd name="T50" fmla="*/ 41 w 145"/>
                <a:gd name="T51" fmla="*/ 32 h 167"/>
                <a:gd name="T52" fmla="*/ 52 w 145"/>
                <a:gd name="T53" fmla="*/ 32 h 167"/>
                <a:gd name="T54" fmla="*/ 70 w 145"/>
                <a:gd name="T55" fmla="*/ 32 h 167"/>
                <a:gd name="T56" fmla="*/ 76 w 145"/>
                <a:gd name="T57" fmla="*/ 32 h 167"/>
                <a:gd name="T58" fmla="*/ 77 w 145"/>
                <a:gd name="T59" fmla="*/ 32 h 167"/>
                <a:gd name="T60" fmla="*/ 77 w 145"/>
                <a:gd name="T61" fmla="*/ 32 h 167"/>
                <a:gd name="T62" fmla="*/ 82 w 145"/>
                <a:gd name="T63" fmla="*/ 34 h 167"/>
                <a:gd name="T64" fmla="*/ 88 w 145"/>
                <a:gd name="T65" fmla="*/ 35 h 167"/>
                <a:gd name="T66" fmla="*/ 89 w 145"/>
                <a:gd name="T67" fmla="*/ 36 h 167"/>
                <a:gd name="T68" fmla="*/ 90 w 145"/>
                <a:gd name="T69" fmla="*/ 36 h 167"/>
                <a:gd name="T70" fmla="*/ 95 w 145"/>
                <a:gd name="T71" fmla="*/ 39 h 167"/>
                <a:gd name="T72" fmla="*/ 97 w 145"/>
                <a:gd name="T73" fmla="*/ 40 h 167"/>
                <a:gd name="T74" fmla="*/ 99 w 145"/>
                <a:gd name="T75" fmla="*/ 42 h 167"/>
                <a:gd name="T76" fmla="*/ 101 w 145"/>
                <a:gd name="T77" fmla="*/ 45 h 167"/>
                <a:gd name="T78" fmla="*/ 102 w 145"/>
                <a:gd name="T79" fmla="*/ 45 h 167"/>
                <a:gd name="T80" fmla="*/ 102 w 145"/>
                <a:gd name="T81" fmla="*/ 45 h 167"/>
                <a:gd name="T82" fmla="*/ 105 w 145"/>
                <a:gd name="T83" fmla="*/ 51 h 167"/>
                <a:gd name="T84" fmla="*/ 106 w 145"/>
                <a:gd name="T85" fmla="*/ 53 h 167"/>
                <a:gd name="T86" fmla="*/ 107 w 145"/>
                <a:gd name="T87" fmla="*/ 58 h 167"/>
                <a:gd name="T88" fmla="*/ 109 w 145"/>
                <a:gd name="T89" fmla="*/ 66 h 167"/>
                <a:gd name="T90" fmla="*/ 102 w 145"/>
                <a:gd name="T91" fmla="*/ 108 h 167"/>
                <a:gd name="T92" fmla="*/ 101 w 145"/>
                <a:gd name="T93" fmla="*/ 110 h 167"/>
                <a:gd name="T94" fmla="*/ 99 w 145"/>
                <a:gd name="T95" fmla="*/ 114 h 167"/>
                <a:gd name="T96" fmla="*/ 95 w 145"/>
                <a:gd name="T97" fmla="*/ 121 h 167"/>
                <a:gd name="T98" fmla="*/ 94 w 145"/>
                <a:gd name="T99" fmla="*/ 123 h 167"/>
                <a:gd name="T100" fmla="*/ 92 w 145"/>
                <a:gd name="T101" fmla="*/ 124 h 167"/>
                <a:gd name="T102" fmla="*/ 87 w 145"/>
                <a:gd name="T103" fmla="*/ 130 h 167"/>
                <a:gd name="T104" fmla="*/ 84 w 145"/>
                <a:gd name="T105" fmla="*/ 133 h 167"/>
                <a:gd name="T106" fmla="*/ 32 w 145"/>
                <a:gd name="T107" fmla="*/ 102 h 167"/>
                <a:gd name="T108" fmla="*/ 41 w 145"/>
                <a:gd name="T109" fmla="*/ 3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5" h="167">
                  <a:moveTo>
                    <a:pt x="5" y="121"/>
                  </a:moveTo>
                  <a:cubicBezTo>
                    <a:pt x="6" y="122"/>
                    <a:pt x="7" y="123"/>
                    <a:pt x="8" y="123"/>
                  </a:cubicBezTo>
                  <a:cubicBezTo>
                    <a:pt x="21" y="131"/>
                    <a:pt x="33" y="138"/>
                    <a:pt x="45" y="145"/>
                  </a:cubicBezTo>
                  <a:cubicBezTo>
                    <a:pt x="53" y="150"/>
                    <a:pt x="61" y="155"/>
                    <a:pt x="69" y="159"/>
                  </a:cubicBezTo>
                  <a:cubicBezTo>
                    <a:pt x="75" y="163"/>
                    <a:pt x="81" y="167"/>
                    <a:pt x="89" y="165"/>
                  </a:cubicBezTo>
                  <a:cubicBezTo>
                    <a:pt x="96" y="164"/>
                    <a:pt x="102" y="158"/>
                    <a:pt x="107" y="154"/>
                  </a:cubicBezTo>
                  <a:cubicBezTo>
                    <a:pt x="115" y="147"/>
                    <a:pt x="121" y="138"/>
                    <a:pt x="126" y="128"/>
                  </a:cubicBezTo>
                  <a:cubicBezTo>
                    <a:pt x="141" y="102"/>
                    <a:pt x="145" y="66"/>
                    <a:pt x="133" y="38"/>
                  </a:cubicBezTo>
                  <a:cubicBezTo>
                    <a:pt x="124" y="19"/>
                    <a:pt x="106" y="6"/>
                    <a:pt x="86" y="3"/>
                  </a:cubicBezTo>
                  <a:cubicBezTo>
                    <a:pt x="73" y="1"/>
                    <a:pt x="60" y="1"/>
                    <a:pt x="47" y="1"/>
                  </a:cubicBezTo>
                  <a:cubicBezTo>
                    <a:pt x="36" y="1"/>
                    <a:pt x="23" y="0"/>
                    <a:pt x="15" y="12"/>
                  </a:cubicBezTo>
                  <a:cubicBezTo>
                    <a:pt x="14" y="14"/>
                    <a:pt x="13" y="16"/>
                    <a:pt x="12" y="18"/>
                  </a:cubicBezTo>
                  <a:cubicBezTo>
                    <a:pt x="12" y="20"/>
                    <a:pt x="11" y="25"/>
                    <a:pt x="12" y="20"/>
                  </a:cubicBezTo>
                  <a:cubicBezTo>
                    <a:pt x="12" y="20"/>
                    <a:pt x="12" y="21"/>
                    <a:pt x="12" y="21"/>
                  </a:cubicBezTo>
                  <a:cubicBezTo>
                    <a:pt x="12" y="24"/>
                    <a:pt x="11" y="27"/>
                    <a:pt x="11" y="29"/>
                  </a:cubicBezTo>
                  <a:cubicBezTo>
                    <a:pt x="8" y="48"/>
                    <a:pt x="6" y="67"/>
                    <a:pt x="3" y="87"/>
                  </a:cubicBezTo>
                  <a:cubicBezTo>
                    <a:pt x="2" y="93"/>
                    <a:pt x="2" y="99"/>
                    <a:pt x="1" y="106"/>
                  </a:cubicBezTo>
                  <a:cubicBezTo>
                    <a:pt x="1" y="107"/>
                    <a:pt x="0" y="108"/>
                    <a:pt x="0" y="109"/>
                  </a:cubicBezTo>
                  <a:cubicBezTo>
                    <a:pt x="0" y="113"/>
                    <a:pt x="1" y="118"/>
                    <a:pt x="5" y="121"/>
                  </a:cubicBezTo>
                  <a:close/>
                  <a:moveTo>
                    <a:pt x="79" y="136"/>
                  </a:moveTo>
                  <a:cubicBezTo>
                    <a:pt x="78" y="137"/>
                    <a:pt x="76" y="137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lose/>
                  <a:moveTo>
                    <a:pt x="80" y="136"/>
                  </a:moveTo>
                  <a:cubicBezTo>
                    <a:pt x="80" y="136"/>
                    <a:pt x="80" y="135"/>
                    <a:pt x="80" y="135"/>
                  </a:cubicBezTo>
                  <a:cubicBezTo>
                    <a:pt x="80" y="135"/>
                    <a:pt x="80" y="135"/>
                    <a:pt x="80" y="136"/>
                  </a:cubicBezTo>
                  <a:close/>
                  <a:moveTo>
                    <a:pt x="41" y="32"/>
                  </a:moveTo>
                  <a:cubicBezTo>
                    <a:pt x="52" y="32"/>
                    <a:pt x="52" y="32"/>
                    <a:pt x="52" y="32"/>
                  </a:cubicBezTo>
                  <a:cubicBezTo>
                    <a:pt x="58" y="32"/>
                    <a:pt x="64" y="32"/>
                    <a:pt x="70" y="32"/>
                  </a:cubicBezTo>
                  <a:cubicBezTo>
                    <a:pt x="72" y="32"/>
                    <a:pt x="74" y="32"/>
                    <a:pt x="76" y="32"/>
                  </a:cubicBezTo>
                  <a:cubicBezTo>
                    <a:pt x="76" y="32"/>
                    <a:pt x="77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9" y="33"/>
                    <a:pt x="81" y="33"/>
                    <a:pt x="82" y="34"/>
                  </a:cubicBezTo>
                  <a:cubicBezTo>
                    <a:pt x="84" y="34"/>
                    <a:pt x="86" y="35"/>
                    <a:pt x="88" y="35"/>
                  </a:cubicBezTo>
                  <a:cubicBezTo>
                    <a:pt x="88" y="35"/>
                    <a:pt x="88" y="35"/>
                    <a:pt x="89" y="36"/>
                  </a:cubicBezTo>
                  <a:cubicBezTo>
                    <a:pt x="89" y="36"/>
                    <a:pt x="90" y="36"/>
                    <a:pt x="90" y="36"/>
                  </a:cubicBezTo>
                  <a:cubicBezTo>
                    <a:pt x="92" y="37"/>
                    <a:pt x="94" y="38"/>
                    <a:pt x="95" y="39"/>
                  </a:cubicBezTo>
                  <a:cubicBezTo>
                    <a:pt x="96" y="39"/>
                    <a:pt x="96" y="40"/>
                    <a:pt x="97" y="40"/>
                  </a:cubicBezTo>
                  <a:cubicBezTo>
                    <a:pt x="98" y="41"/>
                    <a:pt x="98" y="42"/>
                    <a:pt x="99" y="42"/>
                  </a:cubicBezTo>
                  <a:cubicBezTo>
                    <a:pt x="100" y="43"/>
                    <a:pt x="101" y="44"/>
                    <a:pt x="101" y="45"/>
                  </a:cubicBezTo>
                  <a:cubicBezTo>
                    <a:pt x="102" y="45"/>
                    <a:pt x="102" y="45"/>
                    <a:pt x="102" y="45"/>
                  </a:cubicBezTo>
                  <a:cubicBezTo>
                    <a:pt x="102" y="45"/>
                    <a:pt x="102" y="45"/>
                    <a:pt x="102" y="45"/>
                  </a:cubicBezTo>
                  <a:cubicBezTo>
                    <a:pt x="103" y="47"/>
                    <a:pt x="104" y="49"/>
                    <a:pt x="105" y="51"/>
                  </a:cubicBezTo>
                  <a:cubicBezTo>
                    <a:pt x="105" y="50"/>
                    <a:pt x="106" y="53"/>
                    <a:pt x="106" y="53"/>
                  </a:cubicBezTo>
                  <a:cubicBezTo>
                    <a:pt x="107" y="55"/>
                    <a:pt x="107" y="56"/>
                    <a:pt x="107" y="58"/>
                  </a:cubicBezTo>
                  <a:cubicBezTo>
                    <a:pt x="109" y="62"/>
                    <a:pt x="109" y="63"/>
                    <a:pt x="109" y="66"/>
                  </a:cubicBezTo>
                  <a:cubicBezTo>
                    <a:pt x="110" y="81"/>
                    <a:pt x="108" y="94"/>
                    <a:pt x="102" y="108"/>
                  </a:cubicBezTo>
                  <a:cubicBezTo>
                    <a:pt x="103" y="107"/>
                    <a:pt x="101" y="110"/>
                    <a:pt x="101" y="110"/>
                  </a:cubicBezTo>
                  <a:cubicBezTo>
                    <a:pt x="101" y="112"/>
                    <a:pt x="100" y="113"/>
                    <a:pt x="99" y="114"/>
                  </a:cubicBezTo>
                  <a:cubicBezTo>
                    <a:pt x="98" y="116"/>
                    <a:pt x="96" y="119"/>
                    <a:pt x="95" y="121"/>
                  </a:cubicBezTo>
                  <a:cubicBezTo>
                    <a:pt x="95" y="122"/>
                    <a:pt x="94" y="122"/>
                    <a:pt x="94" y="123"/>
                  </a:cubicBezTo>
                  <a:cubicBezTo>
                    <a:pt x="93" y="123"/>
                    <a:pt x="93" y="124"/>
                    <a:pt x="92" y="124"/>
                  </a:cubicBezTo>
                  <a:cubicBezTo>
                    <a:pt x="91" y="126"/>
                    <a:pt x="89" y="128"/>
                    <a:pt x="87" y="130"/>
                  </a:cubicBezTo>
                  <a:cubicBezTo>
                    <a:pt x="86" y="131"/>
                    <a:pt x="85" y="132"/>
                    <a:pt x="84" y="133"/>
                  </a:cubicBezTo>
                  <a:cubicBezTo>
                    <a:pt x="67" y="122"/>
                    <a:pt x="49" y="112"/>
                    <a:pt x="32" y="102"/>
                  </a:cubicBezTo>
                  <a:cubicBezTo>
                    <a:pt x="35" y="78"/>
                    <a:pt x="38" y="55"/>
                    <a:pt x="41" y="3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317">
              <a:extLst>
                <a:ext uri="{FF2B5EF4-FFF2-40B4-BE49-F238E27FC236}">
                  <a16:creationId xmlns:a16="http://schemas.microsoft.com/office/drawing/2014/main" id="{FACADC55-3FB8-4419-9044-45D3B386175B}"/>
                </a:ext>
              </a:extLst>
            </p:cNvPr>
            <p:cNvSpPr>
              <a:spLocks/>
            </p:cNvSpPr>
            <p:nvPr/>
          </p:nvSpPr>
          <p:spPr bwMode="auto">
            <a:xfrm>
              <a:off x="8415338" y="5657851"/>
              <a:ext cx="82550" cy="84138"/>
            </a:xfrm>
            <a:custGeom>
              <a:avLst/>
              <a:gdLst>
                <a:gd name="T0" fmla="*/ 28 w 33"/>
                <a:gd name="T1" fmla="*/ 5 h 34"/>
                <a:gd name="T2" fmla="*/ 25 w 33"/>
                <a:gd name="T3" fmla="*/ 2 h 34"/>
                <a:gd name="T4" fmla="*/ 17 w 33"/>
                <a:gd name="T5" fmla="*/ 0 h 34"/>
                <a:gd name="T6" fmla="*/ 12 w 33"/>
                <a:gd name="T7" fmla="*/ 1 h 34"/>
                <a:gd name="T8" fmla="*/ 5 w 33"/>
                <a:gd name="T9" fmla="*/ 5 h 34"/>
                <a:gd name="T10" fmla="*/ 2 w 33"/>
                <a:gd name="T11" fmla="*/ 9 h 34"/>
                <a:gd name="T12" fmla="*/ 0 w 33"/>
                <a:gd name="T13" fmla="*/ 17 h 34"/>
                <a:gd name="T14" fmla="*/ 1 w 33"/>
                <a:gd name="T15" fmla="*/ 21 h 34"/>
                <a:gd name="T16" fmla="*/ 5 w 33"/>
                <a:gd name="T17" fmla="*/ 29 h 34"/>
                <a:gd name="T18" fmla="*/ 8 w 33"/>
                <a:gd name="T19" fmla="*/ 31 h 34"/>
                <a:gd name="T20" fmla="*/ 17 w 33"/>
                <a:gd name="T21" fmla="*/ 34 h 34"/>
                <a:gd name="T22" fmla="*/ 21 w 33"/>
                <a:gd name="T23" fmla="*/ 33 h 34"/>
                <a:gd name="T24" fmla="*/ 28 w 33"/>
                <a:gd name="T25" fmla="*/ 29 h 34"/>
                <a:gd name="T26" fmla="*/ 31 w 33"/>
                <a:gd name="T27" fmla="*/ 25 h 34"/>
                <a:gd name="T28" fmla="*/ 33 w 33"/>
                <a:gd name="T29" fmla="*/ 20 h 34"/>
                <a:gd name="T30" fmla="*/ 33 w 33"/>
                <a:gd name="T31" fmla="*/ 17 h 34"/>
                <a:gd name="T32" fmla="*/ 33 w 33"/>
                <a:gd name="T33" fmla="*/ 12 h 34"/>
                <a:gd name="T34" fmla="*/ 28 w 33"/>
                <a:gd name="T35" fmla="*/ 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" h="34">
                  <a:moveTo>
                    <a:pt x="28" y="5"/>
                  </a:moveTo>
                  <a:cubicBezTo>
                    <a:pt x="27" y="4"/>
                    <a:pt x="26" y="3"/>
                    <a:pt x="25" y="2"/>
                  </a:cubicBezTo>
                  <a:cubicBezTo>
                    <a:pt x="22" y="1"/>
                    <a:pt x="20" y="0"/>
                    <a:pt x="17" y="0"/>
                  </a:cubicBezTo>
                  <a:cubicBezTo>
                    <a:pt x="15" y="0"/>
                    <a:pt x="13" y="0"/>
                    <a:pt x="12" y="1"/>
                  </a:cubicBezTo>
                  <a:cubicBezTo>
                    <a:pt x="9" y="2"/>
                    <a:pt x="7" y="3"/>
                    <a:pt x="5" y="5"/>
                  </a:cubicBezTo>
                  <a:cubicBezTo>
                    <a:pt x="4" y="6"/>
                    <a:pt x="3" y="7"/>
                    <a:pt x="2" y="9"/>
                  </a:cubicBezTo>
                  <a:cubicBezTo>
                    <a:pt x="0" y="12"/>
                    <a:pt x="0" y="13"/>
                    <a:pt x="0" y="17"/>
                  </a:cubicBezTo>
                  <a:cubicBezTo>
                    <a:pt x="0" y="18"/>
                    <a:pt x="0" y="20"/>
                    <a:pt x="1" y="21"/>
                  </a:cubicBezTo>
                  <a:cubicBezTo>
                    <a:pt x="2" y="25"/>
                    <a:pt x="2" y="26"/>
                    <a:pt x="5" y="29"/>
                  </a:cubicBezTo>
                  <a:cubicBezTo>
                    <a:pt x="6" y="30"/>
                    <a:pt x="7" y="31"/>
                    <a:pt x="8" y="31"/>
                  </a:cubicBezTo>
                  <a:cubicBezTo>
                    <a:pt x="12" y="33"/>
                    <a:pt x="13" y="33"/>
                    <a:pt x="17" y="34"/>
                  </a:cubicBezTo>
                  <a:cubicBezTo>
                    <a:pt x="18" y="34"/>
                    <a:pt x="20" y="33"/>
                    <a:pt x="21" y="33"/>
                  </a:cubicBezTo>
                  <a:cubicBezTo>
                    <a:pt x="25" y="32"/>
                    <a:pt x="26" y="31"/>
                    <a:pt x="28" y="29"/>
                  </a:cubicBezTo>
                  <a:cubicBezTo>
                    <a:pt x="29" y="28"/>
                    <a:pt x="30" y="26"/>
                    <a:pt x="31" y="25"/>
                  </a:cubicBezTo>
                  <a:cubicBezTo>
                    <a:pt x="32" y="23"/>
                    <a:pt x="33" y="21"/>
                    <a:pt x="33" y="20"/>
                  </a:cubicBezTo>
                  <a:cubicBezTo>
                    <a:pt x="33" y="19"/>
                    <a:pt x="33" y="18"/>
                    <a:pt x="33" y="17"/>
                  </a:cubicBezTo>
                  <a:cubicBezTo>
                    <a:pt x="33" y="15"/>
                    <a:pt x="33" y="14"/>
                    <a:pt x="33" y="12"/>
                  </a:cubicBezTo>
                  <a:cubicBezTo>
                    <a:pt x="31" y="9"/>
                    <a:pt x="31" y="8"/>
                    <a:pt x="28" y="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318">
              <a:extLst>
                <a:ext uri="{FF2B5EF4-FFF2-40B4-BE49-F238E27FC236}">
                  <a16:creationId xmlns:a16="http://schemas.microsoft.com/office/drawing/2014/main" id="{EBADF61C-DF14-4CA2-B22B-801B102D86F7}"/>
                </a:ext>
              </a:extLst>
            </p:cNvPr>
            <p:cNvSpPr>
              <a:spLocks/>
            </p:cNvSpPr>
            <p:nvPr/>
          </p:nvSpPr>
          <p:spPr bwMode="auto">
            <a:xfrm>
              <a:off x="9482138" y="5656263"/>
              <a:ext cx="85725" cy="80963"/>
            </a:xfrm>
            <a:custGeom>
              <a:avLst/>
              <a:gdLst>
                <a:gd name="T0" fmla="*/ 5 w 34"/>
                <a:gd name="T1" fmla="*/ 28 h 33"/>
                <a:gd name="T2" fmla="*/ 9 w 34"/>
                <a:gd name="T3" fmla="*/ 31 h 33"/>
                <a:gd name="T4" fmla="*/ 17 w 34"/>
                <a:gd name="T5" fmla="*/ 33 h 33"/>
                <a:gd name="T6" fmla="*/ 21 w 34"/>
                <a:gd name="T7" fmla="*/ 33 h 33"/>
                <a:gd name="T8" fmla="*/ 29 w 34"/>
                <a:gd name="T9" fmla="*/ 28 h 33"/>
                <a:gd name="T10" fmla="*/ 31 w 34"/>
                <a:gd name="T11" fmla="*/ 25 h 33"/>
                <a:gd name="T12" fmla="*/ 33 w 34"/>
                <a:gd name="T13" fmla="*/ 19 h 33"/>
                <a:gd name="T14" fmla="*/ 34 w 34"/>
                <a:gd name="T15" fmla="*/ 17 h 33"/>
                <a:gd name="T16" fmla="*/ 33 w 34"/>
                <a:gd name="T17" fmla="*/ 12 h 33"/>
                <a:gd name="T18" fmla="*/ 29 w 34"/>
                <a:gd name="T19" fmla="*/ 5 h 33"/>
                <a:gd name="T20" fmla="*/ 25 w 34"/>
                <a:gd name="T21" fmla="*/ 2 h 33"/>
                <a:gd name="T22" fmla="*/ 17 w 34"/>
                <a:gd name="T23" fmla="*/ 0 h 33"/>
                <a:gd name="T24" fmla="*/ 12 w 34"/>
                <a:gd name="T25" fmla="*/ 1 h 33"/>
                <a:gd name="T26" fmla="*/ 5 w 34"/>
                <a:gd name="T27" fmla="*/ 5 h 33"/>
                <a:gd name="T28" fmla="*/ 2 w 34"/>
                <a:gd name="T29" fmla="*/ 8 h 33"/>
                <a:gd name="T30" fmla="*/ 0 w 34"/>
                <a:gd name="T31" fmla="*/ 17 h 33"/>
                <a:gd name="T32" fmla="*/ 1 w 34"/>
                <a:gd name="T33" fmla="*/ 21 h 33"/>
                <a:gd name="T34" fmla="*/ 5 w 34"/>
                <a:gd name="T35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33">
                  <a:moveTo>
                    <a:pt x="5" y="28"/>
                  </a:moveTo>
                  <a:cubicBezTo>
                    <a:pt x="6" y="30"/>
                    <a:pt x="7" y="31"/>
                    <a:pt x="9" y="31"/>
                  </a:cubicBezTo>
                  <a:cubicBezTo>
                    <a:pt x="12" y="33"/>
                    <a:pt x="13" y="33"/>
                    <a:pt x="17" y="33"/>
                  </a:cubicBezTo>
                  <a:cubicBezTo>
                    <a:pt x="18" y="33"/>
                    <a:pt x="20" y="33"/>
                    <a:pt x="21" y="33"/>
                  </a:cubicBezTo>
                  <a:cubicBezTo>
                    <a:pt x="25" y="32"/>
                    <a:pt x="26" y="31"/>
                    <a:pt x="29" y="28"/>
                  </a:cubicBezTo>
                  <a:cubicBezTo>
                    <a:pt x="30" y="28"/>
                    <a:pt x="31" y="26"/>
                    <a:pt x="31" y="25"/>
                  </a:cubicBezTo>
                  <a:cubicBezTo>
                    <a:pt x="33" y="23"/>
                    <a:pt x="33" y="21"/>
                    <a:pt x="33" y="19"/>
                  </a:cubicBezTo>
                  <a:cubicBezTo>
                    <a:pt x="33" y="18"/>
                    <a:pt x="34" y="18"/>
                    <a:pt x="34" y="17"/>
                  </a:cubicBezTo>
                  <a:cubicBezTo>
                    <a:pt x="33" y="15"/>
                    <a:pt x="33" y="14"/>
                    <a:pt x="33" y="12"/>
                  </a:cubicBezTo>
                  <a:cubicBezTo>
                    <a:pt x="32" y="9"/>
                    <a:pt x="31" y="8"/>
                    <a:pt x="29" y="5"/>
                  </a:cubicBezTo>
                  <a:cubicBezTo>
                    <a:pt x="28" y="4"/>
                    <a:pt x="26" y="3"/>
                    <a:pt x="25" y="2"/>
                  </a:cubicBezTo>
                  <a:cubicBezTo>
                    <a:pt x="22" y="1"/>
                    <a:pt x="21" y="0"/>
                    <a:pt x="17" y="0"/>
                  </a:cubicBezTo>
                  <a:cubicBezTo>
                    <a:pt x="15" y="0"/>
                    <a:pt x="14" y="0"/>
                    <a:pt x="12" y="1"/>
                  </a:cubicBezTo>
                  <a:cubicBezTo>
                    <a:pt x="9" y="2"/>
                    <a:pt x="8" y="2"/>
                    <a:pt x="5" y="5"/>
                  </a:cubicBezTo>
                  <a:cubicBezTo>
                    <a:pt x="4" y="6"/>
                    <a:pt x="3" y="7"/>
                    <a:pt x="2" y="8"/>
                  </a:cubicBezTo>
                  <a:cubicBezTo>
                    <a:pt x="1" y="12"/>
                    <a:pt x="0" y="13"/>
                    <a:pt x="0" y="17"/>
                  </a:cubicBezTo>
                  <a:cubicBezTo>
                    <a:pt x="0" y="18"/>
                    <a:pt x="0" y="20"/>
                    <a:pt x="1" y="21"/>
                  </a:cubicBezTo>
                  <a:cubicBezTo>
                    <a:pt x="2" y="25"/>
                    <a:pt x="3" y="26"/>
                    <a:pt x="5" y="2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00982414-F482-B11D-3050-45925F3DB157}"/>
              </a:ext>
            </a:extLst>
          </p:cNvPr>
          <p:cNvSpPr txBox="1"/>
          <p:nvPr/>
        </p:nvSpPr>
        <p:spPr>
          <a:xfrm>
            <a:off x="9348281" y="6421153"/>
            <a:ext cx="22087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مهندسی عمران</a:t>
            </a:r>
            <a:endParaRPr lang="en-US" sz="16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5A4386B-7A16-CCF0-39CA-A400710A9B3C}"/>
              </a:ext>
            </a:extLst>
          </p:cNvPr>
          <p:cNvSpPr txBox="1"/>
          <p:nvPr/>
        </p:nvSpPr>
        <p:spPr>
          <a:xfrm>
            <a:off x="5109328" y="489391"/>
            <a:ext cx="68721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400" b="1" dirty="0">
                <a:solidFill>
                  <a:srgbClr val="A8A8A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اصلی </a:t>
            </a:r>
            <a:r>
              <a:rPr lang="fa-IR" sz="24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ارائه خود را در این قسمت وارد نمایید.</a:t>
            </a:r>
            <a:endParaRPr lang="en-US" sz="24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6547CC2-08B0-9F77-F08F-105328FF799B}"/>
              </a:ext>
            </a:extLst>
          </p:cNvPr>
          <p:cNvSpPr txBox="1"/>
          <p:nvPr/>
        </p:nvSpPr>
        <p:spPr>
          <a:xfrm>
            <a:off x="8727761" y="1076157"/>
            <a:ext cx="32428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نمایید.</a:t>
            </a:r>
            <a:endParaRPr lang="en-US" sz="20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E9A95064-C933-04EE-C768-6631581ABE70}"/>
              </a:ext>
            </a:extLst>
          </p:cNvPr>
          <p:cNvGrpSpPr/>
          <p:nvPr/>
        </p:nvGrpSpPr>
        <p:grpSpPr>
          <a:xfrm>
            <a:off x="8229713" y="2124459"/>
            <a:ext cx="2557774" cy="1646605"/>
            <a:chOff x="8229713" y="2124459"/>
            <a:chExt cx="2557774" cy="1646605"/>
          </a:xfrm>
        </p:grpSpPr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9B5BF205-4B18-4491-BF70-A2477859451B}"/>
                </a:ext>
              </a:extLst>
            </p:cNvPr>
            <p:cNvCxnSpPr>
              <a:cxnSpLocks/>
            </p:cNvCxnSpPr>
            <p:nvPr/>
          </p:nvCxnSpPr>
          <p:spPr>
            <a:xfrm>
              <a:off x="9268782" y="2546600"/>
              <a:ext cx="300181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B1F3F410-CF23-8D89-4FE3-FE83D5421F69}"/>
                </a:ext>
              </a:extLst>
            </p:cNvPr>
            <p:cNvSpPr txBox="1"/>
            <p:nvPr/>
          </p:nvSpPr>
          <p:spPr>
            <a:xfrm>
              <a:off x="8229713" y="2124459"/>
              <a:ext cx="2557774" cy="16466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200000"/>
                </a:lnSpc>
              </a:pPr>
              <a:r>
                <a:rPr lang="fa-IR" sz="1600" b="1" dirty="0">
                  <a:solidFill>
                    <a:srgbClr val="404040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</a:t>
              </a:r>
            </a:p>
            <a:p>
              <a:pPr algn="justLow" rtl="1">
                <a:lnSpc>
                  <a:spcPct val="200000"/>
                </a:lnSpc>
              </a:pPr>
              <a:r>
                <a:rPr lang="fa-IR" sz="1200" dirty="0">
                  <a:solidFill>
                    <a:srgbClr val="404040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endParaRPr lang="en-US" sz="1200" dirty="0">
                <a:solidFill>
                  <a:srgbClr val="404040"/>
                </a:solidFill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BB1944FE-B176-5E08-5145-A39CA3C75F91}"/>
              </a:ext>
            </a:extLst>
          </p:cNvPr>
          <p:cNvGrpSpPr/>
          <p:nvPr/>
        </p:nvGrpSpPr>
        <p:grpSpPr>
          <a:xfrm>
            <a:off x="8290076" y="4276363"/>
            <a:ext cx="2557774" cy="1646605"/>
            <a:chOff x="8290076" y="4276363"/>
            <a:chExt cx="2557774" cy="1646605"/>
          </a:xfrm>
        </p:grpSpPr>
        <p:cxnSp>
          <p:nvCxnSpPr>
            <p:cNvPr id="77" name="Straight Connector 76">
              <a:extLst>
                <a:ext uri="{FF2B5EF4-FFF2-40B4-BE49-F238E27FC236}">
                  <a16:creationId xmlns:a16="http://schemas.microsoft.com/office/drawing/2014/main" id="{921678FF-EF38-4976-A6E8-4F4B4E9BC54A}"/>
                </a:ext>
              </a:extLst>
            </p:cNvPr>
            <p:cNvCxnSpPr>
              <a:cxnSpLocks/>
            </p:cNvCxnSpPr>
            <p:nvPr/>
          </p:nvCxnSpPr>
          <p:spPr>
            <a:xfrm>
              <a:off x="9268782" y="4760790"/>
              <a:ext cx="300181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1330BB7C-1B43-3EFD-43BA-94983E81B4BA}"/>
                </a:ext>
              </a:extLst>
            </p:cNvPr>
            <p:cNvSpPr txBox="1"/>
            <p:nvPr/>
          </p:nvSpPr>
          <p:spPr>
            <a:xfrm>
              <a:off x="8290076" y="4276363"/>
              <a:ext cx="2557774" cy="16466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200000"/>
                </a:lnSpc>
              </a:pPr>
              <a:r>
                <a:rPr lang="fa-IR" sz="1600" b="1" dirty="0">
                  <a:solidFill>
                    <a:srgbClr val="404040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</a:t>
              </a:r>
            </a:p>
            <a:p>
              <a:pPr algn="justLow" rtl="1">
                <a:lnSpc>
                  <a:spcPct val="200000"/>
                </a:lnSpc>
              </a:pPr>
              <a:r>
                <a:rPr lang="fa-IR" sz="1200" dirty="0">
                  <a:solidFill>
                    <a:srgbClr val="404040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endParaRPr lang="en-US" sz="1200" dirty="0">
                <a:solidFill>
                  <a:srgbClr val="404040"/>
                </a:solidFill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1AB60B99-FB0A-9F21-A731-3CA86084B3C3}"/>
              </a:ext>
            </a:extLst>
          </p:cNvPr>
          <p:cNvGrpSpPr/>
          <p:nvPr/>
        </p:nvGrpSpPr>
        <p:grpSpPr>
          <a:xfrm>
            <a:off x="4959815" y="2124459"/>
            <a:ext cx="2557774" cy="1646605"/>
            <a:chOff x="4959815" y="2124459"/>
            <a:chExt cx="2557774" cy="1646605"/>
          </a:xfrm>
        </p:grpSpPr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047FD9D4-06D1-45B9-869F-158737573E7D}"/>
                </a:ext>
              </a:extLst>
            </p:cNvPr>
            <p:cNvCxnSpPr>
              <a:cxnSpLocks/>
            </p:cNvCxnSpPr>
            <p:nvPr/>
          </p:nvCxnSpPr>
          <p:spPr>
            <a:xfrm>
              <a:off x="5947453" y="2546600"/>
              <a:ext cx="300181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B888D111-F14B-85C3-BECC-8E025C563B82}"/>
                </a:ext>
              </a:extLst>
            </p:cNvPr>
            <p:cNvSpPr txBox="1"/>
            <p:nvPr/>
          </p:nvSpPr>
          <p:spPr>
            <a:xfrm>
              <a:off x="4959815" y="2124459"/>
              <a:ext cx="2557774" cy="16466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200000"/>
                </a:lnSpc>
              </a:pPr>
              <a:r>
                <a:rPr lang="fa-IR" sz="1600" b="1" dirty="0">
                  <a:solidFill>
                    <a:srgbClr val="404040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</a:t>
              </a:r>
            </a:p>
            <a:p>
              <a:pPr algn="justLow" rtl="1">
                <a:lnSpc>
                  <a:spcPct val="200000"/>
                </a:lnSpc>
              </a:pPr>
              <a:r>
                <a:rPr lang="fa-IR" sz="1200" dirty="0">
                  <a:solidFill>
                    <a:srgbClr val="404040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endParaRPr lang="en-US" sz="1200" dirty="0">
                <a:solidFill>
                  <a:srgbClr val="404040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8A44FF13-0B72-B84A-62AC-A0A5650BA3AD}"/>
              </a:ext>
            </a:extLst>
          </p:cNvPr>
          <p:cNvGrpSpPr/>
          <p:nvPr/>
        </p:nvGrpSpPr>
        <p:grpSpPr>
          <a:xfrm>
            <a:off x="5020178" y="4276363"/>
            <a:ext cx="2557774" cy="1646605"/>
            <a:chOff x="5020178" y="4276363"/>
            <a:chExt cx="2557774" cy="1646605"/>
          </a:xfrm>
        </p:grpSpPr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0DB3CCEB-C7ED-4164-9E87-048275721C15}"/>
                </a:ext>
              </a:extLst>
            </p:cNvPr>
            <p:cNvCxnSpPr>
              <a:cxnSpLocks/>
            </p:cNvCxnSpPr>
            <p:nvPr/>
          </p:nvCxnSpPr>
          <p:spPr>
            <a:xfrm>
              <a:off x="5947453" y="4760790"/>
              <a:ext cx="300181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0A7B16F-B4CF-33EA-6AB9-92301B557D92}"/>
                </a:ext>
              </a:extLst>
            </p:cNvPr>
            <p:cNvSpPr txBox="1"/>
            <p:nvPr/>
          </p:nvSpPr>
          <p:spPr>
            <a:xfrm>
              <a:off x="5020178" y="4276363"/>
              <a:ext cx="2557774" cy="16466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200000"/>
                </a:lnSpc>
              </a:pPr>
              <a:r>
                <a:rPr lang="fa-IR" sz="1600" b="1" dirty="0">
                  <a:solidFill>
                    <a:srgbClr val="404040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</a:t>
              </a:r>
            </a:p>
            <a:p>
              <a:pPr algn="justLow" rtl="1">
                <a:lnSpc>
                  <a:spcPct val="200000"/>
                </a:lnSpc>
              </a:pPr>
              <a:r>
                <a:rPr lang="fa-IR" sz="1200" dirty="0">
                  <a:solidFill>
                    <a:srgbClr val="404040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endParaRPr lang="en-US" sz="1200" dirty="0">
                <a:solidFill>
                  <a:srgbClr val="40404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12991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 animBg="1"/>
      <p:bldP spid="72" grpId="0" animBg="1"/>
      <p:bldP spid="4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Picture Placeholder 53">
            <a:extLst>
              <a:ext uri="{FF2B5EF4-FFF2-40B4-BE49-F238E27FC236}">
                <a16:creationId xmlns:a16="http://schemas.microsoft.com/office/drawing/2014/main" id="{83B96417-AB3D-5A94-3FB3-274AC9AD387F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331322" y="2097009"/>
            <a:ext cx="3478090" cy="2149428"/>
          </a:xfrm>
        </p:spPr>
      </p:pic>
      <p:pic>
        <p:nvPicPr>
          <p:cNvPr id="52" name="Picture Placeholder 51">
            <a:extLst>
              <a:ext uri="{FF2B5EF4-FFF2-40B4-BE49-F238E27FC236}">
                <a16:creationId xmlns:a16="http://schemas.microsoft.com/office/drawing/2014/main" id="{3A297D9E-39E8-435C-B1AD-BE8930DE467C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357181" y="2097008"/>
            <a:ext cx="3478090" cy="2149428"/>
          </a:xfrm>
        </p:spPr>
      </p:pic>
      <p:pic>
        <p:nvPicPr>
          <p:cNvPr id="50" name="Picture Placeholder 49">
            <a:extLst>
              <a:ext uri="{FF2B5EF4-FFF2-40B4-BE49-F238E27FC236}">
                <a16:creationId xmlns:a16="http://schemas.microsoft.com/office/drawing/2014/main" id="{E0162E61-F87B-158A-7848-086BEDC3D060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82588" y="2097523"/>
            <a:ext cx="3478090" cy="2149428"/>
          </a:xfrm>
        </p:spPr>
      </p:pic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05075BA0-A781-4B32-BEE3-95AC36A6820E}"/>
              </a:ext>
            </a:extLst>
          </p:cNvPr>
          <p:cNvSpPr/>
          <p:nvPr/>
        </p:nvSpPr>
        <p:spPr>
          <a:xfrm>
            <a:off x="8553333" y="3113731"/>
            <a:ext cx="3036732" cy="2550469"/>
          </a:xfrm>
          <a:custGeom>
            <a:avLst/>
            <a:gdLst>
              <a:gd name="connsiteX0" fmla="*/ 3036732 w 3036732"/>
              <a:gd name="connsiteY0" fmla="*/ 0 h 2550469"/>
              <a:gd name="connsiteX1" fmla="*/ 3036732 w 3036732"/>
              <a:gd name="connsiteY1" fmla="*/ 2004369 h 2550469"/>
              <a:gd name="connsiteX2" fmla="*/ 3036732 w 3036732"/>
              <a:gd name="connsiteY2" fmla="*/ 2149428 h 2550469"/>
              <a:gd name="connsiteX3" fmla="*/ 3036732 w 3036732"/>
              <a:gd name="connsiteY3" fmla="*/ 2550469 h 2550469"/>
              <a:gd name="connsiteX4" fmla="*/ 0 w 3036732"/>
              <a:gd name="connsiteY4" fmla="*/ 2550469 h 2550469"/>
              <a:gd name="connsiteX5" fmla="*/ 0 w 3036732"/>
              <a:gd name="connsiteY5" fmla="*/ 2004369 h 2550469"/>
              <a:gd name="connsiteX6" fmla="*/ 1 w 3036732"/>
              <a:gd name="connsiteY6" fmla="*/ 2004369 h 2550469"/>
              <a:gd name="connsiteX7" fmla="*/ 1 w 3036732"/>
              <a:gd name="connsiteY7" fmla="*/ 1025302 h 2550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36732" h="2550469">
                <a:moveTo>
                  <a:pt x="3036732" y="0"/>
                </a:moveTo>
                <a:lnTo>
                  <a:pt x="3036732" y="2004369"/>
                </a:lnTo>
                <a:lnTo>
                  <a:pt x="3036732" y="2149428"/>
                </a:lnTo>
                <a:lnTo>
                  <a:pt x="3036732" y="2550469"/>
                </a:lnTo>
                <a:lnTo>
                  <a:pt x="0" y="2550469"/>
                </a:lnTo>
                <a:lnTo>
                  <a:pt x="0" y="2004369"/>
                </a:lnTo>
                <a:lnTo>
                  <a:pt x="1" y="2004369"/>
                </a:lnTo>
                <a:lnTo>
                  <a:pt x="1" y="102530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664A6B24-F801-4021-A013-EF89A93F52FC}"/>
              </a:ext>
            </a:extLst>
          </p:cNvPr>
          <p:cNvSpPr/>
          <p:nvPr/>
        </p:nvSpPr>
        <p:spPr>
          <a:xfrm>
            <a:off x="4577858" y="3113731"/>
            <a:ext cx="3036732" cy="2550469"/>
          </a:xfrm>
          <a:custGeom>
            <a:avLst/>
            <a:gdLst>
              <a:gd name="connsiteX0" fmla="*/ 3036732 w 3036732"/>
              <a:gd name="connsiteY0" fmla="*/ 0 h 2550469"/>
              <a:gd name="connsiteX1" fmla="*/ 3036732 w 3036732"/>
              <a:gd name="connsiteY1" fmla="*/ 2004369 h 2550469"/>
              <a:gd name="connsiteX2" fmla="*/ 3036732 w 3036732"/>
              <a:gd name="connsiteY2" fmla="*/ 2149428 h 2550469"/>
              <a:gd name="connsiteX3" fmla="*/ 3036732 w 3036732"/>
              <a:gd name="connsiteY3" fmla="*/ 2550469 h 2550469"/>
              <a:gd name="connsiteX4" fmla="*/ 0 w 3036732"/>
              <a:gd name="connsiteY4" fmla="*/ 2550469 h 2550469"/>
              <a:gd name="connsiteX5" fmla="*/ 0 w 3036732"/>
              <a:gd name="connsiteY5" fmla="*/ 2004369 h 2550469"/>
              <a:gd name="connsiteX6" fmla="*/ 1 w 3036732"/>
              <a:gd name="connsiteY6" fmla="*/ 2004369 h 2550469"/>
              <a:gd name="connsiteX7" fmla="*/ 1 w 3036732"/>
              <a:gd name="connsiteY7" fmla="*/ 1025302 h 2550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36732" h="2550469">
                <a:moveTo>
                  <a:pt x="3036732" y="0"/>
                </a:moveTo>
                <a:lnTo>
                  <a:pt x="3036732" y="2004369"/>
                </a:lnTo>
                <a:lnTo>
                  <a:pt x="3036732" y="2149428"/>
                </a:lnTo>
                <a:lnTo>
                  <a:pt x="3036732" y="2550469"/>
                </a:lnTo>
                <a:lnTo>
                  <a:pt x="0" y="2550469"/>
                </a:lnTo>
                <a:lnTo>
                  <a:pt x="0" y="2004369"/>
                </a:lnTo>
                <a:lnTo>
                  <a:pt x="1" y="2004369"/>
                </a:lnTo>
                <a:lnTo>
                  <a:pt x="1" y="102530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0D882A13-F6F7-4CD5-B23C-09F248EA1B19}"/>
              </a:ext>
            </a:extLst>
          </p:cNvPr>
          <p:cNvSpPr/>
          <p:nvPr/>
        </p:nvSpPr>
        <p:spPr>
          <a:xfrm>
            <a:off x="603265" y="3113731"/>
            <a:ext cx="3036732" cy="2550469"/>
          </a:xfrm>
          <a:custGeom>
            <a:avLst/>
            <a:gdLst>
              <a:gd name="connsiteX0" fmla="*/ 3036732 w 3036732"/>
              <a:gd name="connsiteY0" fmla="*/ 0 h 2550469"/>
              <a:gd name="connsiteX1" fmla="*/ 3036732 w 3036732"/>
              <a:gd name="connsiteY1" fmla="*/ 2004369 h 2550469"/>
              <a:gd name="connsiteX2" fmla="*/ 3036732 w 3036732"/>
              <a:gd name="connsiteY2" fmla="*/ 2149428 h 2550469"/>
              <a:gd name="connsiteX3" fmla="*/ 3036732 w 3036732"/>
              <a:gd name="connsiteY3" fmla="*/ 2550469 h 2550469"/>
              <a:gd name="connsiteX4" fmla="*/ 0 w 3036732"/>
              <a:gd name="connsiteY4" fmla="*/ 2550469 h 2550469"/>
              <a:gd name="connsiteX5" fmla="*/ 0 w 3036732"/>
              <a:gd name="connsiteY5" fmla="*/ 2004369 h 2550469"/>
              <a:gd name="connsiteX6" fmla="*/ 1 w 3036732"/>
              <a:gd name="connsiteY6" fmla="*/ 2004369 h 2550469"/>
              <a:gd name="connsiteX7" fmla="*/ 1 w 3036732"/>
              <a:gd name="connsiteY7" fmla="*/ 1025302 h 2550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36732" h="2550469">
                <a:moveTo>
                  <a:pt x="3036732" y="0"/>
                </a:moveTo>
                <a:lnTo>
                  <a:pt x="3036732" y="2004369"/>
                </a:lnTo>
                <a:lnTo>
                  <a:pt x="3036732" y="2149428"/>
                </a:lnTo>
                <a:lnTo>
                  <a:pt x="3036732" y="2550469"/>
                </a:lnTo>
                <a:lnTo>
                  <a:pt x="0" y="2550469"/>
                </a:lnTo>
                <a:lnTo>
                  <a:pt x="0" y="2004369"/>
                </a:lnTo>
                <a:lnTo>
                  <a:pt x="1" y="2004369"/>
                </a:lnTo>
                <a:lnTo>
                  <a:pt x="1" y="102530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840310F-FA0F-64D9-D900-F8E70205DB1C}"/>
              </a:ext>
            </a:extLst>
          </p:cNvPr>
          <p:cNvSpPr txBox="1"/>
          <p:nvPr/>
        </p:nvSpPr>
        <p:spPr>
          <a:xfrm>
            <a:off x="601935" y="3763680"/>
            <a:ext cx="2897750" cy="1900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A8A8A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sz="16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sz="16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2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40404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12F96D1-75F4-78AE-6A90-A3A11C324CE2}"/>
              </a:ext>
            </a:extLst>
          </p:cNvPr>
          <p:cNvSpPr txBox="1"/>
          <p:nvPr/>
        </p:nvSpPr>
        <p:spPr>
          <a:xfrm>
            <a:off x="4559301" y="3763680"/>
            <a:ext cx="2897750" cy="1900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A8A8A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sz="16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sz="16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2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40404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650BEC9-9EE0-08CC-A632-E97A36C3CA5C}"/>
              </a:ext>
            </a:extLst>
          </p:cNvPr>
          <p:cNvSpPr txBox="1"/>
          <p:nvPr/>
        </p:nvSpPr>
        <p:spPr>
          <a:xfrm>
            <a:off x="8552003" y="3763680"/>
            <a:ext cx="2897750" cy="1900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A8A8A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fa-IR" sz="16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را بنویسید</a:t>
            </a:r>
            <a:endParaRPr lang="en-US" sz="16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2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404040"/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E41D06CD-61CC-1615-AE9D-A815DF4981D1}"/>
              </a:ext>
            </a:extLst>
          </p:cNvPr>
          <p:cNvSpPr txBox="1"/>
          <p:nvPr/>
        </p:nvSpPr>
        <p:spPr>
          <a:xfrm>
            <a:off x="5109328" y="583661"/>
            <a:ext cx="68721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400" b="1" dirty="0">
                <a:solidFill>
                  <a:srgbClr val="A8A8A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اصلی </a:t>
            </a:r>
            <a:r>
              <a:rPr lang="fa-IR" sz="24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ارائه خود را در این قسمت وارد نمایید.</a:t>
            </a:r>
            <a:endParaRPr lang="en-US" sz="24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700548C9-E759-E774-306F-3489E78C8B44}"/>
              </a:ext>
            </a:extLst>
          </p:cNvPr>
          <p:cNvSpPr txBox="1"/>
          <p:nvPr/>
        </p:nvSpPr>
        <p:spPr>
          <a:xfrm>
            <a:off x="8738647" y="1235744"/>
            <a:ext cx="32428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نمایید.</a:t>
            </a:r>
            <a:endParaRPr lang="en-US" sz="20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137E51CE-5377-A014-57ED-5EF814466B3B}"/>
              </a:ext>
            </a:extLst>
          </p:cNvPr>
          <p:cNvSpPr txBox="1"/>
          <p:nvPr/>
        </p:nvSpPr>
        <p:spPr>
          <a:xfrm>
            <a:off x="9348281" y="6421153"/>
            <a:ext cx="22087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مهندسی عمران</a:t>
            </a:r>
            <a:endParaRPr lang="en-US" sz="16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47103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0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0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9000"/>
                            </p:stCondLst>
                            <p:childTnLst>
                              <p:par>
                                <p:cTn id="6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24" grpId="0" animBg="1"/>
      <p:bldP spid="21" grpId="0" animBg="1"/>
      <p:bldP spid="11" grpId="0"/>
      <p:bldP spid="12" grpId="0"/>
      <p:bldP spid="13" grpId="0"/>
      <p:bldP spid="58" grpId="0"/>
      <p:bldP spid="5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TextBox 106">
            <a:extLst>
              <a:ext uri="{FF2B5EF4-FFF2-40B4-BE49-F238E27FC236}">
                <a16:creationId xmlns:a16="http://schemas.microsoft.com/office/drawing/2014/main" id="{6CA09E6E-B717-B684-1E41-230899CE73F1}"/>
              </a:ext>
            </a:extLst>
          </p:cNvPr>
          <p:cNvSpPr txBox="1"/>
          <p:nvPr/>
        </p:nvSpPr>
        <p:spPr>
          <a:xfrm>
            <a:off x="5109328" y="489391"/>
            <a:ext cx="68721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400" b="1" dirty="0">
                <a:solidFill>
                  <a:srgbClr val="A8A8A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اصلی </a:t>
            </a:r>
            <a:r>
              <a:rPr lang="fa-IR" sz="24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ارائه خود را در این قسمت وارد نمایید.</a:t>
            </a:r>
            <a:endParaRPr lang="en-US" sz="24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9D509737-25A8-D515-A25F-9A000F462119}"/>
              </a:ext>
            </a:extLst>
          </p:cNvPr>
          <p:cNvSpPr txBox="1"/>
          <p:nvPr/>
        </p:nvSpPr>
        <p:spPr>
          <a:xfrm>
            <a:off x="8727761" y="1076157"/>
            <a:ext cx="32428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زیر عنوان خود را وارد نمایید.</a:t>
            </a:r>
            <a:endParaRPr lang="en-US" sz="20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6027D31A-ACCD-8392-39AC-07C9BBDDDAE0}"/>
              </a:ext>
            </a:extLst>
          </p:cNvPr>
          <p:cNvSpPr txBox="1"/>
          <p:nvPr/>
        </p:nvSpPr>
        <p:spPr>
          <a:xfrm>
            <a:off x="7938009" y="2359034"/>
            <a:ext cx="3020999" cy="13631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404040"/>
              </a:solidFill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5BC1F93F-BC04-C08E-DFB3-7419019ECFA2}"/>
              </a:ext>
            </a:extLst>
          </p:cNvPr>
          <p:cNvGrpSpPr/>
          <p:nvPr/>
        </p:nvGrpSpPr>
        <p:grpSpPr>
          <a:xfrm>
            <a:off x="7293976" y="2788707"/>
            <a:ext cx="1665998" cy="2531976"/>
            <a:chOff x="7293976" y="2788707"/>
            <a:chExt cx="1665998" cy="2531976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16260172-A123-EFE6-002C-D228ECD7B463}"/>
                </a:ext>
              </a:extLst>
            </p:cNvPr>
            <p:cNvSpPr/>
            <p:nvPr/>
          </p:nvSpPr>
          <p:spPr>
            <a:xfrm>
              <a:off x="7293976" y="2788707"/>
              <a:ext cx="1665998" cy="2469277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440" h="6578">
                  <a:moveTo>
                    <a:pt x="4185" y="4359"/>
                  </a:moveTo>
                  <a:cubicBezTo>
                    <a:pt x="4185" y="5443"/>
                    <a:pt x="3303" y="6323"/>
                    <a:pt x="2220" y="6323"/>
                  </a:cubicBezTo>
                  <a:cubicBezTo>
                    <a:pt x="1136" y="6323"/>
                    <a:pt x="255" y="5443"/>
                    <a:pt x="255" y="4359"/>
                  </a:cubicBezTo>
                  <a:lnTo>
                    <a:pt x="255" y="407"/>
                  </a:lnTo>
                  <a:lnTo>
                    <a:pt x="823" y="407"/>
                  </a:lnTo>
                  <a:lnTo>
                    <a:pt x="823" y="559"/>
                  </a:lnTo>
                  <a:lnTo>
                    <a:pt x="1307" y="280"/>
                  </a:lnTo>
                  <a:lnTo>
                    <a:pt x="823" y="0"/>
                  </a:lnTo>
                  <a:lnTo>
                    <a:pt x="823" y="152"/>
                  </a:lnTo>
                  <a:lnTo>
                    <a:pt x="0" y="152"/>
                  </a:lnTo>
                  <a:lnTo>
                    <a:pt x="0" y="4359"/>
                  </a:lnTo>
                  <a:cubicBezTo>
                    <a:pt x="0" y="4952"/>
                    <a:pt x="231" y="5509"/>
                    <a:pt x="650" y="5928"/>
                  </a:cubicBezTo>
                  <a:cubicBezTo>
                    <a:pt x="1069" y="6347"/>
                    <a:pt x="1627" y="6578"/>
                    <a:pt x="2220" y="6578"/>
                  </a:cubicBezTo>
                  <a:cubicBezTo>
                    <a:pt x="2813" y="6578"/>
                    <a:pt x="3370" y="6347"/>
                    <a:pt x="3789" y="5928"/>
                  </a:cubicBezTo>
                  <a:cubicBezTo>
                    <a:pt x="4209" y="5509"/>
                    <a:pt x="4440" y="4952"/>
                    <a:pt x="4440" y="4359"/>
                  </a:cubicBezTo>
                  <a:close/>
                </a:path>
              </a:pathLst>
            </a:custGeom>
            <a:solidFill>
              <a:schemeClr val="accent3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56" name="Freeform 290">
              <a:extLst>
                <a:ext uri="{FF2B5EF4-FFF2-40B4-BE49-F238E27FC236}">
                  <a16:creationId xmlns:a16="http://schemas.microsoft.com/office/drawing/2014/main" id="{D8090223-5A15-E64E-FCEC-38889E6A05C7}"/>
                </a:ext>
              </a:extLst>
            </p:cNvPr>
            <p:cNvSpPr/>
            <p:nvPr/>
          </p:nvSpPr>
          <p:spPr>
            <a:xfrm>
              <a:off x="7803272" y="4249924"/>
              <a:ext cx="102084" cy="84098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73" h="225">
                  <a:moveTo>
                    <a:pt x="273" y="0"/>
                  </a:moveTo>
                  <a:lnTo>
                    <a:pt x="0" y="0"/>
                  </a:lnTo>
                  <a:lnTo>
                    <a:pt x="0" y="225"/>
                  </a:lnTo>
                  <a:lnTo>
                    <a:pt x="273" y="225"/>
                  </a:lnTo>
                  <a:close/>
                </a:path>
              </a:pathLst>
            </a:custGeom>
            <a:solidFill>
              <a:srgbClr val="000000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57" name="Freeform 291">
              <a:extLst>
                <a:ext uri="{FF2B5EF4-FFF2-40B4-BE49-F238E27FC236}">
                  <a16:creationId xmlns:a16="http://schemas.microsoft.com/office/drawing/2014/main" id="{19980869-D21D-7214-078C-1F43B55621CE}"/>
                </a:ext>
              </a:extLst>
            </p:cNvPr>
            <p:cNvSpPr/>
            <p:nvPr/>
          </p:nvSpPr>
          <p:spPr>
            <a:xfrm>
              <a:off x="7803272" y="4334398"/>
              <a:ext cx="53669" cy="55340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44" h="1475">
                  <a:moveTo>
                    <a:pt x="144" y="1475"/>
                  </a:moveTo>
                  <a:lnTo>
                    <a:pt x="71" y="1475"/>
                  </a:lnTo>
                  <a:lnTo>
                    <a:pt x="0" y="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chemeClr val="accent4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58" name="Freeform 292">
              <a:extLst>
                <a:ext uri="{FF2B5EF4-FFF2-40B4-BE49-F238E27FC236}">
                  <a16:creationId xmlns:a16="http://schemas.microsoft.com/office/drawing/2014/main" id="{3AA675E7-6BDC-4D7D-FC47-E1C3148B8CC8}"/>
                </a:ext>
              </a:extLst>
            </p:cNvPr>
            <p:cNvSpPr/>
            <p:nvPr/>
          </p:nvSpPr>
          <p:spPr>
            <a:xfrm>
              <a:off x="7885089" y="4242039"/>
              <a:ext cx="43536" cy="92359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17" h="247">
                  <a:moveTo>
                    <a:pt x="72" y="28"/>
                  </a:moveTo>
                  <a:cubicBezTo>
                    <a:pt x="70" y="19"/>
                    <a:pt x="64" y="11"/>
                    <a:pt x="56" y="6"/>
                  </a:cubicBezTo>
                  <a:cubicBezTo>
                    <a:pt x="48" y="1"/>
                    <a:pt x="38" y="-1"/>
                    <a:pt x="28" y="1"/>
                  </a:cubicBezTo>
                  <a:cubicBezTo>
                    <a:pt x="18" y="3"/>
                    <a:pt x="9" y="10"/>
                    <a:pt x="4" y="19"/>
                  </a:cubicBezTo>
                  <a:cubicBezTo>
                    <a:pt x="0" y="27"/>
                    <a:pt x="-1" y="35"/>
                    <a:pt x="1" y="44"/>
                  </a:cubicBezTo>
                  <a:lnTo>
                    <a:pt x="45" y="247"/>
                  </a:lnTo>
                  <a:lnTo>
                    <a:pt x="117" y="234"/>
                  </a:lnTo>
                  <a:close/>
                </a:path>
              </a:pathLst>
            </a:custGeom>
            <a:solidFill>
              <a:schemeClr val="accent6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59" name="Freeform 293">
              <a:extLst>
                <a:ext uri="{FF2B5EF4-FFF2-40B4-BE49-F238E27FC236}">
                  <a16:creationId xmlns:a16="http://schemas.microsoft.com/office/drawing/2014/main" id="{A2C4DF4F-013B-5358-E0CB-D15B432CE74D}"/>
                </a:ext>
              </a:extLst>
            </p:cNvPr>
            <p:cNvSpPr/>
            <p:nvPr/>
          </p:nvSpPr>
          <p:spPr>
            <a:xfrm>
              <a:off x="7901978" y="4329519"/>
              <a:ext cx="233067" cy="943483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622" h="2514">
                  <a:moveTo>
                    <a:pt x="622" y="2498"/>
                  </a:moveTo>
                  <a:lnTo>
                    <a:pt x="72" y="0"/>
                  </a:lnTo>
                  <a:lnTo>
                    <a:pt x="0" y="13"/>
                  </a:lnTo>
                  <a:lnTo>
                    <a:pt x="551" y="2514"/>
                  </a:lnTo>
                  <a:close/>
                </a:path>
              </a:pathLst>
            </a:custGeom>
            <a:solidFill>
              <a:schemeClr val="accent4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60" name="Freeform 294">
              <a:extLst>
                <a:ext uri="{FF2B5EF4-FFF2-40B4-BE49-F238E27FC236}">
                  <a16:creationId xmlns:a16="http://schemas.microsoft.com/office/drawing/2014/main" id="{9448C105-EBB7-262F-73B8-F1CB2D999A0C}"/>
                </a:ext>
              </a:extLst>
            </p:cNvPr>
            <p:cNvSpPr/>
            <p:nvPr/>
          </p:nvSpPr>
          <p:spPr>
            <a:xfrm>
              <a:off x="7779627" y="4242415"/>
              <a:ext cx="43536" cy="91983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17" h="246">
                  <a:moveTo>
                    <a:pt x="88" y="1"/>
                  </a:moveTo>
                  <a:cubicBezTo>
                    <a:pt x="79" y="-1"/>
                    <a:pt x="69" y="1"/>
                    <a:pt x="61" y="6"/>
                  </a:cubicBezTo>
                  <a:cubicBezTo>
                    <a:pt x="53" y="11"/>
                    <a:pt x="47" y="19"/>
                    <a:pt x="45" y="29"/>
                  </a:cubicBezTo>
                  <a:lnTo>
                    <a:pt x="0" y="233"/>
                  </a:lnTo>
                  <a:lnTo>
                    <a:pt x="72" y="246"/>
                  </a:lnTo>
                  <a:lnTo>
                    <a:pt x="116" y="45"/>
                  </a:lnTo>
                  <a:cubicBezTo>
                    <a:pt x="118" y="37"/>
                    <a:pt x="117" y="29"/>
                    <a:pt x="113" y="21"/>
                  </a:cubicBezTo>
                  <a:cubicBezTo>
                    <a:pt x="109" y="12"/>
                    <a:pt x="100" y="4"/>
                    <a:pt x="88" y="1"/>
                  </a:cubicBezTo>
                  <a:close/>
                </a:path>
              </a:pathLst>
            </a:custGeom>
            <a:solidFill>
              <a:schemeClr val="accent6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61" name="Freeform 295">
              <a:extLst>
                <a:ext uri="{FF2B5EF4-FFF2-40B4-BE49-F238E27FC236}">
                  <a16:creationId xmlns:a16="http://schemas.microsoft.com/office/drawing/2014/main" id="{5955CBF5-B8DE-51A6-EEE2-8596FAF11EE2}"/>
                </a:ext>
              </a:extLst>
            </p:cNvPr>
            <p:cNvSpPr/>
            <p:nvPr/>
          </p:nvSpPr>
          <p:spPr>
            <a:xfrm>
              <a:off x="7573581" y="4329519"/>
              <a:ext cx="232692" cy="942732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621" h="2512">
                  <a:moveTo>
                    <a:pt x="0" y="2496"/>
                  </a:moveTo>
                  <a:lnTo>
                    <a:pt x="70" y="2512"/>
                  </a:lnTo>
                  <a:lnTo>
                    <a:pt x="621" y="13"/>
                  </a:lnTo>
                  <a:lnTo>
                    <a:pt x="549" y="0"/>
                  </a:lnTo>
                  <a:close/>
                </a:path>
              </a:pathLst>
            </a:custGeom>
            <a:solidFill>
              <a:schemeClr val="accent4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62" name="Freeform 296">
              <a:extLst>
                <a:ext uri="{FF2B5EF4-FFF2-40B4-BE49-F238E27FC236}">
                  <a16:creationId xmlns:a16="http://schemas.microsoft.com/office/drawing/2014/main" id="{FE6ECDC4-D573-DACB-8857-1B90C345A317}"/>
                </a:ext>
              </a:extLst>
            </p:cNvPr>
            <p:cNvSpPr/>
            <p:nvPr/>
          </p:nvSpPr>
          <p:spPr>
            <a:xfrm>
              <a:off x="7857316" y="4334398"/>
              <a:ext cx="48039" cy="553024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29" h="1474">
                  <a:moveTo>
                    <a:pt x="72" y="1474"/>
                  </a:moveTo>
                  <a:lnTo>
                    <a:pt x="0" y="1474"/>
                  </a:lnTo>
                  <a:lnTo>
                    <a:pt x="56" y="0"/>
                  </a:lnTo>
                  <a:lnTo>
                    <a:pt x="129" y="0"/>
                  </a:lnTo>
                  <a:close/>
                </a:path>
              </a:pathLst>
            </a:custGeom>
            <a:solidFill>
              <a:schemeClr val="accent4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63" name="Freeform 297">
              <a:extLst>
                <a:ext uri="{FF2B5EF4-FFF2-40B4-BE49-F238E27FC236}">
                  <a16:creationId xmlns:a16="http://schemas.microsoft.com/office/drawing/2014/main" id="{595A6CA3-361F-77F3-EA40-B7FADBF0CCD8}"/>
                </a:ext>
              </a:extLst>
            </p:cNvPr>
            <p:cNvSpPr/>
            <p:nvPr/>
          </p:nvSpPr>
          <p:spPr>
            <a:xfrm>
              <a:off x="7834047" y="4926844"/>
              <a:ext cx="43161" cy="333767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16" h="890">
                  <a:moveTo>
                    <a:pt x="94" y="890"/>
                  </a:moveTo>
                  <a:lnTo>
                    <a:pt x="22" y="890"/>
                  </a:lnTo>
                  <a:lnTo>
                    <a:pt x="0" y="0"/>
                  </a:lnTo>
                  <a:lnTo>
                    <a:pt x="116" y="0"/>
                  </a:lnTo>
                  <a:close/>
                </a:path>
              </a:pathLst>
            </a:custGeom>
            <a:solidFill>
              <a:schemeClr val="accent4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64" name="Freeform 298">
              <a:extLst>
                <a:ext uri="{FF2B5EF4-FFF2-40B4-BE49-F238E27FC236}">
                  <a16:creationId xmlns:a16="http://schemas.microsoft.com/office/drawing/2014/main" id="{FE1AE371-D79D-85F4-D9DF-2E97BD69EAA2}"/>
                </a:ext>
              </a:extLst>
            </p:cNvPr>
            <p:cNvSpPr/>
            <p:nvPr/>
          </p:nvSpPr>
          <p:spPr>
            <a:xfrm>
              <a:off x="7770619" y="4104628"/>
              <a:ext cx="167389" cy="7171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47" h="192">
                  <a:moveTo>
                    <a:pt x="447" y="0"/>
                  </a:moveTo>
                  <a:lnTo>
                    <a:pt x="0" y="0"/>
                  </a:lnTo>
                  <a:lnTo>
                    <a:pt x="0" y="192"/>
                  </a:lnTo>
                  <a:lnTo>
                    <a:pt x="447" y="192"/>
                  </a:lnTo>
                  <a:close/>
                </a:path>
              </a:pathLst>
            </a:custGeom>
            <a:solidFill>
              <a:schemeClr val="accent3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65" name="Freeform 299">
              <a:extLst>
                <a:ext uri="{FF2B5EF4-FFF2-40B4-BE49-F238E27FC236}">
                  <a16:creationId xmlns:a16="http://schemas.microsoft.com/office/drawing/2014/main" id="{940641B6-BE0C-6809-C912-AAA9FF7B37A2}"/>
                </a:ext>
              </a:extLst>
            </p:cNvPr>
            <p:cNvSpPr/>
            <p:nvPr/>
          </p:nvSpPr>
          <p:spPr>
            <a:xfrm>
              <a:off x="7770619" y="4064081"/>
              <a:ext cx="167389" cy="40172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47" h="108">
                  <a:moveTo>
                    <a:pt x="447" y="108"/>
                  </a:moveTo>
                  <a:lnTo>
                    <a:pt x="0" y="108"/>
                  </a:lnTo>
                  <a:lnTo>
                    <a:pt x="82" y="0"/>
                  </a:lnTo>
                  <a:lnTo>
                    <a:pt x="365" y="0"/>
                  </a:lnTo>
                  <a:close/>
                </a:path>
              </a:pathLst>
            </a:custGeom>
            <a:solidFill>
              <a:srgbClr val="000000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66" name="Freeform 300">
              <a:extLst>
                <a:ext uri="{FF2B5EF4-FFF2-40B4-BE49-F238E27FC236}">
                  <a16:creationId xmlns:a16="http://schemas.microsoft.com/office/drawing/2014/main" id="{52532CFA-6C6E-C393-D3DA-356CA2329776}"/>
                </a:ext>
              </a:extLst>
            </p:cNvPr>
            <p:cNvSpPr/>
            <p:nvPr/>
          </p:nvSpPr>
          <p:spPr>
            <a:xfrm>
              <a:off x="7737592" y="4176712"/>
              <a:ext cx="233067" cy="18772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622" h="51">
                  <a:moveTo>
                    <a:pt x="622" y="51"/>
                  </a:moveTo>
                  <a:lnTo>
                    <a:pt x="0" y="51"/>
                  </a:lnTo>
                  <a:lnTo>
                    <a:pt x="0" y="0"/>
                  </a:lnTo>
                  <a:lnTo>
                    <a:pt x="622" y="0"/>
                  </a:lnTo>
                  <a:close/>
                </a:path>
              </a:pathLst>
            </a:custGeom>
            <a:solidFill>
              <a:schemeClr val="accent4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67" name="Freeform 301">
              <a:extLst>
                <a:ext uri="{FF2B5EF4-FFF2-40B4-BE49-F238E27FC236}">
                  <a16:creationId xmlns:a16="http://schemas.microsoft.com/office/drawing/2014/main" id="{E195DB8F-5D71-8FD2-DD19-970E2F64F953}"/>
                </a:ext>
              </a:extLst>
            </p:cNvPr>
            <p:cNvSpPr/>
            <p:nvPr/>
          </p:nvSpPr>
          <p:spPr>
            <a:xfrm>
              <a:off x="7787132" y="4195861"/>
              <a:ext cx="134361" cy="32288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59" h="87">
                  <a:moveTo>
                    <a:pt x="359" y="0"/>
                  </a:moveTo>
                  <a:lnTo>
                    <a:pt x="0" y="0"/>
                  </a:lnTo>
                  <a:lnTo>
                    <a:pt x="0" y="87"/>
                  </a:lnTo>
                  <a:lnTo>
                    <a:pt x="359" y="87"/>
                  </a:lnTo>
                  <a:close/>
                </a:path>
              </a:pathLst>
            </a:custGeom>
            <a:solidFill>
              <a:srgbClr val="000000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68" name="Freeform 302">
              <a:extLst>
                <a:ext uri="{FF2B5EF4-FFF2-40B4-BE49-F238E27FC236}">
                  <a16:creationId xmlns:a16="http://schemas.microsoft.com/office/drawing/2014/main" id="{026154FD-3FA8-67DC-ADCF-25D0FA970C33}"/>
                </a:ext>
              </a:extLst>
            </p:cNvPr>
            <p:cNvSpPr/>
            <p:nvPr/>
          </p:nvSpPr>
          <p:spPr>
            <a:xfrm>
              <a:off x="7768743" y="4228524"/>
              <a:ext cx="171141" cy="25905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57" h="70">
                  <a:moveTo>
                    <a:pt x="457" y="70"/>
                  </a:moveTo>
                  <a:lnTo>
                    <a:pt x="0" y="70"/>
                  </a:lnTo>
                  <a:lnTo>
                    <a:pt x="0" y="0"/>
                  </a:lnTo>
                  <a:lnTo>
                    <a:pt x="457" y="0"/>
                  </a:lnTo>
                  <a:close/>
                </a:path>
              </a:pathLst>
            </a:custGeom>
            <a:solidFill>
              <a:schemeClr val="accent4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69" name="Freeform 303">
              <a:extLst>
                <a:ext uri="{FF2B5EF4-FFF2-40B4-BE49-F238E27FC236}">
                  <a16:creationId xmlns:a16="http://schemas.microsoft.com/office/drawing/2014/main" id="{9B0CAE1B-8F97-EA8C-B4CB-453A10DC5004}"/>
                </a:ext>
              </a:extLst>
            </p:cNvPr>
            <p:cNvSpPr/>
            <p:nvPr/>
          </p:nvSpPr>
          <p:spPr>
            <a:xfrm>
              <a:off x="7801020" y="3981484"/>
              <a:ext cx="106589" cy="22902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85" h="62">
                  <a:moveTo>
                    <a:pt x="285" y="0"/>
                  </a:moveTo>
                  <a:lnTo>
                    <a:pt x="0" y="0"/>
                  </a:lnTo>
                  <a:lnTo>
                    <a:pt x="0" y="62"/>
                  </a:lnTo>
                  <a:lnTo>
                    <a:pt x="285" y="62"/>
                  </a:lnTo>
                  <a:close/>
                </a:path>
              </a:pathLst>
            </a:custGeom>
            <a:solidFill>
              <a:schemeClr val="accent4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70" name="Freeform 304">
              <a:extLst>
                <a:ext uri="{FF2B5EF4-FFF2-40B4-BE49-F238E27FC236}">
                  <a16:creationId xmlns:a16="http://schemas.microsoft.com/office/drawing/2014/main" id="{02AD6639-5DDF-0FA7-8DD5-630EE9063171}"/>
                </a:ext>
              </a:extLst>
            </p:cNvPr>
            <p:cNvSpPr/>
            <p:nvPr/>
          </p:nvSpPr>
          <p:spPr>
            <a:xfrm>
              <a:off x="7801020" y="4004760"/>
              <a:ext cx="106589" cy="58944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85" h="158">
                  <a:moveTo>
                    <a:pt x="0" y="158"/>
                  </a:moveTo>
                  <a:lnTo>
                    <a:pt x="285" y="158"/>
                  </a:lnTo>
                  <a:lnTo>
                    <a:pt x="28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71" name="Freeform 305">
              <a:extLst>
                <a:ext uri="{FF2B5EF4-FFF2-40B4-BE49-F238E27FC236}">
                  <a16:creationId xmlns:a16="http://schemas.microsoft.com/office/drawing/2014/main" id="{B09D4AD0-B88D-9B9F-74A9-62E4EF80D273}"/>
                </a:ext>
              </a:extLst>
            </p:cNvPr>
            <p:cNvSpPr/>
            <p:nvPr/>
          </p:nvSpPr>
          <p:spPr>
            <a:xfrm>
              <a:off x="7810402" y="4605843"/>
              <a:ext cx="88573" cy="40172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37" h="108">
                  <a:moveTo>
                    <a:pt x="219" y="0"/>
                  </a:moveTo>
                  <a:lnTo>
                    <a:pt x="119" y="0"/>
                  </a:lnTo>
                  <a:lnTo>
                    <a:pt x="19" y="0"/>
                  </a:lnTo>
                  <a:cubicBezTo>
                    <a:pt x="14" y="0"/>
                    <a:pt x="9" y="1"/>
                    <a:pt x="6" y="5"/>
                  </a:cubicBezTo>
                  <a:cubicBezTo>
                    <a:pt x="2" y="8"/>
                    <a:pt x="0" y="12"/>
                    <a:pt x="0" y="18"/>
                  </a:cubicBezTo>
                  <a:lnTo>
                    <a:pt x="0" y="53"/>
                  </a:lnTo>
                  <a:lnTo>
                    <a:pt x="0" y="90"/>
                  </a:lnTo>
                  <a:cubicBezTo>
                    <a:pt x="0" y="95"/>
                    <a:pt x="2" y="99"/>
                    <a:pt x="6" y="102"/>
                  </a:cubicBezTo>
                  <a:cubicBezTo>
                    <a:pt x="9" y="105"/>
                    <a:pt x="14" y="108"/>
                    <a:pt x="19" y="108"/>
                  </a:cubicBezTo>
                  <a:lnTo>
                    <a:pt x="119" y="108"/>
                  </a:lnTo>
                  <a:lnTo>
                    <a:pt x="219" y="108"/>
                  </a:lnTo>
                  <a:cubicBezTo>
                    <a:pt x="224" y="108"/>
                    <a:pt x="229" y="105"/>
                    <a:pt x="231" y="102"/>
                  </a:cubicBezTo>
                  <a:cubicBezTo>
                    <a:pt x="235" y="99"/>
                    <a:pt x="237" y="95"/>
                    <a:pt x="237" y="90"/>
                  </a:cubicBezTo>
                  <a:lnTo>
                    <a:pt x="237" y="53"/>
                  </a:lnTo>
                  <a:lnTo>
                    <a:pt x="237" y="18"/>
                  </a:lnTo>
                  <a:cubicBezTo>
                    <a:pt x="237" y="12"/>
                    <a:pt x="235" y="8"/>
                    <a:pt x="231" y="5"/>
                  </a:cubicBezTo>
                  <a:cubicBezTo>
                    <a:pt x="229" y="1"/>
                    <a:pt x="224" y="0"/>
                    <a:pt x="219" y="0"/>
                  </a:cubicBezTo>
                  <a:close/>
                </a:path>
              </a:pathLst>
            </a:custGeom>
            <a:solidFill>
              <a:schemeClr val="accent3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72" name="Freeform 306">
              <a:extLst>
                <a:ext uri="{FF2B5EF4-FFF2-40B4-BE49-F238E27FC236}">
                  <a16:creationId xmlns:a16="http://schemas.microsoft.com/office/drawing/2014/main" id="{027EE4EB-3600-E88A-A7BD-AF0FD15E93BF}"/>
                </a:ext>
              </a:extLst>
            </p:cNvPr>
            <p:cNvSpPr/>
            <p:nvPr/>
          </p:nvSpPr>
          <p:spPr>
            <a:xfrm>
              <a:off x="7822037" y="4887799"/>
              <a:ext cx="69057" cy="40547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85" h="109">
                  <a:moveTo>
                    <a:pt x="167" y="0"/>
                  </a:moveTo>
                  <a:lnTo>
                    <a:pt x="92" y="0"/>
                  </a:lnTo>
                  <a:lnTo>
                    <a:pt x="18" y="0"/>
                  </a:lnTo>
                  <a:cubicBezTo>
                    <a:pt x="13" y="0"/>
                    <a:pt x="9" y="3"/>
                    <a:pt x="5" y="6"/>
                  </a:cubicBezTo>
                  <a:cubicBezTo>
                    <a:pt x="2" y="9"/>
                    <a:pt x="0" y="14"/>
                    <a:pt x="0" y="19"/>
                  </a:cubicBezTo>
                  <a:lnTo>
                    <a:pt x="0" y="55"/>
                  </a:lnTo>
                  <a:lnTo>
                    <a:pt x="0" y="90"/>
                  </a:lnTo>
                  <a:cubicBezTo>
                    <a:pt x="0" y="96"/>
                    <a:pt x="2" y="100"/>
                    <a:pt x="5" y="104"/>
                  </a:cubicBezTo>
                  <a:cubicBezTo>
                    <a:pt x="9" y="107"/>
                    <a:pt x="13" y="109"/>
                    <a:pt x="18" y="109"/>
                  </a:cubicBezTo>
                  <a:lnTo>
                    <a:pt x="92" y="109"/>
                  </a:lnTo>
                  <a:lnTo>
                    <a:pt x="167" y="109"/>
                  </a:lnTo>
                  <a:cubicBezTo>
                    <a:pt x="172" y="109"/>
                    <a:pt x="176" y="107"/>
                    <a:pt x="180" y="104"/>
                  </a:cubicBezTo>
                  <a:cubicBezTo>
                    <a:pt x="183" y="100"/>
                    <a:pt x="185" y="96"/>
                    <a:pt x="185" y="90"/>
                  </a:cubicBezTo>
                  <a:lnTo>
                    <a:pt x="185" y="55"/>
                  </a:lnTo>
                  <a:lnTo>
                    <a:pt x="185" y="19"/>
                  </a:lnTo>
                  <a:cubicBezTo>
                    <a:pt x="185" y="14"/>
                    <a:pt x="183" y="9"/>
                    <a:pt x="180" y="6"/>
                  </a:cubicBezTo>
                  <a:cubicBezTo>
                    <a:pt x="176" y="3"/>
                    <a:pt x="172" y="0"/>
                    <a:pt x="167" y="0"/>
                  </a:cubicBezTo>
                  <a:close/>
                </a:path>
              </a:pathLst>
            </a:custGeom>
            <a:solidFill>
              <a:schemeClr val="accent3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73" name="Freeform 307">
              <a:extLst>
                <a:ext uri="{FF2B5EF4-FFF2-40B4-BE49-F238E27FC236}">
                  <a16:creationId xmlns:a16="http://schemas.microsoft.com/office/drawing/2014/main" id="{CE62E37D-8C26-352C-F663-55320FADCC05}"/>
                </a:ext>
              </a:extLst>
            </p:cNvPr>
            <p:cNvSpPr/>
            <p:nvPr/>
          </p:nvSpPr>
          <p:spPr>
            <a:xfrm>
              <a:off x="7951144" y="4591200"/>
              <a:ext cx="52167" cy="47306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40" h="127">
                  <a:moveTo>
                    <a:pt x="101" y="0"/>
                  </a:moveTo>
                  <a:lnTo>
                    <a:pt x="58" y="10"/>
                  </a:lnTo>
                  <a:lnTo>
                    <a:pt x="14" y="20"/>
                  </a:lnTo>
                  <a:cubicBezTo>
                    <a:pt x="9" y="22"/>
                    <a:pt x="5" y="25"/>
                    <a:pt x="3" y="28"/>
                  </a:cubicBezTo>
                  <a:cubicBezTo>
                    <a:pt x="0" y="33"/>
                    <a:pt x="-1" y="38"/>
                    <a:pt x="0" y="43"/>
                  </a:cubicBezTo>
                  <a:lnTo>
                    <a:pt x="8" y="77"/>
                  </a:lnTo>
                  <a:lnTo>
                    <a:pt x="16" y="112"/>
                  </a:lnTo>
                  <a:cubicBezTo>
                    <a:pt x="17" y="118"/>
                    <a:pt x="20" y="121"/>
                    <a:pt x="25" y="124"/>
                  </a:cubicBezTo>
                  <a:cubicBezTo>
                    <a:pt x="28" y="126"/>
                    <a:pt x="33" y="127"/>
                    <a:pt x="38" y="126"/>
                  </a:cubicBezTo>
                  <a:lnTo>
                    <a:pt x="82" y="116"/>
                  </a:lnTo>
                  <a:lnTo>
                    <a:pt x="126" y="106"/>
                  </a:lnTo>
                  <a:cubicBezTo>
                    <a:pt x="130" y="105"/>
                    <a:pt x="135" y="102"/>
                    <a:pt x="137" y="98"/>
                  </a:cubicBezTo>
                  <a:cubicBezTo>
                    <a:pt x="140" y="94"/>
                    <a:pt x="140" y="89"/>
                    <a:pt x="140" y="84"/>
                  </a:cubicBezTo>
                  <a:lnTo>
                    <a:pt x="131" y="49"/>
                  </a:lnTo>
                  <a:lnTo>
                    <a:pt x="123" y="14"/>
                  </a:lnTo>
                  <a:cubicBezTo>
                    <a:pt x="123" y="9"/>
                    <a:pt x="119" y="5"/>
                    <a:pt x="115" y="3"/>
                  </a:cubicBezTo>
                  <a:cubicBezTo>
                    <a:pt x="112" y="0"/>
                    <a:pt x="106" y="-1"/>
                    <a:pt x="101" y="0"/>
                  </a:cubicBezTo>
                  <a:close/>
                </a:path>
              </a:pathLst>
            </a:custGeom>
            <a:solidFill>
              <a:schemeClr val="accent3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74" name="Freeform 308">
              <a:extLst>
                <a:ext uri="{FF2B5EF4-FFF2-40B4-BE49-F238E27FC236}">
                  <a16:creationId xmlns:a16="http://schemas.microsoft.com/office/drawing/2014/main" id="{C4F31AA1-873F-EFCD-3232-E48CB18A55D7}"/>
                </a:ext>
              </a:extLst>
            </p:cNvPr>
            <p:cNvSpPr/>
            <p:nvPr/>
          </p:nvSpPr>
          <p:spPr>
            <a:xfrm>
              <a:off x="8014570" y="4875409"/>
              <a:ext cx="52918" cy="47306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42" h="127">
                  <a:moveTo>
                    <a:pt x="104" y="0"/>
                  </a:moveTo>
                  <a:lnTo>
                    <a:pt x="59" y="11"/>
                  </a:lnTo>
                  <a:lnTo>
                    <a:pt x="14" y="21"/>
                  </a:lnTo>
                  <a:cubicBezTo>
                    <a:pt x="9" y="22"/>
                    <a:pt x="6" y="25"/>
                    <a:pt x="3" y="29"/>
                  </a:cubicBezTo>
                  <a:cubicBezTo>
                    <a:pt x="0" y="33"/>
                    <a:pt x="-1" y="38"/>
                    <a:pt x="1" y="42"/>
                  </a:cubicBezTo>
                  <a:lnTo>
                    <a:pt x="8" y="77"/>
                  </a:lnTo>
                  <a:lnTo>
                    <a:pt x="17" y="113"/>
                  </a:lnTo>
                  <a:cubicBezTo>
                    <a:pt x="18" y="118"/>
                    <a:pt x="21" y="121"/>
                    <a:pt x="24" y="124"/>
                  </a:cubicBezTo>
                  <a:cubicBezTo>
                    <a:pt x="29" y="126"/>
                    <a:pt x="34" y="127"/>
                    <a:pt x="38" y="126"/>
                  </a:cubicBezTo>
                  <a:lnTo>
                    <a:pt x="83" y="116"/>
                  </a:lnTo>
                  <a:lnTo>
                    <a:pt x="128" y="106"/>
                  </a:lnTo>
                  <a:cubicBezTo>
                    <a:pt x="133" y="105"/>
                    <a:pt x="137" y="102"/>
                    <a:pt x="140" y="98"/>
                  </a:cubicBezTo>
                  <a:cubicBezTo>
                    <a:pt x="142" y="94"/>
                    <a:pt x="143" y="89"/>
                    <a:pt x="142" y="84"/>
                  </a:cubicBezTo>
                  <a:lnTo>
                    <a:pt x="134" y="49"/>
                  </a:lnTo>
                  <a:lnTo>
                    <a:pt x="126" y="14"/>
                  </a:lnTo>
                  <a:cubicBezTo>
                    <a:pt x="125" y="9"/>
                    <a:pt x="122" y="5"/>
                    <a:pt x="118" y="3"/>
                  </a:cubicBezTo>
                  <a:cubicBezTo>
                    <a:pt x="114" y="0"/>
                    <a:pt x="109" y="-1"/>
                    <a:pt x="104" y="0"/>
                  </a:cubicBezTo>
                  <a:close/>
                </a:path>
              </a:pathLst>
            </a:custGeom>
            <a:solidFill>
              <a:schemeClr val="accent3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75" name="Freeform 309">
              <a:extLst>
                <a:ext uri="{FF2B5EF4-FFF2-40B4-BE49-F238E27FC236}">
                  <a16:creationId xmlns:a16="http://schemas.microsoft.com/office/drawing/2014/main" id="{DB67CF4D-FCCB-663F-F2E3-D2BDAF73439C}"/>
                </a:ext>
              </a:extLst>
            </p:cNvPr>
            <p:cNvSpPr/>
            <p:nvPr/>
          </p:nvSpPr>
          <p:spPr>
            <a:xfrm>
              <a:off x="7818657" y="5256857"/>
              <a:ext cx="73936" cy="20274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98" h="55">
                  <a:moveTo>
                    <a:pt x="198" y="0"/>
                  </a:moveTo>
                  <a:lnTo>
                    <a:pt x="0" y="0"/>
                  </a:lnTo>
                  <a:lnTo>
                    <a:pt x="0" y="55"/>
                  </a:lnTo>
                  <a:lnTo>
                    <a:pt x="198" y="55"/>
                  </a:lnTo>
                  <a:close/>
                </a:path>
              </a:pathLst>
            </a:custGeom>
            <a:solidFill>
              <a:schemeClr val="accent3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76" name="Freeform 310">
              <a:extLst>
                <a:ext uri="{FF2B5EF4-FFF2-40B4-BE49-F238E27FC236}">
                  <a16:creationId xmlns:a16="http://schemas.microsoft.com/office/drawing/2014/main" id="{2E771470-E719-72CB-9708-1145DC848A8F}"/>
                </a:ext>
              </a:extLst>
            </p:cNvPr>
            <p:cNvSpPr/>
            <p:nvPr/>
          </p:nvSpPr>
          <p:spPr>
            <a:xfrm>
              <a:off x="7834047" y="5277507"/>
              <a:ext cx="43161" cy="41299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16" h="111">
                  <a:moveTo>
                    <a:pt x="92" y="111"/>
                  </a:moveTo>
                  <a:lnTo>
                    <a:pt x="25" y="111"/>
                  </a:lnTo>
                  <a:lnTo>
                    <a:pt x="0" y="0"/>
                  </a:lnTo>
                  <a:lnTo>
                    <a:pt x="116" y="0"/>
                  </a:lnTo>
                  <a:close/>
                </a:path>
              </a:pathLst>
            </a:custGeom>
            <a:solidFill>
              <a:srgbClr val="000000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77" name="Freeform 311">
              <a:extLst>
                <a:ext uri="{FF2B5EF4-FFF2-40B4-BE49-F238E27FC236}">
                  <a16:creationId xmlns:a16="http://schemas.microsoft.com/office/drawing/2014/main" id="{B24EF635-29EA-7146-371D-87537215AA60}"/>
                </a:ext>
              </a:extLst>
            </p:cNvPr>
            <p:cNvSpPr/>
            <p:nvPr/>
          </p:nvSpPr>
          <p:spPr>
            <a:xfrm>
              <a:off x="8095637" y="5258360"/>
              <a:ext cx="73560" cy="20649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97" h="56">
                  <a:moveTo>
                    <a:pt x="197" y="0"/>
                  </a:moveTo>
                  <a:lnTo>
                    <a:pt x="0" y="0"/>
                  </a:lnTo>
                  <a:lnTo>
                    <a:pt x="0" y="56"/>
                  </a:lnTo>
                  <a:lnTo>
                    <a:pt x="197" y="56"/>
                  </a:lnTo>
                  <a:close/>
                </a:path>
              </a:pathLst>
            </a:custGeom>
            <a:solidFill>
              <a:schemeClr val="accent3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78" name="Freeform 312">
              <a:extLst>
                <a:ext uri="{FF2B5EF4-FFF2-40B4-BE49-F238E27FC236}">
                  <a16:creationId xmlns:a16="http://schemas.microsoft.com/office/drawing/2014/main" id="{BBF9517E-BFED-AA4E-EC23-CE2E5A93FE95}"/>
                </a:ext>
              </a:extLst>
            </p:cNvPr>
            <p:cNvSpPr/>
            <p:nvPr/>
          </p:nvSpPr>
          <p:spPr>
            <a:xfrm>
              <a:off x="8110649" y="5279384"/>
              <a:ext cx="43161" cy="41299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16" h="111">
                  <a:moveTo>
                    <a:pt x="92" y="111"/>
                  </a:moveTo>
                  <a:lnTo>
                    <a:pt x="25" y="111"/>
                  </a:lnTo>
                  <a:lnTo>
                    <a:pt x="0" y="0"/>
                  </a:lnTo>
                  <a:lnTo>
                    <a:pt x="116" y="0"/>
                  </a:lnTo>
                  <a:close/>
                </a:path>
              </a:pathLst>
            </a:custGeom>
            <a:solidFill>
              <a:srgbClr val="000000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79" name="Freeform 313">
              <a:extLst>
                <a:ext uri="{FF2B5EF4-FFF2-40B4-BE49-F238E27FC236}">
                  <a16:creationId xmlns:a16="http://schemas.microsoft.com/office/drawing/2014/main" id="{8AB06A77-6521-E951-4040-4D30E1038A11}"/>
                </a:ext>
              </a:extLst>
            </p:cNvPr>
            <p:cNvSpPr/>
            <p:nvPr/>
          </p:nvSpPr>
          <p:spPr>
            <a:xfrm>
              <a:off x="7705316" y="4590448"/>
              <a:ext cx="51417" cy="47306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38" h="127">
                  <a:moveTo>
                    <a:pt x="38" y="0"/>
                  </a:moveTo>
                  <a:lnTo>
                    <a:pt x="81" y="10"/>
                  </a:lnTo>
                  <a:lnTo>
                    <a:pt x="124" y="20"/>
                  </a:lnTo>
                  <a:cubicBezTo>
                    <a:pt x="129" y="21"/>
                    <a:pt x="133" y="24"/>
                    <a:pt x="136" y="29"/>
                  </a:cubicBezTo>
                  <a:cubicBezTo>
                    <a:pt x="138" y="32"/>
                    <a:pt x="138" y="37"/>
                    <a:pt x="137" y="42"/>
                  </a:cubicBezTo>
                  <a:lnTo>
                    <a:pt x="129" y="77"/>
                  </a:lnTo>
                  <a:lnTo>
                    <a:pt x="121" y="112"/>
                  </a:lnTo>
                  <a:cubicBezTo>
                    <a:pt x="120" y="117"/>
                    <a:pt x="117" y="121"/>
                    <a:pt x="113" y="123"/>
                  </a:cubicBezTo>
                  <a:cubicBezTo>
                    <a:pt x="109" y="126"/>
                    <a:pt x="104" y="127"/>
                    <a:pt x="99" y="126"/>
                  </a:cubicBezTo>
                  <a:lnTo>
                    <a:pt x="56" y="116"/>
                  </a:lnTo>
                  <a:lnTo>
                    <a:pt x="14" y="106"/>
                  </a:lnTo>
                  <a:cubicBezTo>
                    <a:pt x="9" y="105"/>
                    <a:pt x="5" y="102"/>
                    <a:pt x="2" y="98"/>
                  </a:cubicBezTo>
                  <a:cubicBezTo>
                    <a:pt x="0" y="94"/>
                    <a:pt x="-1" y="89"/>
                    <a:pt x="0" y="84"/>
                  </a:cubicBezTo>
                  <a:lnTo>
                    <a:pt x="8" y="49"/>
                  </a:lnTo>
                  <a:lnTo>
                    <a:pt x="16" y="14"/>
                  </a:lnTo>
                  <a:cubicBezTo>
                    <a:pt x="17" y="10"/>
                    <a:pt x="21" y="5"/>
                    <a:pt x="24" y="3"/>
                  </a:cubicBezTo>
                  <a:cubicBezTo>
                    <a:pt x="28" y="0"/>
                    <a:pt x="33" y="-1"/>
                    <a:pt x="38" y="0"/>
                  </a:cubicBezTo>
                  <a:close/>
                </a:path>
              </a:pathLst>
            </a:custGeom>
            <a:solidFill>
              <a:schemeClr val="accent3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80" name="Freeform 314">
              <a:extLst>
                <a:ext uri="{FF2B5EF4-FFF2-40B4-BE49-F238E27FC236}">
                  <a16:creationId xmlns:a16="http://schemas.microsoft.com/office/drawing/2014/main" id="{8F8F28D0-5C57-71CC-D6D8-46ABC569B717}"/>
                </a:ext>
              </a:extLst>
            </p:cNvPr>
            <p:cNvSpPr/>
            <p:nvPr/>
          </p:nvSpPr>
          <p:spPr>
            <a:xfrm>
              <a:off x="7641137" y="4874659"/>
              <a:ext cx="55171" cy="47681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48" h="128">
                  <a:moveTo>
                    <a:pt x="38" y="1"/>
                  </a:moveTo>
                  <a:lnTo>
                    <a:pt x="85" y="12"/>
                  </a:lnTo>
                  <a:lnTo>
                    <a:pt x="133" y="22"/>
                  </a:lnTo>
                  <a:cubicBezTo>
                    <a:pt x="137" y="23"/>
                    <a:pt x="142" y="26"/>
                    <a:pt x="144" y="30"/>
                  </a:cubicBezTo>
                  <a:cubicBezTo>
                    <a:pt x="147" y="34"/>
                    <a:pt x="148" y="39"/>
                    <a:pt x="147" y="44"/>
                  </a:cubicBezTo>
                  <a:lnTo>
                    <a:pt x="139" y="79"/>
                  </a:lnTo>
                  <a:lnTo>
                    <a:pt x="131" y="114"/>
                  </a:lnTo>
                  <a:cubicBezTo>
                    <a:pt x="130" y="119"/>
                    <a:pt x="126" y="123"/>
                    <a:pt x="122" y="125"/>
                  </a:cubicBezTo>
                  <a:cubicBezTo>
                    <a:pt x="119" y="128"/>
                    <a:pt x="114" y="129"/>
                    <a:pt x="109" y="128"/>
                  </a:cubicBezTo>
                  <a:lnTo>
                    <a:pt x="61" y="117"/>
                  </a:lnTo>
                  <a:lnTo>
                    <a:pt x="14" y="106"/>
                  </a:lnTo>
                  <a:cubicBezTo>
                    <a:pt x="9" y="105"/>
                    <a:pt x="5" y="102"/>
                    <a:pt x="3" y="98"/>
                  </a:cubicBezTo>
                  <a:cubicBezTo>
                    <a:pt x="0" y="94"/>
                    <a:pt x="-1" y="89"/>
                    <a:pt x="0" y="84"/>
                  </a:cubicBezTo>
                  <a:lnTo>
                    <a:pt x="8" y="49"/>
                  </a:lnTo>
                  <a:lnTo>
                    <a:pt x="16" y="14"/>
                  </a:lnTo>
                  <a:cubicBezTo>
                    <a:pt x="17" y="9"/>
                    <a:pt x="20" y="5"/>
                    <a:pt x="24" y="3"/>
                  </a:cubicBezTo>
                  <a:cubicBezTo>
                    <a:pt x="28" y="1"/>
                    <a:pt x="33" y="-1"/>
                    <a:pt x="38" y="1"/>
                  </a:cubicBezTo>
                  <a:close/>
                </a:path>
              </a:pathLst>
            </a:custGeom>
            <a:solidFill>
              <a:schemeClr val="accent3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81" name="Freeform 315">
              <a:extLst>
                <a:ext uri="{FF2B5EF4-FFF2-40B4-BE49-F238E27FC236}">
                  <a16:creationId xmlns:a16="http://schemas.microsoft.com/office/drawing/2014/main" id="{794BF899-4FE3-366F-4DC3-8676F4850A25}"/>
                </a:ext>
              </a:extLst>
            </p:cNvPr>
            <p:cNvSpPr/>
            <p:nvPr/>
          </p:nvSpPr>
          <p:spPr>
            <a:xfrm>
              <a:off x="7539053" y="5257608"/>
              <a:ext cx="73560" cy="20649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97" h="56">
                  <a:moveTo>
                    <a:pt x="0" y="0"/>
                  </a:moveTo>
                  <a:lnTo>
                    <a:pt x="197" y="0"/>
                  </a:lnTo>
                  <a:lnTo>
                    <a:pt x="197" y="56"/>
                  </a:lnTo>
                  <a:lnTo>
                    <a:pt x="0" y="56"/>
                  </a:lnTo>
                  <a:close/>
                </a:path>
              </a:pathLst>
            </a:custGeom>
            <a:solidFill>
              <a:schemeClr val="accent3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82" name="Freeform 316">
              <a:extLst>
                <a:ext uri="{FF2B5EF4-FFF2-40B4-BE49-F238E27FC236}">
                  <a16:creationId xmlns:a16="http://schemas.microsoft.com/office/drawing/2014/main" id="{B480AB14-6542-4F95-4101-D6C994E798C3}"/>
                </a:ext>
              </a:extLst>
            </p:cNvPr>
            <p:cNvSpPr/>
            <p:nvPr/>
          </p:nvSpPr>
          <p:spPr>
            <a:xfrm>
              <a:off x="7554440" y="5278633"/>
              <a:ext cx="43161" cy="41299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16" h="111">
                  <a:moveTo>
                    <a:pt x="24" y="111"/>
                  </a:moveTo>
                  <a:lnTo>
                    <a:pt x="91" y="111"/>
                  </a:lnTo>
                  <a:lnTo>
                    <a:pt x="11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83" name="Freeform 317">
              <a:extLst>
                <a:ext uri="{FF2B5EF4-FFF2-40B4-BE49-F238E27FC236}">
                  <a16:creationId xmlns:a16="http://schemas.microsoft.com/office/drawing/2014/main" id="{1260BD8C-EA26-6EE7-8577-AB09F3A281A5}"/>
                </a:ext>
              </a:extLst>
            </p:cNvPr>
            <p:cNvSpPr/>
            <p:nvPr/>
          </p:nvSpPr>
          <p:spPr>
            <a:xfrm>
              <a:off x="7823163" y="4031042"/>
              <a:ext cx="62302" cy="108127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67" h="289">
                  <a:moveTo>
                    <a:pt x="167" y="0"/>
                  </a:moveTo>
                  <a:lnTo>
                    <a:pt x="0" y="0"/>
                  </a:lnTo>
                  <a:lnTo>
                    <a:pt x="0" y="289"/>
                  </a:lnTo>
                  <a:lnTo>
                    <a:pt x="167" y="289"/>
                  </a:lnTo>
                  <a:close/>
                </a:path>
              </a:pathLst>
            </a:custGeom>
            <a:solidFill>
              <a:schemeClr val="accent4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84" name="Freeform 318">
              <a:extLst>
                <a:ext uri="{FF2B5EF4-FFF2-40B4-BE49-F238E27FC236}">
                  <a16:creationId xmlns:a16="http://schemas.microsoft.com/office/drawing/2014/main" id="{2AA97130-D1C6-EABE-4505-3211F283CE5C}"/>
                </a:ext>
              </a:extLst>
            </p:cNvPr>
            <p:cNvSpPr/>
            <p:nvPr/>
          </p:nvSpPr>
          <p:spPr>
            <a:xfrm>
              <a:off x="7823163" y="4139544"/>
              <a:ext cx="62302" cy="36793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67" h="99">
                  <a:moveTo>
                    <a:pt x="0" y="99"/>
                  </a:moveTo>
                  <a:lnTo>
                    <a:pt x="167" y="99"/>
                  </a:lnTo>
                  <a:lnTo>
                    <a:pt x="1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85" name="Freeform 319">
              <a:extLst>
                <a:ext uri="{FF2B5EF4-FFF2-40B4-BE49-F238E27FC236}">
                  <a16:creationId xmlns:a16="http://schemas.microsoft.com/office/drawing/2014/main" id="{552A7BFD-642B-FB77-8F43-55C16C1D67A5}"/>
                </a:ext>
              </a:extLst>
            </p:cNvPr>
            <p:cNvSpPr/>
            <p:nvPr/>
          </p:nvSpPr>
          <p:spPr>
            <a:xfrm>
              <a:off x="7832546" y="4055821"/>
              <a:ext cx="42786" cy="4280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15" h="115">
                  <a:moveTo>
                    <a:pt x="115" y="57"/>
                  </a:moveTo>
                  <a:cubicBezTo>
                    <a:pt x="115" y="89"/>
                    <a:pt x="89" y="115"/>
                    <a:pt x="57" y="115"/>
                  </a:cubicBezTo>
                  <a:cubicBezTo>
                    <a:pt x="26" y="115"/>
                    <a:pt x="0" y="89"/>
                    <a:pt x="0" y="57"/>
                  </a:cubicBezTo>
                  <a:cubicBezTo>
                    <a:pt x="0" y="26"/>
                    <a:pt x="26" y="0"/>
                    <a:pt x="57" y="0"/>
                  </a:cubicBezTo>
                  <a:cubicBezTo>
                    <a:pt x="89" y="0"/>
                    <a:pt x="115" y="26"/>
                    <a:pt x="115" y="57"/>
                  </a:cubicBezTo>
                  <a:close/>
                </a:path>
              </a:pathLst>
            </a:custGeom>
            <a:solidFill>
              <a:srgbClr val="000000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86" name="Freeform 320">
              <a:extLst>
                <a:ext uri="{FF2B5EF4-FFF2-40B4-BE49-F238E27FC236}">
                  <a16:creationId xmlns:a16="http://schemas.microsoft.com/office/drawing/2014/main" id="{0BB9B6CB-CAA1-65EB-4E8C-A87569E094CB}"/>
                </a:ext>
              </a:extLst>
            </p:cNvPr>
            <p:cNvSpPr/>
            <p:nvPr/>
          </p:nvSpPr>
          <p:spPr>
            <a:xfrm>
              <a:off x="7840803" y="4064081"/>
              <a:ext cx="26272" cy="26281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71" h="71">
                  <a:moveTo>
                    <a:pt x="71" y="35"/>
                  </a:moveTo>
                  <a:cubicBezTo>
                    <a:pt x="71" y="55"/>
                    <a:pt x="55" y="71"/>
                    <a:pt x="35" y="71"/>
                  </a:cubicBezTo>
                  <a:cubicBezTo>
                    <a:pt x="16" y="71"/>
                    <a:pt x="0" y="55"/>
                    <a:pt x="0" y="35"/>
                  </a:cubicBezTo>
                  <a:cubicBezTo>
                    <a:pt x="0" y="16"/>
                    <a:pt x="16" y="0"/>
                    <a:pt x="35" y="0"/>
                  </a:cubicBezTo>
                  <a:cubicBezTo>
                    <a:pt x="55" y="0"/>
                    <a:pt x="71" y="16"/>
                    <a:pt x="71" y="35"/>
                  </a:cubicBezTo>
                  <a:close/>
                </a:path>
              </a:pathLst>
            </a:custGeom>
            <a:solidFill>
              <a:schemeClr val="bg2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87" name="Freeform 321">
              <a:extLst>
                <a:ext uri="{FF2B5EF4-FFF2-40B4-BE49-F238E27FC236}">
                  <a16:creationId xmlns:a16="http://schemas.microsoft.com/office/drawing/2014/main" id="{183A664A-CAE8-3E40-495F-E807F9E907E0}"/>
                </a:ext>
              </a:extLst>
            </p:cNvPr>
            <p:cNvSpPr/>
            <p:nvPr/>
          </p:nvSpPr>
          <p:spPr>
            <a:xfrm>
              <a:off x="8333583" y="5222316"/>
              <a:ext cx="135487" cy="9799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62" h="262">
                  <a:moveTo>
                    <a:pt x="362" y="0"/>
                  </a:moveTo>
                  <a:lnTo>
                    <a:pt x="362" y="262"/>
                  </a:lnTo>
                  <a:lnTo>
                    <a:pt x="6" y="262"/>
                  </a:lnTo>
                  <a:cubicBezTo>
                    <a:pt x="6" y="262"/>
                    <a:pt x="-16" y="180"/>
                    <a:pt x="25" y="140"/>
                  </a:cubicBezTo>
                  <a:cubicBezTo>
                    <a:pt x="41" y="124"/>
                    <a:pt x="76" y="120"/>
                    <a:pt x="105" y="90"/>
                  </a:cubicBezTo>
                  <a:cubicBezTo>
                    <a:pt x="121" y="75"/>
                    <a:pt x="123" y="41"/>
                    <a:pt x="123" y="41"/>
                  </a:cubicBezTo>
                  <a:lnTo>
                    <a:pt x="123" y="0"/>
                  </a:lnTo>
                  <a:close/>
                </a:path>
              </a:pathLst>
            </a:custGeom>
            <a:solidFill>
              <a:srgbClr val="000000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88" name="Freeform 322">
              <a:extLst>
                <a:ext uri="{FF2B5EF4-FFF2-40B4-BE49-F238E27FC236}">
                  <a16:creationId xmlns:a16="http://schemas.microsoft.com/office/drawing/2014/main" id="{ADC66D92-A6E2-7184-0935-98A47C25D492}"/>
                </a:ext>
              </a:extLst>
            </p:cNvPr>
            <p:cNvSpPr/>
            <p:nvPr/>
          </p:nvSpPr>
          <p:spPr>
            <a:xfrm>
              <a:off x="8559145" y="5222316"/>
              <a:ext cx="135487" cy="9799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62" h="262">
                  <a:moveTo>
                    <a:pt x="362" y="0"/>
                  </a:moveTo>
                  <a:lnTo>
                    <a:pt x="362" y="262"/>
                  </a:lnTo>
                  <a:lnTo>
                    <a:pt x="6" y="262"/>
                  </a:lnTo>
                  <a:cubicBezTo>
                    <a:pt x="6" y="262"/>
                    <a:pt x="-16" y="180"/>
                    <a:pt x="25" y="140"/>
                  </a:cubicBezTo>
                  <a:cubicBezTo>
                    <a:pt x="41" y="124"/>
                    <a:pt x="77" y="120"/>
                    <a:pt x="106" y="90"/>
                  </a:cubicBezTo>
                  <a:cubicBezTo>
                    <a:pt x="121" y="75"/>
                    <a:pt x="124" y="41"/>
                    <a:pt x="124" y="41"/>
                  </a:cubicBezTo>
                  <a:lnTo>
                    <a:pt x="124" y="0"/>
                  </a:lnTo>
                  <a:close/>
                </a:path>
              </a:pathLst>
            </a:custGeom>
            <a:solidFill>
              <a:srgbClr val="000000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89" name="Freeform 323">
              <a:extLst>
                <a:ext uri="{FF2B5EF4-FFF2-40B4-BE49-F238E27FC236}">
                  <a16:creationId xmlns:a16="http://schemas.microsoft.com/office/drawing/2014/main" id="{C7D8E65A-8933-C3A0-CA0D-E5FE54D85BCB}"/>
                </a:ext>
              </a:extLst>
            </p:cNvPr>
            <p:cNvSpPr/>
            <p:nvPr/>
          </p:nvSpPr>
          <p:spPr>
            <a:xfrm>
              <a:off x="8310314" y="4488704"/>
              <a:ext cx="404584" cy="748629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079" h="1995">
                  <a:moveTo>
                    <a:pt x="1078" y="1912"/>
                  </a:moveTo>
                  <a:lnTo>
                    <a:pt x="733" y="109"/>
                  </a:lnTo>
                  <a:lnTo>
                    <a:pt x="733" y="0"/>
                  </a:lnTo>
                  <a:cubicBezTo>
                    <a:pt x="657" y="36"/>
                    <a:pt x="489" y="94"/>
                    <a:pt x="208" y="77"/>
                  </a:cubicBezTo>
                  <a:cubicBezTo>
                    <a:pt x="117" y="71"/>
                    <a:pt x="57" y="53"/>
                    <a:pt x="19" y="35"/>
                  </a:cubicBezTo>
                  <a:lnTo>
                    <a:pt x="19" y="109"/>
                  </a:lnTo>
                  <a:cubicBezTo>
                    <a:pt x="19" y="109"/>
                    <a:pt x="-12" y="701"/>
                    <a:pt x="6" y="999"/>
                  </a:cubicBezTo>
                  <a:cubicBezTo>
                    <a:pt x="24" y="1307"/>
                    <a:pt x="81" y="1795"/>
                    <a:pt x="100" y="1948"/>
                  </a:cubicBezTo>
                  <a:cubicBezTo>
                    <a:pt x="102" y="1966"/>
                    <a:pt x="113" y="1981"/>
                    <a:pt x="128" y="1989"/>
                  </a:cubicBezTo>
                  <a:cubicBezTo>
                    <a:pt x="136" y="1994"/>
                    <a:pt x="145" y="1995"/>
                    <a:pt x="154" y="1995"/>
                  </a:cubicBezTo>
                  <a:lnTo>
                    <a:pt x="419" y="1995"/>
                  </a:lnTo>
                  <a:cubicBezTo>
                    <a:pt x="435" y="1995"/>
                    <a:pt x="450" y="1989"/>
                    <a:pt x="459" y="1978"/>
                  </a:cubicBezTo>
                  <a:cubicBezTo>
                    <a:pt x="469" y="1967"/>
                    <a:pt x="475" y="1952"/>
                    <a:pt x="473" y="1936"/>
                  </a:cubicBezTo>
                  <a:lnTo>
                    <a:pt x="390" y="1004"/>
                  </a:lnTo>
                  <a:lnTo>
                    <a:pt x="436" y="816"/>
                  </a:lnTo>
                  <a:lnTo>
                    <a:pt x="683" y="1940"/>
                  </a:lnTo>
                  <a:cubicBezTo>
                    <a:pt x="686" y="1956"/>
                    <a:pt x="695" y="1970"/>
                    <a:pt x="707" y="1979"/>
                  </a:cubicBezTo>
                  <a:cubicBezTo>
                    <a:pt x="719" y="1989"/>
                    <a:pt x="735" y="1995"/>
                    <a:pt x="751" y="1995"/>
                  </a:cubicBezTo>
                  <a:lnTo>
                    <a:pt x="1009" y="1995"/>
                  </a:lnTo>
                  <a:cubicBezTo>
                    <a:pt x="1035" y="1995"/>
                    <a:pt x="1057" y="1982"/>
                    <a:pt x="1069" y="1962"/>
                  </a:cubicBezTo>
                  <a:cubicBezTo>
                    <a:pt x="1078" y="1948"/>
                    <a:pt x="1081" y="1930"/>
                    <a:pt x="1078" y="1912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3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one" sz="1400">
                <a:latin typeface="Montserrat" panose="00000500000000000000" pitchFamily="50" charset="0"/>
              </a:endParaRPr>
            </a:p>
          </p:txBody>
        </p:sp>
        <p:sp>
          <p:nvSpPr>
            <p:cNvPr id="90" name="Freeform 324">
              <a:extLst>
                <a:ext uri="{FF2B5EF4-FFF2-40B4-BE49-F238E27FC236}">
                  <a16:creationId xmlns:a16="http://schemas.microsoft.com/office/drawing/2014/main" id="{D7B71E77-4ECD-D4A1-5AC7-5BDAC41CE216}"/>
                </a:ext>
              </a:extLst>
            </p:cNvPr>
            <p:cNvSpPr/>
            <p:nvPr/>
          </p:nvSpPr>
          <p:spPr>
            <a:xfrm>
              <a:off x="7980418" y="4002133"/>
              <a:ext cx="129482" cy="167822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46" h="448">
                  <a:moveTo>
                    <a:pt x="236" y="162"/>
                  </a:moveTo>
                  <a:lnTo>
                    <a:pt x="171" y="113"/>
                  </a:lnTo>
                  <a:cubicBezTo>
                    <a:pt x="171" y="113"/>
                    <a:pt x="161" y="62"/>
                    <a:pt x="131" y="19"/>
                  </a:cubicBezTo>
                  <a:cubicBezTo>
                    <a:pt x="98" y="-28"/>
                    <a:pt x="80" y="27"/>
                    <a:pt x="80" y="27"/>
                  </a:cubicBezTo>
                  <a:cubicBezTo>
                    <a:pt x="34" y="4"/>
                    <a:pt x="44" y="68"/>
                    <a:pt x="44" y="68"/>
                  </a:cubicBezTo>
                  <a:cubicBezTo>
                    <a:pt x="3" y="50"/>
                    <a:pt x="13" y="119"/>
                    <a:pt x="13" y="119"/>
                  </a:cubicBezTo>
                  <a:cubicBezTo>
                    <a:pt x="-18" y="122"/>
                    <a:pt x="13" y="229"/>
                    <a:pt x="32" y="251"/>
                  </a:cubicBezTo>
                  <a:cubicBezTo>
                    <a:pt x="52" y="275"/>
                    <a:pt x="130" y="354"/>
                    <a:pt x="130" y="354"/>
                  </a:cubicBezTo>
                  <a:lnTo>
                    <a:pt x="183" y="448"/>
                  </a:lnTo>
                  <a:lnTo>
                    <a:pt x="346" y="340"/>
                  </a:lnTo>
                  <a:lnTo>
                    <a:pt x="303" y="260"/>
                  </a:lnTo>
                  <a:cubicBezTo>
                    <a:pt x="303" y="260"/>
                    <a:pt x="320" y="210"/>
                    <a:pt x="313" y="163"/>
                  </a:cubicBezTo>
                  <a:cubicBezTo>
                    <a:pt x="306" y="115"/>
                    <a:pt x="267" y="36"/>
                    <a:pt x="253" y="42"/>
                  </a:cubicBezTo>
                  <a:cubicBezTo>
                    <a:pt x="225" y="53"/>
                    <a:pt x="238" y="97"/>
                    <a:pt x="244" y="114"/>
                  </a:cubicBezTo>
                  <a:cubicBezTo>
                    <a:pt x="251" y="130"/>
                    <a:pt x="236" y="162"/>
                    <a:pt x="236" y="162"/>
                  </a:cubicBezTo>
                  <a:close/>
                </a:path>
              </a:pathLst>
            </a:custGeom>
            <a:solidFill>
              <a:srgbClr val="E3A66F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91" name="Freeform 325">
              <a:extLst>
                <a:ext uri="{FF2B5EF4-FFF2-40B4-BE49-F238E27FC236}">
                  <a16:creationId xmlns:a16="http://schemas.microsoft.com/office/drawing/2014/main" id="{46089EA7-33FE-8AC0-5B3E-F1FF3C528BE3}"/>
                </a:ext>
              </a:extLst>
            </p:cNvPr>
            <p:cNvSpPr/>
            <p:nvPr/>
          </p:nvSpPr>
          <p:spPr>
            <a:xfrm>
              <a:off x="8354601" y="4098245"/>
              <a:ext cx="169640" cy="103622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53" h="277">
                  <a:moveTo>
                    <a:pt x="123" y="277"/>
                  </a:moveTo>
                  <a:cubicBezTo>
                    <a:pt x="123" y="277"/>
                    <a:pt x="440" y="185"/>
                    <a:pt x="453" y="14"/>
                  </a:cubicBezTo>
                  <a:cubicBezTo>
                    <a:pt x="394" y="6"/>
                    <a:pt x="326" y="0"/>
                    <a:pt x="256" y="0"/>
                  </a:cubicBezTo>
                  <a:cubicBezTo>
                    <a:pt x="167" y="0"/>
                    <a:pt x="80" y="11"/>
                    <a:pt x="13" y="22"/>
                  </a:cubicBezTo>
                  <a:cubicBezTo>
                    <a:pt x="8" y="23"/>
                    <a:pt x="4" y="24"/>
                    <a:pt x="0" y="25"/>
                  </a:cubicBezTo>
                  <a:cubicBezTo>
                    <a:pt x="0" y="58"/>
                    <a:pt x="10" y="214"/>
                    <a:pt x="123" y="277"/>
                  </a:cubicBezTo>
                  <a:close/>
                </a:path>
              </a:pathLst>
            </a:custGeom>
            <a:gradFill>
              <a:gsLst>
                <a:gs pos="0">
                  <a:srgbClr val="37ACCD"/>
                </a:gs>
                <a:gs pos="63000">
                  <a:srgbClr val="1EBDA2"/>
                </a:gs>
              </a:gsLst>
              <a:lin ang="1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none">
                <a:solidFill>
                  <a:schemeClr val="lt1"/>
                </a:solidFill>
              </a:endParaRPr>
            </a:p>
          </p:txBody>
        </p:sp>
        <p:sp>
          <p:nvSpPr>
            <p:cNvPr id="92" name="Freeform 326">
              <a:extLst>
                <a:ext uri="{FF2B5EF4-FFF2-40B4-BE49-F238E27FC236}">
                  <a16:creationId xmlns:a16="http://schemas.microsoft.com/office/drawing/2014/main" id="{8BD449FB-669E-D3DA-5765-8908D134C12A}"/>
                </a:ext>
              </a:extLst>
            </p:cNvPr>
            <p:cNvSpPr/>
            <p:nvPr/>
          </p:nvSpPr>
          <p:spPr>
            <a:xfrm>
              <a:off x="8317070" y="4432014"/>
              <a:ext cx="267596" cy="86352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714" h="231">
                  <a:moveTo>
                    <a:pt x="714" y="151"/>
                  </a:moveTo>
                  <a:lnTo>
                    <a:pt x="714" y="0"/>
                  </a:lnTo>
                  <a:lnTo>
                    <a:pt x="0" y="0"/>
                  </a:lnTo>
                  <a:lnTo>
                    <a:pt x="0" y="186"/>
                  </a:lnTo>
                  <a:cubicBezTo>
                    <a:pt x="38" y="204"/>
                    <a:pt x="98" y="222"/>
                    <a:pt x="189" y="228"/>
                  </a:cubicBezTo>
                  <a:cubicBezTo>
                    <a:pt x="470" y="245"/>
                    <a:pt x="638" y="187"/>
                    <a:pt x="714" y="151"/>
                  </a:cubicBezTo>
                  <a:close/>
                </a:path>
              </a:pathLst>
            </a:custGeom>
            <a:gradFill>
              <a:gsLst>
                <a:gs pos="0">
                  <a:srgbClr val="37ACCD"/>
                </a:gs>
                <a:gs pos="63000">
                  <a:srgbClr val="1EBDA2"/>
                </a:gs>
              </a:gsLst>
              <a:lin ang="1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none">
                <a:solidFill>
                  <a:schemeClr val="lt1"/>
                </a:solidFill>
              </a:endParaRPr>
            </a:p>
          </p:txBody>
        </p:sp>
        <p:sp>
          <p:nvSpPr>
            <p:cNvPr id="93" name="Freeform 327">
              <a:extLst>
                <a:ext uri="{FF2B5EF4-FFF2-40B4-BE49-F238E27FC236}">
                  <a16:creationId xmlns:a16="http://schemas.microsoft.com/office/drawing/2014/main" id="{C318FAE9-0621-DE08-192E-50833358E220}"/>
                </a:ext>
              </a:extLst>
            </p:cNvPr>
            <p:cNvSpPr/>
            <p:nvPr/>
          </p:nvSpPr>
          <p:spPr>
            <a:xfrm>
              <a:off x="8319698" y="3836939"/>
              <a:ext cx="177521" cy="298851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74" h="797">
                  <a:moveTo>
                    <a:pt x="302" y="12"/>
                  </a:moveTo>
                  <a:cubicBezTo>
                    <a:pt x="183" y="-30"/>
                    <a:pt x="32" y="44"/>
                    <a:pt x="16" y="169"/>
                  </a:cubicBezTo>
                  <a:cubicBezTo>
                    <a:pt x="-3" y="313"/>
                    <a:pt x="-8" y="536"/>
                    <a:pt x="14" y="562"/>
                  </a:cubicBezTo>
                  <a:cubicBezTo>
                    <a:pt x="45" y="599"/>
                    <a:pt x="130" y="604"/>
                    <a:pt x="200" y="580"/>
                  </a:cubicBezTo>
                  <a:lnTo>
                    <a:pt x="198" y="772"/>
                  </a:lnTo>
                  <a:cubicBezTo>
                    <a:pt x="198" y="781"/>
                    <a:pt x="202" y="788"/>
                    <a:pt x="208" y="792"/>
                  </a:cubicBezTo>
                  <a:cubicBezTo>
                    <a:pt x="213" y="796"/>
                    <a:pt x="221" y="798"/>
                    <a:pt x="229" y="796"/>
                  </a:cubicBezTo>
                  <a:lnTo>
                    <a:pt x="363" y="753"/>
                  </a:lnTo>
                  <a:cubicBezTo>
                    <a:pt x="386" y="745"/>
                    <a:pt x="406" y="729"/>
                    <a:pt x="417" y="709"/>
                  </a:cubicBezTo>
                  <a:cubicBezTo>
                    <a:pt x="426" y="694"/>
                    <a:pt x="431" y="677"/>
                    <a:pt x="431" y="659"/>
                  </a:cubicBezTo>
                  <a:lnTo>
                    <a:pt x="431" y="434"/>
                  </a:lnTo>
                  <a:cubicBezTo>
                    <a:pt x="446" y="409"/>
                    <a:pt x="460" y="378"/>
                    <a:pt x="468" y="339"/>
                  </a:cubicBezTo>
                  <a:cubicBezTo>
                    <a:pt x="496" y="216"/>
                    <a:pt x="421" y="53"/>
                    <a:pt x="302" y="12"/>
                  </a:cubicBezTo>
                  <a:close/>
                </a:path>
              </a:pathLst>
            </a:custGeom>
            <a:solidFill>
              <a:srgbClr val="E3A66F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94" name="Freeform 328">
              <a:extLst>
                <a:ext uri="{FF2B5EF4-FFF2-40B4-BE49-F238E27FC236}">
                  <a16:creationId xmlns:a16="http://schemas.microsoft.com/office/drawing/2014/main" id="{7C6976B1-1C29-3811-2CA6-EE1B69D97C3E}"/>
                </a:ext>
              </a:extLst>
            </p:cNvPr>
            <p:cNvSpPr/>
            <p:nvPr/>
          </p:nvSpPr>
          <p:spPr>
            <a:xfrm>
              <a:off x="8309939" y="3829805"/>
              <a:ext cx="197789" cy="239907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528" h="640">
                  <a:moveTo>
                    <a:pt x="21" y="176"/>
                  </a:moveTo>
                  <a:cubicBezTo>
                    <a:pt x="21" y="176"/>
                    <a:pt x="184" y="181"/>
                    <a:pt x="253" y="185"/>
                  </a:cubicBezTo>
                  <a:cubicBezTo>
                    <a:pt x="262" y="186"/>
                    <a:pt x="259" y="205"/>
                    <a:pt x="259" y="216"/>
                  </a:cubicBezTo>
                  <a:cubicBezTo>
                    <a:pt x="259" y="257"/>
                    <a:pt x="280" y="277"/>
                    <a:pt x="297" y="287"/>
                  </a:cubicBezTo>
                  <a:cubicBezTo>
                    <a:pt x="303" y="290"/>
                    <a:pt x="307" y="294"/>
                    <a:pt x="311" y="299"/>
                  </a:cubicBezTo>
                  <a:cubicBezTo>
                    <a:pt x="317" y="307"/>
                    <a:pt x="320" y="316"/>
                    <a:pt x="320" y="326"/>
                  </a:cubicBezTo>
                  <a:lnTo>
                    <a:pt x="320" y="352"/>
                  </a:lnTo>
                  <a:cubicBezTo>
                    <a:pt x="320" y="361"/>
                    <a:pt x="318" y="370"/>
                    <a:pt x="314" y="379"/>
                  </a:cubicBezTo>
                  <a:cubicBezTo>
                    <a:pt x="312" y="385"/>
                    <a:pt x="308" y="391"/>
                    <a:pt x="304" y="397"/>
                  </a:cubicBezTo>
                  <a:cubicBezTo>
                    <a:pt x="297" y="407"/>
                    <a:pt x="287" y="414"/>
                    <a:pt x="277" y="418"/>
                  </a:cubicBezTo>
                  <a:cubicBezTo>
                    <a:pt x="266" y="423"/>
                    <a:pt x="255" y="425"/>
                    <a:pt x="244" y="425"/>
                  </a:cubicBezTo>
                  <a:cubicBezTo>
                    <a:pt x="197" y="423"/>
                    <a:pt x="113" y="420"/>
                    <a:pt x="50" y="419"/>
                  </a:cubicBezTo>
                  <a:cubicBezTo>
                    <a:pt x="37" y="418"/>
                    <a:pt x="25" y="423"/>
                    <a:pt x="17" y="431"/>
                  </a:cubicBezTo>
                  <a:cubicBezTo>
                    <a:pt x="6" y="440"/>
                    <a:pt x="0" y="454"/>
                    <a:pt x="0" y="469"/>
                  </a:cubicBezTo>
                  <a:cubicBezTo>
                    <a:pt x="1" y="492"/>
                    <a:pt x="2" y="519"/>
                    <a:pt x="3" y="540"/>
                  </a:cubicBezTo>
                  <a:cubicBezTo>
                    <a:pt x="5" y="572"/>
                    <a:pt x="11" y="611"/>
                    <a:pt x="52" y="626"/>
                  </a:cubicBezTo>
                  <a:cubicBezTo>
                    <a:pt x="111" y="647"/>
                    <a:pt x="255" y="658"/>
                    <a:pt x="320" y="558"/>
                  </a:cubicBezTo>
                  <a:cubicBezTo>
                    <a:pt x="340" y="527"/>
                    <a:pt x="384" y="406"/>
                    <a:pt x="384" y="406"/>
                  </a:cubicBezTo>
                  <a:cubicBezTo>
                    <a:pt x="384" y="406"/>
                    <a:pt x="368" y="374"/>
                    <a:pt x="371" y="341"/>
                  </a:cubicBezTo>
                  <a:cubicBezTo>
                    <a:pt x="375" y="293"/>
                    <a:pt x="396" y="290"/>
                    <a:pt x="425" y="291"/>
                  </a:cubicBezTo>
                  <a:cubicBezTo>
                    <a:pt x="495" y="292"/>
                    <a:pt x="478" y="419"/>
                    <a:pt x="424" y="418"/>
                  </a:cubicBezTo>
                  <a:cubicBezTo>
                    <a:pt x="424" y="418"/>
                    <a:pt x="438" y="464"/>
                    <a:pt x="456" y="492"/>
                  </a:cubicBezTo>
                  <a:cubicBezTo>
                    <a:pt x="456" y="492"/>
                    <a:pt x="536" y="421"/>
                    <a:pt x="527" y="249"/>
                  </a:cubicBezTo>
                  <a:cubicBezTo>
                    <a:pt x="520" y="111"/>
                    <a:pt x="441" y="13"/>
                    <a:pt x="295" y="2"/>
                  </a:cubicBezTo>
                  <a:cubicBezTo>
                    <a:pt x="34" y="-19"/>
                    <a:pt x="21" y="176"/>
                    <a:pt x="21" y="176"/>
                  </a:cubicBezTo>
                  <a:close/>
                </a:path>
              </a:pathLst>
            </a:custGeom>
            <a:solidFill>
              <a:srgbClr val="000000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95" name="Freeform 329">
              <a:extLst>
                <a:ext uri="{FF2B5EF4-FFF2-40B4-BE49-F238E27FC236}">
                  <a16:creationId xmlns:a16="http://schemas.microsoft.com/office/drawing/2014/main" id="{593AB90C-2DD6-07DE-52C4-55777A36504D}"/>
                </a:ext>
              </a:extLst>
            </p:cNvPr>
            <p:cNvSpPr/>
            <p:nvPr/>
          </p:nvSpPr>
          <p:spPr>
            <a:xfrm>
              <a:off x="8285167" y="4103502"/>
              <a:ext cx="310006" cy="365304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827" h="974">
                  <a:moveTo>
                    <a:pt x="638" y="0"/>
                  </a:moveTo>
                  <a:cubicBezTo>
                    <a:pt x="625" y="171"/>
                    <a:pt x="308" y="263"/>
                    <a:pt x="308" y="263"/>
                  </a:cubicBezTo>
                  <a:cubicBezTo>
                    <a:pt x="195" y="200"/>
                    <a:pt x="185" y="44"/>
                    <a:pt x="185" y="11"/>
                  </a:cubicBezTo>
                  <a:cubicBezTo>
                    <a:pt x="149" y="18"/>
                    <a:pt x="114" y="30"/>
                    <a:pt x="82" y="47"/>
                  </a:cubicBezTo>
                  <a:cubicBezTo>
                    <a:pt x="64" y="56"/>
                    <a:pt x="47" y="66"/>
                    <a:pt x="31" y="77"/>
                  </a:cubicBezTo>
                  <a:cubicBezTo>
                    <a:pt x="-12" y="209"/>
                    <a:pt x="2" y="557"/>
                    <a:pt x="2" y="557"/>
                  </a:cubicBezTo>
                  <a:lnTo>
                    <a:pt x="2" y="912"/>
                  </a:lnTo>
                  <a:cubicBezTo>
                    <a:pt x="2" y="929"/>
                    <a:pt x="9" y="944"/>
                    <a:pt x="19" y="955"/>
                  </a:cubicBezTo>
                  <a:cubicBezTo>
                    <a:pt x="31" y="966"/>
                    <a:pt x="46" y="974"/>
                    <a:pt x="64" y="974"/>
                  </a:cubicBezTo>
                  <a:lnTo>
                    <a:pt x="100" y="974"/>
                  </a:lnTo>
                  <a:cubicBezTo>
                    <a:pt x="139" y="974"/>
                    <a:pt x="177" y="967"/>
                    <a:pt x="213" y="955"/>
                  </a:cubicBezTo>
                  <a:cubicBezTo>
                    <a:pt x="248" y="942"/>
                    <a:pt x="280" y="925"/>
                    <a:pt x="309" y="903"/>
                  </a:cubicBezTo>
                  <a:lnTo>
                    <a:pt x="333" y="919"/>
                  </a:lnTo>
                  <a:cubicBezTo>
                    <a:pt x="360" y="936"/>
                    <a:pt x="390" y="949"/>
                    <a:pt x="419" y="959"/>
                  </a:cubicBezTo>
                  <a:cubicBezTo>
                    <a:pt x="453" y="969"/>
                    <a:pt x="486" y="974"/>
                    <a:pt x="521" y="974"/>
                  </a:cubicBezTo>
                  <a:lnTo>
                    <a:pt x="766" y="974"/>
                  </a:lnTo>
                  <a:cubicBezTo>
                    <a:pt x="784" y="974"/>
                    <a:pt x="799" y="967"/>
                    <a:pt x="810" y="956"/>
                  </a:cubicBezTo>
                  <a:cubicBezTo>
                    <a:pt x="821" y="945"/>
                    <a:pt x="827" y="929"/>
                    <a:pt x="827" y="912"/>
                  </a:cubicBezTo>
                  <a:lnTo>
                    <a:pt x="827" y="40"/>
                  </a:lnTo>
                  <a:cubicBezTo>
                    <a:pt x="827" y="40"/>
                    <a:pt x="749" y="17"/>
                    <a:pt x="638" y="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3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one" sz="1400">
                <a:latin typeface="Montserrat" panose="00000500000000000000" pitchFamily="50" charset="0"/>
              </a:endParaRPr>
            </a:p>
          </p:txBody>
        </p:sp>
        <p:sp>
          <p:nvSpPr>
            <p:cNvPr id="96" name="Freeform 330">
              <a:extLst>
                <a:ext uri="{FF2B5EF4-FFF2-40B4-BE49-F238E27FC236}">
                  <a16:creationId xmlns:a16="http://schemas.microsoft.com/office/drawing/2014/main" id="{11762391-C2D4-DB34-9859-A2AD65BD90C1}"/>
                </a:ext>
              </a:extLst>
            </p:cNvPr>
            <p:cNvSpPr/>
            <p:nvPr/>
          </p:nvSpPr>
          <p:spPr>
            <a:xfrm>
              <a:off x="8285167" y="4279584"/>
              <a:ext cx="310006" cy="38671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827" h="104">
                  <a:moveTo>
                    <a:pt x="827" y="0"/>
                  </a:moveTo>
                  <a:lnTo>
                    <a:pt x="0" y="0"/>
                  </a:lnTo>
                  <a:cubicBezTo>
                    <a:pt x="1" y="52"/>
                    <a:pt x="2" y="88"/>
                    <a:pt x="2" y="88"/>
                  </a:cubicBezTo>
                  <a:lnTo>
                    <a:pt x="2" y="104"/>
                  </a:lnTo>
                  <a:lnTo>
                    <a:pt x="827" y="104"/>
                  </a:lnTo>
                  <a:close/>
                </a:path>
              </a:pathLst>
            </a:custGeom>
            <a:solidFill>
              <a:schemeClr val="accent4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97" name="Freeform 331">
              <a:extLst>
                <a:ext uri="{FF2B5EF4-FFF2-40B4-BE49-F238E27FC236}">
                  <a16:creationId xmlns:a16="http://schemas.microsoft.com/office/drawing/2014/main" id="{F188CE5E-FCFA-BA33-0CC7-B8CD647F02A0}"/>
                </a:ext>
              </a:extLst>
            </p:cNvPr>
            <p:cNvSpPr/>
            <p:nvPr/>
          </p:nvSpPr>
          <p:spPr>
            <a:xfrm>
              <a:off x="8285919" y="4366311"/>
              <a:ext cx="309255" cy="39422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825" h="106">
                  <a:moveTo>
                    <a:pt x="0" y="106"/>
                  </a:moveTo>
                  <a:lnTo>
                    <a:pt x="825" y="106"/>
                  </a:lnTo>
                  <a:lnTo>
                    <a:pt x="8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98" name="Freeform 332">
              <a:extLst>
                <a:ext uri="{FF2B5EF4-FFF2-40B4-BE49-F238E27FC236}">
                  <a16:creationId xmlns:a16="http://schemas.microsoft.com/office/drawing/2014/main" id="{FF6DEEBA-4FBC-C4A9-F369-41C3497A4AEE}"/>
                </a:ext>
              </a:extLst>
            </p:cNvPr>
            <p:cNvSpPr/>
            <p:nvPr/>
          </p:nvSpPr>
          <p:spPr>
            <a:xfrm>
              <a:off x="8503223" y="4478944"/>
              <a:ext cx="153877" cy="168573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11" h="450">
                  <a:moveTo>
                    <a:pt x="212" y="0"/>
                  </a:moveTo>
                  <a:lnTo>
                    <a:pt x="154" y="102"/>
                  </a:lnTo>
                  <a:cubicBezTo>
                    <a:pt x="154" y="102"/>
                    <a:pt x="71" y="141"/>
                    <a:pt x="58" y="189"/>
                  </a:cubicBezTo>
                  <a:cubicBezTo>
                    <a:pt x="46" y="237"/>
                    <a:pt x="-6" y="266"/>
                    <a:pt x="1" y="282"/>
                  </a:cubicBezTo>
                  <a:cubicBezTo>
                    <a:pt x="10" y="302"/>
                    <a:pt x="62" y="305"/>
                    <a:pt x="91" y="275"/>
                  </a:cubicBezTo>
                  <a:lnTo>
                    <a:pt x="83" y="335"/>
                  </a:lnTo>
                  <a:cubicBezTo>
                    <a:pt x="83" y="335"/>
                    <a:pt x="36" y="391"/>
                    <a:pt x="41" y="410"/>
                  </a:cubicBezTo>
                  <a:cubicBezTo>
                    <a:pt x="46" y="429"/>
                    <a:pt x="73" y="425"/>
                    <a:pt x="73" y="425"/>
                  </a:cubicBezTo>
                  <a:cubicBezTo>
                    <a:pt x="73" y="425"/>
                    <a:pt x="80" y="448"/>
                    <a:pt x="106" y="443"/>
                  </a:cubicBezTo>
                  <a:cubicBezTo>
                    <a:pt x="106" y="443"/>
                    <a:pt x="135" y="460"/>
                    <a:pt x="156" y="440"/>
                  </a:cubicBezTo>
                  <a:cubicBezTo>
                    <a:pt x="156" y="440"/>
                    <a:pt x="184" y="467"/>
                    <a:pt x="220" y="430"/>
                  </a:cubicBezTo>
                  <a:cubicBezTo>
                    <a:pt x="256" y="392"/>
                    <a:pt x="272" y="374"/>
                    <a:pt x="272" y="374"/>
                  </a:cubicBezTo>
                  <a:lnTo>
                    <a:pt x="341" y="195"/>
                  </a:lnTo>
                  <a:lnTo>
                    <a:pt x="411" y="70"/>
                  </a:lnTo>
                  <a:close/>
                </a:path>
              </a:pathLst>
            </a:custGeom>
            <a:solidFill>
              <a:srgbClr val="E3A66F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99" name="Freeform 333">
              <a:extLst>
                <a:ext uri="{FF2B5EF4-FFF2-40B4-BE49-F238E27FC236}">
                  <a16:creationId xmlns:a16="http://schemas.microsoft.com/office/drawing/2014/main" id="{E0045888-22C6-2148-78FB-AFEBD3873F71}"/>
                </a:ext>
              </a:extLst>
            </p:cNvPr>
            <p:cNvSpPr/>
            <p:nvPr/>
          </p:nvSpPr>
          <p:spPr>
            <a:xfrm>
              <a:off x="8539629" y="4118519"/>
              <a:ext cx="172642" cy="402473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61" h="1073">
                  <a:moveTo>
                    <a:pt x="149" y="0"/>
                  </a:moveTo>
                  <a:cubicBezTo>
                    <a:pt x="149" y="0"/>
                    <a:pt x="-24" y="152"/>
                    <a:pt x="3" y="419"/>
                  </a:cubicBezTo>
                  <a:lnTo>
                    <a:pt x="153" y="697"/>
                  </a:lnTo>
                  <a:lnTo>
                    <a:pt x="66" y="958"/>
                  </a:lnTo>
                  <a:cubicBezTo>
                    <a:pt x="66" y="958"/>
                    <a:pt x="92" y="1073"/>
                    <a:pt x="339" y="1073"/>
                  </a:cubicBezTo>
                  <a:cubicBezTo>
                    <a:pt x="339" y="1073"/>
                    <a:pt x="474" y="752"/>
                    <a:pt x="460" y="628"/>
                  </a:cubicBezTo>
                  <a:cubicBezTo>
                    <a:pt x="447" y="504"/>
                    <a:pt x="149" y="0"/>
                    <a:pt x="149" y="0"/>
                  </a:cubicBezTo>
                  <a:close/>
                </a:path>
              </a:pathLst>
            </a:custGeom>
            <a:gradFill>
              <a:gsLst>
                <a:gs pos="0">
                  <a:srgbClr val="37ACCD"/>
                </a:gs>
                <a:gs pos="63000">
                  <a:srgbClr val="1EBDA2"/>
                </a:gs>
              </a:gsLst>
              <a:lin ang="1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none">
                <a:solidFill>
                  <a:schemeClr val="lt1"/>
                </a:solidFill>
              </a:endParaRPr>
            </a:p>
          </p:txBody>
        </p:sp>
        <p:sp>
          <p:nvSpPr>
            <p:cNvPr id="100" name="Freeform 334">
              <a:extLst>
                <a:ext uri="{FF2B5EF4-FFF2-40B4-BE49-F238E27FC236}">
                  <a16:creationId xmlns:a16="http://schemas.microsoft.com/office/drawing/2014/main" id="{ED034905-EE9B-6496-422D-915A2A3FCB52}"/>
                </a:ext>
              </a:extLst>
            </p:cNvPr>
            <p:cNvSpPr/>
            <p:nvPr/>
          </p:nvSpPr>
          <p:spPr>
            <a:xfrm>
              <a:off x="8397385" y="4194358"/>
              <a:ext cx="6380" cy="256051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8" h="683">
                  <a:moveTo>
                    <a:pt x="9" y="683"/>
                  </a:moveTo>
                  <a:cubicBezTo>
                    <a:pt x="4" y="683"/>
                    <a:pt x="0" y="679"/>
                    <a:pt x="0" y="674"/>
                  </a:cubicBezTo>
                  <a:lnTo>
                    <a:pt x="0" y="10"/>
                  </a:lnTo>
                  <a:cubicBezTo>
                    <a:pt x="0" y="5"/>
                    <a:pt x="4" y="0"/>
                    <a:pt x="9" y="0"/>
                  </a:cubicBezTo>
                  <a:cubicBezTo>
                    <a:pt x="14" y="0"/>
                    <a:pt x="18" y="5"/>
                    <a:pt x="18" y="10"/>
                  </a:cubicBezTo>
                  <a:lnTo>
                    <a:pt x="18" y="674"/>
                  </a:lnTo>
                  <a:cubicBezTo>
                    <a:pt x="18" y="679"/>
                    <a:pt x="14" y="683"/>
                    <a:pt x="9" y="683"/>
                  </a:cubicBezTo>
                  <a:close/>
                </a:path>
              </a:pathLst>
            </a:custGeom>
            <a:solidFill>
              <a:srgbClr val="000000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101" name="Freeform 335">
              <a:extLst>
                <a:ext uri="{FF2B5EF4-FFF2-40B4-BE49-F238E27FC236}">
                  <a16:creationId xmlns:a16="http://schemas.microsoft.com/office/drawing/2014/main" id="{83359101-872D-48B6-67F4-20F5239AA0F1}"/>
                </a:ext>
              </a:extLst>
            </p:cNvPr>
            <p:cNvSpPr/>
            <p:nvPr/>
          </p:nvSpPr>
          <p:spPr>
            <a:xfrm>
              <a:off x="8030709" y="4118895"/>
              <a:ext cx="265719" cy="239532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709" h="639">
                  <a:moveTo>
                    <a:pt x="709" y="36"/>
                  </a:moveTo>
                  <a:cubicBezTo>
                    <a:pt x="687" y="51"/>
                    <a:pt x="666" y="69"/>
                    <a:pt x="647" y="89"/>
                  </a:cubicBezTo>
                  <a:lnTo>
                    <a:pt x="446" y="298"/>
                  </a:lnTo>
                  <a:lnTo>
                    <a:pt x="229" y="0"/>
                  </a:lnTo>
                  <a:lnTo>
                    <a:pt x="0" y="156"/>
                  </a:lnTo>
                  <a:cubicBezTo>
                    <a:pt x="0" y="156"/>
                    <a:pt x="225" y="584"/>
                    <a:pt x="391" y="631"/>
                  </a:cubicBezTo>
                  <a:cubicBezTo>
                    <a:pt x="517" y="667"/>
                    <a:pt x="631" y="566"/>
                    <a:pt x="668" y="528"/>
                  </a:cubicBezTo>
                  <a:lnTo>
                    <a:pt x="680" y="516"/>
                  </a:lnTo>
                  <a:cubicBezTo>
                    <a:pt x="680" y="516"/>
                    <a:pt x="666" y="168"/>
                    <a:pt x="709" y="36"/>
                  </a:cubicBezTo>
                  <a:close/>
                </a:path>
              </a:pathLst>
            </a:custGeom>
            <a:gradFill>
              <a:gsLst>
                <a:gs pos="0">
                  <a:srgbClr val="37ACCD"/>
                </a:gs>
                <a:gs pos="63000">
                  <a:srgbClr val="1EBDA2"/>
                </a:gs>
              </a:gsLst>
              <a:lin ang="1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none">
                <a:solidFill>
                  <a:schemeClr val="lt1"/>
                </a:solidFill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66FC55C-82E8-EC63-F3D7-E6F1EE5332DF}"/>
              </a:ext>
            </a:extLst>
          </p:cNvPr>
          <p:cNvGrpSpPr/>
          <p:nvPr/>
        </p:nvGrpSpPr>
        <p:grpSpPr>
          <a:xfrm>
            <a:off x="4992202" y="2492858"/>
            <a:ext cx="1665624" cy="2533478"/>
            <a:chOff x="4992202" y="2492858"/>
            <a:chExt cx="1665624" cy="2533478"/>
          </a:xfrm>
        </p:grpSpPr>
        <p:sp>
          <p:nvSpPr>
            <p:cNvPr id="5" name="Freeform 289">
              <a:extLst>
                <a:ext uri="{FF2B5EF4-FFF2-40B4-BE49-F238E27FC236}">
                  <a16:creationId xmlns:a16="http://schemas.microsoft.com/office/drawing/2014/main" id="{59D78C6B-2C85-CC6E-E597-E96C201CC377}"/>
                </a:ext>
              </a:extLst>
            </p:cNvPr>
            <p:cNvSpPr/>
            <p:nvPr/>
          </p:nvSpPr>
          <p:spPr>
            <a:xfrm>
              <a:off x="4992202" y="2557059"/>
              <a:ext cx="1665624" cy="2469277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439" h="6578">
                  <a:moveTo>
                    <a:pt x="3789" y="651"/>
                  </a:moveTo>
                  <a:cubicBezTo>
                    <a:pt x="3370" y="231"/>
                    <a:pt x="2812" y="0"/>
                    <a:pt x="2219" y="0"/>
                  </a:cubicBezTo>
                  <a:cubicBezTo>
                    <a:pt x="1626" y="0"/>
                    <a:pt x="1069" y="231"/>
                    <a:pt x="650" y="651"/>
                  </a:cubicBezTo>
                  <a:cubicBezTo>
                    <a:pt x="230" y="1070"/>
                    <a:pt x="0" y="1627"/>
                    <a:pt x="0" y="2220"/>
                  </a:cubicBezTo>
                  <a:lnTo>
                    <a:pt x="0" y="6426"/>
                  </a:lnTo>
                  <a:lnTo>
                    <a:pt x="822" y="6426"/>
                  </a:lnTo>
                  <a:lnTo>
                    <a:pt x="822" y="6578"/>
                  </a:lnTo>
                  <a:lnTo>
                    <a:pt x="1306" y="6299"/>
                  </a:lnTo>
                  <a:lnTo>
                    <a:pt x="822" y="6019"/>
                  </a:lnTo>
                  <a:lnTo>
                    <a:pt x="822" y="6172"/>
                  </a:lnTo>
                  <a:lnTo>
                    <a:pt x="254" y="6172"/>
                  </a:lnTo>
                  <a:lnTo>
                    <a:pt x="254" y="2220"/>
                  </a:lnTo>
                  <a:cubicBezTo>
                    <a:pt x="254" y="1136"/>
                    <a:pt x="1136" y="255"/>
                    <a:pt x="2219" y="255"/>
                  </a:cubicBezTo>
                  <a:cubicBezTo>
                    <a:pt x="3303" y="255"/>
                    <a:pt x="4185" y="1136"/>
                    <a:pt x="4185" y="2220"/>
                  </a:cubicBezTo>
                  <a:lnTo>
                    <a:pt x="4439" y="2220"/>
                  </a:lnTo>
                  <a:cubicBezTo>
                    <a:pt x="4439" y="1627"/>
                    <a:pt x="4209" y="1070"/>
                    <a:pt x="3789" y="651"/>
                  </a:cubicBezTo>
                  <a:close/>
                </a:path>
              </a:pathLst>
            </a:custGeom>
            <a:solidFill>
              <a:schemeClr val="accent2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30" name="Freeform 336">
              <a:extLst>
                <a:ext uri="{FF2B5EF4-FFF2-40B4-BE49-F238E27FC236}">
                  <a16:creationId xmlns:a16="http://schemas.microsoft.com/office/drawing/2014/main" id="{9D1F1BE5-737A-42DE-9E5C-32DF24D68199}"/>
                </a:ext>
              </a:extLst>
            </p:cNvPr>
            <p:cNvSpPr/>
            <p:nvPr/>
          </p:nvSpPr>
          <p:spPr>
            <a:xfrm>
              <a:off x="6096738" y="3737072"/>
              <a:ext cx="162133" cy="19110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33" h="510">
                  <a:moveTo>
                    <a:pt x="12" y="164"/>
                  </a:moveTo>
                  <a:lnTo>
                    <a:pt x="62" y="240"/>
                  </a:lnTo>
                  <a:cubicBezTo>
                    <a:pt x="70" y="251"/>
                    <a:pt x="73" y="264"/>
                    <a:pt x="72" y="277"/>
                  </a:cubicBezTo>
                  <a:cubicBezTo>
                    <a:pt x="71" y="291"/>
                    <a:pt x="66" y="305"/>
                    <a:pt x="56" y="316"/>
                  </a:cubicBezTo>
                  <a:lnTo>
                    <a:pt x="20" y="354"/>
                  </a:lnTo>
                  <a:cubicBezTo>
                    <a:pt x="7" y="369"/>
                    <a:pt x="-1" y="389"/>
                    <a:pt x="0" y="408"/>
                  </a:cubicBezTo>
                  <a:cubicBezTo>
                    <a:pt x="0" y="422"/>
                    <a:pt x="4" y="436"/>
                    <a:pt x="13" y="448"/>
                  </a:cubicBezTo>
                  <a:lnTo>
                    <a:pt x="52" y="510"/>
                  </a:lnTo>
                  <a:lnTo>
                    <a:pt x="433" y="261"/>
                  </a:lnTo>
                  <a:lnTo>
                    <a:pt x="339" y="117"/>
                  </a:lnTo>
                  <a:lnTo>
                    <a:pt x="263" y="0"/>
                  </a:lnTo>
                  <a:close/>
                </a:path>
              </a:pathLst>
            </a:custGeom>
            <a:solidFill>
              <a:schemeClr val="accent4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31" name="Freeform 337">
              <a:extLst>
                <a:ext uri="{FF2B5EF4-FFF2-40B4-BE49-F238E27FC236}">
                  <a16:creationId xmlns:a16="http://schemas.microsoft.com/office/drawing/2014/main" id="{870BC770-E7BC-BFB5-211E-F84B3C8024FF}"/>
                </a:ext>
              </a:extLst>
            </p:cNvPr>
            <p:cNvSpPr/>
            <p:nvPr/>
          </p:nvSpPr>
          <p:spPr>
            <a:xfrm>
              <a:off x="6108747" y="3832059"/>
              <a:ext cx="171892" cy="120516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59" h="322">
                  <a:moveTo>
                    <a:pt x="408" y="6"/>
                  </a:moveTo>
                  <a:lnTo>
                    <a:pt x="212" y="133"/>
                  </a:lnTo>
                  <a:lnTo>
                    <a:pt x="15" y="262"/>
                  </a:lnTo>
                  <a:cubicBezTo>
                    <a:pt x="7" y="267"/>
                    <a:pt x="3" y="274"/>
                    <a:pt x="1" y="282"/>
                  </a:cubicBezTo>
                  <a:cubicBezTo>
                    <a:pt x="-1" y="291"/>
                    <a:pt x="0" y="299"/>
                    <a:pt x="5" y="307"/>
                  </a:cubicBezTo>
                  <a:cubicBezTo>
                    <a:pt x="10" y="314"/>
                    <a:pt x="18" y="319"/>
                    <a:pt x="26" y="321"/>
                  </a:cubicBezTo>
                  <a:cubicBezTo>
                    <a:pt x="35" y="323"/>
                    <a:pt x="43" y="322"/>
                    <a:pt x="51" y="317"/>
                  </a:cubicBezTo>
                  <a:lnTo>
                    <a:pt x="248" y="188"/>
                  </a:lnTo>
                  <a:lnTo>
                    <a:pt x="444" y="61"/>
                  </a:lnTo>
                  <a:cubicBezTo>
                    <a:pt x="452" y="56"/>
                    <a:pt x="457" y="48"/>
                    <a:pt x="459" y="40"/>
                  </a:cubicBezTo>
                  <a:cubicBezTo>
                    <a:pt x="460" y="31"/>
                    <a:pt x="459" y="23"/>
                    <a:pt x="454" y="15"/>
                  </a:cubicBezTo>
                  <a:cubicBezTo>
                    <a:pt x="449" y="7"/>
                    <a:pt x="442" y="3"/>
                    <a:pt x="433" y="1"/>
                  </a:cubicBezTo>
                  <a:cubicBezTo>
                    <a:pt x="425" y="-1"/>
                    <a:pt x="416" y="1"/>
                    <a:pt x="408" y="6"/>
                  </a:cubicBezTo>
                  <a:close/>
                </a:path>
              </a:pathLst>
            </a:custGeom>
            <a:solidFill>
              <a:srgbClr val="000000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32" name="Freeform 338">
              <a:extLst>
                <a:ext uri="{FF2B5EF4-FFF2-40B4-BE49-F238E27FC236}">
                  <a16:creationId xmlns:a16="http://schemas.microsoft.com/office/drawing/2014/main" id="{C7F99E3B-2928-196D-703A-9CA6BA959964}"/>
                </a:ext>
              </a:extLst>
            </p:cNvPr>
            <p:cNvSpPr/>
            <p:nvPr/>
          </p:nvSpPr>
          <p:spPr>
            <a:xfrm>
              <a:off x="6118880" y="3842195"/>
              <a:ext cx="28148" cy="9011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76" h="25">
                  <a:moveTo>
                    <a:pt x="71" y="23"/>
                  </a:moveTo>
                  <a:cubicBezTo>
                    <a:pt x="69" y="25"/>
                    <a:pt x="67" y="25"/>
                    <a:pt x="64" y="25"/>
                  </a:cubicBezTo>
                  <a:lnTo>
                    <a:pt x="11" y="23"/>
                  </a:lnTo>
                  <a:cubicBezTo>
                    <a:pt x="4" y="22"/>
                    <a:pt x="0" y="17"/>
                    <a:pt x="0" y="11"/>
                  </a:cubicBezTo>
                  <a:cubicBezTo>
                    <a:pt x="0" y="5"/>
                    <a:pt x="6" y="0"/>
                    <a:pt x="12" y="0"/>
                  </a:cubicBezTo>
                  <a:lnTo>
                    <a:pt x="65" y="3"/>
                  </a:lnTo>
                  <a:cubicBezTo>
                    <a:pt x="71" y="3"/>
                    <a:pt x="76" y="8"/>
                    <a:pt x="76" y="14"/>
                  </a:cubicBezTo>
                  <a:cubicBezTo>
                    <a:pt x="76" y="18"/>
                    <a:pt x="74" y="22"/>
                    <a:pt x="71" y="23"/>
                  </a:cubicBezTo>
                  <a:close/>
                </a:path>
              </a:pathLst>
            </a:custGeom>
            <a:solidFill>
              <a:srgbClr val="000000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33" name="Freeform 339">
              <a:extLst>
                <a:ext uri="{FF2B5EF4-FFF2-40B4-BE49-F238E27FC236}">
                  <a16:creationId xmlns:a16="http://schemas.microsoft.com/office/drawing/2014/main" id="{76FD270F-854E-56FA-B0F9-978C893E8A82}"/>
                </a:ext>
              </a:extLst>
            </p:cNvPr>
            <p:cNvSpPr/>
            <p:nvPr/>
          </p:nvSpPr>
          <p:spPr>
            <a:xfrm>
              <a:off x="6118129" y="3818542"/>
              <a:ext cx="25521" cy="18021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69" h="49">
                  <a:moveTo>
                    <a:pt x="64" y="20"/>
                  </a:moveTo>
                  <a:lnTo>
                    <a:pt x="63" y="20"/>
                  </a:lnTo>
                  <a:lnTo>
                    <a:pt x="17" y="47"/>
                  </a:lnTo>
                  <a:cubicBezTo>
                    <a:pt x="12" y="50"/>
                    <a:pt x="4" y="49"/>
                    <a:pt x="2" y="44"/>
                  </a:cubicBezTo>
                  <a:cubicBezTo>
                    <a:pt x="-2" y="38"/>
                    <a:pt x="0" y="32"/>
                    <a:pt x="6" y="28"/>
                  </a:cubicBezTo>
                  <a:lnTo>
                    <a:pt x="52" y="1"/>
                  </a:lnTo>
                  <a:cubicBezTo>
                    <a:pt x="57" y="-2"/>
                    <a:pt x="65" y="0"/>
                    <a:pt x="67" y="5"/>
                  </a:cubicBezTo>
                  <a:cubicBezTo>
                    <a:pt x="71" y="10"/>
                    <a:pt x="69" y="17"/>
                    <a:pt x="64" y="20"/>
                  </a:cubicBezTo>
                  <a:close/>
                </a:path>
              </a:pathLst>
            </a:custGeom>
            <a:solidFill>
              <a:srgbClr val="000000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34" name="Freeform 340">
              <a:extLst>
                <a:ext uri="{FF2B5EF4-FFF2-40B4-BE49-F238E27FC236}">
                  <a16:creationId xmlns:a16="http://schemas.microsoft.com/office/drawing/2014/main" id="{B1D7727A-B038-9068-9B1B-6B9A3CB85F93}"/>
                </a:ext>
              </a:extLst>
            </p:cNvPr>
            <p:cNvSpPr/>
            <p:nvPr/>
          </p:nvSpPr>
          <p:spPr>
            <a:xfrm>
              <a:off x="5860667" y="3269647"/>
              <a:ext cx="360673" cy="535754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962" h="1428">
                  <a:moveTo>
                    <a:pt x="0" y="450"/>
                  </a:moveTo>
                  <a:cubicBezTo>
                    <a:pt x="0" y="450"/>
                    <a:pt x="161" y="1015"/>
                    <a:pt x="537" y="1428"/>
                  </a:cubicBezTo>
                  <a:cubicBezTo>
                    <a:pt x="537" y="1428"/>
                    <a:pt x="830" y="1424"/>
                    <a:pt x="962" y="1200"/>
                  </a:cubicBezTo>
                  <a:lnTo>
                    <a:pt x="456" y="372"/>
                  </a:lnTo>
                  <a:lnTo>
                    <a:pt x="407" y="0"/>
                  </a:lnTo>
                  <a:close/>
                </a:path>
              </a:pathLst>
            </a:custGeom>
            <a:solidFill>
              <a:schemeClr val="accent2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35" name="Freeform 341">
              <a:extLst>
                <a:ext uri="{FF2B5EF4-FFF2-40B4-BE49-F238E27FC236}">
                  <a16:creationId xmlns:a16="http://schemas.microsoft.com/office/drawing/2014/main" id="{033CF04B-1CAF-9C25-C825-BC03B8CDF67B}"/>
                </a:ext>
              </a:extLst>
            </p:cNvPr>
            <p:cNvSpPr/>
            <p:nvPr/>
          </p:nvSpPr>
          <p:spPr>
            <a:xfrm>
              <a:off x="5860667" y="3269647"/>
              <a:ext cx="360673" cy="535754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962" h="1428">
                  <a:moveTo>
                    <a:pt x="0" y="450"/>
                  </a:moveTo>
                  <a:cubicBezTo>
                    <a:pt x="0" y="450"/>
                    <a:pt x="161" y="1015"/>
                    <a:pt x="537" y="1428"/>
                  </a:cubicBezTo>
                  <a:cubicBezTo>
                    <a:pt x="537" y="1428"/>
                    <a:pt x="830" y="1424"/>
                    <a:pt x="962" y="1200"/>
                  </a:cubicBezTo>
                  <a:lnTo>
                    <a:pt x="456" y="372"/>
                  </a:lnTo>
                  <a:lnTo>
                    <a:pt x="407" y="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3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one" sz="1400">
                <a:latin typeface="Montserrat" panose="00000500000000000000" pitchFamily="50" charset="0"/>
              </a:endParaRPr>
            </a:p>
          </p:txBody>
        </p:sp>
        <p:sp>
          <p:nvSpPr>
            <p:cNvPr id="36" name="Freeform 342">
              <a:extLst>
                <a:ext uri="{FF2B5EF4-FFF2-40B4-BE49-F238E27FC236}">
                  <a16:creationId xmlns:a16="http://schemas.microsoft.com/office/drawing/2014/main" id="{1601BF4B-27B7-8F4E-97BD-CEB34AF345D4}"/>
                </a:ext>
              </a:extLst>
            </p:cNvPr>
            <p:cNvSpPr/>
            <p:nvPr/>
          </p:nvSpPr>
          <p:spPr>
            <a:xfrm>
              <a:off x="5670011" y="2702355"/>
              <a:ext cx="224059" cy="232775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598" h="621">
                  <a:moveTo>
                    <a:pt x="598" y="184"/>
                  </a:moveTo>
                  <a:lnTo>
                    <a:pt x="260" y="314"/>
                  </a:lnTo>
                  <a:lnTo>
                    <a:pt x="211" y="0"/>
                  </a:lnTo>
                  <a:lnTo>
                    <a:pt x="11" y="2"/>
                  </a:lnTo>
                  <a:cubicBezTo>
                    <a:pt x="11" y="2"/>
                    <a:pt x="-41" y="440"/>
                    <a:pt x="83" y="568"/>
                  </a:cubicBezTo>
                  <a:cubicBezTo>
                    <a:pt x="208" y="696"/>
                    <a:pt x="578" y="553"/>
                    <a:pt x="578" y="553"/>
                  </a:cubicBezTo>
                  <a:close/>
                </a:path>
              </a:pathLst>
            </a:custGeom>
            <a:solidFill>
              <a:srgbClr val="E3A66F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37" name="Freeform 343">
              <a:extLst>
                <a:ext uri="{FF2B5EF4-FFF2-40B4-BE49-F238E27FC236}">
                  <a16:creationId xmlns:a16="http://schemas.microsoft.com/office/drawing/2014/main" id="{1A21D23A-14B6-9AA8-FDE3-77ECCD884B50}"/>
                </a:ext>
              </a:extLst>
            </p:cNvPr>
            <p:cNvSpPr/>
            <p:nvPr/>
          </p:nvSpPr>
          <p:spPr>
            <a:xfrm>
              <a:off x="5670011" y="2702355"/>
              <a:ext cx="224059" cy="232775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598" h="621">
                  <a:moveTo>
                    <a:pt x="598" y="184"/>
                  </a:moveTo>
                  <a:lnTo>
                    <a:pt x="260" y="314"/>
                  </a:lnTo>
                  <a:lnTo>
                    <a:pt x="211" y="0"/>
                  </a:lnTo>
                  <a:lnTo>
                    <a:pt x="11" y="2"/>
                  </a:lnTo>
                  <a:cubicBezTo>
                    <a:pt x="11" y="2"/>
                    <a:pt x="-41" y="440"/>
                    <a:pt x="83" y="568"/>
                  </a:cubicBezTo>
                  <a:cubicBezTo>
                    <a:pt x="208" y="696"/>
                    <a:pt x="578" y="553"/>
                    <a:pt x="578" y="553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38" name="Freeform 344">
              <a:extLst>
                <a:ext uri="{FF2B5EF4-FFF2-40B4-BE49-F238E27FC236}">
                  <a16:creationId xmlns:a16="http://schemas.microsoft.com/office/drawing/2014/main" id="{D22D62B1-A77B-B6AE-B322-B7D103A78F19}"/>
                </a:ext>
              </a:extLst>
            </p:cNvPr>
            <p:cNvSpPr/>
            <p:nvPr/>
          </p:nvSpPr>
          <p:spPr>
            <a:xfrm>
              <a:off x="5161467" y="2590473"/>
              <a:ext cx="1392022" cy="28158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0" h="76">
                  <a:moveTo>
                    <a:pt x="3710" y="76"/>
                  </a:moveTo>
                  <a:lnTo>
                    <a:pt x="0" y="76"/>
                  </a:lnTo>
                  <a:lnTo>
                    <a:pt x="0" y="0"/>
                  </a:lnTo>
                  <a:lnTo>
                    <a:pt x="3710" y="0"/>
                  </a:lnTo>
                  <a:close/>
                </a:path>
              </a:pathLst>
            </a:custGeom>
            <a:solidFill>
              <a:srgbClr val="000000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39" name="Freeform 345">
              <a:extLst>
                <a:ext uri="{FF2B5EF4-FFF2-40B4-BE49-F238E27FC236}">
                  <a16:creationId xmlns:a16="http://schemas.microsoft.com/office/drawing/2014/main" id="{01A5F68F-4EE0-7224-E10B-7A354B191A44}"/>
                </a:ext>
              </a:extLst>
            </p:cNvPr>
            <p:cNvSpPr/>
            <p:nvPr/>
          </p:nvSpPr>
          <p:spPr>
            <a:xfrm>
              <a:off x="5161467" y="2716997"/>
              <a:ext cx="1392022" cy="28158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0" h="76">
                  <a:moveTo>
                    <a:pt x="3710" y="76"/>
                  </a:moveTo>
                  <a:lnTo>
                    <a:pt x="0" y="76"/>
                  </a:lnTo>
                  <a:lnTo>
                    <a:pt x="0" y="0"/>
                  </a:lnTo>
                  <a:lnTo>
                    <a:pt x="3710" y="0"/>
                  </a:lnTo>
                  <a:close/>
                </a:path>
              </a:pathLst>
            </a:custGeom>
            <a:solidFill>
              <a:srgbClr val="000000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40" name="Freeform 346">
              <a:extLst>
                <a:ext uri="{FF2B5EF4-FFF2-40B4-BE49-F238E27FC236}">
                  <a16:creationId xmlns:a16="http://schemas.microsoft.com/office/drawing/2014/main" id="{C8B8DD56-0BF6-8052-0705-1F56EA0E5C78}"/>
                </a:ext>
              </a:extLst>
            </p:cNvPr>
            <p:cNvSpPr/>
            <p:nvPr/>
          </p:nvSpPr>
          <p:spPr>
            <a:xfrm>
              <a:off x="5220391" y="2618631"/>
              <a:ext cx="1274174" cy="9799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396" h="262">
                  <a:moveTo>
                    <a:pt x="3396" y="0"/>
                  </a:moveTo>
                  <a:lnTo>
                    <a:pt x="0" y="0"/>
                  </a:lnTo>
                  <a:lnTo>
                    <a:pt x="0" y="262"/>
                  </a:lnTo>
                  <a:lnTo>
                    <a:pt x="3396" y="262"/>
                  </a:lnTo>
                  <a:close/>
                </a:path>
              </a:pathLst>
            </a:custGeom>
            <a:solidFill>
              <a:schemeClr val="accent2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41" name="Freeform 347">
              <a:extLst>
                <a:ext uri="{FF2B5EF4-FFF2-40B4-BE49-F238E27FC236}">
                  <a16:creationId xmlns:a16="http://schemas.microsoft.com/office/drawing/2014/main" id="{A19225C0-9E90-76A3-649D-04198A0ABBE7}"/>
                </a:ext>
              </a:extLst>
            </p:cNvPr>
            <p:cNvSpPr/>
            <p:nvPr/>
          </p:nvSpPr>
          <p:spPr>
            <a:xfrm>
              <a:off x="5697783" y="3866223"/>
              <a:ext cx="170391" cy="116762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55" h="312">
                  <a:moveTo>
                    <a:pt x="155" y="0"/>
                  </a:moveTo>
                  <a:lnTo>
                    <a:pt x="155" y="92"/>
                  </a:lnTo>
                  <a:cubicBezTo>
                    <a:pt x="155" y="105"/>
                    <a:pt x="151" y="118"/>
                    <a:pt x="143" y="128"/>
                  </a:cubicBezTo>
                  <a:cubicBezTo>
                    <a:pt x="135" y="139"/>
                    <a:pt x="123" y="148"/>
                    <a:pt x="108" y="152"/>
                  </a:cubicBezTo>
                  <a:lnTo>
                    <a:pt x="58" y="164"/>
                  </a:lnTo>
                  <a:cubicBezTo>
                    <a:pt x="38" y="169"/>
                    <a:pt x="21" y="182"/>
                    <a:pt x="11" y="199"/>
                  </a:cubicBezTo>
                  <a:cubicBezTo>
                    <a:pt x="3" y="210"/>
                    <a:pt x="0" y="224"/>
                    <a:pt x="0" y="239"/>
                  </a:cubicBezTo>
                  <a:lnTo>
                    <a:pt x="0" y="312"/>
                  </a:lnTo>
                  <a:lnTo>
                    <a:pt x="455" y="312"/>
                  </a:lnTo>
                  <a:lnTo>
                    <a:pt x="455" y="140"/>
                  </a:lnTo>
                  <a:lnTo>
                    <a:pt x="455" y="0"/>
                  </a:lnTo>
                  <a:close/>
                </a:path>
              </a:pathLst>
            </a:custGeom>
            <a:solidFill>
              <a:schemeClr val="accent4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42" name="Freeform 348">
              <a:extLst>
                <a:ext uri="{FF2B5EF4-FFF2-40B4-BE49-F238E27FC236}">
                  <a16:creationId xmlns:a16="http://schemas.microsoft.com/office/drawing/2014/main" id="{14027399-B7F8-FA60-6990-87ED6DE2E6E3}"/>
                </a:ext>
              </a:extLst>
            </p:cNvPr>
            <p:cNvSpPr/>
            <p:nvPr/>
          </p:nvSpPr>
          <p:spPr>
            <a:xfrm>
              <a:off x="5682397" y="3983360"/>
              <a:ext cx="200415" cy="24404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535" h="66">
                  <a:moveTo>
                    <a:pt x="502" y="0"/>
                  </a:moveTo>
                  <a:lnTo>
                    <a:pt x="268" y="0"/>
                  </a:lnTo>
                  <a:lnTo>
                    <a:pt x="33" y="0"/>
                  </a:lnTo>
                  <a:cubicBezTo>
                    <a:pt x="24" y="0"/>
                    <a:pt x="16" y="3"/>
                    <a:pt x="10" y="9"/>
                  </a:cubicBezTo>
                  <a:cubicBezTo>
                    <a:pt x="4" y="16"/>
                    <a:pt x="0" y="24"/>
                    <a:pt x="0" y="33"/>
                  </a:cubicBezTo>
                  <a:cubicBezTo>
                    <a:pt x="0" y="42"/>
                    <a:pt x="4" y="50"/>
                    <a:pt x="10" y="56"/>
                  </a:cubicBezTo>
                  <a:cubicBezTo>
                    <a:pt x="16" y="62"/>
                    <a:pt x="24" y="66"/>
                    <a:pt x="33" y="66"/>
                  </a:cubicBezTo>
                  <a:lnTo>
                    <a:pt x="268" y="66"/>
                  </a:lnTo>
                  <a:lnTo>
                    <a:pt x="502" y="66"/>
                  </a:lnTo>
                  <a:cubicBezTo>
                    <a:pt x="511" y="66"/>
                    <a:pt x="520" y="62"/>
                    <a:pt x="526" y="56"/>
                  </a:cubicBezTo>
                  <a:cubicBezTo>
                    <a:pt x="532" y="50"/>
                    <a:pt x="535" y="42"/>
                    <a:pt x="535" y="33"/>
                  </a:cubicBezTo>
                  <a:cubicBezTo>
                    <a:pt x="535" y="24"/>
                    <a:pt x="532" y="16"/>
                    <a:pt x="526" y="9"/>
                  </a:cubicBezTo>
                  <a:cubicBezTo>
                    <a:pt x="520" y="3"/>
                    <a:pt x="511" y="0"/>
                    <a:pt x="502" y="0"/>
                  </a:cubicBezTo>
                  <a:close/>
                </a:path>
              </a:pathLst>
            </a:custGeom>
            <a:solidFill>
              <a:srgbClr val="000000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43" name="Freeform 349">
              <a:extLst>
                <a:ext uri="{FF2B5EF4-FFF2-40B4-BE49-F238E27FC236}">
                  <a16:creationId xmlns:a16="http://schemas.microsoft.com/office/drawing/2014/main" id="{4CD9C96D-F628-EF12-E696-989DF59D2A6E}"/>
                </a:ext>
              </a:extLst>
            </p:cNvPr>
            <p:cNvSpPr/>
            <p:nvPr/>
          </p:nvSpPr>
          <p:spPr>
            <a:xfrm>
              <a:off x="5743573" y="3914280"/>
              <a:ext cx="24395" cy="19898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66" h="54">
                  <a:moveTo>
                    <a:pt x="55" y="54"/>
                  </a:moveTo>
                  <a:cubicBezTo>
                    <a:pt x="53" y="54"/>
                    <a:pt x="51" y="53"/>
                    <a:pt x="49" y="52"/>
                  </a:cubicBezTo>
                  <a:lnTo>
                    <a:pt x="5" y="20"/>
                  </a:lnTo>
                  <a:cubicBezTo>
                    <a:pt x="0" y="16"/>
                    <a:pt x="-1" y="9"/>
                    <a:pt x="2" y="4"/>
                  </a:cubicBezTo>
                  <a:cubicBezTo>
                    <a:pt x="6" y="-1"/>
                    <a:pt x="13" y="-2"/>
                    <a:pt x="18" y="2"/>
                  </a:cubicBezTo>
                  <a:lnTo>
                    <a:pt x="62" y="33"/>
                  </a:lnTo>
                  <a:cubicBezTo>
                    <a:pt x="67" y="37"/>
                    <a:pt x="68" y="44"/>
                    <a:pt x="64" y="49"/>
                  </a:cubicBezTo>
                  <a:cubicBezTo>
                    <a:pt x="62" y="52"/>
                    <a:pt x="59" y="54"/>
                    <a:pt x="55" y="54"/>
                  </a:cubicBezTo>
                  <a:close/>
                </a:path>
              </a:pathLst>
            </a:custGeom>
            <a:solidFill>
              <a:srgbClr val="000000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44" name="Freeform 350">
              <a:extLst>
                <a:ext uri="{FF2B5EF4-FFF2-40B4-BE49-F238E27FC236}">
                  <a16:creationId xmlns:a16="http://schemas.microsoft.com/office/drawing/2014/main" id="{F6857C5D-602F-2CE3-197C-428CE78CE676}"/>
                </a:ext>
              </a:extLst>
            </p:cNvPr>
            <p:cNvSpPr/>
            <p:nvPr/>
          </p:nvSpPr>
          <p:spPr>
            <a:xfrm>
              <a:off x="5750326" y="3902266"/>
              <a:ext cx="28148" cy="9011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76" h="25">
                  <a:moveTo>
                    <a:pt x="65" y="25"/>
                  </a:moveTo>
                  <a:lnTo>
                    <a:pt x="64" y="25"/>
                  </a:lnTo>
                  <a:lnTo>
                    <a:pt x="10" y="23"/>
                  </a:lnTo>
                  <a:cubicBezTo>
                    <a:pt x="4" y="22"/>
                    <a:pt x="-1" y="17"/>
                    <a:pt x="0" y="11"/>
                  </a:cubicBezTo>
                  <a:cubicBezTo>
                    <a:pt x="0" y="5"/>
                    <a:pt x="6" y="0"/>
                    <a:pt x="12" y="0"/>
                  </a:cubicBezTo>
                  <a:lnTo>
                    <a:pt x="65" y="2"/>
                  </a:lnTo>
                  <a:cubicBezTo>
                    <a:pt x="71" y="2"/>
                    <a:pt x="76" y="8"/>
                    <a:pt x="76" y="14"/>
                  </a:cubicBezTo>
                  <a:cubicBezTo>
                    <a:pt x="76" y="20"/>
                    <a:pt x="71" y="25"/>
                    <a:pt x="65" y="25"/>
                  </a:cubicBezTo>
                  <a:close/>
                </a:path>
              </a:pathLst>
            </a:custGeom>
            <a:solidFill>
              <a:srgbClr val="000000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45" name="Freeform 351">
              <a:extLst>
                <a:ext uri="{FF2B5EF4-FFF2-40B4-BE49-F238E27FC236}">
                  <a16:creationId xmlns:a16="http://schemas.microsoft.com/office/drawing/2014/main" id="{8673FC8E-B722-7A9F-3565-6D724DC89D95}"/>
                </a:ext>
              </a:extLst>
            </p:cNvPr>
            <p:cNvSpPr/>
            <p:nvPr/>
          </p:nvSpPr>
          <p:spPr>
            <a:xfrm>
              <a:off x="5690278" y="3095818"/>
              <a:ext cx="384691" cy="788051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026" h="2100">
                  <a:moveTo>
                    <a:pt x="999" y="0"/>
                  </a:moveTo>
                  <a:cubicBezTo>
                    <a:pt x="999" y="0"/>
                    <a:pt x="1132" y="290"/>
                    <a:pt x="809" y="632"/>
                  </a:cubicBezTo>
                  <a:cubicBezTo>
                    <a:pt x="515" y="943"/>
                    <a:pt x="457" y="1063"/>
                    <a:pt x="457" y="1063"/>
                  </a:cubicBezTo>
                  <a:lnTo>
                    <a:pt x="548" y="2053"/>
                  </a:lnTo>
                  <a:cubicBezTo>
                    <a:pt x="548" y="2053"/>
                    <a:pt x="201" y="2164"/>
                    <a:pt x="64" y="2046"/>
                  </a:cubicBezTo>
                  <a:cubicBezTo>
                    <a:pt x="64" y="2046"/>
                    <a:pt x="-58" y="1000"/>
                    <a:pt x="36" y="777"/>
                  </a:cubicBezTo>
                  <a:cubicBezTo>
                    <a:pt x="129" y="553"/>
                    <a:pt x="426" y="0"/>
                    <a:pt x="426" y="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3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one" sz="1400">
                <a:latin typeface="Montserrat" panose="00000500000000000000" pitchFamily="50" charset="0"/>
              </a:endParaRPr>
            </a:p>
          </p:txBody>
        </p:sp>
        <p:sp>
          <p:nvSpPr>
            <p:cNvPr id="46" name="Freeform 352">
              <a:extLst>
                <a:ext uri="{FF2B5EF4-FFF2-40B4-BE49-F238E27FC236}">
                  <a16:creationId xmlns:a16="http://schemas.microsoft.com/office/drawing/2014/main" id="{CE618FBC-D5C1-F170-DB98-597F5C3E6E4E}"/>
                </a:ext>
              </a:extLst>
            </p:cNvPr>
            <p:cNvSpPr/>
            <p:nvPr/>
          </p:nvSpPr>
          <p:spPr>
            <a:xfrm>
              <a:off x="5889567" y="2515760"/>
              <a:ext cx="143743" cy="152054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84" h="406">
                  <a:moveTo>
                    <a:pt x="368" y="306"/>
                  </a:moveTo>
                  <a:cubicBezTo>
                    <a:pt x="411" y="179"/>
                    <a:pt x="365" y="70"/>
                    <a:pt x="268" y="21"/>
                  </a:cubicBezTo>
                  <a:cubicBezTo>
                    <a:pt x="172" y="-28"/>
                    <a:pt x="61" y="12"/>
                    <a:pt x="7" y="102"/>
                  </a:cubicBezTo>
                  <a:cubicBezTo>
                    <a:pt x="5" y="107"/>
                    <a:pt x="2" y="111"/>
                    <a:pt x="0" y="117"/>
                  </a:cubicBezTo>
                  <a:lnTo>
                    <a:pt x="159" y="175"/>
                  </a:lnTo>
                  <a:cubicBezTo>
                    <a:pt x="159" y="175"/>
                    <a:pt x="119" y="231"/>
                    <a:pt x="158" y="258"/>
                  </a:cubicBezTo>
                  <a:cubicBezTo>
                    <a:pt x="186" y="278"/>
                    <a:pt x="153" y="307"/>
                    <a:pt x="176" y="321"/>
                  </a:cubicBezTo>
                  <a:cubicBezTo>
                    <a:pt x="200" y="334"/>
                    <a:pt x="206" y="299"/>
                    <a:pt x="231" y="283"/>
                  </a:cubicBezTo>
                  <a:cubicBezTo>
                    <a:pt x="258" y="265"/>
                    <a:pt x="297" y="282"/>
                    <a:pt x="276" y="326"/>
                  </a:cubicBezTo>
                  <a:cubicBezTo>
                    <a:pt x="257" y="366"/>
                    <a:pt x="219" y="334"/>
                    <a:pt x="232" y="355"/>
                  </a:cubicBezTo>
                  <a:cubicBezTo>
                    <a:pt x="248" y="380"/>
                    <a:pt x="278" y="396"/>
                    <a:pt x="302" y="406"/>
                  </a:cubicBezTo>
                  <a:cubicBezTo>
                    <a:pt x="302" y="406"/>
                    <a:pt x="356" y="344"/>
                    <a:pt x="368" y="306"/>
                  </a:cubicBezTo>
                  <a:close/>
                </a:path>
              </a:pathLst>
            </a:custGeom>
            <a:solidFill>
              <a:srgbClr val="000000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47" name="Freeform 353">
              <a:extLst>
                <a:ext uri="{FF2B5EF4-FFF2-40B4-BE49-F238E27FC236}">
                  <a16:creationId xmlns:a16="http://schemas.microsoft.com/office/drawing/2014/main" id="{1FF10312-99B5-6488-1AD2-1F2C761E5997}"/>
                </a:ext>
              </a:extLst>
            </p:cNvPr>
            <p:cNvSpPr/>
            <p:nvPr/>
          </p:nvSpPr>
          <p:spPr>
            <a:xfrm>
              <a:off x="5874930" y="2559687"/>
              <a:ext cx="148998" cy="20011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98" h="534">
                  <a:moveTo>
                    <a:pt x="271" y="238"/>
                  </a:moveTo>
                  <a:cubicBezTo>
                    <a:pt x="258" y="217"/>
                    <a:pt x="296" y="249"/>
                    <a:pt x="315" y="209"/>
                  </a:cubicBezTo>
                  <a:cubicBezTo>
                    <a:pt x="336" y="165"/>
                    <a:pt x="297" y="148"/>
                    <a:pt x="270" y="166"/>
                  </a:cubicBezTo>
                  <a:cubicBezTo>
                    <a:pt x="245" y="182"/>
                    <a:pt x="239" y="217"/>
                    <a:pt x="215" y="204"/>
                  </a:cubicBezTo>
                  <a:cubicBezTo>
                    <a:pt x="192" y="190"/>
                    <a:pt x="225" y="161"/>
                    <a:pt x="197" y="141"/>
                  </a:cubicBezTo>
                  <a:cubicBezTo>
                    <a:pt x="158" y="114"/>
                    <a:pt x="198" y="58"/>
                    <a:pt x="198" y="58"/>
                  </a:cubicBezTo>
                  <a:lnTo>
                    <a:pt x="39" y="0"/>
                  </a:lnTo>
                  <a:cubicBezTo>
                    <a:pt x="-8" y="98"/>
                    <a:pt x="-16" y="309"/>
                    <a:pt x="37" y="349"/>
                  </a:cubicBezTo>
                  <a:cubicBezTo>
                    <a:pt x="68" y="373"/>
                    <a:pt x="113" y="376"/>
                    <a:pt x="155" y="367"/>
                  </a:cubicBezTo>
                  <a:lnTo>
                    <a:pt x="206" y="534"/>
                  </a:lnTo>
                  <a:lnTo>
                    <a:pt x="398" y="474"/>
                  </a:lnTo>
                  <a:lnTo>
                    <a:pt x="341" y="289"/>
                  </a:lnTo>
                  <a:cubicBezTo>
                    <a:pt x="317" y="279"/>
                    <a:pt x="287" y="263"/>
                    <a:pt x="271" y="238"/>
                  </a:cubicBezTo>
                  <a:close/>
                </a:path>
              </a:pathLst>
            </a:custGeom>
            <a:solidFill>
              <a:srgbClr val="E3A66F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48" name="Freeform 354">
              <a:extLst>
                <a:ext uri="{FF2B5EF4-FFF2-40B4-BE49-F238E27FC236}">
                  <a16:creationId xmlns:a16="http://schemas.microsoft.com/office/drawing/2014/main" id="{C0CDE98F-5D64-21C7-ECEE-1926464DFC62}"/>
                </a:ext>
              </a:extLst>
            </p:cNvPr>
            <p:cNvSpPr/>
            <p:nvPr/>
          </p:nvSpPr>
          <p:spPr>
            <a:xfrm>
              <a:off x="5837024" y="2492858"/>
              <a:ext cx="225186" cy="148675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601" h="397">
                  <a:moveTo>
                    <a:pt x="589" y="201"/>
                  </a:moveTo>
                  <a:cubicBezTo>
                    <a:pt x="592" y="258"/>
                    <a:pt x="588" y="290"/>
                    <a:pt x="586" y="316"/>
                  </a:cubicBezTo>
                  <a:cubicBezTo>
                    <a:pt x="586" y="338"/>
                    <a:pt x="600" y="356"/>
                    <a:pt x="601" y="370"/>
                  </a:cubicBezTo>
                  <a:cubicBezTo>
                    <a:pt x="604" y="402"/>
                    <a:pt x="497" y="415"/>
                    <a:pt x="471" y="352"/>
                  </a:cubicBezTo>
                  <a:cubicBezTo>
                    <a:pt x="446" y="289"/>
                    <a:pt x="392" y="252"/>
                    <a:pt x="348" y="278"/>
                  </a:cubicBezTo>
                  <a:cubicBezTo>
                    <a:pt x="304" y="303"/>
                    <a:pt x="297" y="292"/>
                    <a:pt x="150" y="246"/>
                  </a:cubicBezTo>
                  <a:cubicBezTo>
                    <a:pt x="2" y="199"/>
                    <a:pt x="-35" y="116"/>
                    <a:pt x="32" y="112"/>
                  </a:cubicBezTo>
                  <a:cubicBezTo>
                    <a:pt x="98" y="108"/>
                    <a:pt x="128" y="84"/>
                    <a:pt x="152" y="66"/>
                  </a:cubicBezTo>
                  <a:cubicBezTo>
                    <a:pt x="341" y="-83"/>
                    <a:pt x="580" y="44"/>
                    <a:pt x="589" y="201"/>
                  </a:cubicBezTo>
                  <a:close/>
                </a:path>
              </a:pathLst>
            </a:custGeom>
            <a:solidFill>
              <a:schemeClr val="accent1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49" name="Freeform 355">
              <a:extLst>
                <a:ext uri="{FF2B5EF4-FFF2-40B4-BE49-F238E27FC236}">
                  <a16:creationId xmlns:a16="http://schemas.microsoft.com/office/drawing/2014/main" id="{62CCF911-047F-785E-4753-0DE8446C2345}"/>
                </a:ext>
              </a:extLst>
            </p:cNvPr>
            <p:cNvSpPr/>
            <p:nvPr/>
          </p:nvSpPr>
          <p:spPr>
            <a:xfrm>
              <a:off x="5818633" y="2723005"/>
              <a:ext cx="290865" cy="413736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776" h="1103">
                  <a:moveTo>
                    <a:pt x="608" y="6"/>
                  </a:moveTo>
                  <a:cubicBezTo>
                    <a:pt x="568" y="-14"/>
                    <a:pt x="516" y="25"/>
                    <a:pt x="445" y="39"/>
                  </a:cubicBezTo>
                  <a:cubicBezTo>
                    <a:pt x="359" y="55"/>
                    <a:pt x="249" y="28"/>
                    <a:pt x="193" y="99"/>
                  </a:cubicBezTo>
                  <a:cubicBezTo>
                    <a:pt x="90" y="229"/>
                    <a:pt x="-4" y="494"/>
                    <a:pt x="0" y="998"/>
                  </a:cubicBezTo>
                  <a:cubicBezTo>
                    <a:pt x="0" y="998"/>
                    <a:pt x="145" y="1185"/>
                    <a:pt x="716" y="1059"/>
                  </a:cubicBezTo>
                  <a:cubicBezTo>
                    <a:pt x="716" y="1059"/>
                    <a:pt x="673" y="865"/>
                    <a:pt x="743" y="556"/>
                  </a:cubicBezTo>
                  <a:cubicBezTo>
                    <a:pt x="813" y="246"/>
                    <a:pt x="774" y="92"/>
                    <a:pt x="608" y="6"/>
                  </a:cubicBezTo>
                  <a:close/>
                </a:path>
              </a:pathLst>
            </a:custGeom>
            <a:gradFill>
              <a:gsLst>
                <a:gs pos="0">
                  <a:srgbClr val="37ACCD"/>
                </a:gs>
                <a:gs pos="63000">
                  <a:srgbClr val="1EBDA2"/>
                </a:gs>
              </a:gsLst>
              <a:lin ang="1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none">
                <a:solidFill>
                  <a:schemeClr val="lt1"/>
                </a:solidFill>
              </a:endParaRPr>
            </a:p>
          </p:txBody>
        </p:sp>
        <p:sp>
          <p:nvSpPr>
            <p:cNvPr id="50" name="Freeform 356">
              <a:extLst>
                <a:ext uri="{FF2B5EF4-FFF2-40B4-BE49-F238E27FC236}">
                  <a16:creationId xmlns:a16="http://schemas.microsoft.com/office/drawing/2014/main" id="{AC505AD5-6C4D-A6A5-699A-248DED06E6AA}"/>
                </a:ext>
              </a:extLst>
            </p:cNvPr>
            <p:cNvSpPr/>
            <p:nvPr/>
          </p:nvSpPr>
          <p:spPr>
            <a:xfrm>
              <a:off x="5820134" y="3003835"/>
              <a:ext cx="263468" cy="55941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703" h="150">
                  <a:moveTo>
                    <a:pt x="703" y="55"/>
                  </a:moveTo>
                  <a:cubicBezTo>
                    <a:pt x="617" y="60"/>
                    <a:pt x="491" y="64"/>
                    <a:pt x="366" y="55"/>
                  </a:cubicBezTo>
                  <a:cubicBezTo>
                    <a:pt x="226" y="44"/>
                    <a:pt x="89" y="18"/>
                    <a:pt x="4" y="0"/>
                  </a:cubicBezTo>
                  <a:cubicBezTo>
                    <a:pt x="2" y="28"/>
                    <a:pt x="1" y="59"/>
                    <a:pt x="0" y="90"/>
                  </a:cubicBezTo>
                  <a:cubicBezTo>
                    <a:pt x="87" y="109"/>
                    <a:pt x="222" y="134"/>
                    <a:pt x="359" y="144"/>
                  </a:cubicBezTo>
                  <a:cubicBezTo>
                    <a:pt x="417" y="148"/>
                    <a:pt x="475" y="150"/>
                    <a:pt x="529" y="150"/>
                  </a:cubicBezTo>
                  <a:cubicBezTo>
                    <a:pt x="592" y="150"/>
                    <a:pt x="651" y="148"/>
                    <a:pt x="700" y="145"/>
                  </a:cubicBezTo>
                  <a:cubicBezTo>
                    <a:pt x="700" y="118"/>
                    <a:pt x="701" y="88"/>
                    <a:pt x="703" y="55"/>
                  </a:cubicBezTo>
                  <a:close/>
                </a:path>
              </a:pathLst>
            </a:custGeom>
            <a:solidFill>
              <a:schemeClr val="bg2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51" name="Freeform 357">
              <a:extLst>
                <a:ext uri="{FF2B5EF4-FFF2-40B4-BE49-F238E27FC236}">
                  <a16:creationId xmlns:a16="http://schemas.microsoft.com/office/drawing/2014/main" id="{C9705AE2-459A-E69D-541F-DCB4F3BB1A5A}"/>
                </a:ext>
              </a:extLst>
            </p:cNvPr>
            <p:cNvSpPr/>
            <p:nvPr/>
          </p:nvSpPr>
          <p:spPr>
            <a:xfrm>
              <a:off x="5831769" y="2884444"/>
              <a:ext cx="271724" cy="55189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725" h="148">
                  <a:moveTo>
                    <a:pt x="526" y="148"/>
                  </a:moveTo>
                  <a:cubicBezTo>
                    <a:pt x="594" y="148"/>
                    <a:pt x="656" y="145"/>
                    <a:pt x="705" y="142"/>
                  </a:cubicBezTo>
                  <a:cubicBezTo>
                    <a:pt x="707" y="137"/>
                    <a:pt x="708" y="131"/>
                    <a:pt x="709" y="126"/>
                  </a:cubicBezTo>
                  <a:cubicBezTo>
                    <a:pt x="715" y="100"/>
                    <a:pt x="720" y="75"/>
                    <a:pt x="725" y="51"/>
                  </a:cubicBezTo>
                  <a:cubicBezTo>
                    <a:pt x="638" y="57"/>
                    <a:pt x="501" y="63"/>
                    <a:pt x="364" y="52"/>
                  </a:cubicBezTo>
                  <a:cubicBezTo>
                    <a:pt x="233" y="43"/>
                    <a:pt x="103" y="18"/>
                    <a:pt x="17" y="0"/>
                  </a:cubicBezTo>
                  <a:cubicBezTo>
                    <a:pt x="11" y="28"/>
                    <a:pt x="5" y="58"/>
                    <a:pt x="0" y="88"/>
                  </a:cubicBezTo>
                  <a:cubicBezTo>
                    <a:pt x="88" y="107"/>
                    <a:pt x="221" y="132"/>
                    <a:pt x="358" y="142"/>
                  </a:cubicBezTo>
                  <a:cubicBezTo>
                    <a:pt x="415" y="146"/>
                    <a:pt x="473" y="148"/>
                    <a:pt x="526" y="148"/>
                  </a:cubicBezTo>
                  <a:close/>
                </a:path>
              </a:pathLst>
            </a:custGeom>
            <a:solidFill>
              <a:schemeClr val="bg2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52" name="Freeform 358">
              <a:extLst>
                <a:ext uri="{FF2B5EF4-FFF2-40B4-BE49-F238E27FC236}">
                  <a16:creationId xmlns:a16="http://schemas.microsoft.com/office/drawing/2014/main" id="{1429DD8E-EC5B-7886-DBA8-6C4F7AE8333D}"/>
                </a:ext>
              </a:extLst>
            </p:cNvPr>
            <p:cNvSpPr/>
            <p:nvPr/>
          </p:nvSpPr>
          <p:spPr>
            <a:xfrm>
              <a:off x="5915839" y="2805602"/>
              <a:ext cx="144494" cy="168573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86" h="450">
                  <a:moveTo>
                    <a:pt x="367" y="178"/>
                  </a:moveTo>
                  <a:cubicBezTo>
                    <a:pt x="399" y="297"/>
                    <a:pt x="411" y="397"/>
                    <a:pt x="251" y="440"/>
                  </a:cubicBezTo>
                  <a:cubicBezTo>
                    <a:pt x="93" y="483"/>
                    <a:pt x="52" y="391"/>
                    <a:pt x="20" y="273"/>
                  </a:cubicBezTo>
                  <a:cubicBezTo>
                    <a:pt x="-12" y="154"/>
                    <a:pt x="-24" y="54"/>
                    <a:pt x="135" y="11"/>
                  </a:cubicBezTo>
                  <a:cubicBezTo>
                    <a:pt x="295" y="-32"/>
                    <a:pt x="335" y="60"/>
                    <a:pt x="367" y="178"/>
                  </a:cubicBezTo>
                  <a:close/>
                </a:path>
              </a:pathLst>
            </a:custGeom>
            <a:gradFill>
              <a:gsLst>
                <a:gs pos="0">
                  <a:srgbClr val="37ACCD"/>
                </a:gs>
                <a:gs pos="63000">
                  <a:srgbClr val="1EBDA2"/>
                </a:gs>
              </a:gsLst>
              <a:lin ang="1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none">
                <a:solidFill>
                  <a:schemeClr val="lt1"/>
                </a:solidFill>
              </a:endParaRPr>
            </a:p>
          </p:txBody>
        </p:sp>
        <p:sp>
          <p:nvSpPr>
            <p:cNvPr id="53" name="Freeform 359">
              <a:extLst>
                <a:ext uri="{FF2B5EF4-FFF2-40B4-BE49-F238E27FC236}">
                  <a16:creationId xmlns:a16="http://schemas.microsoft.com/office/drawing/2014/main" id="{CB254811-A25C-36B9-E777-32AAA79D9454}"/>
                </a:ext>
              </a:extLst>
            </p:cNvPr>
            <p:cNvSpPr/>
            <p:nvPr/>
          </p:nvSpPr>
          <p:spPr>
            <a:xfrm>
              <a:off x="5650120" y="2781573"/>
              <a:ext cx="297620" cy="203489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794" h="543">
                  <a:moveTo>
                    <a:pt x="709" y="183"/>
                  </a:moveTo>
                  <a:lnTo>
                    <a:pt x="484" y="247"/>
                  </a:lnTo>
                  <a:lnTo>
                    <a:pt x="124" y="0"/>
                  </a:lnTo>
                  <a:lnTo>
                    <a:pt x="0" y="160"/>
                  </a:lnTo>
                  <a:cubicBezTo>
                    <a:pt x="0" y="160"/>
                    <a:pt x="421" y="557"/>
                    <a:pt x="543" y="543"/>
                  </a:cubicBezTo>
                  <a:cubicBezTo>
                    <a:pt x="664" y="529"/>
                    <a:pt x="794" y="483"/>
                    <a:pt x="794" y="483"/>
                  </a:cubicBezTo>
                  <a:close/>
                </a:path>
              </a:pathLst>
            </a:custGeom>
            <a:solidFill>
              <a:srgbClr val="E3A66F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54" name="Freeform 360">
              <a:extLst>
                <a:ext uri="{FF2B5EF4-FFF2-40B4-BE49-F238E27FC236}">
                  <a16:creationId xmlns:a16="http://schemas.microsoft.com/office/drawing/2014/main" id="{575FB17A-37BE-EA14-AA2A-48A9776F1C6F}"/>
                </a:ext>
              </a:extLst>
            </p:cNvPr>
            <p:cNvSpPr/>
            <p:nvPr/>
          </p:nvSpPr>
          <p:spPr>
            <a:xfrm>
              <a:off x="5890318" y="2832632"/>
              <a:ext cx="82943" cy="146423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22" h="391">
                  <a:moveTo>
                    <a:pt x="199" y="371"/>
                  </a:moveTo>
                  <a:cubicBezTo>
                    <a:pt x="206" y="368"/>
                    <a:pt x="212" y="364"/>
                    <a:pt x="216" y="359"/>
                  </a:cubicBezTo>
                  <a:cubicBezTo>
                    <a:pt x="220" y="353"/>
                    <a:pt x="222" y="347"/>
                    <a:pt x="222" y="341"/>
                  </a:cubicBezTo>
                  <a:cubicBezTo>
                    <a:pt x="221" y="324"/>
                    <a:pt x="219" y="300"/>
                    <a:pt x="215" y="270"/>
                  </a:cubicBezTo>
                  <a:cubicBezTo>
                    <a:pt x="210" y="241"/>
                    <a:pt x="203" y="206"/>
                    <a:pt x="192" y="168"/>
                  </a:cubicBezTo>
                  <a:cubicBezTo>
                    <a:pt x="182" y="132"/>
                    <a:pt x="170" y="100"/>
                    <a:pt x="159" y="75"/>
                  </a:cubicBezTo>
                  <a:cubicBezTo>
                    <a:pt x="147" y="49"/>
                    <a:pt x="137" y="28"/>
                    <a:pt x="129" y="15"/>
                  </a:cubicBezTo>
                  <a:cubicBezTo>
                    <a:pt x="126" y="9"/>
                    <a:pt x="120" y="4"/>
                    <a:pt x="114" y="2"/>
                  </a:cubicBezTo>
                  <a:cubicBezTo>
                    <a:pt x="108" y="0"/>
                    <a:pt x="101" y="-1"/>
                    <a:pt x="94" y="1"/>
                  </a:cubicBezTo>
                  <a:lnTo>
                    <a:pt x="59" y="12"/>
                  </a:lnTo>
                  <a:lnTo>
                    <a:pt x="23" y="22"/>
                  </a:lnTo>
                  <a:cubicBezTo>
                    <a:pt x="14" y="24"/>
                    <a:pt x="7" y="30"/>
                    <a:pt x="3" y="39"/>
                  </a:cubicBezTo>
                  <a:cubicBezTo>
                    <a:pt x="0" y="46"/>
                    <a:pt x="-1" y="55"/>
                    <a:pt x="3" y="63"/>
                  </a:cubicBezTo>
                  <a:cubicBezTo>
                    <a:pt x="17" y="89"/>
                    <a:pt x="36" y="131"/>
                    <a:pt x="54" y="184"/>
                  </a:cubicBezTo>
                  <a:cubicBezTo>
                    <a:pt x="71" y="236"/>
                    <a:pt x="86" y="297"/>
                    <a:pt x="90" y="364"/>
                  </a:cubicBezTo>
                  <a:cubicBezTo>
                    <a:pt x="91" y="374"/>
                    <a:pt x="96" y="381"/>
                    <a:pt x="103" y="386"/>
                  </a:cubicBezTo>
                  <a:cubicBezTo>
                    <a:pt x="110" y="391"/>
                    <a:pt x="119" y="393"/>
                    <a:pt x="129" y="390"/>
                  </a:cubicBezTo>
                  <a:lnTo>
                    <a:pt x="164" y="380"/>
                  </a:lnTo>
                  <a:close/>
                </a:path>
              </a:pathLst>
            </a:custGeom>
            <a:solidFill>
              <a:srgbClr val="000000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55" name="Freeform 361">
              <a:extLst>
                <a:ext uri="{FF2B5EF4-FFF2-40B4-BE49-F238E27FC236}">
                  <a16:creationId xmlns:a16="http://schemas.microsoft.com/office/drawing/2014/main" id="{F48C26B8-0DE1-0BB9-4B59-069DB4D19F68}"/>
                </a:ext>
              </a:extLst>
            </p:cNvPr>
            <p:cNvSpPr/>
            <p:nvPr/>
          </p:nvSpPr>
          <p:spPr>
            <a:xfrm>
              <a:off x="5545032" y="2683207"/>
              <a:ext cx="167013" cy="177959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46" h="475">
                  <a:moveTo>
                    <a:pt x="256" y="475"/>
                  </a:moveTo>
                  <a:lnTo>
                    <a:pt x="446" y="231"/>
                  </a:lnTo>
                  <a:lnTo>
                    <a:pt x="351" y="199"/>
                  </a:lnTo>
                  <a:cubicBezTo>
                    <a:pt x="351" y="199"/>
                    <a:pt x="342" y="131"/>
                    <a:pt x="330" y="105"/>
                  </a:cubicBezTo>
                  <a:cubicBezTo>
                    <a:pt x="317" y="77"/>
                    <a:pt x="288" y="66"/>
                    <a:pt x="261" y="10"/>
                  </a:cubicBezTo>
                  <a:cubicBezTo>
                    <a:pt x="248" y="-17"/>
                    <a:pt x="200" y="14"/>
                    <a:pt x="229" y="76"/>
                  </a:cubicBezTo>
                  <a:cubicBezTo>
                    <a:pt x="229" y="76"/>
                    <a:pt x="167" y="25"/>
                    <a:pt x="152" y="14"/>
                  </a:cubicBezTo>
                  <a:cubicBezTo>
                    <a:pt x="122" y="-9"/>
                    <a:pt x="103" y="43"/>
                    <a:pt x="103" y="43"/>
                  </a:cubicBezTo>
                  <a:cubicBezTo>
                    <a:pt x="103" y="43"/>
                    <a:pt x="49" y="38"/>
                    <a:pt x="59" y="87"/>
                  </a:cubicBezTo>
                  <a:cubicBezTo>
                    <a:pt x="59" y="87"/>
                    <a:pt x="7" y="98"/>
                    <a:pt x="24" y="145"/>
                  </a:cubicBezTo>
                  <a:cubicBezTo>
                    <a:pt x="24" y="145"/>
                    <a:pt x="-23" y="175"/>
                    <a:pt x="15" y="219"/>
                  </a:cubicBezTo>
                  <a:cubicBezTo>
                    <a:pt x="89" y="306"/>
                    <a:pt x="183" y="361"/>
                    <a:pt x="183" y="361"/>
                  </a:cubicBezTo>
                  <a:close/>
                </a:path>
              </a:pathLst>
            </a:custGeom>
            <a:solidFill>
              <a:schemeClr val="accent1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51A2E363-C36C-A453-9EEF-3CFC21D2C010}"/>
              </a:ext>
            </a:extLst>
          </p:cNvPr>
          <p:cNvGrpSpPr/>
          <p:nvPr/>
        </p:nvGrpSpPr>
        <p:grpSpPr>
          <a:xfrm>
            <a:off x="2846934" y="2788707"/>
            <a:ext cx="1666374" cy="2531975"/>
            <a:chOff x="2846934" y="2788707"/>
            <a:chExt cx="1666374" cy="2531975"/>
          </a:xfrm>
        </p:grpSpPr>
        <p:sp>
          <p:nvSpPr>
            <p:cNvPr id="7" name="Freeform 288">
              <a:extLst>
                <a:ext uri="{FF2B5EF4-FFF2-40B4-BE49-F238E27FC236}">
                  <a16:creationId xmlns:a16="http://schemas.microsoft.com/office/drawing/2014/main" id="{C9602EB1-4519-530D-AEB4-9704D2E76B51}"/>
                </a:ext>
              </a:extLst>
            </p:cNvPr>
            <p:cNvSpPr/>
            <p:nvPr/>
          </p:nvSpPr>
          <p:spPr>
            <a:xfrm>
              <a:off x="2846934" y="2788707"/>
              <a:ext cx="1666374" cy="2469277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441" h="6578">
                  <a:moveTo>
                    <a:pt x="4185" y="4359"/>
                  </a:moveTo>
                  <a:cubicBezTo>
                    <a:pt x="4185" y="5443"/>
                    <a:pt x="3304" y="6323"/>
                    <a:pt x="2221" y="6323"/>
                  </a:cubicBezTo>
                  <a:cubicBezTo>
                    <a:pt x="1137" y="6323"/>
                    <a:pt x="256" y="5443"/>
                    <a:pt x="256" y="4359"/>
                  </a:cubicBezTo>
                  <a:lnTo>
                    <a:pt x="256" y="407"/>
                  </a:lnTo>
                  <a:lnTo>
                    <a:pt x="824" y="407"/>
                  </a:lnTo>
                  <a:lnTo>
                    <a:pt x="824" y="559"/>
                  </a:lnTo>
                  <a:lnTo>
                    <a:pt x="1308" y="280"/>
                  </a:lnTo>
                  <a:lnTo>
                    <a:pt x="824" y="0"/>
                  </a:lnTo>
                  <a:lnTo>
                    <a:pt x="824" y="152"/>
                  </a:lnTo>
                  <a:lnTo>
                    <a:pt x="0" y="152"/>
                  </a:lnTo>
                  <a:lnTo>
                    <a:pt x="0" y="4359"/>
                  </a:lnTo>
                  <a:cubicBezTo>
                    <a:pt x="0" y="4952"/>
                    <a:pt x="232" y="5509"/>
                    <a:pt x="651" y="5928"/>
                  </a:cubicBezTo>
                  <a:cubicBezTo>
                    <a:pt x="1070" y="6347"/>
                    <a:pt x="1628" y="6578"/>
                    <a:pt x="2221" y="6578"/>
                  </a:cubicBezTo>
                  <a:cubicBezTo>
                    <a:pt x="2814" y="6578"/>
                    <a:pt x="3371" y="6347"/>
                    <a:pt x="3790" y="5928"/>
                  </a:cubicBezTo>
                  <a:cubicBezTo>
                    <a:pt x="4210" y="5509"/>
                    <a:pt x="4441" y="4952"/>
                    <a:pt x="4441" y="4359"/>
                  </a:cubicBezTo>
                  <a:close/>
                </a:path>
              </a:pathLst>
            </a:custGeom>
            <a:solidFill>
              <a:schemeClr val="accent1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9" name="Freeform 362">
              <a:extLst>
                <a:ext uri="{FF2B5EF4-FFF2-40B4-BE49-F238E27FC236}">
                  <a16:creationId xmlns:a16="http://schemas.microsoft.com/office/drawing/2014/main" id="{CA4D8FAB-6EF8-7E92-02E2-349F5BF8A986}"/>
                </a:ext>
              </a:extLst>
            </p:cNvPr>
            <p:cNvSpPr/>
            <p:nvPr/>
          </p:nvSpPr>
          <p:spPr>
            <a:xfrm>
              <a:off x="3851636" y="5084905"/>
              <a:ext cx="124979" cy="192602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34" h="514">
                  <a:moveTo>
                    <a:pt x="313" y="400"/>
                  </a:moveTo>
                  <a:cubicBezTo>
                    <a:pt x="313" y="400"/>
                    <a:pt x="301" y="304"/>
                    <a:pt x="334" y="275"/>
                  </a:cubicBezTo>
                  <a:lnTo>
                    <a:pt x="261" y="0"/>
                  </a:lnTo>
                  <a:lnTo>
                    <a:pt x="0" y="89"/>
                  </a:lnTo>
                  <a:lnTo>
                    <a:pt x="133" y="337"/>
                  </a:lnTo>
                  <a:cubicBezTo>
                    <a:pt x="133" y="337"/>
                    <a:pt x="123" y="431"/>
                    <a:pt x="81" y="497"/>
                  </a:cubicBezTo>
                  <a:cubicBezTo>
                    <a:pt x="77" y="503"/>
                    <a:pt x="74" y="509"/>
                    <a:pt x="71" y="514"/>
                  </a:cubicBezTo>
                  <a:lnTo>
                    <a:pt x="226" y="514"/>
                  </a:lnTo>
                  <a:close/>
                </a:path>
              </a:pathLst>
            </a:custGeom>
            <a:solidFill>
              <a:srgbClr val="F7BFA1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10" name="Freeform 363">
              <a:extLst>
                <a:ext uri="{FF2B5EF4-FFF2-40B4-BE49-F238E27FC236}">
                  <a16:creationId xmlns:a16="http://schemas.microsoft.com/office/drawing/2014/main" id="{F4BFA5AA-DDE3-E7CD-6B74-7802DD838D50}"/>
                </a:ext>
              </a:extLst>
            </p:cNvPr>
            <p:cNvSpPr/>
            <p:nvPr/>
          </p:nvSpPr>
          <p:spPr>
            <a:xfrm>
              <a:off x="3871528" y="5188151"/>
              <a:ext cx="125729" cy="132531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36" h="354">
                  <a:moveTo>
                    <a:pt x="281" y="0"/>
                  </a:moveTo>
                  <a:cubicBezTo>
                    <a:pt x="248" y="29"/>
                    <a:pt x="260" y="125"/>
                    <a:pt x="260" y="125"/>
                  </a:cubicBezTo>
                  <a:lnTo>
                    <a:pt x="173" y="239"/>
                  </a:lnTo>
                  <a:lnTo>
                    <a:pt x="18" y="239"/>
                  </a:lnTo>
                  <a:cubicBezTo>
                    <a:pt x="2" y="269"/>
                    <a:pt x="-1" y="292"/>
                    <a:pt x="0" y="311"/>
                  </a:cubicBezTo>
                  <a:cubicBezTo>
                    <a:pt x="0" y="324"/>
                    <a:pt x="5" y="335"/>
                    <a:pt x="14" y="342"/>
                  </a:cubicBezTo>
                  <a:cubicBezTo>
                    <a:pt x="22" y="350"/>
                    <a:pt x="32" y="354"/>
                    <a:pt x="44" y="354"/>
                  </a:cubicBezTo>
                  <a:lnTo>
                    <a:pt x="144" y="354"/>
                  </a:lnTo>
                  <a:cubicBezTo>
                    <a:pt x="150" y="354"/>
                    <a:pt x="157" y="352"/>
                    <a:pt x="163" y="350"/>
                  </a:cubicBezTo>
                  <a:cubicBezTo>
                    <a:pt x="169" y="347"/>
                    <a:pt x="175" y="342"/>
                    <a:pt x="179" y="336"/>
                  </a:cubicBezTo>
                  <a:lnTo>
                    <a:pt x="276" y="209"/>
                  </a:lnTo>
                  <a:lnTo>
                    <a:pt x="282" y="354"/>
                  </a:lnTo>
                  <a:lnTo>
                    <a:pt x="326" y="354"/>
                  </a:lnTo>
                  <a:lnTo>
                    <a:pt x="335" y="155"/>
                  </a:lnTo>
                  <a:cubicBezTo>
                    <a:pt x="335" y="155"/>
                    <a:pt x="347" y="46"/>
                    <a:pt x="281" y="0"/>
                  </a:cubicBezTo>
                  <a:close/>
                </a:path>
              </a:pathLst>
            </a:custGeom>
            <a:solidFill>
              <a:srgbClr val="000000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11" name="Freeform 364">
              <a:extLst>
                <a:ext uri="{FF2B5EF4-FFF2-40B4-BE49-F238E27FC236}">
                  <a16:creationId xmlns:a16="http://schemas.microsoft.com/office/drawing/2014/main" id="{0AC9DCDE-CD7E-05CD-850F-E8583FC3DBA0}"/>
                </a:ext>
              </a:extLst>
            </p:cNvPr>
            <p:cNvSpPr/>
            <p:nvPr/>
          </p:nvSpPr>
          <p:spPr>
            <a:xfrm>
              <a:off x="3725909" y="5081901"/>
              <a:ext cx="118598" cy="195605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17" h="522">
                  <a:moveTo>
                    <a:pt x="297" y="408"/>
                  </a:moveTo>
                  <a:cubicBezTo>
                    <a:pt x="297" y="408"/>
                    <a:pt x="284" y="312"/>
                    <a:pt x="317" y="283"/>
                  </a:cubicBezTo>
                  <a:lnTo>
                    <a:pt x="259" y="0"/>
                  </a:lnTo>
                  <a:lnTo>
                    <a:pt x="0" y="89"/>
                  </a:lnTo>
                  <a:lnTo>
                    <a:pt x="116" y="345"/>
                  </a:lnTo>
                  <a:cubicBezTo>
                    <a:pt x="116" y="345"/>
                    <a:pt x="107" y="439"/>
                    <a:pt x="64" y="505"/>
                  </a:cubicBezTo>
                  <a:cubicBezTo>
                    <a:pt x="61" y="511"/>
                    <a:pt x="57" y="517"/>
                    <a:pt x="54" y="522"/>
                  </a:cubicBezTo>
                  <a:lnTo>
                    <a:pt x="209" y="522"/>
                  </a:lnTo>
                  <a:close/>
                </a:path>
              </a:pathLst>
            </a:custGeom>
            <a:solidFill>
              <a:srgbClr val="F7BFA1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12" name="Freeform 365">
              <a:extLst>
                <a:ext uri="{FF2B5EF4-FFF2-40B4-BE49-F238E27FC236}">
                  <a16:creationId xmlns:a16="http://schemas.microsoft.com/office/drawing/2014/main" id="{F1130EE7-55A0-F648-D6A6-3394CB48DAAB}"/>
                </a:ext>
              </a:extLst>
            </p:cNvPr>
            <p:cNvSpPr/>
            <p:nvPr/>
          </p:nvSpPr>
          <p:spPr>
            <a:xfrm>
              <a:off x="3739419" y="5188151"/>
              <a:ext cx="126103" cy="132531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37" h="354">
                  <a:moveTo>
                    <a:pt x="281" y="0"/>
                  </a:moveTo>
                  <a:cubicBezTo>
                    <a:pt x="248" y="29"/>
                    <a:pt x="261" y="125"/>
                    <a:pt x="261" y="125"/>
                  </a:cubicBezTo>
                  <a:lnTo>
                    <a:pt x="173" y="239"/>
                  </a:lnTo>
                  <a:lnTo>
                    <a:pt x="18" y="239"/>
                  </a:lnTo>
                  <a:cubicBezTo>
                    <a:pt x="2" y="269"/>
                    <a:pt x="0" y="292"/>
                    <a:pt x="0" y="311"/>
                  </a:cubicBezTo>
                  <a:cubicBezTo>
                    <a:pt x="1" y="324"/>
                    <a:pt x="6" y="335"/>
                    <a:pt x="15" y="342"/>
                  </a:cubicBezTo>
                  <a:cubicBezTo>
                    <a:pt x="22" y="350"/>
                    <a:pt x="33" y="354"/>
                    <a:pt x="44" y="354"/>
                  </a:cubicBezTo>
                  <a:lnTo>
                    <a:pt x="145" y="354"/>
                  </a:lnTo>
                  <a:cubicBezTo>
                    <a:pt x="151" y="354"/>
                    <a:pt x="158" y="352"/>
                    <a:pt x="163" y="350"/>
                  </a:cubicBezTo>
                  <a:cubicBezTo>
                    <a:pt x="170" y="347"/>
                    <a:pt x="175" y="342"/>
                    <a:pt x="180" y="336"/>
                  </a:cubicBezTo>
                  <a:lnTo>
                    <a:pt x="276" y="209"/>
                  </a:lnTo>
                  <a:lnTo>
                    <a:pt x="282" y="354"/>
                  </a:lnTo>
                  <a:lnTo>
                    <a:pt x="326" y="354"/>
                  </a:lnTo>
                  <a:lnTo>
                    <a:pt x="336" y="155"/>
                  </a:lnTo>
                  <a:cubicBezTo>
                    <a:pt x="336" y="155"/>
                    <a:pt x="348" y="46"/>
                    <a:pt x="281" y="0"/>
                  </a:cubicBezTo>
                  <a:close/>
                </a:path>
              </a:pathLst>
            </a:custGeom>
            <a:solidFill>
              <a:srgbClr val="000000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13" name="Freeform 366">
              <a:extLst>
                <a:ext uri="{FF2B5EF4-FFF2-40B4-BE49-F238E27FC236}">
                  <a16:creationId xmlns:a16="http://schemas.microsoft.com/office/drawing/2014/main" id="{184A58D7-732E-26FA-A835-C6970F2387F4}"/>
                </a:ext>
              </a:extLst>
            </p:cNvPr>
            <p:cNvSpPr/>
            <p:nvPr/>
          </p:nvSpPr>
          <p:spPr>
            <a:xfrm>
              <a:off x="3673366" y="3759222"/>
              <a:ext cx="219556" cy="406228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586" h="1083">
                  <a:moveTo>
                    <a:pt x="541" y="801"/>
                  </a:moveTo>
                  <a:cubicBezTo>
                    <a:pt x="568" y="685"/>
                    <a:pt x="470" y="669"/>
                    <a:pt x="470" y="669"/>
                  </a:cubicBezTo>
                  <a:cubicBezTo>
                    <a:pt x="497" y="574"/>
                    <a:pt x="393" y="547"/>
                    <a:pt x="393" y="547"/>
                  </a:cubicBezTo>
                  <a:cubicBezTo>
                    <a:pt x="425" y="464"/>
                    <a:pt x="361" y="416"/>
                    <a:pt x="361" y="416"/>
                  </a:cubicBezTo>
                  <a:lnTo>
                    <a:pt x="350" y="368"/>
                  </a:lnTo>
                  <a:cubicBezTo>
                    <a:pt x="350" y="368"/>
                    <a:pt x="465" y="215"/>
                    <a:pt x="309" y="69"/>
                  </a:cubicBezTo>
                  <a:cubicBezTo>
                    <a:pt x="154" y="-77"/>
                    <a:pt x="0" y="55"/>
                    <a:pt x="0" y="55"/>
                  </a:cubicBezTo>
                  <a:cubicBezTo>
                    <a:pt x="0" y="55"/>
                    <a:pt x="6" y="56"/>
                    <a:pt x="15" y="60"/>
                  </a:cubicBezTo>
                  <a:cubicBezTo>
                    <a:pt x="49" y="71"/>
                    <a:pt x="126" y="107"/>
                    <a:pt x="162" y="200"/>
                  </a:cubicBezTo>
                  <a:cubicBezTo>
                    <a:pt x="169" y="220"/>
                    <a:pt x="156" y="266"/>
                    <a:pt x="164" y="296"/>
                  </a:cubicBezTo>
                  <a:cubicBezTo>
                    <a:pt x="173" y="326"/>
                    <a:pt x="215" y="251"/>
                    <a:pt x="253" y="293"/>
                  </a:cubicBezTo>
                  <a:cubicBezTo>
                    <a:pt x="276" y="319"/>
                    <a:pt x="223" y="391"/>
                    <a:pt x="182" y="353"/>
                  </a:cubicBezTo>
                  <a:cubicBezTo>
                    <a:pt x="182" y="353"/>
                    <a:pt x="162" y="409"/>
                    <a:pt x="210" y="466"/>
                  </a:cubicBezTo>
                  <a:lnTo>
                    <a:pt x="226" y="640"/>
                  </a:lnTo>
                  <a:cubicBezTo>
                    <a:pt x="226" y="640"/>
                    <a:pt x="217" y="1026"/>
                    <a:pt x="475" y="1080"/>
                  </a:cubicBezTo>
                  <a:cubicBezTo>
                    <a:pt x="609" y="1108"/>
                    <a:pt x="571" y="950"/>
                    <a:pt x="571" y="950"/>
                  </a:cubicBezTo>
                  <a:cubicBezTo>
                    <a:pt x="618" y="853"/>
                    <a:pt x="541" y="801"/>
                    <a:pt x="541" y="801"/>
                  </a:cubicBezTo>
                  <a:close/>
                </a:path>
              </a:pathLst>
            </a:custGeom>
            <a:solidFill>
              <a:srgbClr val="231F20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14" name="Freeform 367">
              <a:extLst>
                <a:ext uri="{FF2B5EF4-FFF2-40B4-BE49-F238E27FC236}">
                  <a16:creationId xmlns:a16="http://schemas.microsoft.com/office/drawing/2014/main" id="{F755269E-DFFC-63EB-8A2E-542BF973EB5D}"/>
                </a:ext>
              </a:extLst>
            </p:cNvPr>
            <p:cNvSpPr/>
            <p:nvPr/>
          </p:nvSpPr>
          <p:spPr>
            <a:xfrm>
              <a:off x="3598303" y="4339279"/>
              <a:ext cx="368930" cy="801942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984" h="2137">
                  <a:moveTo>
                    <a:pt x="11" y="133"/>
                  </a:moveTo>
                  <a:cubicBezTo>
                    <a:pt x="11" y="133"/>
                    <a:pt x="-27" y="812"/>
                    <a:pt x="39" y="1205"/>
                  </a:cubicBezTo>
                  <a:cubicBezTo>
                    <a:pt x="105" y="1598"/>
                    <a:pt x="326" y="2109"/>
                    <a:pt x="326" y="2109"/>
                  </a:cubicBezTo>
                  <a:cubicBezTo>
                    <a:pt x="326" y="2109"/>
                    <a:pt x="479" y="2146"/>
                    <a:pt x="638" y="2069"/>
                  </a:cubicBezTo>
                  <a:lnTo>
                    <a:pt x="664" y="2130"/>
                  </a:lnTo>
                  <a:cubicBezTo>
                    <a:pt x="664" y="2130"/>
                    <a:pt x="844" y="2179"/>
                    <a:pt x="984" y="2028"/>
                  </a:cubicBezTo>
                  <a:lnTo>
                    <a:pt x="782" y="1142"/>
                  </a:lnTo>
                  <a:cubicBezTo>
                    <a:pt x="782" y="1142"/>
                    <a:pt x="899" y="600"/>
                    <a:pt x="869" y="360"/>
                  </a:cubicBezTo>
                  <a:cubicBezTo>
                    <a:pt x="839" y="121"/>
                    <a:pt x="770" y="0"/>
                    <a:pt x="770" y="0"/>
                  </a:cubicBezTo>
                  <a:close/>
                </a:path>
              </a:pathLst>
            </a:custGeom>
            <a:solidFill>
              <a:srgbClr val="000000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15" name="Freeform 368">
              <a:extLst>
                <a:ext uri="{FF2B5EF4-FFF2-40B4-BE49-F238E27FC236}">
                  <a16:creationId xmlns:a16="http://schemas.microsoft.com/office/drawing/2014/main" id="{5969D6BC-C7A2-851A-FB9D-634B2256A1D3}"/>
                </a:ext>
              </a:extLst>
            </p:cNvPr>
            <p:cNvSpPr/>
            <p:nvPr/>
          </p:nvSpPr>
          <p:spPr>
            <a:xfrm>
              <a:off x="3342717" y="4120396"/>
              <a:ext cx="58923" cy="83347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58" h="223">
                  <a:moveTo>
                    <a:pt x="158" y="20"/>
                  </a:moveTo>
                  <a:lnTo>
                    <a:pt x="52" y="0"/>
                  </a:lnTo>
                  <a:lnTo>
                    <a:pt x="0" y="193"/>
                  </a:lnTo>
                  <a:lnTo>
                    <a:pt x="108" y="223"/>
                  </a:lnTo>
                  <a:close/>
                </a:path>
              </a:pathLst>
            </a:custGeom>
            <a:solidFill>
              <a:srgbClr val="000000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16" name="Freeform 369">
              <a:extLst>
                <a:ext uri="{FF2B5EF4-FFF2-40B4-BE49-F238E27FC236}">
                  <a16:creationId xmlns:a16="http://schemas.microsoft.com/office/drawing/2014/main" id="{2FD2A101-34A2-BF8B-B4B9-438DEA087E4C}"/>
                </a:ext>
              </a:extLst>
            </p:cNvPr>
            <p:cNvSpPr/>
            <p:nvPr/>
          </p:nvSpPr>
          <p:spPr>
            <a:xfrm>
              <a:off x="3383251" y="3994248"/>
              <a:ext cx="503664" cy="419369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343" h="1118">
                  <a:moveTo>
                    <a:pt x="1194" y="614"/>
                  </a:moveTo>
                  <a:cubicBezTo>
                    <a:pt x="1194" y="614"/>
                    <a:pt x="1341" y="393"/>
                    <a:pt x="1280" y="188"/>
                  </a:cubicBezTo>
                  <a:cubicBezTo>
                    <a:pt x="1259" y="114"/>
                    <a:pt x="1180" y="64"/>
                    <a:pt x="1081" y="33"/>
                  </a:cubicBezTo>
                  <a:cubicBezTo>
                    <a:pt x="930" y="115"/>
                    <a:pt x="756" y="310"/>
                    <a:pt x="756" y="310"/>
                  </a:cubicBezTo>
                  <a:cubicBezTo>
                    <a:pt x="735" y="169"/>
                    <a:pt x="747" y="47"/>
                    <a:pt x="753" y="0"/>
                  </a:cubicBezTo>
                  <a:cubicBezTo>
                    <a:pt x="742" y="1"/>
                    <a:pt x="731" y="2"/>
                    <a:pt x="720" y="3"/>
                  </a:cubicBezTo>
                  <a:cubicBezTo>
                    <a:pt x="512" y="30"/>
                    <a:pt x="362" y="405"/>
                    <a:pt x="362" y="405"/>
                  </a:cubicBezTo>
                  <a:lnTo>
                    <a:pt x="50" y="356"/>
                  </a:lnTo>
                  <a:lnTo>
                    <a:pt x="0" y="559"/>
                  </a:lnTo>
                  <a:cubicBezTo>
                    <a:pt x="0" y="559"/>
                    <a:pt x="249" y="631"/>
                    <a:pt x="355" y="643"/>
                  </a:cubicBezTo>
                  <a:cubicBezTo>
                    <a:pt x="491" y="658"/>
                    <a:pt x="565" y="617"/>
                    <a:pt x="565" y="617"/>
                  </a:cubicBezTo>
                  <a:lnTo>
                    <a:pt x="622" y="760"/>
                  </a:lnTo>
                  <a:lnTo>
                    <a:pt x="584" y="1052"/>
                  </a:lnTo>
                  <a:cubicBezTo>
                    <a:pt x="584" y="1052"/>
                    <a:pt x="1024" y="1267"/>
                    <a:pt x="1343" y="919"/>
                  </a:cubicBezTo>
                  <a:close/>
                </a:path>
              </a:pathLst>
            </a:custGeom>
            <a:gradFill>
              <a:gsLst>
                <a:gs pos="0">
                  <a:srgbClr val="37ACCD"/>
                </a:gs>
                <a:gs pos="63000">
                  <a:srgbClr val="1EBDA2"/>
                </a:gs>
              </a:gsLst>
              <a:lin ang="1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none"/>
            </a:p>
          </p:txBody>
        </p:sp>
        <p:sp>
          <p:nvSpPr>
            <p:cNvPr id="17" name="Freeform 370">
              <a:extLst>
                <a:ext uri="{FF2B5EF4-FFF2-40B4-BE49-F238E27FC236}">
                  <a16:creationId xmlns:a16="http://schemas.microsoft.com/office/drawing/2014/main" id="{8350DEA2-C5E8-9FBD-5038-780B2F6E1466}"/>
                </a:ext>
              </a:extLst>
            </p:cNvPr>
            <p:cNvSpPr/>
            <p:nvPr/>
          </p:nvSpPr>
          <p:spPr>
            <a:xfrm>
              <a:off x="3662482" y="3993122"/>
              <a:ext cx="126103" cy="117138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37" h="313">
                  <a:moveTo>
                    <a:pt x="12" y="313"/>
                  </a:moveTo>
                  <a:cubicBezTo>
                    <a:pt x="12" y="313"/>
                    <a:pt x="186" y="118"/>
                    <a:pt x="337" y="36"/>
                  </a:cubicBezTo>
                  <a:cubicBezTo>
                    <a:pt x="235" y="4"/>
                    <a:pt x="113" y="-6"/>
                    <a:pt x="9" y="3"/>
                  </a:cubicBezTo>
                  <a:cubicBezTo>
                    <a:pt x="3" y="50"/>
                    <a:pt x="-9" y="172"/>
                    <a:pt x="12" y="313"/>
                  </a:cubicBezTo>
                  <a:close/>
                </a:path>
              </a:pathLst>
            </a:custGeom>
            <a:solidFill>
              <a:schemeClr val="bg2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18" name="Freeform 371">
              <a:extLst>
                <a:ext uri="{FF2B5EF4-FFF2-40B4-BE49-F238E27FC236}">
                  <a16:creationId xmlns:a16="http://schemas.microsoft.com/office/drawing/2014/main" id="{21E73BC7-DA1D-8EEF-E388-47C405C9726C}"/>
                </a:ext>
              </a:extLst>
            </p:cNvPr>
            <p:cNvSpPr/>
            <p:nvPr/>
          </p:nvSpPr>
          <p:spPr>
            <a:xfrm>
              <a:off x="3536752" y="4250298"/>
              <a:ext cx="61927" cy="87103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66" h="233">
                  <a:moveTo>
                    <a:pt x="0" y="22"/>
                  </a:moveTo>
                  <a:lnTo>
                    <a:pt x="30" y="233"/>
                  </a:lnTo>
                  <a:cubicBezTo>
                    <a:pt x="30" y="233"/>
                    <a:pt x="89" y="227"/>
                    <a:pt x="166" y="220"/>
                  </a:cubicBezTo>
                  <a:lnTo>
                    <a:pt x="139" y="0"/>
                  </a:lnTo>
                  <a:close/>
                </a:path>
              </a:pathLst>
            </a:custGeom>
            <a:solidFill>
              <a:srgbClr val="000000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19" name="Freeform 372">
              <a:extLst>
                <a:ext uri="{FF2B5EF4-FFF2-40B4-BE49-F238E27FC236}">
                  <a16:creationId xmlns:a16="http://schemas.microsoft.com/office/drawing/2014/main" id="{2346DB8A-0259-D185-5EBB-B870F0E68D0E}"/>
                </a:ext>
              </a:extLst>
            </p:cNvPr>
            <p:cNvSpPr/>
            <p:nvPr/>
          </p:nvSpPr>
          <p:spPr>
            <a:xfrm>
              <a:off x="3588921" y="4138418"/>
              <a:ext cx="241325" cy="194103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644" h="518">
                  <a:moveTo>
                    <a:pt x="447" y="0"/>
                  </a:moveTo>
                  <a:lnTo>
                    <a:pt x="312" y="250"/>
                  </a:lnTo>
                  <a:lnTo>
                    <a:pt x="0" y="298"/>
                  </a:lnTo>
                  <a:lnTo>
                    <a:pt x="27" y="518"/>
                  </a:lnTo>
                  <a:cubicBezTo>
                    <a:pt x="132" y="507"/>
                    <a:pt x="271" y="493"/>
                    <a:pt x="335" y="486"/>
                  </a:cubicBezTo>
                  <a:cubicBezTo>
                    <a:pt x="440" y="474"/>
                    <a:pt x="483" y="447"/>
                    <a:pt x="533" y="391"/>
                  </a:cubicBezTo>
                  <a:lnTo>
                    <a:pt x="644" y="230"/>
                  </a:lnTo>
                  <a:close/>
                </a:path>
              </a:pathLst>
            </a:custGeom>
            <a:gradFill>
              <a:gsLst>
                <a:gs pos="0">
                  <a:srgbClr val="37ACCD"/>
                </a:gs>
                <a:gs pos="63000">
                  <a:srgbClr val="1EBDA2"/>
                </a:gs>
              </a:gsLst>
              <a:lin ang="1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none"/>
            </a:p>
          </p:txBody>
        </p:sp>
        <p:sp>
          <p:nvSpPr>
            <p:cNvPr id="20" name="Freeform 373">
              <a:extLst>
                <a:ext uri="{FF2B5EF4-FFF2-40B4-BE49-F238E27FC236}">
                  <a16:creationId xmlns:a16="http://schemas.microsoft.com/office/drawing/2014/main" id="{64C05B3E-87BC-AB58-02D9-909EFD73CF9D}"/>
                </a:ext>
              </a:extLst>
            </p:cNvPr>
            <p:cNvSpPr/>
            <p:nvPr/>
          </p:nvSpPr>
          <p:spPr>
            <a:xfrm>
              <a:off x="3594175" y="4221390"/>
              <a:ext cx="239823" cy="111507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640" h="298">
                  <a:moveTo>
                    <a:pt x="9" y="298"/>
                  </a:moveTo>
                  <a:cubicBezTo>
                    <a:pt x="4" y="298"/>
                    <a:pt x="0" y="294"/>
                    <a:pt x="0" y="289"/>
                  </a:cubicBezTo>
                  <a:cubicBezTo>
                    <a:pt x="-1" y="283"/>
                    <a:pt x="3" y="279"/>
                    <a:pt x="8" y="278"/>
                  </a:cubicBezTo>
                  <a:cubicBezTo>
                    <a:pt x="64" y="272"/>
                    <a:pt x="131" y="269"/>
                    <a:pt x="189" y="265"/>
                  </a:cubicBezTo>
                  <a:cubicBezTo>
                    <a:pt x="241" y="262"/>
                    <a:pt x="290" y="260"/>
                    <a:pt x="320" y="256"/>
                  </a:cubicBezTo>
                  <a:cubicBezTo>
                    <a:pt x="423" y="244"/>
                    <a:pt x="464" y="217"/>
                    <a:pt x="511" y="165"/>
                  </a:cubicBezTo>
                  <a:lnTo>
                    <a:pt x="622" y="5"/>
                  </a:lnTo>
                  <a:cubicBezTo>
                    <a:pt x="625" y="0"/>
                    <a:pt x="631" y="-1"/>
                    <a:pt x="636" y="2"/>
                  </a:cubicBezTo>
                  <a:cubicBezTo>
                    <a:pt x="640" y="5"/>
                    <a:pt x="641" y="11"/>
                    <a:pt x="638" y="16"/>
                  </a:cubicBezTo>
                  <a:lnTo>
                    <a:pt x="527" y="176"/>
                  </a:lnTo>
                  <a:lnTo>
                    <a:pt x="527" y="177"/>
                  </a:lnTo>
                  <a:cubicBezTo>
                    <a:pt x="475" y="234"/>
                    <a:pt x="432" y="263"/>
                    <a:pt x="322" y="276"/>
                  </a:cubicBezTo>
                  <a:cubicBezTo>
                    <a:pt x="292" y="279"/>
                    <a:pt x="245" y="282"/>
                    <a:pt x="190" y="285"/>
                  </a:cubicBezTo>
                  <a:cubicBezTo>
                    <a:pt x="132" y="288"/>
                    <a:pt x="65" y="292"/>
                    <a:pt x="10" y="298"/>
                  </a:cubicBezTo>
                  <a:close/>
                </a:path>
              </a:pathLst>
            </a:custGeom>
            <a:solidFill>
              <a:srgbClr val="000000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21" name="Freeform 374">
              <a:extLst>
                <a:ext uri="{FF2B5EF4-FFF2-40B4-BE49-F238E27FC236}">
                  <a16:creationId xmlns:a16="http://schemas.microsoft.com/office/drawing/2014/main" id="{D6F7E6D5-3466-6D26-D1A0-3529F90AA340}"/>
                </a:ext>
              </a:extLst>
            </p:cNvPr>
            <p:cNvSpPr/>
            <p:nvPr/>
          </p:nvSpPr>
          <p:spPr>
            <a:xfrm>
              <a:off x="3584792" y="4135038"/>
              <a:ext cx="175269" cy="122393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68" h="327">
                  <a:moveTo>
                    <a:pt x="10" y="327"/>
                  </a:moveTo>
                  <a:cubicBezTo>
                    <a:pt x="6" y="327"/>
                    <a:pt x="1" y="324"/>
                    <a:pt x="1" y="319"/>
                  </a:cubicBezTo>
                  <a:cubicBezTo>
                    <a:pt x="-1" y="314"/>
                    <a:pt x="3" y="309"/>
                    <a:pt x="9" y="308"/>
                  </a:cubicBezTo>
                  <a:lnTo>
                    <a:pt x="316" y="250"/>
                  </a:lnTo>
                  <a:lnTo>
                    <a:pt x="449" y="4"/>
                  </a:lnTo>
                  <a:cubicBezTo>
                    <a:pt x="452" y="0"/>
                    <a:pt x="457" y="-2"/>
                    <a:pt x="462" y="1"/>
                  </a:cubicBezTo>
                  <a:cubicBezTo>
                    <a:pt x="467" y="3"/>
                    <a:pt x="469" y="9"/>
                    <a:pt x="466" y="14"/>
                  </a:cubicBezTo>
                  <a:lnTo>
                    <a:pt x="331" y="263"/>
                  </a:lnTo>
                  <a:cubicBezTo>
                    <a:pt x="330" y="266"/>
                    <a:pt x="327" y="268"/>
                    <a:pt x="324" y="268"/>
                  </a:cubicBezTo>
                  <a:lnTo>
                    <a:pt x="12" y="327"/>
                  </a:lnTo>
                  <a:cubicBezTo>
                    <a:pt x="11" y="327"/>
                    <a:pt x="10" y="327"/>
                    <a:pt x="10" y="327"/>
                  </a:cubicBezTo>
                  <a:close/>
                </a:path>
              </a:pathLst>
            </a:custGeom>
            <a:solidFill>
              <a:srgbClr val="000000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22" name="Freeform 375">
              <a:extLst>
                <a:ext uri="{FF2B5EF4-FFF2-40B4-BE49-F238E27FC236}">
                  <a16:creationId xmlns:a16="http://schemas.microsoft.com/office/drawing/2014/main" id="{50C4B4D9-A0BF-5397-986F-EBEBEF58D672}"/>
                </a:ext>
              </a:extLst>
            </p:cNvPr>
            <p:cNvSpPr/>
            <p:nvPr/>
          </p:nvSpPr>
          <p:spPr>
            <a:xfrm>
              <a:off x="3267655" y="4089610"/>
              <a:ext cx="94203" cy="66078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2" h="177">
                  <a:moveTo>
                    <a:pt x="252" y="82"/>
                  </a:moveTo>
                  <a:cubicBezTo>
                    <a:pt x="252" y="82"/>
                    <a:pt x="194" y="18"/>
                    <a:pt x="131" y="22"/>
                  </a:cubicBezTo>
                  <a:cubicBezTo>
                    <a:pt x="50" y="27"/>
                    <a:pt x="15" y="-14"/>
                    <a:pt x="4" y="5"/>
                  </a:cubicBezTo>
                  <a:cubicBezTo>
                    <a:pt x="-13" y="35"/>
                    <a:pt x="25" y="83"/>
                    <a:pt x="84" y="105"/>
                  </a:cubicBezTo>
                  <a:cubicBezTo>
                    <a:pt x="142" y="128"/>
                    <a:pt x="227" y="177"/>
                    <a:pt x="227" y="177"/>
                  </a:cubicBezTo>
                  <a:close/>
                </a:path>
              </a:pathLst>
            </a:custGeom>
            <a:solidFill>
              <a:srgbClr val="F7BFA1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23" name="Freeform 376">
              <a:extLst>
                <a:ext uri="{FF2B5EF4-FFF2-40B4-BE49-F238E27FC236}">
                  <a16:creationId xmlns:a16="http://schemas.microsoft.com/office/drawing/2014/main" id="{D8247B0D-3667-408A-787D-CB5465947BEE}"/>
                </a:ext>
              </a:extLst>
            </p:cNvPr>
            <p:cNvSpPr/>
            <p:nvPr/>
          </p:nvSpPr>
          <p:spPr>
            <a:xfrm>
              <a:off x="3271035" y="4107632"/>
              <a:ext cx="85571" cy="85225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29" h="228">
                  <a:moveTo>
                    <a:pt x="191" y="227"/>
                  </a:moveTo>
                  <a:cubicBezTo>
                    <a:pt x="191" y="227"/>
                    <a:pt x="56" y="244"/>
                    <a:pt x="20" y="154"/>
                  </a:cubicBezTo>
                  <a:cubicBezTo>
                    <a:pt x="-11" y="79"/>
                    <a:pt x="3" y="0"/>
                    <a:pt x="3" y="0"/>
                  </a:cubicBezTo>
                  <a:lnTo>
                    <a:pt x="229" y="83"/>
                  </a:lnTo>
                  <a:close/>
                </a:path>
              </a:pathLst>
            </a:custGeom>
            <a:solidFill>
              <a:srgbClr val="F7BFA1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24" name="Freeform 377">
              <a:extLst>
                <a:ext uri="{FF2B5EF4-FFF2-40B4-BE49-F238E27FC236}">
                  <a16:creationId xmlns:a16="http://schemas.microsoft.com/office/drawing/2014/main" id="{0FCAE4BA-C070-8BA1-A09A-08C86159878E}"/>
                </a:ext>
              </a:extLst>
            </p:cNvPr>
            <p:cNvSpPr/>
            <p:nvPr/>
          </p:nvSpPr>
          <p:spPr>
            <a:xfrm>
              <a:off x="3153186" y="4001756"/>
              <a:ext cx="412090" cy="497835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099" h="1327">
                  <a:moveTo>
                    <a:pt x="1099" y="1247"/>
                  </a:moveTo>
                  <a:cubicBezTo>
                    <a:pt x="1099" y="1247"/>
                    <a:pt x="1093" y="1274"/>
                    <a:pt x="1053" y="1293"/>
                  </a:cubicBezTo>
                  <a:cubicBezTo>
                    <a:pt x="975" y="1328"/>
                    <a:pt x="847" y="1355"/>
                    <a:pt x="797" y="1271"/>
                  </a:cubicBezTo>
                  <a:lnTo>
                    <a:pt x="0" y="0"/>
                  </a:lnTo>
                  <a:cubicBezTo>
                    <a:pt x="0" y="0"/>
                    <a:pt x="62" y="96"/>
                    <a:pt x="172" y="111"/>
                  </a:cubicBezTo>
                  <a:cubicBezTo>
                    <a:pt x="285" y="127"/>
                    <a:pt x="382" y="101"/>
                    <a:pt x="382" y="101"/>
                  </a:cubicBezTo>
                  <a:close/>
                </a:path>
              </a:pathLst>
            </a:custGeom>
            <a:solidFill>
              <a:schemeClr val="accent1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25" name="Freeform 378">
              <a:extLst>
                <a:ext uri="{FF2B5EF4-FFF2-40B4-BE49-F238E27FC236}">
                  <a16:creationId xmlns:a16="http://schemas.microsoft.com/office/drawing/2014/main" id="{E1C40301-0BB5-21B5-C131-C326EB935F06}"/>
                </a:ext>
              </a:extLst>
            </p:cNvPr>
            <p:cNvSpPr/>
            <p:nvPr/>
          </p:nvSpPr>
          <p:spPr>
            <a:xfrm>
              <a:off x="3618944" y="3781373"/>
              <a:ext cx="150874" cy="240283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03" h="641">
                  <a:moveTo>
                    <a:pt x="327" y="293"/>
                  </a:moveTo>
                  <a:cubicBezTo>
                    <a:pt x="368" y="331"/>
                    <a:pt x="421" y="259"/>
                    <a:pt x="398" y="233"/>
                  </a:cubicBezTo>
                  <a:cubicBezTo>
                    <a:pt x="360" y="191"/>
                    <a:pt x="318" y="266"/>
                    <a:pt x="309" y="236"/>
                  </a:cubicBezTo>
                  <a:cubicBezTo>
                    <a:pt x="301" y="206"/>
                    <a:pt x="314" y="160"/>
                    <a:pt x="307" y="140"/>
                  </a:cubicBezTo>
                  <a:cubicBezTo>
                    <a:pt x="271" y="47"/>
                    <a:pt x="194" y="11"/>
                    <a:pt x="160" y="0"/>
                  </a:cubicBezTo>
                  <a:cubicBezTo>
                    <a:pt x="152" y="6"/>
                    <a:pt x="143" y="14"/>
                    <a:pt x="135" y="23"/>
                  </a:cubicBezTo>
                  <a:cubicBezTo>
                    <a:pt x="58" y="109"/>
                    <a:pt x="-39" y="307"/>
                    <a:pt x="17" y="382"/>
                  </a:cubicBezTo>
                  <a:cubicBezTo>
                    <a:pt x="43" y="419"/>
                    <a:pt x="93" y="439"/>
                    <a:pt x="151" y="445"/>
                  </a:cubicBezTo>
                  <a:lnTo>
                    <a:pt x="181" y="638"/>
                  </a:lnTo>
                  <a:lnTo>
                    <a:pt x="253" y="641"/>
                  </a:lnTo>
                  <a:lnTo>
                    <a:pt x="371" y="580"/>
                  </a:lnTo>
                  <a:lnTo>
                    <a:pt x="355" y="406"/>
                  </a:lnTo>
                  <a:cubicBezTo>
                    <a:pt x="307" y="349"/>
                    <a:pt x="327" y="293"/>
                    <a:pt x="327" y="293"/>
                  </a:cubicBezTo>
                  <a:close/>
                </a:path>
              </a:pathLst>
            </a:custGeom>
            <a:solidFill>
              <a:srgbClr val="F7BFA1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26" name="Freeform 379">
              <a:extLst>
                <a:ext uri="{FF2B5EF4-FFF2-40B4-BE49-F238E27FC236}">
                  <a16:creationId xmlns:a16="http://schemas.microsoft.com/office/drawing/2014/main" id="{5586875A-9124-E96C-16A7-7E06C95949AB}"/>
                </a:ext>
              </a:extLst>
            </p:cNvPr>
            <p:cNvSpPr/>
            <p:nvPr/>
          </p:nvSpPr>
          <p:spPr>
            <a:xfrm>
              <a:off x="3624950" y="3752839"/>
              <a:ext cx="201166" cy="161815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537" h="432">
                  <a:moveTo>
                    <a:pt x="158" y="11"/>
                  </a:moveTo>
                  <a:cubicBezTo>
                    <a:pt x="164" y="11"/>
                    <a:pt x="169" y="11"/>
                    <a:pt x="174" y="11"/>
                  </a:cubicBezTo>
                  <a:cubicBezTo>
                    <a:pt x="181" y="11"/>
                    <a:pt x="187" y="9"/>
                    <a:pt x="193" y="8"/>
                  </a:cubicBezTo>
                  <a:cubicBezTo>
                    <a:pt x="248" y="-3"/>
                    <a:pt x="412" y="-25"/>
                    <a:pt x="499" y="124"/>
                  </a:cubicBezTo>
                  <a:cubicBezTo>
                    <a:pt x="589" y="279"/>
                    <a:pt x="490" y="432"/>
                    <a:pt x="490" y="432"/>
                  </a:cubicBezTo>
                  <a:lnTo>
                    <a:pt x="467" y="406"/>
                  </a:lnTo>
                  <a:cubicBezTo>
                    <a:pt x="463" y="247"/>
                    <a:pt x="324" y="271"/>
                    <a:pt x="324" y="271"/>
                  </a:cubicBezTo>
                  <a:cubicBezTo>
                    <a:pt x="324" y="271"/>
                    <a:pt x="280" y="219"/>
                    <a:pt x="263" y="204"/>
                  </a:cubicBezTo>
                  <a:cubicBezTo>
                    <a:pt x="96" y="63"/>
                    <a:pt x="55" y="189"/>
                    <a:pt x="55" y="189"/>
                  </a:cubicBezTo>
                  <a:cubicBezTo>
                    <a:pt x="55" y="189"/>
                    <a:pt x="-35" y="129"/>
                    <a:pt x="15" y="52"/>
                  </a:cubicBezTo>
                  <a:cubicBezTo>
                    <a:pt x="45" y="6"/>
                    <a:pt x="122" y="7"/>
                    <a:pt x="158" y="11"/>
                  </a:cubicBezTo>
                  <a:close/>
                </a:path>
              </a:pathLst>
            </a:custGeom>
            <a:solidFill>
              <a:schemeClr val="accent4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27" name="Freeform 380">
              <a:extLst>
                <a:ext uri="{FF2B5EF4-FFF2-40B4-BE49-F238E27FC236}">
                  <a16:creationId xmlns:a16="http://schemas.microsoft.com/office/drawing/2014/main" id="{1A3E3D4C-34D3-1CAC-F57F-EED9A98E0DEF}"/>
                </a:ext>
              </a:extLst>
            </p:cNvPr>
            <p:cNvSpPr/>
            <p:nvPr/>
          </p:nvSpPr>
          <p:spPr>
            <a:xfrm>
              <a:off x="3624576" y="3779496"/>
              <a:ext cx="84820" cy="44302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27" h="119">
                  <a:moveTo>
                    <a:pt x="35" y="1"/>
                  </a:moveTo>
                  <a:cubicBezTo>
                    <a:pt x="15" y="3"/>
                    <a:pt x="5" y="15"/>
                    <a:pt x="0" y="31"/>
                  </a:cubicBezTo>
                  <a:cubicBezTo>
                    <a:pt x="1" y="83"/>
                    <a:pt x="56" y="119"/>
                    <a:pt x="56" y="119"/>
                  </a:cubicBezTo>
                  <a:cubicBezTo>
                    <a:pt x="56" y="119"/>
                    <a:pt x="92" y="11"/>
                    <a:pt x="227" y="106"/>
                  </a:cubicBezTo>
                  <a:cubicBezTo>
                    <a:pt x="193" y="67"/>
                    <a:pt x="116" y="-9"/>
                    <a:pt x="35" y="1"/>
                  </a:cubicBezTo>
                  <a:close/>
                </a:path>
              </a:pathLst>
            </a:custGeom>
            <a:solidFill>
              <a:schemeClr val="accent3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28" name="Freeform 381">
              <a:extLst>
                <a:ext uri="{FF2B5EF4-FFF2-40B4-BE49-F238E27FC236}">
                  <a16:creationId xmlns:a16="http://schemas.microsoft.com/office/drawing/2014/main" id="{A80C205B-8529-2B8B-1CBE-7122D14DD901}"/>
                </a:ext>
              </a:extLst>
            </p:cNvPr>
            <p:cNvSpPr/>
            <p:nvPr/>
          </p:nvSpPr>
          <p:spPr>
            <a:xfrm>
              <a:off x="3392633" y="4257432"/>
              <a:ext cx="155003" cy="111131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14" h="297">
                  <a:moveTo>
                    <a:pt x="387" y="25"/>
                  </a:moveTo>
                  <a:lnTo>
                    <a:pt x="242" y="43"/>
                  </a:lnTo>
                  <a:cubicBezTo>
                    <a:pt x="242" y="43"/>
                    <a:pt x="212" y="8"/>
                    <a:pt x="181" y="3"/>
                  </a:cubicBezTo>
                  <a:cubicBezTo>
                    <a:pt x="157" y="-2"/>
                    <a:pt x="108" y="2"/>
                    <a:pt x="108" y="2"/>
                  </a:cubicBezTo>
                  <a:lnTo>
                    <a:pt x="147" y="65"/>
                  </a:lnTo>
                  <a:lnTo>
                    <a:pt x="108" y="103"/>
                  </a:lnTo>
                  <a:cubicBezTo>
                    <a:pt x="108" y="103"/>
                    <a:pt x="13" y="123"/>
                    <a:pt x="3" y="149"/>
                  </a:cubicBezTo>
                  <a:cubicBezTo>
                    <a:pt x="-11" y="182"/>
                    <a:pt x="37" y="185"/>
                    <a:pt x="37" y="185"/>
                  </a:cubicBezTo>
                  <a:cubicBezTo>
                    <a:pt x="37" y="185"/>
                    <a:pt x="19" y="222"/>
                    <a:pt x="69" y="227"/>
                  </a:cubicBezTo>
                  <a:cubicBezTo>
                    <a:pt x="69" y="227"/>
                    <a:pt x="50" y="264"/>
                    <a:pt x="103" y="264"/>
                  </a:cubicBezTo>
                  <a:cubicBezTo>
                    <a:pt x="103" y="264"/>
                    <a:pt x="84" y="300"/>
                    <a:pt x="145" y="296"/>
                  </a:cubicBezTo>
                  <a:cubicBezTo>
                    <a:pt x="207" y="293"/>
                    <a:pt x="234" y="290"/>
                    <a:pt x="234" y="290"/>
                  </a:cubicBezTo>
                  <a:lnTo>
                    <a:pt x="316" y="224"/>
                  </a:lnTo>
                  <a:lnTo>
                    <a:pt x="414" y="214"/>
                  </a:lnTo>
                  <a:close/>
                </a:path>
              </a:pathLst>
            </a:custGeom>
            <a:solidFill>
              <a:srgbClr val="F7BFA1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29" name="Freeform 382">
              <a:extLst>
                <a:ext uri="{FF2B5EF4-FFF2-40B4-BE49-F238E27FC236}">
                  <a16:creationId xmlns:a16="http://schemas.microsoft.com/office/drawing/2014/main" id="{0642C95F-9B8B-2591-9E60-60E5FEF4DBED}"/>
                </a:ext>
              </a:extLst>
            </p:cNvPr>
            <p:cNvSpPr/>
            <p:nvPr/>
          </p:nvSpPr>
          <p:spPr>
            <a:xfrm>
              <a:off x="3573533" y="4080600"/>
              <a:ext cx="31150" cy="14905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84" h="398">
                  <a:moveTo>
                    <a:pt x="59" y="398"/>
                  </a:moveTo>
                  <a:cubicBezTo>
                    <a:pt x="55" y="398"/>
                    <a:pt x="51" y="395"/>
                    <a:pt x="50" y="393"/>
                  </a:cubicBezTo>
                  <a:cubicBezTo>
                    <a:pt x="47" y="387"/>
                    <a:pt x="-21" y="254"/>
                    <a:pt x="7" y="165"/>
                  </a:cubicBezTo>
                  <a:cubicBezTo>
                    <a:pt x="33" y="79"/>
                    <a:pt x="65" y="7"/>
                    <a:pt x="66" y="6"/>
                  </a:cubicBezTo>
                  <a:cubicBezTo>
                    <a:pt x="68" y="1"/>
                    <a:pt x="73" y="-1"/>
                    <a:pt x="78" y="1"/>
                  </a:cubicBezTo>
                  <a:cubicBezTo>
                    <a:pt x="83" y="3"/>
                    <a:pt x="86" y="9"/>
                    <a:pt x="83" y="14"/>
                  </a:cubicBezTo>
                  <a:cubicBezTo>
                    <a:pt x="83" y="15"/>
                    <a:pt x="51" y="86"/>
                    <a:pt x="25" y="170"/>
                  </a:cubicBezTo>
                  <a:cubicBezTo>
                    <a:pt x="0" y="252"/>
                    <a:pt x="67" y="382"/>
                    <a:pt x="67" y="383"/>
                  </a:cubicBezTo>
                  <a:cubicBezTo>
                    <a:pt x="70" y="388"/>
                    <a:pt x="68" y="394"/>
                    <a:pt x="63" y="397"/>
                  </a:cubicBezTo>
                  <a:cubicBezTo>
                    <a:pt x="61" y="397"/>
                    <a:pt x="60" y="398"/>
                    <a:pt x="59" y="398"/>
                  </a:cubicBezTo>
                  <a:close/>
                </a:path>
              </a:pathLst>
            </a:custGeom>
            <a:solidFill>
              <a:srgbClr val="231F20"/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none" sz="1800" b="0" i="0" u="none" strike="noStrike" kern="1200">
                <a:ln>
                  <a:noFill/>
                </a:ln>
                <a:latin typeface="Arial" pitchFamily="18"/>
                <a:ea typeface="Arial Unicode MS" pitchFamily="2"/>
                <a:cs typeface="Arial Unicode MS" pitchFamily="2"/>
              </a:endParaRPr>
            </a:p>
          </p:txBody>
        </p:sp>
      </p:grpSp>
      <p:sp>
        <p:nvSpPr>
          <p:cNvPr id="111" name="TextBox 110">
            <a:extLst>
              <a:ext uri="{FF2B5EF4-FFF2-40B4-BE49-F238E27FC236}">
                <a16:creationId xmlns:a16="http://schemas.microsoft.com/office/drawing/2014/main" id="{8132070F-5FF8-4B12-AD9C-D20C5CDE6B9C}"/>
              </a:ext>
            </a:extLst>
          </p:cNvPr>
          <p:cNvSpPr txBox="1"/>
          <p:nvPr/>
        </p:nvSpPr>
        <p:spPr>
          <a:xfrm>
            <a:off x="4336281" y="5376141"/>
            <a:ext cx="323729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404040"/>
              </a:solidFill>
            </a:endParaRP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6F122B9B-38D4-F5E6-C834-872EC28ABBE6}"/>
              </a:ext>
            </a:extLst>
          </p:cNvPr>
          <p:cNvSpPr txBox="1"/>
          <p:nvPr/>
        </p:nvSpPr>
        <p:spPr>
          <a:xfrm>
            <a:off x="1544852" y="1911020"/>
            <a:ext cx="3020999" cy="13631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40404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404040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95843A7-4806-D3EE-2EB3-313F6FC807E3}"/>
              </a:ext>
            </a:extLst>
          </p:cNvPr>
          <p:cNvSpPr txBox="1"/>
          <p:nvPr/>
        </p:nvSpPr>
        <p:spPr>
          <a:xfrm>
            <a:off x="9348281" y="6421153"/>
            <a:ext cx="22087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b="1" dirty="0">
                <a:solidFill>
                  <a:srgbClr val="40404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مهندسی عمران</a:t>
            </a:r>
            <a:endParaRPr lang="en-US" sz="1600" b="1" dirty="0">
              <a:solidFill>
                <a:srgbClr val="40404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35190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" grpId="0"/>
      <p:bldP spid="108" grpId="0"/>
      <p:bldP spid="110" grpId="0"/>
      <p:bldP spid="111" grpId="0"/>
      <p:bldP spid="112" grpId="0"/>
    </p:bldLst>
  </p:timing>
</p:sld>
</file>

<file path=ppt/theme/theme1.xml><?xml version="1.0" encoding="utf-8"?>
<a:theme xmlns:a="http://schemas.openxmlformats.org/drawingml/2006/main" name="Office Theme">
  <a:themeElements>
    <a:clrScheme name="Yellow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1327</TotalTime>
  <Words>3699</Words>
  <Application>Microsoft Office PowerPoint</Application>
  <PresentationFormat>Widescreen</PresentationFormat>
  <Paragraphs>326</Paragraphs>
  <Slides>41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50" baseType="lpstr">
      <vt:lpstr>Arial</vt:lpstr>
      <vt:lpstr>Calibri</vt:lpstr>
      <vt:lpstr>Calibri Light</vt:lpstr>
      <vt:lpstr>Montserrat</vt:lpstr>
      <vt:lpstr>Shabnam</vt:lpstr>
      <vt:lpstr>Source Sans Pro Light</vt:lpstr>
      <vt:lpstr>Times New Roman</vt:lpstr>
      <vt:lpstr>Vazir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PizzaHutz</dc:creator>
  <cp:lastModifiedBy>Mobotop</cp:lastModifiedBy>
  <cp:revision>312</cp:revision>
  <dcterms:created xsi:type="dcterms:W3CDTF">2018-02-18T10:01:21Z</dcterms:created>
  <dcterms:modified xsi:type="dcterms:W3CDTF">2024-08-16T14:24:17Z</dcterms:modified>
</cp:coreProperties>
</file>